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02" r:id="rId1"/>
    <p:sldMasterId id="2147484220" r:id="rId2"/>
  </p:sldMasterIdLst>
  <p:notesMasterIdLst>
    <p:notesMasterId r:id="rId74"/>
  </p:notesMasterIdLst>
  <p:sldIdLst>
    <p:sldId id="256" r:id="rId3"/>
    <p:sldId id="336" r:id="rId4"/>
    <p:sldId id="397" r:id="rId5"/>
    <p:sldId id="371" r:id="rId6"/>
    <p:sldId id="373" r:id="rId7"/>
    <p:sldId id="396" r:id="rId8"/>
    <p:sldId id="372" r:id="rId9"/>
    <p:sldId id="382" r:id="rId10"/>
    <p:sldId id="275" r:id="rId11"/>
    <p:sldId id="279" r:id="rId12"/>
    <p:sldId id="377" r:id="rId13"/>
    <p:sldId id="280" r:id="rId14"/>
    <p:sldId id="281" r:id="rId15"/>
    <p:sldId id="283" r:id="rId16"/>
    <p:sldId id="378" r:id="rId17"/>
    <p:sldId id="380" r:id="rId18"/>
    <p:sldId id="381" r:id="rId19"/>
    <p:sldId id="379" r:id="rId20"/>
    <p:sldId id="257" r:id="rId21"/>
    <p:sldId id="286" r:id="rId22"/>
    <p:sldId id="288" r:id="rId23"/>
    <p:sldId id="347" r:id="rId24"/>
    <p:sldId id="289" r:id="rId25"/>
    <p:sldId id="323" r:id="rId26"/>
    <p:sldId id="359" r:id="rId27"/>
    <p:sldId id="290" r:id="rId28"/>
    <p:sldId id="334" r:id="rId29"/>
    <p:sldId id="305" r:id="rId30"/>
    <p:sldId id="350" r:id="rId31"/>
    <p:sldId id="306" r:id="rId32"/>
    <p:sldId id="353" r:id="rId33"/>
    <p:sldId id="337" r:id="rId34"/>
    <p:sldId id="341" r:id="rId35"/>
    <p:sldId id="342" r:id="rId36"/>
    <p:sldId id="345" r:id="rId37"/>
    <p:sldId id="398" r:id="rId38"/>
    <p:sldId id="394" r:id="rId39"/>
    <p:sldId id="395" r:id="rId40"/>
    <p:sldId id="354" r:id="rId41"/>
    <p:sldId id="386" r:id="rId42"/>
    <p:sldId id="355" r:id="rId43"/>
    <p:sldId id="392" r:id="rId44"/>
    <p:sldId id="374" r:id="rId45"/>
    <p:sldId id="375" r:id="rId46"/>
    <p:sldId id="376" r:id="rId47"/>
    <p:sldId id="391" r:id="rId48"/>
    <p:sldId id="388" r:id="rId49"/>
    <p:sldId id="389" r:id="rId50"/>
    <p:sldId id="390" r:id="rId51"/>
    <p:sldId id="362" r:id="rId52"/>
    <p:sldId id="348" r:id="rId53"/>
    <p:sldId id="384" r:id="rId54"/>
    <p:sldId id="343" r:id="rId55"/>
    <p:sldId id="344" r:id="rId56"/>
    <p:sldId id="349" r:id="rId57"/>
    <p:sldId id="351" r:id="rId58"/>
    <p:sldId id="352" r:id="rId59"/>
    <p:sldId id="364" r:id="rId60"/>
    <p:sldId id="365" r:id="rId61"/>
    <p:sldId id="366" r:id="rId62"/>
    <p:sldId id="367" r:id="rId63"/>
    <p:sldId id="368" r:id="rId64"/>
    <p:sldId id="369" r:id="rId65"/>
    <p:sldId id="393" r:id="rId66"/>
    <p:sldId id="399" r:id="rId67"/>
    <p:sldId id="400" r:id="rId68"/>
    <p:sldId id="401" r:id="rId69"/>
    <p:sldId id="402" r:id="rId70"/>
    <p:sldId id="403" r:id="rId71"/>
    <p:sldId id="404" r:id="rId72"/>
    <p:sldId id="405" r:id="rId73"/>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3E3F1"/>
    <a:srgbClr val="B9B9FF"/>
    <a:srgbClr val="FF93E3"/>
    <a:srgbClr val="FF33CC"/>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3088" autoAdjust="0"/>
    <p:restoredTop sz="94886" autoAdjust="0"/>
  </p:normalViewPr>
  <p:slideViewPr>
    <p:cSldViewPr>
      <p:cViewPr varScale="1">
        <p:scale>
          <a:sx n="79" d="100"/>
          <a:sy n="79" d="100"/>
        </p:scale>
        <p:origin x="2082" y="90"/>
      </p:cViewPr>
      <p:guideLst>
        <p:guide orient="horz" pos="2160"/>
        <p:guide pos="2880"/>
      </p:guideLst>
    </p:cSldViewPr>
  </p:slideViewPr>
  <p:notesTextViewPr>
    <p:cViewPr>
      <p:scale>
        <a:sx n="100" d="100"/>
        <a:sy n="100" d="100"/>
      </p:scale>
      <p:origin x="0" y="0"/>
    </p:cViewPr>
  </p:notesTextViewPr>
  <p:sorterViewPr>
    <p:cViewPr>
      <p:scale>
        <a:sx n="75" d="100"/>
        <a:sy n="75" d="100"/>
      </p:scale>
      <p:origin x="0" y="-5328"/>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slide" Target="slides/slide66.xml"/><Relationship Id="rId16" Type="http://schemas.openxmlformats.org/officeDocument/2006/relationships/slide" Target="slides/slide1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notesMaster" Target="notesMasters/notesMaster1.xml"/><Relationship Id="rId79" Type="http://schemas.microsoft.com/office/2016/11/relationships/changesInfo" Target="changesInfos/changesInfo1.xml"/><Relationship Id="rId5" Type="http://schemas.openxmlformats.org/officeDocument/2006/relationships/slide" Target="slides/slide3.xml"/><Relationship Id="rId61" Type="http://schemas.openxmlformats.org/officeDocument/2006/relationships/slide" Target="slides/slide59.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theme" Target="theme/theme1.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viewProps" Target="viewProps.xml"/><Relationship Id="rId7" Type="http://schemas.openxmlformats.org/officeDocument/2006/relationships/slide" Target="slides/slide5.xml"/><Relationship Id="rId71" Type="http://schemas.openxmlformats.org/officeDocument/2006/relationships/slide" Target="slides/slide69.xml"/><Relationship Id="rId2" Type="http://schemas.openxmlformats.org/officeDocument/2006/relationships/slideMaster" Target="slideMasters/slideMaster2.xml"/><Relationship Id="rId29" Type="http://schemas.openxmlformats.org/officeDocument/2006/relationships/slide" Target="slides/slide2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san Lincke" userId="847a621cc5406f74" providerId="LiveId" clId="{83BDDD7A-5FED-4064-8ABD-9F43FFE2C4A8}"/>
    <pc:docChg chg="undo redo custSel addSld delSld modSld sldOrd">
      <pc:chgData name="Susan Lincke" userId="847a621cc5406f74" providerId="LiveId" clId="{83BDDD7A-5FED-4064-8ABD-9F43FFE2C4A8}" dt="2023-07-21T19:07:39.830" v="496"/>
      <pc:docMkLst>
        <pc:docMk/>
      </pc:docMkLst>
      <pc:sldChg chg="modSp mod">
        <pc:chgData name="Susan Lincke" userId="847a621cc5406f74" providerId="LiveId" clId="{83BDDD7A-5FED-4064-8ABD-9F43FFE2C4A8}" dt="2023-07-14T21:28:05.273" v="21" actId="20577"/>
        <pc:sldMkLst>
          <pc:docMk/>
          <pc:sldMk cId="0" sldId="275"/>
        </pc:sldMkLst>
        <pc:spChg chg="mod">
          <ac:chgData name="Susan Lincke" userId="847a621cc5406f74" providerId="LiveId" clId="{83BDDD7A-5FED-4064-8ABD-9F43FFE2C4A8}" dt="2023-07-14T21:28:05.273" v="21" actId="20577"/>
          <ac:spMkLst>
            <pc:docMk/>
            <pc:sldMk cId="0" sldId="275"/>
            <ac:spMk id="9218" creationId="{C9A6BD1B-A8E0-42D6-80EB-75779A7EB487}"/>
          </ac:spMkLst>
        </pc:spChg>
      </pc:sldChg>
      <pc:sldChg chg="delSp">
        <pc:chgData name="Susan Lincke" userId="847a621cc5406f74" providerId="LiveId" clId="{83BDDD7A-5FED-4064-8ABD-9F43FFE2C4A8}" dt="2023-07-14T21:38:44.416" v="315" actId="478"/>
        <pc:sldMkLst>
          <pc:docMk/>
          <pc:sldMk cId="0" sldId="280"/>
        </pc:sldMkLst>
        <pc:picChg chg="del">
          <ac:chgData name="Susan Lincke" userId="847a621cc5406f74" providerId="LiveId" clId="{83BDDD7A-5FED-4064-8ABD-9F43FFE2C4A8}" dt="2023-07-14T21:38:44.416" v="315" actId="478"/>
          <ac:picMkLst>
            <pc:docMk/>
            <pc:sldMk cId="0" sldId="280"/>
            <ac:picMk id="21510" creationId="{646E5260-14F0-4C34-B6E9-C96126439520}"/>
          </ac:picMkLst>
        </pc:picChg>
      </pc:sldChg>
      <pc:sldChg chg="delSp">
        <pc:chgData name="Susan Lincke" userId="847a621cc5406f74" providerId="LiveId" clId="{83BDDD7A-5FED-4064-8ABD-9F43FFE2C4A8}" dt="2023-07-14T22:08:00.808" v="380" actId="478"/>
        <pc:sldMkLst>
          <pc:docMk/>
          <pc:sldMk cId="0" sldId="286"/>
        </pc:sldMkLst>
        <pc:picChg chg="del">
          <ac:chgData name="Susan Lincke" userId="847a621cc5406f74" providerId="LiveId" clId="{83BDDD7A-5FED-4064-8ABD-9F43FFE2C4A8}" dt="2023-07-14T22:08:00.808" v="380" actId="478"/>
          <ac:picMkLst>
            <pc:docMk/>
            <pc:sldMk cId="0" sldId="286"/>
            <ac:picMk id="29703" creationId="{9CA777DF-4E45-4D4B-B2BE-7FF827029E39}"/>
          </ac:picMkLst>
        </pc:picChg>
      </pc:sldChg>
      <pc:sldChg chg="delSp">
        <pc:chgData name="Susan Lincke" userId="847a621cc5406f74" providerId="LiveId" clId="{83BDDD7A-5FED-4064-8ABD-9F43FFE2C4A8}" dt="2023-07-14T22:07:54.471" v="379" actId="478"/>
        <pc:sldMkLst>
          <pc:docMk/>
          <pc:sldMk cId="0" sldId="288"/>
        </pc:sldMkLst>
        <pc:picChg chg="del">
          <ac:chgData name="Susan Lincke" userId="847a621cc5406f74" providerId="LiveId" clId="{83BDDD7A-5FED-4064-8ABD-9F43FFE2C4A8}" dt="2023-07-14T22:07:52.477" v="378" actId="478"/>
          <ac:picMkLst>
            <pc:docMk/>
            <pc:sldMk cId="0" sldId="288"/>
            <ac:picMk id="30727" creationId="{8ABE52BD-9001-4E5F-8935-D50B8614F4F0}"/>
          </ac:picMkLst>
        </pc:picChg>
        <pc:picChg chg="del">
          <ac:chgData name="Susan Lincke" userId="847a621cc5406f74" providerId="LiveId" clId="{83BDDD7A-5FED-4064-8ABD-9F43FFE2C4A8}" dt="2023-07-14T22:07:54.471" v="379" actId="478"/>
          <ac:picMkLst>
            <pc:docMk/>
            <pc:sldMk cId="0" sldId="288"/>
            <ac:picMk id="30728" creationId="{5D5022C4-407F-44B2-A04E-82DAABEC0F0A}"/>
          </ac:picMkLst>
        </pc:picChg>
      </pc:sldChg>
      <pc:sldChg chg="delSp">
        <pc:chgData name="Susan Lincke" userId="847a621cc5406f74" providerId="LiveId" clId="{83BDDD7A-5FED-4064-8ABD-9F43FFE2C4A8}" dt="2023-07-14T22:08:27.297" v="381" actId="478"/>
        <pc:sldMkLst>
          <pc:docMk/>
          <pc:sldMk cId="0" sldId="290"/>
        </pc:sldMkLst>
        <pc:picChg chg="del">
          <ac:chgData name="Susan Lincke" userId="847a621cc5406f74" providerId="LiveId" clId="{83BDDD7A-5FED-4064-8ABD-9F43FFE2C4A8}" dt="2023-07-14T22:08:27.297" v="381" actId="478"/>
          <ac:picMkLst>
            <pc:docMk/>
            <pc:sldMk cId="0" sldId="290"/>
            <ac:picMk id="38916" creationId="{28A1801E-9A9E-4AB7-9C10-7D97BC98B5C7}"/>
          </ac:picMkLst>
        </pc:picChg>
      </pc:sldChg>
      <pc:sldChg chg="modSp mod">
        <pc:chgData name="Susan Lincke" userId="847a621cc5406f74" providerId="LiveId" clId="{83BDDD7A-5FED-4064-8ABD-9F43FFE2C4A8}" dt="2023-07-14T21:39:36.242" v="319" actId="20577"/>
        <pc:sldMkLst>
          <pc:docMk/>
          <pc:sldMk cId="0" sldId="336"/>
        </pc:sldMkLst>
        <pc:spChg chg="mod">
          <ac:chgData name="Susan Lincke" userId="847a621cc5406f74" providerId="LiveId" clId="{83BDDD7A-5FED-4064-8ABD-9F43FFE2C4A8}" dt="2023-07-14T21:39:36.242" v="319" actId="20577"/>
          <ac:spMkLst>
            <pc:docMk/>
            <pc:sldMk cId="0" sldId="336"/>
            <ac:spMk id="17411" creationId="{054D259A-7940-45CD-8138-613E93976B98}"/>
          </ac:spMkLst>
        </pc:spChg>
      </pc:sldChg>
      <pc:sldChg chg="del">
        <pc:chgData name="Susan Lincke" userId="847a621cc5406f74" providerId="LiveId" clId="{83BDDD7A-5FED-4064-8ABD-9F43FFE2C4A8}" dt="2023-07-21T19:04:11.834" v="484" actId="2696"/>
        <pc:sldMkLst>
          <pc:docMk/>
          <pc:sldMk cId="1976309073" sldId="343"/>
        </pc:sldMkLst>
      </pc:sldChg>
      <pc:sldChg chg="del">
        <pc:chgData name="Susan Lincke" userId="847a621cc5406f74" providerId="LiveId" clId="{83BDDD7A-5FED-4064-8ABD-9F43FFE2C4A8}" dt="2023-07-21T19:04:11.834" v="484" actId="2696"/>
        <pc:sldMkLst>
          <pc:docMk/>
          <pc:sldMk cId="2239835404" sldId="344"/>
        </pc:sldMkLst>
      </pc:sldChg>
      <pc:sldChg chg="modSp mod">
        <pc:chgData name="Susan Lincke" userId="847a621cc5406f74" providerId="LiveId" clId="{83BDDD7A-5FED-4064-8ABD-9F43FFE2C4A8}" dt="2023-07-14T22:19:42.721" v="483" actId="20577"/>
        <pc:sldMkLst>
          <pc:docMk/>
          <pc:sldMk cId="0" sldId="345"/>
        </pc:sldMkLst>
        <pc:graphicFrameChg chg="modGraphic">
          <ac:chgData name="Susan Lincke" userId="847a621cc5406f74" providerId="LiveId" clId="{83BDDD7A-5FED-4064-8ABD-9F43FFE2C4A8}" dt="2023-07-14T22:19:42.721" v="483" actId="20577"/>
          <ac:graphicFrameMkLst>
            <pc:docMk/>
            <pc:sldMk cId="0" sldId="345"/>
            <ac:graphicFrameMk id="113784" creationId="{DF075DB9-1DBD-4C43-952F-6EF3131E4E61}"/>
          </ac:graphicFrameMkLst>
        </pc:graphicFrameChg>
      </pc:sldChg>
      <pc:sldChg chg="del">
        <pc:chgData name="Susan Lincke" userId="847a621cc5406f74" providerId="LiveId" clId="{83BDDD7A-5FED-4064-8ABD-9F43FFE2C4A8}" dt="2023-07-14T22:19:26.395" v="481" actId="47"/>
        <pc:sldMkLst>
          <pc:docMk/>
          <pc:sldMk cId="0" sldId="346"/>
        </pc:sldMkLst>
      </pc:sldChg>
      <pc:sldChg chg="delSp modSp mod">
        <pc:chgData name="Susan Lincke" userId="847a621cc5406f74" providerId="LiveId" clId="{83BDDD7A-5FED-4064-8ABD-9F43FFE2C4A8}" dt="2023-07-14T21:36:12.754" v="300" actId="20577"/>
        <pc:sldMkLst>
          <pc:docMk/>
          <pc:sldMk cId="0" sldId="353"/>
        </pc:sldMkLst>
        <pc:spChg chg="mod">
          <ac:chgData name="Susan Lincke" userId="847a621cc5406f74" providerId="LiveId" clId="{83BDDD7A-5FED-4064-8ABD-9F43FFE2C4A8}" dt="2023-07-14T21:31:25.350" v="145" actId="20577"/>
          <ac:spMkLst>
            <pc:docMk/>
            <pc:sldMk cId="0" sldId="353"/>
            <ac:spMk id="36866" creationId="{E2354937-877E-41B3-867D-36B070B6E3AD}"/>
          </ac:spMkLst>
        </pc:spChg>
        <pc:spChg chg="mod">
          <ac:chgData name="Susan Lincke" userId="847a621cc5406f74" providerId="LiveId" clId="{83BDDD7A-5FED-4064-8ABD-9F43FFE2C4A8}" dt="2023-07-14T21:36:12.754" v="300" actId="20577"/>
          <ac:spMkLst>
            <pc:docMk/>
            <pc:sldMk cId="0" sldId="353"/>
            <ac:spMk id="44035" creationId="{B4DD8949-E4CB-435B-BB6A-5D3905DC243A}"/>
          </ac:spMkLst>
        </pc:spChg>
        <pc:picChg chg="del">
          <ac:chgData name="Susan Lincke" userId="847a621cc5406f74" providerId="LiveId" clId="{83BDDD7A-5FED-4064-8ABD-9F43FFE2C4A8}" dt="2023-07-14T21:30:33.376" v="124" actId="478"/>
          <ac:picMkLst>
            <pc:docMk/>
            <pc:sldMk cId="0" sldId="353"/>
            <ac:picMk id="44036" creationId="{7182B048-1C75-48F8-8DEE-A9A820284F4D}"/>
          </ac:picMkLst>
        </pc:picChg>
      </pc:sldChg>
      <pc:sldChg chg="del">
        <pc:chgData name="Susan Lincke" userId="847a621cc5406f74" providerId="LiveId" clId="{83BDDD7A-5FED-4064-8ABD-9F43FFE2C4A8}" dt="2023-07-14T21:33:11.699" v="240" actId="47"/>
        <pc:sldMkLst>
          <pc:docMk/>
          <pc:sldMk cId="0" sldId="363"/>
        </pc:sldMkLst>
      </pc:sldChg>
      <pc:sldChg chg="ord">
        <pc:chgData name="Susan Lincke" userId="847a621cc5406f74" providerId="LiveId" clId="{83BDDD7A-5FED-4064-8ABD-9F43FFE2C4A8}" dt="2023-07-14T21:36:59.091" v="304"/>
        <pc:sldMkLst>
          <pc:docMk/>
          <pc:sldMk cId="0" sldId="371"/>
        </pc:sldMkLst>
      </pc:sldChg>
      <pc:sldChg chg="modSp mod ord">
        <pc:chgData name="Susan Lincke" userId="847a621cc5406f74" providerId="LiveId" clId="{83BDDD7A-5FED-4064-8ABD-9F43FFE2C4A8}" dt="2023-07-14T22:06:47.516" v="377" actId="20577"/>
        <pc:sldMkLst>
          <pc:docMk/>
          <pc:sldMk cId="0" sldId="372"/>
        </pc:sldMkLst>
        <pc:spChg chg="mod">
          <ac:chgData name="Susan Lincke" userId="847a621cc5406f74" providerId="LiveId" clId="{83BDDD7A-5FED-4064-8ABD-9F43FFE2C4A8}" dt="2023-07-14T22:06:47.516" v="377" actId="20577"/>
          <ac:spMkLst>
            <pc:docMk/>
            <pc:sldMk cId="0" sldId="372"/>
            <ac:spMk id="32770" creationId="{772A61CB-77CF-4A79-925B-93E734095A33}"/>
          </ac:spMkLst>
        </pc:spChg>
      </pc:sldChg>
      <pc:sldChg chg="ord">
        <pc:chgData name="Susan Lincke" userId="847a621cc5406f74" providerId="LiveId" clId="{83BDDD7A-5FED-4064-8ABD-9F43FFE2C4A8}" dt="2023-07-14T21:37:10.025" v="308"/>
        <pc:sldMkLst>
          <pc:docMk/>
          <pc:sldMk cId="0" sldId="373"/>
        </pc:sldMkLst>
      </pc:sldChg>
      <pc:sldChg chg="ord">
        <pc:chgData name="Susan Lincke" userId="847a621cc5406f74" providerId="LiveId" clId="{83BDDD7A-5FED-4064-8ABD-9F43FFE2C4A8}" dt="2023-07-21T19:07:39.830" v="496"/>
        <pc:sldMkLst>
          <pc:docMk/>
          <pc:sldMk cId="0" sldId="374"/>
        </pc:sldMkLst>
      </pc:sldChg>
      <pc:sldChg chg="delSp">
        <pc:chgData name="Susan Lincke" userId="847a621cc5406f74" providerId="LiveId" clId="{83BDDD7A-5FED-4064-8ABD-9F43FFE2C4A8}" dt="2023-07-14T21:43:05.713" v="325" actId="478"/>
        <pc:sldMkLst>
          <pc:docMk/>
          <pc:sldMk cId="0" sldId="375"/>
        </pc:sldMkLst>
        <pc:picChg chg="del">
          <ac:chgData name="Susan Lincke" userId="847a621cc5406f74" providerId="LiveId" clId="{83BDDD7A-5FED-4064-8ABD-9F43FFE2C4A8}" dt="2023-07-14T21:43:05.713" v="325" actId="478"/>
          <ac:picMkLst>
            <pc:docMk/>
            <pc:sldMk cId="0" sldId="375"/>
            <ac:picMk id="55300" creationId="{B6020947-8B57-481D-9951-731D07650CA3}"/>
          </ac:picMkLst>
        </pc:picChg>
      </pc:sldChg>
      <pc:sldChg chg="delSp">
        <pc:chgData name="Susan Lincke" userId="847a621cc5406f74" providerId="LiveId" clId="{83BDDD7A-5FED-4064-8ABD-9F43FFE2C4A8}" dt="2023-07-14T21:38:39.451" v="314" actId="478"/>
        <pc:sldMkLst>
          <pc:docMk/>
          <pc:sldMk cId="0" sldId="377"/>
        </pc:sldMkLst>
        <pc:picChg chg="del">
          <ac:chgData name="Susan Lincke" userId="847a621cc5406f74" providerId="LiveId" clId="{83BDDD7A-5FED-4064-8ABD-9F43FFE2C4A8}" dt="2023-07-14T21:38:39.451" v="314" actId="478"/>
          <ac:picMkLst>
            <pc:docMk/>
            <pc:sldMk cId="0" sldId="377"/>
            <ac:picMk id="20485" creationId="{00156DED-8E22-41B3-BDB5-89CF5B0CB1D6}"/>
          </ac:picMkLst>
        </pc:picChg>
      </pc:sldChg>
      <pc:sldChg chg="delSp">
        <pc:chgData name="Susan Lincke" userId="847a621cc5406f74" providerId="LiveId" clId="{83BDDD7A-5FED-4064-8ABD-9F43FFE2C4A8}" dt="2023-07-14T21:38:26.829" v="313" actId="478"/>
        <pc:sldMkLst>
          <pc:docMk/>
          <pc:sldMk cId="0" sldId="378"/>
        </pc:sldMkLst>
        <pc:picChg chg="del">
          <ac:chgData name="Susan Lincke" userId="847a621cc5406f74" providerId="LiveId" clId="{83BDDD7A-5FED-4064-8ABD-9F43FFE2C4A8}" dt="2023-07-14T21:38:26.829" v="313" actId="478"/>
          <ac:picMkLst>
            <pc:docMk/>
            <pc:sldMk cId="0" sldId="378"/>
            <ac:picMk id="24581" creationId="{17B44578-0376-475E-9343-3D62D25E9850}"/>
          </ac:picMkLst>
        </pc:picChg>
      </pc:sldChg>
      <pc:sldChg chg="ord">
        <pc:chgData name="Susan Lincke" userId="847a621cc5406f74" providerId="LiveId" clId="{83BDDD7A-5FED-4064-8ABD-9F43FFE2C4A8}" dt="2023-07-14T21:37:36.008" v="312"/>
        <pc:sldMkLst>
          <pc:docMk/>
          <pc:sldMk cId="0" sldId="382"/>
        </pc:sldMkLst>
      </pc:sldChg>
      <pc:sldChg chg="del">
        <pc:chgData name="Susan Lincke" userId="847a621cc5406f74" providerId="LiveId" clId="{83BDDD7A-5FED-4064-8ABD-9F43FFE2C4A8}" dt="2023-07-21T19:05:35.435" v="488" actId="2696"/>
        <pc:sldMkLst>
          <pc:docMk/>
          <pc:sldMk cId="1606661224" sldId="386"/>
        </pc:sldMkLst>
      </pc:sldChg>
      <pc:sldChg chg="ord">
        <pc:chgData name="Susan Lincke" userId="847a621cc5406f74" providerId="LiveId" clId="{83BDDD7A-5FED-4064-8ABD-9F43FFE2C4A8}" dt="2023-07-21T19:04:48.098" v="487"/>
        <pc:sldMkLst>
          <pc:docMk/>
          <pc:sldMk cId="0" sldId="388"/>
        </pc:sldMkLst>
      </pc:sldChg>
      <pc:sldChg chg="delSp">
        <pc:chgData name="Susan Lincke" userId="847a621cc5406f74" providerId="LiveId" clId="{83BDDD7A-5FED-4064-8ABD-9F43FFE2C4A8}" dt="2023-07-14T21:42:46.895" v="324" actId="478"/>
        <pc:sldMkLst>
          <pc:docMk/>
          <pc:sldMk cId="0" sldId="391"/>
        </pc:sldMkLst>
        <pc:picChg chg="del">
          <ac:chgData name="Susan Lincke" userId="847a621cc5406f74" providerId="LiveId" clId="{83BDDD7A-5FED-4064-8ABD-9F43FFE2C4A8}" dt="2023-07-14T21:42:46.895" v="324" actId="478"/>
          <ac:picMkLst>
            <pc:docMk/>
            <pc:sldMk cId="0" sldId="391"/>
            <ac:picMk id="58389" creationId="{6C4BBBC0-7025-4399-B3B7-F98BC4BC8148}"/>
          </ac:picMkLst>
        </pc:picChg>
      </pc:sldChg>
      <pc:sldChg chg="ord">
        <pc:chgData name="Susan Lincke" userId="847a621cc5406f74" providerId="LiveId" clId="{83BDDD7A-5FED-4064-8ABD-9F43FFE2C4A8}" dt="2023-07-21T19:07:35.747" v="494"/>
        <pc:sldMkLst>
          <pc:docMk/>
          <pc:sldMk cId="0" sldId="392"/>
        </pc:sldMkLst>
      </pc:sldChg>
      <pc:sldChg chg="modSp mod ord">
        <pc:chgData name="Susan Lincke" userId="847a621cc5406f74" providerId="LiveId" clId="{83BDDD7A-5FED-4064-8ABD-9F43FFE2C4A8}" dt="2023-07-14T21:40:23.551" v="323" actId="113"/>
        <pc:sldMkLst>
          <pc:docMk/>
          <pc:sldMk cId="841536500" sldId="396"/>
        </pc:sldMkLst>
        <pc:spChg chg="mod">
          <ac:chgData name="Susan Lincke" userId="847a621cc5406f74" providerId="LiveId" clId="{83BDDD7A-5FED-4064-8ABD-9F43FFE2C4A8}" dt="2023-07-14T21:40:23.551" v="323" actId="113"/>
          <ac:spMkLst>
            <pc:docMk/>
            <pc:sldMk cId="841536500" sldId="396"/>
            <ac:spMk id="2" creationId="{580C635A-67C0-4FC7-963C-38020ADE3565}"/>
          </ac:spMkLst>
        </pc:spChg>
      </pc:sldChg>
      <pc:sldChg chg="modSp mod ord">
        <pc:chgData name="Susan Lincke" userId="847a621cc5406f74" providerId="LiveId" clId="{83BDDD7A-5FED-4064-8ABD-9F43FFE2C4A8}" dt="2023-07-14T21:36:51.974" v="302"/>
        <pc:sldMkLst>
          <pc:docMk/>
          <pc:sldMk cId="3573657496" sldId="397"/>
        </pc:sldMkLst>
        <pc:spChg chg="mod">
          <ac:chgData name="Susan Lincke" userId="847a621cc5406f74" providerId="LiveId" clId="{83BDDD7A-5FED-4064-8ABD-9F43FFE2C4A8}" dt="2023-07-14T21:29:14.960" v="43" actId="20577"/>
          <ac:spMkLst>
            <pc:docMk/>
            <pc:sldMk cId="3573657496" sldId="397"/>
            <ac:spMk id="9218" creationId="{C9A6BD1B-A8E0-42D6-80EB-75779A7EB487}"/>
          </ac:spMkLst>
        </pc:spChg>
        <pc:spChg chg="mod">
          <ac:chgData name="Susan Lincke" userId="847a621cc5406f74" providerId="LiveId" clId="{83BDDD7A-5FED-4064-8ABD-9F43FFE2C4A8}" dt="2023-07-14T21:29:46.094" v="123" actId="20577"/>
          <ac:spMkLst>
            <pc:docMk/>
            <pc:sldMk cId="3573657496" sldId="397"/>
            <ac:spMk id="9219" creationId="{E44ADE21-9097-44A4-9336-CF1F62C72C46}"/>
          </ac:spMkLst>
        </pc:spChg>
      </pc:sldChg>
      <pc:sldChg chg="addSp modSp new mod">
        <pc:chgData name="Susan Lincke" userId="847a621cc5406f74" providerId="LiveId" clId="{83BDDD7A-5FED-4064-8ABD-9F43FFE2C4A8}" dt="2023-07-14T22:19:13.075" v="480" actId="207"/>
        <pc:sldMkLst>
          <pc:docMk/>
          <pc:sldMk cId="1529256519" sldId="398"/>
        </pc:sldMkLst>
        <pc:spChg chg="mod">
          <ac:chgData name="Susan Lincke" userId="847a621cc5406f74" providerId="LiveId" clId="{83BDDD7A-5FED-4064-8ABD-9F43FFE2C4A8}" dt="2023-07-14T22:18:28.030" v="477" actId="122"/>
          <ac:spMkLst>
            <pc:docMk/>
            <pc:sldMk cId="1529256519" sldId="398"/>
            <ac:spMk id="2" creationId="{43A5DCCB-7A7B-124E-7C21-F9DBD28BE59B}"/>
          </ac:spMkLst>
        </pc:spChg>
        <pc:graphicFrameChg chg="add mod modGraphic">
          <ac:chgData name="Susan Lincke" userId="847a621cc5406f74" providerId="LiveId" clId="{83BDDD7A-5FED-4064-8ABD-9F43FFE2C4A8}" dt="2023-07-14T22:19:13.075" v="480" actId="207"/>
          <ac:graphicFrameMkLst>
            <pc:docMk/>
            <pc:sldMk cId="1529256519" sldId="398"/>
            <ac:graphicFrameMk id="3" creationId="{E297FB1A-C2B4-8F31-B503-0F0BD2E9A1FA}"/>
          </ac:graphicFrameMkLst>
        </pc:graphicFrameChg>
      </pc:sldChg>
      <pc:sldMasterChg chg="delSldLayout">
        <pc:chgData name="Susan Lincke" userId="847a621cc5406f74" providerId="LiveId" clId="{83BDDD7A-5FED-4064-8ABD-9F43FFE2C4A8}" dt="2023-07-21T19:04:11.834" v="484" actId="2696"/>
        <pc:sldMasterMkLst>
          <pc:docMk/>
          <pc:sldMasterMk cId="0" sldId="2147484202"/>
        </pc:sldMasterMkLst>
        <pc:sldLayoutChg chg="del">
          <pc:chgData name="Susan Lincke" userId="847a621cc5406f74" providerId="LiveId" clId="{83BDDD7A-5FED-4064-8ABD-9F43FFE2C4A8}" dt="2023-07-21T19:04:11.834" v="484" actId="2696"/>
          <pc:sldLayoutMkLst>
            <pc:docMk/>
            <pc:sldMasterMk cId="0" sldId="2147484202"/>
            <pc:sldLayoutMk cId="4217711037" sldId="2147484382"/>
          </pc:sldLayoutMkLst>
        </pc:sldLayoutChg>
        <pc:sldLayoutChg chg="del">
          <pc:chgData name="Susan Lincke" userId="847a621cc5406f74" providerId="LiveId" clId="{83BDDD7A-5FED-4064-8ABD-9F43FFE2C4A8}" dt="2023-07-21T19:04:11.834" v="484" actId="2696"/>
          <pc:sldLayoutMkLst>
            <pc:docMk/>
            <pc:sldMasterMk cId="0" sldId="2147484202"/>
            <pc:sldLayoutMk cId="2695173033" sldId="2147484383"/>
          </pc:sldLayoutMkLst>
        </pc:sldLayout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976A32A-36B4-457B-9AD1-BF7EB4D6DAF9}" type="doc">
      <dgm:prSet loTypeId="urn:microsoft.com/office/officeart/2005/8/layout/radial1" loCatId="relationship" qsTypeId="urn:microsoft.com/office/officeart/2005/8/quickstyle/simple1" qsCatId="simple" csTypeId="urn:microsoft.com/office/officeart/2005/8/colors/accent1_2" csCatId="accent1" phldr="1"/>
      <dgm:spPr/>
    </dgm:pt>
    <dgm:pt modelId="{8C6F0881-4D0C-4700-91F4-E51E51CE5474}">
      <dgm:prSet/>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chemeClr val="bg1"/>
              </a:solidFill>
              <a:effectLst/>
              <a:latin typeface="Arial" panose="020B0604020202020204" pitchFamily="34" charset="0"/>
            </a:rPr>
            <a:t>Metrics</a:t>
          </a:r>
        </a:p>
      </dgm:t>
    </dgm:pt>
    <dgm:pt modelId="{B95AFFCC-4D7E-4D3C-8640-81BBC8906FB4}" type="parTrans" cxnId="{7A63FB71-F826-4F5A-A7F4-B8701B563921}">
      <dgm:prSet/>
      <dgm:spPr/>
      <dgm:t>
        <a:bodyPr/>
        <a:lstStyle/>
        <a:p>
          <a:endParaRPr lang="en-US"/>
        </a:p>
      </dgm:t>
    </dgm:pt>
    <dgm:pt modelId="{84A5F392-F1D8-499F-852F-E816157C71E9}" type="sibTrans" cxnId="{7A63FB71-F826-4F5A-A7F4-B8701B563921}">
      <dgm:prSet/>
      <dgm:spPr/>
      <dgm:t>
        <a:bodyPr/>
        <a:lstStyle/>
        <a:p>
          <a:endParaRPr lang="en-US"/>
        </a:p>
      </dgm:t>
    </dgm:pt>
    <dgm:pt modelId="{BCA34DDA-B209-4EB5-831E-DB580EE06DB8}">
      <dgm:prSet custT="1"/>
      <dgm:spPr>
        <a:solidFill>
          <a:schemeClr val="tx1">
            <a:lumMod val="75000"/>
            <a:lumOff val="25000"/>
          </a:schemeClr>
        </a:solidFill>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bg1">
                  <a:lumMod val="85000"/>
                </a:schemeClr>
              </a:solidFill>
              <a:effectLst/>
              <a:latin typeface="Arial" panose="020B0604020202020204" pitchFamily="34" charset="0"/>
            </a:rPr>
            <a:t>Strategic</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bg1">
                  <a:lumMod val="85000"/>
                </a:schemeClr>
              </a:solidFill>
              <a:effectLst/>
              <a:latin typeface="Arial" panose="020B0604020202020204" pitchFamily="34" charset="0"/>
            </a:rPr>
            <a:t>Metrics</a:t>
          </a:r>
        </a:p>
      </dgm:t>
    </dgm:pt>
    <dgm:pt modelId="{18E476D7-6203-4E32-825E-72D93061F971}" type="parTrans" cxnId="{B2B8FA2F-F436-4258-B7B6-011882543DB4}">
      <dgm:prSet/>
      <dgm:spPr/>
      <dgm:t>
        <a:bodyPr/>
        <a:lstStyle/>
        <a:p>
          <a:endParaRPr lang="en-US"/>
        </a:p>
      </dgm:t>
    </dgm:pt>
    <dgm:pt modelId="{BACE0113-3F5C-4EDC-B56C-BE31354735E1}" type="sibTrans" cxnId="{B2B8FA2F-F436-4258-B7B6-011882543DB4}">
      <dgm:prSet/>
      <dgm:spPr/>
      <dgm:t>
        <a:bodyPr/>
        <a:lstStyle/>
        <a:p>
          <a:endParaRPr lang="en-US"/>
        </a:p>
      </dgm:t>
    </dgm:pt>
    <dgm:pt modelId="{50EBAF73-55AC-4903-AE34-4A29906BBDA4}">
      <dgm:prSet custT="1"/>
      <dgm:spPr>
        <a:solidFill>
          <a:schemeClr val="tx1">
            <a:lumMod val="75000"/>
            <a:lumOff val="25000"/>
          </a:schemeClr>
        </a:solidFill>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bg1">
                  <a:lumMod val="85000"/>
                </a:schemeClr>
              </a:solidFill>
              <a:effectLst/>
              <a:latin typeface="Arial" panose="020B0604020202020204" pitchFamily="34" charset="0"/>
            </a:rPr>
            <a:t>Opera-</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err="1">
              <a:ln>
                <a:noFill/>
              </a:ln>
              <a:solidFill>
                <a:schemeClr val="bg1">
                  <a:lumMod val="85000"/>
                </a:schemeClr>
              </a:solidFill>
              <a:effectLst/>
              <a:latin typeface="Arial" panose="020B0604020202020204" pitchFamily="34" charset="0"/>
            </a:rPr>
            <a:t>tional</a:t>
          </a:r>
          <a:endParaRPr kumimoji="0" lang="en-US" altLang="en-US" sz="1600" b="0" i="0" u="none" strike="noStrike" cap="none" normalizeH="0" baseline="0" dirty="0">
            <a:ln>
              <a:noFill/>
            </a:ln>
            <a:solidFill>
              <a:schemeClr val="bg1">
                <a:lumMod val="85000"/>
              </a:schemeClr>
            </a:solidFill>
            <a:effectLst/>
            <a:latin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bg1">
                  <a:lumMod val="85000"/>
                </a:schemeClr>
              </a:solidFill>
              <a:effectLst/>
              <a:latin typeface="Arial" panose="020B0604020202020204" pitchFamily="34" charset="0"/>
            </a:rPr>
            <a:t>Metrics</a:t>
          </a:r>
        </a:p>
      </dgm:t>
    </dgm:pt>
    <dgm:pt modelId="{E045FBB9-7FDB-410B-B769-1BCED177EB86}" type="parTrans" cxnId="{9A0F0C6C-C4F5-42E1-8858-83736F3B37B6}">
      <dgm:prSet/>
      <dgm:spPr/>
      <dgm:t>
        <a:bodyPr/>
        <a:lstStyle/>
        <a:p>
          <a:endParaRPr lang="en-US"/>
        </a:p>
      </dgm:t>
    </dgm:pt>
    <dgm:pt modelId="{E4C3259C-4D0C-4EBE-9715-CAF93E45DCF0}" type="sibTrans" cxnId="{9A0F0C6C-C4F5-42E1-8858-83736F3B37B6}">
      <dgm:prSet/>
      <dgm:spPr/>
      <dgm:t>
        <a:bodyPr/>
        <a:lstStyle/>
        <a:p>
          <a:endParaRPr lang="en-US"/>
        </a:p>
      </dgm:t>
    </dgm:pt>
    <dgm:pt modelId="{5CE3D9DD-5A75-4819-A3BF-48D3E007B8B9}">
      <dgm:prSet custT="1"/>
      <dgm:spPr>
        <a:solidFill>
          <a:schemeClr val="tx1">
            <a:lumMod val="75000"/>
            <a:lumOff val="25000"/>
          </a:schemeClr>
        </a:solidFill>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bg1">
                  <a:lumMod val="85000"/>
                </a:schemeClr>
              </a:solidFill>
              <a:effectLst/>
              <a:latin typeface="Arial" panose="020B0604020202020204" pitchFamily="34" charset="0"/>
            </a:rPr>
            <a:t>Tactical</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bg1">
                  <a:lumMod val="85000"/>
                </a:schemeClr>
              </a:solidFill>
              <a:effectLst/>
              <a:latin typeface="Arial" panose="020B0604020202020204" pitchFamily="34" charset="0"/>
            </a:rPr>
            <a:t>Metrics</a:t>
          </a:r>
        </a:p>
      </dgm:t>
    </dgm:pt>
    <dgm:pt modelId="{C1C189B8-0920-4B79-97DF-6248D7B6773B}" type="parTrans" cxnId="{892F6CE2-6298-454A-A168-9222C4135190}">
      <dgm:prSet/>
      <dgm:spPr/>
      <dgm:t>
        <a:bodyPr/>
        <a:lstStyle/>
        <a:p>
          <a:endParaRPr lang="en-US"/>
        </a:p>
      </dgm:t>
    </dgm:pt>
    <dgm:pt modelId="{8940AA33-8F3B-4754-B068-DB45483BA267}" type="sibTrans" cxnId="{892F6CE2-6298-454A-A168-9222C4135190}">
      <dgm:prSet/>
      <dgm:spPr/>
      <dgm:t>
        <a:bodyPr/>
        <a:lstStyle/>
        <a:p>
          <a:endParaRPr lang="en-US"/>
        </a:p>
      </dgm:t>
    </dgm:pt>
    <dgm:pt modelId="{1AC77943-9F8D-49DB-8E7C-E7EED4710F05}" type="pres">
      <dgm:prSet presAssocID="{B976A32A-36B4-457B-9AD1-BF7EB4D6DAF9}" presName="cycle" presStyleCnt="0">
        <dgm:presLayoutVars>
          <dgm:chMax val="1"/>
          <dgm:dir/>
          <dgm:animLvl val="ctr"/>
          <dgm:resizeHandles val="exact"/>
        </dgm:presLayoutVars>
      </dgm:prSet>
      <dgm:spPr/>
    </dgm:pt>
    <dgm:pt modelId="{DB1CB058-D61C-4FBD-A995-1F810BAEAF80}" type="pres">
      <dgm:prSet presAssocID="{8C6F0881-4D0C-4700-91F4-E51E51CE5474}" presName="centerShape" presStyleLbl="node0" presStyleIdx="0" presStyleCnt="1"/>
      <dgm:spPr/>
    </dgm:pt>
    <dgm:pt modelId="{10516C21-5939-4688-9D8E-D405DDCA6D68}" type="pres">
      <dgm:prSet presAssocID="{18E476D7-6203-4E32-825E-72D93061F971}" presName="Name9" presStyleLbl="parChTrans1D2" presStyleIdx="0" presStyleCnt="3"/>
      <dgm:spPr/>
    </dgm:pt>
    <dgm:pt modelId="{938213E8-21DD-4C57-9436-5D0A364EF176}" type="pres">
      <dgm:prSet presAssocID="{18E476D7-6203-4E32-825E-72D93061F971}" presName="connTx" presStyleLbl="parChTrans1D2" presStyleIdx="0" presStyleCnt="3"/>
      <dgm:spPr/>
    </dgm:pt>
    <dgm:pt modelId="{6893F400-72F3-4524-86D9-251B1CCEC277}" type="pres">
      <dgm:prSet presAssocID="{BCA34DDA-B209-4EB5-831E-DB580EE06DB8}" presName="node" presStyleLbl="node1" presStyleIdx="0" presStyleCnt="3">
        <dgm:presLayoutVars>
          <dgm:bulletEnabled val="1"/>
        </dgm:presLayoutVars>
      </dgm:prSet>
      <dgm:spPr/>
    </dgm:pt>
    <dgm:pt modelId="{F0B5DD80-398C-422F-BE14-5F5AAF5450F9}" type="pres">
      <dgm:prSet presAssocID="{E045FBB9-7FDB-410B-B769-1BCED177EB86}" presName="Name9" presStyleLbl="parChTrans1D2" presStyleIdx="1" presStyleCnt="3"/>
      <dgm:spPr/>
    </dgm:pt>
    <dgm:pt modelId="{244C5ED8-EEA4-4B9C-9D8A-484C0BE16ECB}" type="pres">
      <dgm:prSet presAssocID="{E045FBB9-7FDB-410B-B769-1BCED177EB86}" presName="connTx" presStyleLbl="parChTrans1D2" presStyleIdx="1" presStyleCnt="3"/>
      <dgm:spPr/>
    </dgm:pt>
    <dgm:pt modelId="{96270508-3367-485F-AC08-AE49BBBE9DFF}" type="pres">
      <dgm:prSet presAssocID="{50EBAF73-55AC-4903-AE34-4A29906BBDA4}" presName="node" presStyleLbl="node1" presStyleIdx="1" presStyleCnt="3">
        <dgm:presLayoutVars>
          <dgm:bulletEnabled val="1"/>
        </dgm:presLayoutVars>
      </dgm:prSet>
      <dgm:spPr/>
    </dgm:pt>
    <dgm:pt modelId="{4F5A8247-ADC0-4A58-AC2B-74BEA0EB4F28}" type="pres">
      <dgm:prSet presAssocID="{C1C189B8-0920-4B79-97DF-6248D7B6773B}" presName="Name9" presStyleLbl="parChTrans1D2" presStyleIdx="2" presStyleCnt="3"/>
      <dgm:spPr/>
    </dgm:pt>
    <dgm:pt modelId="{28DDF420-21E3-4659-A1A9-FDC9D0860915}" type="pres">
      <dgm:prSet presAssocID="{C1C189B8-0920-4B79-97DF-6248D7B6773B}" presName="connTx" presStyleLbl="parChTrans1D2" presStyleIdx="2" presStyleCnt="3"/>
      <dgm:spPr/>
    </dgm:pt>
    <dgm:pt modelId="{B07B0269-1EAE-4447-8F37-618A40A5C0DC}" type="pres">
      <dgm:prSet presAssocID="{5CE3D9DD-5A75-4819-A3BF-48D3E007B8B9}" presName="node" presStyleLbl="node1" presStyleIdx="2" presStyleCnt="3">
        <dgm:presLayoutVars>
          <dgm:bulletEnabled val="1"/>
        </dgm:presLayoutVars>
      </dgm:prSet>
      <dgm:spPr/>
    </dgm:pt>
  </dgm:ptLst>
  <dgm:cxnLst>
    <dgm:cxn modelId="{FA152007-CDAE-44B8-B4DF-E8192850C902}" type="presOf" srcId="{E045FBB9-7FDB-410B-B769-1BCED177EB86}" destId="{244C5ED8-EEA4-4B9C-9D8A-484C0BE16ECB}" srcOrd="1" destOrd="0" presId="urn:microsoft.com/office/officeart/2005/8/layout/radial1"/>
    <dgm:cxn modelId="{6060AD2C-0AF3-48A3-93D5-095FFBDD33B6}" type="presOf" srcId="{C1C189B8-0920-4B79-97DF-6248D7B6773B}" destId="{28DDF420-21E3-4659-A1A9-FDC9D0860915}" srcOrd="1" destOrd="0" presId="urn:microsoft.com/office/officeart/2005/8/layout/radial1"/>
    <dgm:cxn modelId="{B2B8FA2F-F436-4258-B7B6-011882543DB4}" srcId="{8C6F0881-4D0C-4700-91F4-E51E51CE5474}" destId="{BCA34DDA-B209-4EB5-831E-DB580EE06DB8}" srcOrd="0" destOrd="0" parTransId="{18E476D7-6203-4E32-825E-72D93061F971}" sibTransId="{BACE0113-3F5C-4EDC-B56C-BE31354735E1}"/>
    <dgm:cxn modelId="{42E9D33A-6908-45BA-8526-353DD613515D}" type="presOf" srcId="{18E476D7-6203-4E32-825E-72D93061F971}" destId="{10516C21-5939-4688-9D8E-D405DDCA6D68}" srcOrd="0" destOrd="0" presId="urn:microsoft.com/office/officeart/2005/8/layout/radial1"/>
    <dgm:cxn modelId="{C1FE9C48-32F0-48E7-B7D6-F37AF82FC041}" type="presOf" srcId="{18E476D7-6203-4E32-825E-72D93061F971}" destId="{938213E8-21DD-4C57-9436-5D0A364EF176}" srcOrd="1" destOrd="0" presId="urn:microsoft.com/office/officeart/2005/8/layout/radial1"/>
    <dgm:cxn modelId="{9A0F0C6C-C4F5-42E1-8858-83736F3B37B6}" srcId="{8C6F0881-4D0C-4700-91F4-E51E51CE5474}" destId="{50EBAF73-55AC-4903-AE34-4A29906BBDA4}" srcOrd="1" destOrd="0" parTransId="{E045FBB9-7FDB-410B-B769-1BCED177EB86}" sibTransId="{E4C3259C-4D0C-4EBE-9715-CAF93E45DCF0}"/>
    <dgm:cxn modelId="{7A63FB71-F826-4F5A-A7F4-B8701B563921}" srcId="{B976A32A-36B4-457B-9AD1-BF7EB4D6DAF9}" destId="{8C6F0881-4D0C-4700-91F4-E51E51CE5474}" srcOrd="0" destOrd="0" parTransId="{B95AFFCC-4D7E-4D3C-8640-81BBC8906FB4}" sibTransId="{84A5F392-F1D8-499F-852F-E816157C71E9}"/>
    <dgm:cxn modelId="{07506B7D-E0B0-4826-9485-FC6E04C4A4C4}" type="presOf" srcId="{5CE3D9DD-5A75-4819-A3BF-48D3E007B8B9}" destId="{B07B0269-1EAE-4447-8F37-618A40A5C0DC}" srcOrd="0" destOrd="0" presId="urn:microsoft.com/office/officeart/2005/8/layout/radial1"/>
    <dgm:cxn modelId="{FC39648B-01EB-4A7F-9D49-504F00B47D15}" type="presOf" srcId="{50EBAF73-55AC-4903-AE34-4A29906BBDA4}" destId="{96270508-3367-485F-AC08-AE49BBBE9DFF}" srcOrd="0" destOrd="0" presId="urn:microsoft.com/office/officeart/2005/8/layout/radial1"/>
    <dgm:cxn modelId="{A58C23B1-8F52-495D-B220-4DB628B142E5}" type="presOf" srcId="{8C6F0881-4D0C-4700-91F4-E51E51CE5474}" destId="{DB1CB058-D61C-4FBD-A995-1F810BAEAF80}" srcOrd="0" destOrd="0" presId="urn:microsoft.com/office/officeart/2005/8/layout/radial1"/>
    <dgm:cxn modelId="{BDF0B6BE-D8F3-4F87-A646-C104F3641A87}" type="presOf" srcId="{C1C189B8-0920-4B79-97DF-6248D7B6773B}" destId="{4F5A8247-ADC0-4A58-AC2B-74BEA0EB4F28}" srcOrd="0" destOrd="0" presId="urn:microsoft.com/office/officeart/2005/8/layout/radial1"/>
    <dgm:cxn modelId="{CD8A2CD2-2EAE-4943-B715-4A23F64699F2}" type="presOf" srcId="{BCA34DDA-B209-4EB5-831E-DB580EE06DB8}" destId="{6893F400-72F3-4524-86D9-251B1CCEC277}" srcOrd="0" destOrd="0" presId="urn:microsoft.com/office/officeart/2005/8/layout/radial1"/>
    <dgm:cxn modelId="{8353E4DB-6374-44DB-B478-E005D39F2ACB}" type="presOf" srcId="{E045FBB9-7FDB-410B-B769-1BCED177EB86}" destId="{F0B5DD80-398C-422F-BE14-5F5AAF5450F9}" srcOrd="0" destOrd="0" presId="urn:microsoft.com/office/officeart/2005/8/layout/radial1"/>
    <dgm:cxn modelId="{892F6CE2-6298-454A-A168-9222C4135190}" srcId="{8C6F0881-4D0C-4700-91F4-E51E51CE5474}" destId="{5CE3D9DD-5A75-4819-A3BF-48D3E007B8B9}" srcOrd="2" destOrd="0" parTransId="{C1C189B8-0920-4B79-97DF-6248D7B6773B}" sibTransId="{8940AA33-8F3B-4754-B068-DB45483BA267}"/>
    <dgm:cxn modelId="{1507E6F6-5470-430D-9D71-EB32E9647E1F}" type="presOf" srcId="{B976A32A-36B4-457B-9AD1-BF7EB4D6DAF9}" destId="{1AC77943-9F8D-49DB-8E7C-E7EED4710F05}" srcOrd="0" destOrd="0" presId="urn:microsoft.com/office/officeart/2005/8/layout/radial1"/>
    <dgm:cxn modelId="{EBFE61FD-7ABA-4A3D-B837-FECF8AE9E3DA}" type="presParOf" srcId="{1AC77943-9F8D-49DB-8E7C-E7EED4710F05}" destId="{DB1CB058-D61C-4FBD-A995-1F810BAEAF80}" srcOrd="0" destOrd="0" presId="urn:microsoft.com/office/officeart/2005/8/layout/radial1"/>
    <dgm:cxn modelId="{D861E0CC-D0BA-478E-B8FE-E427E3DB4424}" type="presParOf" srcId="{1AC77943-9F8D-49DB-8E7C-E7EED4710F05}" destId="{10516C21-5939-4688-9D8E-D405DDCA6D68}" srcOrd="1" destOrd="0" presId="urn:microsoft.com/office/officeart/2005/8/layout/radial1"/>
    <dgm:cxn modelId="{794FBB4B-A0F2-4112-9E9F-213FFA7018B7}" type="presParOf" srcId="{10516C21-5939-4688-9D8E-D405DDCA6D68}" destId="{938213E8-21DD-4C57-9436-5D0A364EF176}" srcOrd="0" destOrd="0" presId="urn:microsoft.com/office/officeart/2005/8/layout/radial1"/>
    <dgm:cxn modelId="{2FAA00E3-A602-4B9E-AD7A-DE3476326A6C}" type="presParOf" srcId="{1AC77943-9F8D-49DB-8E7C-E7EED4710F05}" destId="{6893F400-72F3-4524-86D9-251B1CCEC277}" srcOrd="2" destOrd="0" presId="urn:microsoft.com/office/officeart/2005/8/layout/radial1"/>
    <dgm:cxn modelId="{85B54732-F10E-4A2C-A48D-19DA788E00E3}" type="presParOf" srcId="{1AC77943-9F8D-49DB-8E7C-E7EED4710F05}" destId="{F0B5DD80-398C-422F-BE14-5F5AAF5450F9}" srcOrd="3" destOrd="0" presId="urn:microsoft.com/office/officeart/2005/8/layout/radial1"/>
    <dgm:cxn modelId="{C3529571-2B47-46AB-8A36-9DF54AFF5AF3}" type="presParOf" srcId="{F0B5DD80-398C-422F-BE14-5F5AAF5450F9}" destId="{244C5ED8-EEA4-4B9C-9D8A-484C0BE16ECB}" srcOrd="0" destOrd="0" presId="urn:microsoft.com/office/officeart/2005/8/layout/radial1"/>
    <dgm:cxn modelId="{EC356F36-852A-4DD1-A9B9-F8A7EAB1FEF8}" type="presParOf" srcId="{1AC77943-9F8D-49DB-8E7C-E7EED4710F05}" destId="{96270508-3367-485F-AC08-AE49BBBE9DFF}" srcOrd="4" destOrd="0" presId="urn:microsoft.com/office/officeart/2005/8/layout/radial1"/>
    <dgm:cxn modelId="{93A778DE-5FD3-442F-96FD-548CBD4231E8}" type="presParOf" srcId="{1AC77943-9F8D-49DB-8E7C-E7EED4710F05}" destId="{4F5A8247-ADC0-4A58-AC2B-74BEA0EB4F28}" srcOrd="5" destOrd="0" presId="urn:microsoft.com/office/officeart/2005/8/layout/radial1"/>
    <dgm:cxn modelId="{C73A3E27-6C2C-4BE8-B8D3-F6A74AE81C2F}" type="presParOf" srcId="{4F5A8247-ADC0-4A58-AC2B-74BEA0EB4F28}" destId="{28DDF420-21E3-4659-A1A9-FDC9D0860915}" srcOrd="0" destOrd="0" presId="urn:microsoft.com/office/officeart/2005/8/layout/radial1"/>
    <dgm:cxn modelId="{1ACEABC2-BF53-4171-A6C7-8F78D3BC8A2F}" type="presParOf" srcId="{1AC77943-9F8D-49DB-8E7C-E7EED4710F05}" destId="{B07B0269-1EAE-4447-8F37-618A40A5C0DC}" srcOrd="6" destOrd="0" presId="urn:microsoft.com/office/officeart/2005/8/layout/radial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270A67B-FC66-476A-975D-3E2DA5EA0D80}" type="doc">
      <dgm:prSet loTypeId="urn:microsoft.com/office/officeart/2005/8/layout/pyramid1" loCatId="pyramid" qsTypeId="urn:microsoft.com/office/officeart/2005/8/quickstyle/simple1" qsCatId="simple" csTypeId="urn:microsoft.com/office/officeart/2005/8/colors/accent1_2" csCatId="accent1" phldr="1"/>
      <dgm:spPr/>
    </dgm:pt>
    <dgm:pt modelId="{E0E7B8FF-FD77-4597-BA56-B2BCD55A3B76}">
      <dgm:prSet/>
      <dgm:spPr>
        <a:solidFill>
          <a:schemeClr val="tx1">
            <a:lumMod val="10000"/>
            <a:lumOff val="90000"/>
          </a:schemeClr>
        </a:solidFill>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b="0" i="0" u="none" strike="noStrike" cap="none" normalizeH="0" baseline="0" dirty="0">
            <a:ln>
              <a:noFill/>
            </a:ln>
            <a:solidFill>
              <a:schemeClr val="bg1"/>
            </a:solidFill>
            <a:effectLst/>
            <a:latin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b="0" i="0" u="none" strike="noStrike" cap="none" normalizeH="0" baseline="0" dirty="0">
            <a:ln>
              <a:noFill/>
            </a:ln>
            <a:solidFill>
              <a:schemeClr val="bg1"/>
            </a:solidFill>
            <a:effectLst/>
            <a:latin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chemeClr val="tx1"/>
              </a:solidFill>
              <a:effectLst/>
              <a:latin typeface="Arial" panose="020B0604020202020204" pitchFamily="34" charset="0"/>
            </a:rPr>
            <a:t>Strategic</a:t>
          </a:r>
        </a:p>
      </dgm:t>
    </dgm:pt>
    <dgm:pt modelId="{E5A0BD79-2C6E-4997-9AEC-FA3F70674B9B}" type="parTrans" cxnId="{C7E00B72-2574-42E4-8B9C-4C3314CC5364}">
      <dgm:prSet/>
      <dgm:spPr/>
      <dgm:t>
        <a:bodyPr/>
        <a:lstStyle/>
        <a:p>
          <a:endParaRPr lang="en-US"/>
        </a:p>
      </dgm:t>
    </dgm:pt>
    <dgm:pt modelId="{60CDC1E5-87EA-4812-9E48-D2DAB8DDC857}" type="sibTrans" cxnId="{C7E00B72-2574-42E4-8B9C-4C3314CC5364}">
      <dgm:prSet/>
      <dgm:spPr/>
      <dgm:t>
        <a:bodyPr/>
        <a:lstStyle/>
        <a:p>
          <a:endParaRPr lang="en-US"/>
        </a:p>
      </dgm:t>
    </dgm:pt>
    <dgm:pt modelId="{DC8F6652-7A48-4526-B600-8968DB19F3C9}">
      <dgm:prSet/>
      <dgm:spPr>
        <a:solidFill>
          <a:schemeClr val="tx1">
            <a:lumMod val="50000"/>
            <a:lumOff val="50000"/>
          </a:schemeClr>
        </a:solidFill>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a:ln>
                <a:noFill/>
              </a:ln>
              <a:solidFill>
                <a:schemeClr val="accent4">
                  <a:lumMod val="60000"/>
                  <a:lumOff val="40000"/>
                </a:schemeClr>
              </a:solidFill>
              <a:effectLst/>
              <a:latin typeface="Arial" panose="020B0604020202020204" pitchFamily="34" charset="0"/>
            </a:rPr>
            <a:t>Tactical</a:t>
          </a:r>
        </a:p>
      </dgm:t>
    </dgm:pt>
    <dgm:pt modelId="{39DC752B-DD7C-4176-8992-E99777A18F18}" type="parTrans" cxnId="{DD8FD71B-E230-4E16-AB11-58588A8EFD7E}">
      <dgm:prSet/>
      <dgm:spPr/>
      <dgm:t>
        <a:bodyPr/>
        <a:lstStyle/>
        <a:p>
          <a:endParaRPr lang="en-US"/>
        </a:p>
      </dgm:t>
    </dgm:pt>
    <dgm:pt modelId="{9831E02C-8CA6-4FAE-A399-E65488864CBE}" type="sibTrans" cxnId="{DD8FD71B-E230-4E16-AB11-58588A8EFD7E}">
      <dgm:prSet/>
      <dgm:spPr/>
      <dgm:t>
        <a:bodyPr/>
        <a:lstStyle/>
        <a:p>
          <a:endParaRPr lang="en-US"/>
        </a:p>
      </dgm:t>
    </dgm:pt>
    <dgm:pt modelId="{215B8AD0-067B-468F-B020-DA60EA7F3366}">
      <dgm:prSet/>
      <dgm:spPr>
        <a:solidFill>
          <a:schemeClr val="tx1">
            <a:lumMod val="75000"/>
            <a:lumOff val="25000"/>
          </a:schemeClr>
        </a:solidFill>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chemeClr val="bg1">
                  <a:lumMod val="85000"/>
                </a:schemeClr>
              </a:solidFill>
              <a:effectLst/>
              <a:latin typeface="Arial" panose="020B0604020202020204" pitchFamily="34" charset="0"/>
            </a:rPr>
            <a:t>Operational</a:t>
          </a:r>
        </a:p>
      </dgm:t>
    </dgm:pt>
    <dgm:pt modelId="{3F8C3180-DD4E-417C-A570-A996E3964A75}" type="parTrans" cxnId="{65DDF465-5B64-40F4-AB80-D3E6AFC941F4}">
      <dgm:prSet/>
      <dgm:spPr/>
      <dgm:t>
        <a:bodyPr/>
        <a:lstStyle/>
        <a:p>
          <a:endParaRPr lang="en-US"/>
        </a:p>
      </dgm:t>
    </dgm:pt>
    <dgm:pt modelId="{E44F6DC3-E836-4BA3-A28D-ABE4CCD6E5B9}" type="sibTrans" cxnId="{65DDF465-5B64-40F4-AB80-D3E6AFC941F4}">
      <dgm:prSet/>
      <dgm:spPr/>
      <dgm:t>
        <a:bodyPr/>
        <a:lstStyle/>
        <a:p>
          <a:endParaRPr lang="en-US"/>
        </a:p>
      </dgm:t>
    </dgm:pt>
    <dgm:pt modelId="{67B840AD-6B15-4800-A63B-B3A13BCBA8DE}" type="pres">
      <dgm:prSet presAssocID="{E270A67B-FC66-476A-975D-3E2DA5EA0D80}" presName="Name0" presStyleCnt="0">
        <dgm:presLayoutVars>
          <dgm:dir/>
          <dgm:animLvl val="lvl"/>
          <dgm:resizeHandles val="exact"/>
        </dgm:presLayoutVars>
      </dgm:prSet>
      <dgm:spPr/>
    </dgm:pt>
    <dgm:pt modelId="{71278DC5-EA96-43D2-8C02-9AB34D9D8CCA}" type="pres">
      <dgm:prSet presAssocID="{E0E7B8FF-FD77-4597-BA56-B2BCD55A3B76}" presName="Name8" presStyleCnt="0"/>
      <dgm:spPr/>
    </dgm:pt>
    <dgm:pt modelId="{6CEBA82E-EFC0-4CD3-8F51-5970D36329AE}" type="pres">
      <dgm:prSet presAssocID="{E0E7B8FF-FD77-4597-BA56-B2BCD55A3B76}" presName="level" presStyleLbl="node1" presStyleIdx="0" presStyleCnt="3">
        <dgm:presLayoutVars>
          <dgm:chMax val="1"/>
          <dgm:bulletEnabled val="1"/>
        </dgm:presLayoutVars>
      </dgm:prSet>
      <dgm:spPr/>
    </dgm:pt>
    <dgm:pt modelId="{E715C68A-1A8E-4456-A9AD-14BEF7A02069}" type="pres">
      <dgm:prSet presAssocID="{E0E7B8FF-FD77-4597-BA56-B2BCD55A3B76}" presName="levelTx" presStyleLbl="revTx" presStyleIdx="0" presStyleCnt="0">
        <dgm:presLayoutVars>
          <dgm:chMax val="1"/>
          <dgm:bulletEnabled val="1"/>
        </dgm:presLayoutVars>
      </dgm:prSet>
      <dgm:spPr/>
    </dgm:pt>
    <dgm:pt modelId="{25ADD80A-6E70-4B29-9A96-27B06B559370}" type="pres">
      <dgm:prSet presAssocID="{DC8F6652-7A48-4526-B600-8968DB19F3C9}" presName="Name8" presStyleCnt="0"/>
      <dgm:spPr/>
    </dgm:pt>
    <dgm:pt modelId="{2547C71B-2EC3-42F1-A70A-31B005E40CAF}" type="pres">
      <dgm:prSet presAssocID="{DC8F6652-7A48-4526-B600-8968DB19F3C9}" presName="level" presStyleLbl="node1" presStyleIdx="1" presStyleCnt="3">
        <dgm:presLayoutVars>
          <dgm:chMax val="1"/>
          <dgm:bulletEnabled val="1"/>
        </dgm:presLayoutVars>
      </dgm:prSet>
      <dgm:spPr/>
    </dgm:pt>
    <dgm:pt modelId="{3472E6F8-12C1-4874-9422-086A669FDBD2}" type="pres">
      <dgm:prSet presAssocID="{DC8F6652-7A48-4526-B600-8968DB19F3C9}" presName="levelTx" presStyleLbl="revTx" presStyleIdx="0" presStyleCnt="0">
        <dgm:presLayoutVars>
          <dgm:chMax val="1"/>
          <dgm:bulletEnabled val="1"/>
        </dgm:presLayoutVars>
      </dgm:prSet>
      <dgm:spPr/>
    </dgm:pt>
    <dgm:pt modelId="{F53E840F-3752-4073-B9D4-09F54DBD6600}" type="pres">
      <dgm:prSet presAssocID="{215B8AD0-067B-468F-B020-DA60EA7F3366}" presName="Name8" presStyleCnt="0"/>
      <dgm:spPr/>
    </dgm:pt>
    <dgm:pt modelId="{FD3CA6E0-667F-4A65-8ECA-B9CA3DBEE031}" type="pres">
      <dgm:prSet presAssocID="{215B8AD0-067B-468F-B020-DA60EA7F3366}" presName="level" presStyleLbl="node1" presStyleIdx="2" presStyleCnt="3">
        <dgm:presLayoutVars>
          <dgm:chMax val="1"/>
          <dgm:bulletEnabled val="1"/>
        </dgm:presLayoutVars>
      </dgm:prSet>
      <dgm:spPr/>
    </dgm:pt>
    <dgm:pt modelId="{8E34265C-F5CE-4EB1-9529-661C66837F57}" type="pres">
      <dgm:prSet presAssocID="{215B8AD0-067B-468F-B020-DA60EA7F3366}" presName="levelTx" presStyleLbl="revTx" presStyleIdx="0" presStyleCnt="0">
        <dgm:presLayoutVars>
          <dgm:chMax val="1"/>
          <dgm:bulletEnabled val="1"/>
        </dgm:presLayoutVars>
      </dgm:prSet>
      <dgm:spPr/>
    </dgm:pt>
  </dgm:ptLst>
  <dgm:cxnLst>
    <dgm:cxn modelId="{3F1FF704-2EAF-4BDB-994C-51715255A6A9}" type="presOf" srcId="{DC8F6652-7A48-4526-B600-8968DB19F3C9}" destId="{3472E6F8-12C1-4874-9422-086A669FDBD2}" srcOrd="1" destOrd="0" presId="urn:microsoft.com/office/officeart/2005/8/layout/pyramid1"/>
    <dgm:cxn modelId="{DD8FD71B-E230-4E16-AB11-58588A8EFD7E}" srcId="{E270A67B-FC66-476A-975D-3E2DA5EA0D80}" destId="{DC8F6652-7A48-4526-B600-8968DB19F3C9}" srcOrd="1" destOrd="0" parTransId="{39DC752B-DD7C-4176-8992-E99777A18F18}" sibTransId="{9831E02C-8CA6-4FAE-A399-E65488864CBE}"/>
    <dgm:cxn modelId="{94CBE624-5735-48CC-A266-2FAA7A30EA77}" type="presOf" srcId="{DC8F6652-7A48-4526-B600-8968DB19F3C9}" destId="{2547C71B-2EC3-42F1-A70A-31B005E40CAF}" srcOrd="0" destOrd="0" presId="urn:microsoft.com/office/officeart/2005/8/layout/pyramid1"/>
    <dgm:cxn modelId="{65DDF465-5B64-40F4-AB80-D3E6AFC941F4}" srcId="{E270A67B-FC66-476A-975D-3E2DA5EA0D80}" destId="{215B8AD0-067B-468F-B020-DA60EA7F3366}" srcOrd="2" destOrd="0" parTransId="{3F8C3180-DD4E-417C-A570-A996E3964A75}" sibTransId="{E44F6DC3-E836-4BA3-A28D-ABE4CCD6E5B9}"/>
    <dgm:cxn modelId="{C7E00B72-2574-42E4-8B9C-4C3314CC5364}" srcId="{E270A67B-FC66-476A-975D-3E2DA5EA0D80}" destId="{E0E7B8FF-FD77-4597-BA56-B2BCD55A3B76}" srcOrd="0" destOrd="0" parTransId="{E5A0BD79-2C6E-4997-9AEC-FA3F70674B9B}" sibTransId="{60CDC1E5-87EA-4812-9E48-D2DAB8DDC857}"/>
    <dgm:cxn modelId="{93F68E79-E061-4189-8752-5FBB1E56B84D}" type="presOf" srcId="{E0E7B8FF-FD77-4597-BA56-B2BCD55A3B76}" destId="{E715C68A-1A8E-4456-A9AD-14BEF7A02069}" srcOrd="1" destOrd="0" presId="urn:microsoft.com/office/officeart/2005/8/layout/pyramid1"/>
    <dgm:cxn modelId="{E9324AA9-C3A5-40F2-AB28-BAE4B12B6B57}" type="presOf" srcId="{215B8AD0-067B-468F-B020-DA60EA7F3366}" destId="{8E34265C-F5CE-4EB1-9529-661C66837F57}" srcOrd="1" destOrd="0" presId="urn:microsoft.com/office/officeart/2005/8/layout/pyramid1"/>
    <dgm:cxn modelId="{D2694FBF-F2A5-46DA-9A6D-C61AD2CD60F5}" type="presOf" srcId="{215B8AD0-067B-468F-B020-DA60EA7F3366}" destId="{FD3CA6E0-667F-4A65-8ECA-B9CA3DBEE031}" srcOrd="0" destOrd="0" presId="urn:microsoft.com/office/officeart/2005/8/layout/pyramid1"/>
    <dgm:cxn modelId="{F636CBC8-3715-4DAF-A265-9A7CFE7F89E2}" type="presOf" srcId="{E0E7B8FF-FD77-4597-BA56-B2BCD55A3B76}" destId="{6CEBA82E-EFC0-4CD3-8F51-5970D36329AE}" srcOrd="0" destOrd="0" presId="urn:microsoft.com/office/officeart/2005/8/layout/pyramid1"/>
    <dgm:cxn modelId="{09F09CF4-8623-4065-B766-B98DB9E8C849}" type="presOf" srcId="{E270A67B-FC66-476A-975D-3E2DA5EA0D80}" destId="{67B840AD-6B15-4800-A63B-B3A13BCBA8DE}" srcOrd="0" destOrd="0" presId="urn:microsoft.com/office/officeart/2005/8/layout/pyramid1"/>
    <dgm:cxn modelId="{D24593F2-E9EB-48D4-AD85-C84892EB4745}" type="presParOf" srcId="{67B840AD-6B15-4800-A63B-B3A13BCBA8DE}" destId="{71278DC5-EA96-43D2-8C02-9AB34D9D8CCA}" srcOrd="0" destOrd="0" presId="urn:microsoft.com/office/officeart/2005/8/layout/pyramid1"/>
    <dgm:cxn modelId="{6CE3823A-615E-4833-B81E-8D0EF7CE7BBD}" type="presParOf" srcId="{71278DC5-EA96-43D2-8C02-9AB34D9D8CCA}" destId="{6CEBA82E-EFC0-4CD3-8F51-5970D36329AE}" srcOrd="0" destOrd="0" presId="urn:microsoft.com/office/officeart/2005/8/layout/pyramid1"/>
    <dgm:cxn modelId="{EEFDD45A-E8C6-4F57-8A38-CC1DCAE49873}" type="presParOf" srcId="{71278DC5-EA96-43D2-8C02-9AB34D9D8CCA}" destId="{E715C68A-1A8E-4456-A9AD-14BEF7A02069}" srcOrd="1" destOrd="0" presId="urn:microsoft.com/office/officeart/2005/8/layout/pyramid1"/>
    <dgm:cxn modelId="{66E3D687-E5CC-4DF4-9981-5A2154D9E4CF}" type="presParOf" srcId="{67B840AD-6B15-4800-A63B-B3A13BCBA8DE}" destId="{25ADD80A-6E70-4B29-9A96-27B06B559370}" srcOrd="1" destOrd="0" presId="urn:microsoft.com/office/officeart/2005/8/layout/pyramid1"/>
    <dgm:cxn modelId="{0A4053A7-AE5B-4D8D-B78E-78A0156EE56D}" type="presParOf" srcId="{25ADD80A-6E70-4B29-9A96-27B06B559370}" destId="{2547C71B-2EC3-42F1-A70A-31B005E40CAF}" srcOrd="0" destOrd="0" presId="urn:microsoft.com/office/officeart/2005/8/layout/pyramid1"/>
    <dgm:cxn modelId="{830DD3E3-24BD-443F-979D-E3FE61E2CC19}" type="presParOf" srcId="{25ADD80A-6E70-4B29-9A96-27B06B559370}" destId="{3472E6F8-12C1-4874-9422-086A669FDBD2}" srcOrd="1" destOrd="0" presId="urn:microsoft.com/office/officeart/2005/8/layout/pyramid1"/>
    <dgm:cxn modelId="{C190394D-5C50-4233-B4B2-15C571771149}" type="presParOf" srcId="{67B840AD-6B15-4800-A63B-B3A13BCBA8DE}" destId="{F53E840F-3752-4073-B9D4-09F54DBD6600}" srcOrd="2" destOrd="0" presId="urn:microsoft.com/office/officeart/2005/8/layout/pyramid1"/>
    <dgm:cxn modelId="{7BBBA9C0-BB0A-47B3-9E05-7CE5652A09BD}" type="presParOf" srcId="{F53E840F-3752-4073-B9D4-09F54DBD6600}" destId="{FD3CA6E0-667F-4A65-8ECA-B9CA3DBEE031}" srcOrd="0" destOrd="0" presId="urn:microsoft.com/office/officeart/2005/8/layout/pyramid1"/>
    <dgm:cxn modelId="{D5A68109-D8DF-4CEF-AA17-0667246C47FD}" type="presParOf" srcId="{F53E840F-3752-4073-B9D4-09F54DBD6600}" destId="{8E34265C-F5CE-4EB1-9529-661C66837F57}" srcOrd="1" destOrd="0" presId="urn:microsoft.com/office/officeart/2005/8/layout/pyramid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242BA5C-282A-454D-A0EF-77BAAC37D449}" type="doc">
      <dgm:prSet loTypeId="urn:microsoft.com/office/officeart/2005/8/layout/radial1" loCatId="relationship" qsTypeId="urn:microsoft.com/office/officeart/2005/8/quickstyle/simple1" qsCatId="simple" csTypeId="urn:microsoft.com/office/officeart/2005/8/colors/accent1_2" csCatId="accent1" phldr="1"/>
      <dgm:spPr/>
      <dgm:t>
        <a:bodyPr/>
        <a:lstStyle/>
        <a:p>
          <a:endParaRPr lang="en-US"/>
        </a:p>
      </dgm:t>
    </dgm:pt>
    <dgm:pt modelId="{855290B2-A762-47DB-B706-73DAE60D9356}">
      <dgm:prSet custT="1"/>
      <dgm:spPr>
        <a:solidFill>
          <a:schemeClr val="bg1">
            <a:lumMod val="85000"/>
          </a:schemeClr>
        </a:solidFill>
        <a:ln>
          <a:solidFill>
            <a:schemeClr val="bg2">
              <a:lumMod val="40000"/>
              <a:lumOff val="60000"/>
            </a:schemeClr>
          </a:solidFill>
        </a:ln>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Arial" pitchFamily="34" charset="0"/>
            </a:rPr>
            <a:t>CISO</a:t>
          </a:r>
        </a:p>
      </dgm:t>
    </dgm:pt>
    <dgm:pt modelId="{59E8E9C9-244D-4DE8-823C-DF8AF0492F44}" type="parTrans" cxnId="{2449AE75-9DF2-4F82-94FB-2395DDA024AB}">
      <dgm:prSet/>
      <dgm:spPr/>
      <dgm:t>
        <a:bodyPr/>
        <a:lstStyle/>
        <a:p>
          <a:endParaRPr lang="en-US"/>
        </a:p>
      </dgm:t>
    </dgm:pt>
    <dgm:pt modelId="{92D8CB86-8C31-4FCE-8756-196839986CD9}" type="sibTrans" cxnId="{2449AE75-9DF2-4F82-94FB-2395DDA024AB}">
      <dgm:prSet/>
      <dgm:spPr/>
      <dgm:t>
        <a:bodyPr/>
        <a:lstStyle/>
        <a:p>
          <a:endParaRPr lang="en-US"/>
        </a:p>
      </dgm:t>
    </dgm:pt>
    <dgm:pt modelId="{0EA8C6C7-FE42-4F3A-932D-1E696046109D}">
      <dgm:prSet custT="1"/>
      <dgm:spPr>
        <a:solidFill>
          <a:schemeClr val="tx1">
            <a:lumMod val="25000"/>
            <a:lumOff val="75000"/>
          </a:schemeClr>
        </a:solidFill>
        <a:ln>
          <a:solidFill>
            <a:schemeClr val="bg2">
              <a:lumMod val="40000"/>
              <a:lumOff val="60000"/>
            </a:schemeClr>
          </a:solidFill>
        </a:ln>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pitchFamily="34" charset="0"/>
            </a:rPr>
            <a:t>Exec.</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pitchFamily="34" charset="0"/>
            </a:rPr>
            <a:t>Mgmt</a:t>
          </a:r>
        </a:p>
      </dgm:t>
    </dgm:pt>
    <dgm:pt modelId="{A69D4E73-09DB-4667-A1C6-6B4001FB198B}" type="parTrans" cxnId="{2E84FC5A-D3CA-4A81-8458-F08C29320284}">
      <dgm:prSet/>
      <dgm:spPr/>
      <dgm:t>
        <a:bodyPr/>
        <a:lstStyle/>
        <a:p>
          <a:endParaRPr lang="en-US" dirty="0"/>
        </a:p>
      </dgm:t>
    </dgm:pt>
    <dgm:pt modelId="{0B1DB97C-FB12-40D0-8050-74BDC1C6D497}" type="sibTrans" cxnId="{2E84FC5A-D3CA-4A81-8458-F08C29320284}">
      <dgm:prSet/>
      <dgm:spPr/>
      <dgm:t>
        <a:bodyPr/>
        <a:lstStyle/>
        <a:p>
          <a:endParaRPr lang="en-US"/>
        </a:p>
      </dgm:t>
    </dgm:pt>
    <dgm:pt modelId="{91F5F194-A894-4DF1-9E73-73CE99193153}">
      <dgm:prSet/>
      <dgm:spPr>
        <a:solidFill>
          <a:schemeClr val="tx1">
            <a:lumMod val="25000"/>
            <a:lumOff val="75000"/>
          </a:schemeClr>
        </a:solidFill>
        <a:ln>
          <a:solidFill>
            <a:schemeClr val="bg2">
              <a:lumMod val="40000"/>
              <a:lumOff val="60000"/>
            </a:schemeClr>
          </a:solidFill>
        </a:ln>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a:ln>
                <a:noFill/>
              </a:ln>
              <a:solidFill>
                <a:schemeClr val="tx1"/>
              </a:solidFill>
              <a:effectLst/>
              <a:latin typeface="Arial" pitchFamily="34" charset="0"/>
            </a:rPr>
            <a:t>Human</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a:ln>
                <a:noFill/>
              </a:ln>
              <a:solidFill>
                <a:schemeClr val="tx1"/>
              </a:solidFill>
              <a:effectLst/>
              <a:latin typeface="Arial" pitchFamily="34" charset="0"/>
            </a:rPr>
            <a:t>Res.</a:t>
          </a:r>
        </a:p>
      </dgm:t>
    </dgm:pt>
    <dgm:pt modelId="{A12FD8EF-6AA6-47F2-A9A8-52068C39B474}" type="parTrans" cxnId="{91B43AD7-266E-4BC4-91B8-BE5A72510A34}">
      <dgm:prSet/>
      <dgm:spPr/>
      <dgm:t>
        <a:bodyPr/>
        <a:lstStyle/>
        <a:p>
          <a:endParaRPr lang="en-US" dirty="0"/>
        </a:p>
      </dgm:t>
    </dgm:pt>
    <dgm:pt modelId="{54661C2E-E1CE-4D28-B1E5-4366093F2CE4}" type="sibTrans" cxnId="{91B43AD7-266E-4BC4-91B8-BE5A72510A34}">
      <dgm:prSet/>
      <dgm:spPr/>
      <dgm:t>
        <a:bodyPr/>
        <a:lstStyle/>
        <a:p>
          <a:endParaRPr lang="en-US"/>
        </a:p>
      </dgm:t>
    </dgm:pt>
    <dgm:pt modelId="{46C217E6-EB42-44C0-9BA3-42D2C7C20067}">
      <dgm:prSet custT="1"/>
      <dgm:spPr>
        <a:solidFill>
          <a:schemeClr val="tx1">
            <a:lumMod val="25000"/>
            <a:lumOff val="75000"/>
          </a:schemeClr>
        </a:solidFill>
        <a:ln>
          <a:solidFill>
            <a:schemeClr val="bg2">
              <a:lumMod val="40000"/>
              <a:lumOff val="60000"/>
            </a:schemeClr>
          </a:solidFill>
        </a:ln>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pitchFamily="34" charset="0"/>
            </a:rPr>
            <a:t>Busi-ness</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pitchFamily="34" charset="0"/>
            </a:rPr>
            <a:t>Mgmt</a:t>
          </a:r>
        </a:p>
      </dgm:t>
    </dgm:pt>
    <dgm:pt modelId="{0F399C8F-CAD6-4B5C-9148-12F7F6F5EB2F}" type="parTrans" cxnId="{7FE515D5-3410-4C32-9176-8D4C3DDFA7E4}">
      <dgm:prSet/>
      <dgm:spPr/>
      <dgm:t>
        <a:bodyPr/>
        <a:lstStyle/>
        <a:p>
          <a:endParaRPr lang="en-US" dirty="0"/>
        </a:p>
      </dgm:t>
    </dgm:pt>
    <dgm:pt modelId="{044F46C9-4D86-493D-9EDC-9C720BDE0FBB}" type="sibTrans" cxnId="{7FE515D5-3410-4C32-9176-8D4C3DDFA7E4}">
      <dgm:prSet/>
      <dgm:spPr/>
      <dgm:t>
        <a:bodyPr/>
        <a:lstStyle/>
        <a:p>
          <a:endParaRPr lang="en-US"/>
        </a:p>
      </dgm:t>
    </dgm:pt>
    <dgm:pt modelId="{DBE58EF7-6864-4121-B6DD-8C4C9BD9D697}">
      <dgm:prSet custT="1"/>
      <dgm:spPr>
        <a:solidFill>
          <a:schemeClr val="tx1">
            <a:lumMod val="25000"/>
            <a:lumOff val="75000"/>
          </a:schemeClr>
        </a:solidFill>
        <a:ln>
          <a:solidFill>
            <a:schemeClr val="bg2">
              <a:lumMod val="40000"/>
              <a:lumOff val="60000"/>
            </a:schemeClr>
          </a:solidFill>
        </a:ln>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pitchFamily="34" charset="0"/>
            </a:rPr>
            <a:t>Legal</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pitchFamily="34" charset="0"/>
            </a:rPr>
            <a:t>Dept</a:t>
          </a:r>
        </a:p>
      </dgm:t>
    </dgm:pt>
    <dgm:pt modelId="{2986A345-FF26-4FBE-97C7-EC3DA9591612}" type="parTrans" cxnId="{E0D93E7C-117E-42DD-88E9-8B09E047A8E9}">
      <dgm:prSet/>
      <dgm:spPr/>
      <dgm:t>
        <a:bodyPr/>
        <a:lstStyle/>
        <a:p>
          <a:endParaRPr lang="en-US" dirty="0"/>
        </a:p>
      </dgm:t>
    </dgm:pt>
    <dgm:pt modelId="{5BCC2EE2-5A55-4B42-B501-47B03A888F82}" type="sibTrans" cxnId="{E0D93E7C-117E-42DD-88E9-8B09E047A8E9}">
      <dgm:prSet/>
      <dgm:spPr/>
      <dgm:t>
        <a:bodyPr/>
        <a:lstStyle/>
        <a:p>
          <a:endParaRPr lang="en-US"/>
        </a:p>
      </dgm:t>
    </dgm:pt>
    <dgm:pt modelId="{D9C91454-3F93-44AB-8A10-49E5FBC11379}">
      <dgm:prSet custT="1"/>
      <dgm:spPr>
        <a:solidFill>
          <a:schemeClr val="tx1">
            <a:lumMod val="25000"/>
            <a:lumOff val="75000"/>
          </a:schemeClr>
        </a:solidFill>
        <a:ln>
          <a:solidFill>
            <a:schemeClr val="bg2">
              <a:lumMod val="40000"/>
              <a:lumOff val="60000"/>
            </a:schemeClr>
          </a:solidFill>
        </a:ln>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pitchFamily="34" charset="0"/>
            </a:rPr>
            <a:t>IT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pitchFamily="34" charset="0"/>
            </a:rPr>
            <a:t>Opera-</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pitchFamily="34" charset="0"/>
            </a:rPr>
            <a:t>tions</a:t>
          </a:r>
        </a:p>
      </dgm:t>
    </dgm:pt>
    <dgm:pt modelId="{D01859E3-E92B-4AC3-9289-B36F47CE14A8}" type="parTrans" cxnId="{36690961-2FEA-458A-A6BB-E396F290268C}">
      <dgm:prSet/>
      <dgm:spPr/>
      <dgm:t>
        <a:bodyPr/>
        <a:lstStyle/>
        <a:p>
          <a:endParaRPr lang="en-US" dirty="0"/>
        </a:p>
      </dgm:t>
    </dgm:pt>
    <dgm:pt modelId="{BC8BBB98-167E-47E7-A9BD-37E9B7638D97}" type="sibTrans" cxnId="{36690961-2FEA-458A-A6BB-E396F290268C}">
      <dgm:prSet/>
      <dgm:spPr/>
      <dgm:t>
        <a:bodyPr/>
        <a:lstStyle/>
        <a:p>
          <a:endParaRPr lang="en-US"/>
        </a:p>
      </dgm:t>
    </dgm:pt>
    <dgm:pt modelId="{B437C624-CFB7-4636-9E74-0ED4A190E7E4}">
      <dgm:prSet custT="1"/>
      <dgm:spPr>
        <a:solidFill>
          <a:schemeClr val="tx1">
            <a:lumMod val="25000"/>
            <a:lumOff val="75000"/>
          </a:schemeClr>
        </a:solidFill>
        <a:ln>
          <a:solidFill>
            <a:schemeClr val="bg2">
              <a:lumMod val="40000"/>
              <a:lumOff val="60000"/>
            </a:schemeClr>
          </a:solidFill>
        </a:ln>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pitchFamily="34" charset="0"/>
            </a:rPr>
            <a:t>Quality</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pitchFamily="34" charset="0"/>
            </a:rPr>
            <a:t>Control</a:t>
          </a:r>
        </a:p>
      </dgm:t>
    </dgm:pt>
    <dgm:pt modelId="{855D705B-742F-4806-BC5F-76BAC76BB39F}" type="parTrans" cxnId="{58AC1E60-2290-433D-BF21-B81C266DBD3D}">
      <dgm:prSet/>
      <dgm:spPr/>
      <dgm:t>
        <a:bodyPr/>
        <a:lstStyle/>
        <a:p>
          <a:endParaRPr lang="en-US" dirty="0"/>
        </a:p>
      </dgm:t>
    </dgm:pt>
    <dgm:pt modelId="{2695DD20-2096-4B13-B7FC-AED47A5BE97A}" type="sibTrans" cxnId="{58AC1E60-2290-433D-BF21-B81C266DBD3D}">
      <dgm:prSet/>
      <dgm:spPr/>
      <dgm:t>
        <a:bodyPr/>
        <a:lstStyle/>
        <a:p>
          <a:endParaRPr lang="en-US"/>
        </a:p>
      </dgm:t>
    </dgm:pt>
    <dgm:pt modelId="{F0E40F99-1D66-40A4-BB5C-1788C3D6DF08}">
      <dgm:prSet custT="1"/>
      <dgm:spPr>
        <a:solidFill>
          <a:schemeClr val="tx1">
            <a:lumMod val="25000"/>
            <a:lumOff val="75000"/>
          </a:schemeClr>
        </a:solidFill>
        <a:ln>
          <a:solidFill>
            <a:schemeClr val="bg2">
              <a:lumMod val="40000"/>
              <a:lumOff val="60000"/>
            </a:schemeClr>
          </a:solidFill>
        </a:ln>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pitchFamily="34" charset="0"/>
            </a:rPr>
            <a:t>Pur-</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pitchFamily="34" charset="0"/>
            </a:rPr>
            <a:t>chasing</a:t>
          </a:r>
        </a:p>
      </dgm:t>
    </dgm:pt>
    <dgm:pt modelId="{F3EE2CAC-090D-4746-A02E-C15DA2786CEB}" type="parTrans" cxnId="{09AFFB7D-DE2C-4AAA-858B-EE4E1188E171}">
      <dgm:prSet/>
      <dgm:spPr/>
      <dgm:t>
        <a:bodyPr/>
        <a:lstStyle/>
        <a:p>
          <a:endParaRPr lang="en-US" dirty="0"/>
        </a:p>
      </dgm:t>
    </dgm:pt>
    <dgm:pt modelId="{4A01503A-D44A-4DC9-84F2-A415541C4559}" type="sibTrans" cxnId="{09AFFB7D-DE2C-4AAA-858B-EE4E1188E171}">
      <dgm:prSet/>
      <dgm:spPr/>
      <dgm:t>
        <a:bodyPr/>
        <a:lstStyle/>
        <a:p>
          <a:endParaRPr lang="en-US"/>
        </a:p>
      </dgm:t>
    </dgm:pt>
    <dgm:pt modelId="{75A7B386-8F9C-4D1C-A5A1-63526C077270}">
      <dgm:prSet custT="1"/>
      <dgm:spPr>
        <a:solidFill>
          <a:schemeClr val="tx1">
            <a:lumMod val="25000"/>
            <a:lumOff val="75000"/>
          </a:schemeClr>
        </a:solidFill>
        <a:ln>
          <a:solidFill>
            <a:schemeClr val="bg2">
              <a:lumMod val="40000"/>
              <a:lumOff val="60000"/>
            </a:schemeClr>
          </a:solidFill>
        </a:ln>
      </dgm:spPr>
      <dgm:t>
        <a:bodyPr/>
        <a:lstStyle/>
        <a:p>
          <a:r>
            <a:rPr lang="en-US" sz="1600" dirty="0">
              <a:solidFill>
                <a:schemeClr val="tx1"/>
              </a:solidFill>
            </a:rPr>
            <a:t>S /W</a:t>
          </a:r>
        </a:p>
        <a:p>
          <a:r>
            <a:rPr lang="en-US" sz="1600" dirty="0">
              <a:solidFill>
                <a:schemeClr val="tx1"/>
              </a:solidFill>
            </a:rPr>
            <a:t>Dev.</a:t>
          </a:r>
        </a:p>
      </dgm:t>
    </dgm:pt>
    <dgm:pt modelId="{90E18186-5171-4E42-9F7E-C2138D55DDE2}" type="parTrans" cxnId="{6EB425F0-1E5D-4725-B266-833B4762A1A7}">
      <dgm:prSet/>
      <dgm:spPr/>
      <dgm:t>
        <a:bodyPr/>
        <a:lstStyle/>
        <a:p>
          <a:endParaRPr lang="en-US" dirty="0"/>
        </a:p>
      </dgm:t>
    </dgm:pt>
    <dgm:pt modelId="{5BC97BDA-1FA9-441F-AD43-552E3293331D}" type="sibTrans" cxnId="{6EB425F0-1E5D-4725-B266-833B4762A1A7}">
      <dgm:prSet/>
      <dgm:spPr/>
      <dgm:t>
        <a:bodyPr/>
        <a:lstStyle/>
        <a:p>
          <a:endParaRPr lang="en-US"/>
        </a:p>
      </dgm:t>
    </dgm:pt>
    <dgm:pt modelId="{01D23214-37DE-469B-AE20-6851C1868A1D}">
      <dgm:prSet/>
      <dgm:spPr/>
      <dgm:t>
        <a:bodyPr/>
        <a:lstStyle/>
        <a:p>
          <a:endParaRPr lang="en-US"/>
        </a:p>
      </dgm:t>
    </dgm:pt>
    <dgm:pt modelId="{94FFE4E9-5FD4-4FBE-ADEB-AF728DC9BA0C}" type="parTrans" cxnId="{6284DD58-8450-450E-8F22-F2453D411E34}">
      <dgm:prSet/>
      <dgm:spPr/>
      <dgm:t>
        <a:bodyPr/>
        <a:lstStyle/>
        <a:p>
          <a:endParaRPr lang="en-US"/>
        </a:p>
      </dgm:t>
    </dgm:pt>
    <dgm:pt modelId="{B3207128-2237-40CB-8E50-076A352A0B73}" type="sibTrans" cxnId="{6284DD58-8450-450E-8F22-F2453D411E34}">
      <dgm:prSet/>
      <dgm:spPr/>
      <dgm:t>
        <a:bodyPr/>
        <a:lstStyle/>
        <a:p>
          <a:endParaRPr lang="en-US"/>
        </a:p>
      </dgm:t>
    </dgm:pt>
    <dgm:pt modelId="{87A3FBBE-544B-4F76-8C75-8D02D57BAF6A}">
      <dgm:prSet/>
      <dgm:spPr/>
      <dgm:t>
        <a:bodyPr/>
        <a:lstStyle/>
        <a:p>
          <a:endParaRPr lang="en-US"/>
        </a:p>
      </dgm:t>
    </dgm:pt>
    <dgm:pt modelId="{3A5B762F-B5C2-4021-8A9F-5689748A7716}" type="parTrans" cxnId="{318D9359-6604-4C38-A67A-DB6A19EE27DF}">
      <dgm:prSet/>
      <dgm:spPr/>
      <dgm:t>
        <a:bodyPr/>
        <a:lstStyle/>
        <a:p>
          <a:endParaRPr lang="en-US"/>
        </a:p>
      </dgm:t>
    </dgm:pt>
    <dgm:pt modelId="{20D956FC-8004-4D07-8B8D-A997E781DB46}" type="sibTrans" cxnId="{318D9359-6604-4C38-A67A-DB6A19EE27DF}">
      <dgm:prSet/>
      <dgm:spPr/>
      <dgm:t>
        <a:bodyPr/>
        <a:lstStyle/>
        <a:p>
          <a:endParaRPr lang="en-US"/>
        </a:p>
      </dgm:t>
    </dgm:pt>
    <dgm:pt modelId="{6B80126E-F893-42AE-B690-EC9951316AE1}">
      <dgm:prSet/>
      <dgm:spPr/>
      <dgm:t>
        <a:bodyPr/>
        <a:lstStyle/>
        <a:p>
          <a:endParaRPr lang="en-US"/>
        </a:p>
      </dgm:t>
    </dgm:pt>
    <dgm:pt modelId="{E4106319-1484-4C13-9A48-040D9EE5C934}" type="parTrans" cxnId="{18B3B322-48FE-4F0F-A796-68C52F3DFED9}">
      <dgm:prSet/>
      <dgm:spPr/>
      <dgm:t>
        <a:bodyPr/>
        <a:lstStyle/>
        <a:p>
          <a:endParaRPr lang="en-US"/>
        </a:p>
      </dgm:t>
    </dgm:pt>
    <dgm:pt modelId="{E3B9DE52-1C36-4235-B23E-13A35FF88546}" type="sibTrans" cxnId="{18B3B322-48FE-4F0F-A796-68C52F3DFED9}">
      <dgm:prSet/>
      <dgm:spPr/>
      <dgm:t>
        <a:bodyPr/>
        <a:lstStyle/>
        <a:p>
          <a:endParaRPr lang="en-US"/>
        </a:p>
      </dgm:t>
    </dgm:pt>
    <dgm:pt modelId="{7B2C878F-8D1A-4C8E-A926-E8844A3C2003}">
      <dgm:prSet/>
      <dgm:spPr/>
      <dgm:t>
        <a:bodyPr/>
        <a:lstStyle/>
        <a:p>
          <a:endParaRPr lang="en-US"/>
        </a:p>
      </dgm:t>
    </dgm:pt>
    <dgm:pt modelId="{ABE3B235-0B0D-42E7-BEFF-83F96EB68F08}" type="parTrans" cxnId="{A52E6392-482C-4507-83C7-47024D00E234}">
      <dgm:prSet/>
      <dgm:spPr/>
      <dgm:t>
        <a:bodyPr/>
        <a:lstStyle/>
        <a:p>
          <a:endParaRPr lang="en-US"/>
        </a:p>
      </dgm:t>
    </dgm:pt>
    <dgm:pt modelId="{29C282CE-1373-4B0A-A837-4B8A705EDE06}" type="sibTrans" cxnId="{A52E6392-482C-4507-83C7-47024D00E234}">
      <dgm:prSet/>
      <dgm:spPr/>
      <dgm:t>
        <a:bodyPr/>
        <a:lstStyle/>
        <a:p>
          <a:endParaRPr lang="en-US"/>
        </a:p>
      </dgm:t>
    </dgm:pt>
    <dgm:pt modelId="{78D09262-0620-4AB3-8A5E-474D07B28DD2}">
      <dgm:prSet/>
      <dgm:spPr/>
      <dgm:t>
        <a:bodyPr/>
        <a:lstStyle/>
        <a:p>
          <a:endParaRPr lang="en-US"/>
        </a:p>
      </dgm:t>
    </dgm:pt>
    <dgm:pt modelId="{D05D82BC-7E22-4BC8-BA7A-91F7EE5FE85A}" type="parTrans" cxnId="{54B17B9A-8DEE-43B3-9A86-B44D6673300F}">
      <dgm:prSet/>
      <dgm:spPr/>
      <dgm:t>
        <a:bodyPr/>
        <a:lstStyle/>
        <a:p>
          <a:endParaRPr lang="en-US"/>
        </a:p>
      </dgm:t>
    </dgm:pt>
    <dgm:pt modelId="{9882CF12-AF9C-4F26-99C2-C6D63A378263}" type="sibTrans" cxnId="{54B17B9A-8DEE-43B3-9A86-B44D6673300F}">
      <dgm:prSet/>
      <dgm:spPr/>
      <dgm:t>
        <a:bodyPr/>
        <a:lstStyle/>
        <a:p>
          <a:endParaRPr lang="en-US"/>
        </a:p>
      </dgm:t>
    </dgm:pt>
    <dgm:pt modelId="{5B57E948-C1A8-41C8-AB79-3F15E8AF08A4}">
      <dgm:prSet/>
      <dgm:spPr/>
      <dgm:t>
        <a:bodyPr/>
        <a:lstStyle/>
        <a:p>
          <a:endParaRPr lang="en-US"/>
        </a:p>
      </dgm:t>
    </dgm:pt>
    <dgm:pt modelId="{9BC21BC1-E508-4DCB-9936-3BD9643D70CB}" type="parTrans" cxnId="{F288CB55-3B0A-400D-8E55-77516BE0BBFB}">
      <dgm:prSet/>
      <dgm:spPr/>
      <dgm:t>
        <a:bodyPr/>
        <a:lstStyle/>
        <a:p>
          <a:endParaRPr lang="en-US"/>
        </a:p>
      </dgm:t>
    </dgm:pt>
    <dgm:pt modelId="{4A0EC8EC-3D6D-466E-9340-D9C41CB381A4}" type="sibTrans" cxnId="{F288CB55-3B0A-400D-8E55-77516BE0BBFB}">
      <dgm:prSet/>
      <dgm:spPr/>
      <dgm:t>
        <a:bodyPr/>
        <a:lstStyle/>
        <a:p>
          <a:endParaRPr lang="en-US"/>
        </a:p>
      </dgm:t>
    </dgm:pt>
    <dgm:pt modelId="{D63CCCD2-70A0-49FB-B77C-05796CDE430F}" type="pres">
      <dgm:prSet presAssocID="{5242BA5C-282A-454D-A0EF-77BAAC37D449}" presName="cycle" presStyleCnt="0">
        <dgm:presLayoutVars>
          <dgm:chMax val="1"/>
          <dgm:dir/>
          <dgm:animLvl val="ctr"/>
          <dgm:resizeHandles val="exact"/>
        </dgm:presLayoutVars>
      </dgm:prSet>
      <dgm:spPr/>
    </dgm:pt>
    <dgm:pt modelId="{FD89C7E8-F939-4D5F-BD62-677C105D2AC7}" type="pres">
      <dgm:prSet presAssocID="{855290B2-A762-47DB-B706-73DAE60D9356}" presName="centerShape" presStyleLbl="node0" presStyleIdx="0" presStyleCnt="1"/>
      <dgm:spPr/>
    </dgm:pt>
    <dgm:pt modelId="{87F703F7-4069-49DD-81CE-E4AE118FB8EB}" type="pres">
      <dgm:prSet presAssocID="{A69D4E73-09DB-4667-A1C6-6B4001FB198B}" presName="Name9" presStyleLbl="parChTrans1D2" presStyleIdx="0" presStyleCnt="8"/>
      <dgm:spPr/>
    </dgm:pt>
    <dgm:pt modelId="{2DABE95D-FB0C-4991-81A2-C20359B8B6AE}" type="pres">
      <dgm:prSet presAssocID="{A69D4E73-09DB-4667-A1C6-6B4001FB198B}" presName="connTx" presStyleLbl="parChTrans1D2" presStyleIdx="0" presStyleCnt="8"/>
      <dgm:spPr/>
    </dgm:pt>
    <dgm:pt modelId="{7D3B7AA5-195A-4432-90BB-347B81D6D480}" type="pres">
      <dgm:prSet presAssocID="{0EA8C6C7-FE42-4F3A-932D-1E696046109D}" presName="node" presStyleLbl="node1" presStyleIdx="0" presStyleCnt="8">
        <dgm:presLayoutVars>
          <dgm:bulletEnabled val="1"/>
        </dgm:presLayoutVars>
      </dgm:prSet>
      <dgm:spPr/>
    </dgm:pt>
    <dgm:pt modelId="{C51A630A-3E00-455B-BD33-E352E99A0B1E}" type="pres">
      <dgm:prSet presAssocID="{A12FD8EF-6AA6-47F2-A9A8-52068C39B474}" presName="Name9" presStyleLbl="parChTrans1D2" presStyleIdx="1" presStyleCnt="8"/>
      <dgm:spPr/>
    </dgm:pt>
    <dgm:pt modelId="{CCD9431D-F8C0-4A50-A92A-48A4D9868CD6}" type="pres">
      <dgm:prSet presAssocID="{A12FD8EF-6AA6-47F2-A9A8-52068C39B474}" presName="connTx" presStyleLbl="parChTrans1D2" presStyleIdx="1" presStyleCnt="8"/>
      <dgm:spPr/>
    </dgm:pt>
    <dgm:pt modelId="{CFA04B9B-D99C-4596-B730-07EF566E297F}" type="pres">
      <dgm:prSet presAssocID="{91F5F194-A894-4DF1-9E73-73CE99193153}" presName="node" presStyleLbl="node1" presStyleIdx="1" presStyleCnt="8">
        <dgm:presLayoutVars>
          <dgm:bulletEnabled val="1"/>
        </dgm:presLayoutVars>
      </dgm:prSet>
      <dgm:spPr/>
    </dgm:pt>
    <dgm:pt modelId="{BB2588B0-52D1-444F-8B6B-E4BB9FA0B835}" type="pres">
      <dgm:prSet presAssocID="{0F399C8F-CAD6-4B5C-9148-12F7F6F5EB2F}" presName="Name9" presStyleLbl="parChTrans1D2" presStyleIdx="2" presStyleCnt="8"/>
      <dgm:spPr/>
    </dgm:pt>
    <dgm:pt modelId="{0BCCCD9D-E17B-45DB-9C0E-67364895AC64}" type="pres">
      <dgm:prSet presAssocID="{0F399C8F-CAD6-4B5C-9148-12F7F6F5EB2F}" presName="connTx" presStyleLbl="parChTrans1D2" presStyleIdx="2" presStyleCnt="8"/>
      <dgm:spPr/>
    </dgm:pt>
    <dgm:pt modelId="{A26CE112-B245-46D7-8F9C-36FE3A349B3F}" type="pres">
      <dgm:prSet presAssocID="{46C217E6-EB42-44C0-9BA3-42D2C7C20067}" presName="node" presStyleLbl="node1" presStyleIdx="2" presStyleCnt="8">
        <dgm:presLayoutVars>
          <dgm:bulletEnabled val="1"/>
        </dgm:presLayoutVars>
      </dgm:prSet>
      <dgm:spPr/>
    </dgm:pt>
    <dgm:pt modelId="{32415DEC-BD9A-4BC1-A810-91BF469DD60C}" type="pres">
      <dgm:prSet presAssocID="{2986A345-FF26-4FBE-97C7-EC3DA9591612}" presName="Name9" presStyleLbl="parChTrans1D2" presStyleIdx="3" presStyleCnt="8"/>
      <dgm:spPr/>
    </dgm:pt>
    <dgm:pt modelId="{074A0E81-9256-4284-AB26-65E651BA78D3}" type="pres">
      <dgm:prSet presAssocID="{2986A345-FF26-4FBE-97C7-EC3DA9591612}" presName="connTx" presStyleLbl="parChTrans1D2" presStyleIdx="3" presStyleCnt="8"/>
      <dgm:spPr/>
    </dgm:pt>
    <dgm:pt modelId="{D9DB639E-0A8B-4616-8509-E84A1316EA3B}" type="pres">
      <dgm:prSet presAssocID="{DBE58EF7-6864-4121-B6DD-8C4C9BD9D697}" presName="node" presStyleLbl="node1" presStyleIdx="3" presStyleCnt="8">
        <dgm:presLayoutVars>
          <dgm:bulletEnabled val="1"/>
        </dgm:presLayoutVars>
      </dgm:prSet>
      <dgm:spPr/>
    </dgm:pt>
    <dgm:pt modelId="{20FFB06A-694B-4B3C-A420-A1D64F96C7AA}" type="pres">
      <dgm:prSet presAssocID="{D01859E3-E92B-4AC3-9289-B36F47CE14A8}" presName="Name9" presStyleLbl="parChTrans1D2" presStyleIdx="4" presStyleCnt="8"/>
      <dgm:spPr/>
    </dgm:pt>
    <dgm:pt modelId="{2C4A5DB0-C8C1-4840-B7A3-43B71128082F}" type="pres">
      <dgm:prSet presAssocID="{D01859E3-E92B-4AC3-9289-B36F47CE14A8}" presName="connTx" presStyleLbl="parChTrans1D2" presStyleIdx="4" presStyleCnt="8"/>
      <dgm:spPr/>
    </dgm:pt>
    <dgm:pt modelId="{5C6D3DEA-804D-432C-9A5D-4CCF090A088F}" type="pres">
      <dgm:prSet presAssocID="{D9C91454-3F93-44AB-8A10-49E5FBC11379}" presName="node" presStyleLbl="node1" presStyleIdx="4" presStyleCnt="8">
        <dgm:presLayoutVars>
          <dgm:bulletEnabled val="1"/>
        </dgm:presLayoutVars>
      </dgm:prSet>
      <dgm:spPr/>
    </dgm:pt>
    <dgm:pt modelId="{E92EE637-FC1E-4D74-84DD-1E11FA51C1C1}" type="pres">
      <dgm:prSet presAssocID="{855D705B-742F-4806-BC5F-76BAC76BB39F}" presName="Name9" presStyleLbl="parChTrans1D2" presStyleIdx="5" presStyleCnt="8"/>
      <dgm:spPr/>
    </dgm:pt>
    <dgm:pt modelId="{3A7AF250-68B2-4C89-9336-27E2D9D3B998}" type="pres">
      <dgm:prSet presAssocID="{855D705B-742F-4806-BC5F-76BAC76BB39F}" presName="connTx" presStyleLbl="parChTrans1D2" presStyleIdx="5" presStyleCnt="8"/>
      <dgm:spPr/>
    </dgm:pt>
    <dgm:pt modelId="{6660D76A-5264-4180-A0F6-15D9BF411A35}" type="pres">
      <dgm:prSet presAssocID="{B437C624-CFB7-4636-9E74-0ED4A190E7E4}" presName="node" presStyleLbl="node1" presStyleIdx="5" presStyleCnt="8">
        <dgm:presLayoutVars>
          <dgm:bulletEnabled val="1"/>
        </dgm:presLayoutVars>
      </dgm:prSet>
      <dgm:spPr/>
    </dgm:pt>
    <dgm:pt modelId="{0C4A38B5-AFC6-42B7-AA5B-F83F4F835FE4}" type="pres">
      <dgm:prSet presAssocID="{F3EE2CAC-090D-4746-A02E-C15DA2786CEB}" presName="Name9" presStyleLbl="parChTrans1D2" presStyleIdx="6" presStyleCnt="8"/>
      <dgm:spPr/>
    </dgm:pt>
    <dgm:pt modelId="{2C57B1DD-CA1B-4F83-817B-443B63284865}" type="pres">
      <dgm:prSet presAssocID="{F3EE2CAC-090D-4746-A02E-C15DA2786CEB}" presName="connTx" presStyleLbl="parChTrans1D2" presStyleIdx="6" presStyleCnt="8"/>
      <dgm:spPr/>
    </dgm:pt>
    <dgm:pt modelId="{4C0D1451-D054-4CF9-9C5B-E634BEBCC454}" type="pres">
      <dgm:prSet presAssocID="{F0E40F99-1D66-40A4-BB5C-1788C3D6DF08}" presName="node" presStyleLbl="node1" presStyleIdx="6" presStyleCnt="8">
        <dgm:presLayoutVars>
          <dgm:bulletEnabled val="1"/>
        </dgm:presLayoutVars>
      </dgm:prSet>
      <dgm:spPr/>
    </dgm:pt>
    <dgm:pt modelId="{081615AD-F997-41F8-8470-5C8B7DEF723E}" type="pres">
      <dgm:prSet presAssocID="{90E18186-5171-4E42-9F7E-C2138D55DDE2}" presName="Name9" presStyleLbl="parChTrans1D2" presStyleIdx="7" presStyleCnt="8"/>
      <dgm:spPr/>
    </dgm:pt>
    <dgm:pt modelId="{00E806A7-03FB-4BE0-B6E4-7D22364AE113}" type="pres">
      <dgm:prSet presAssocID="{90E18186-5171-4E42-9F7E-C2138D55DDE2}" presName="connTx" presStyleLbl="parChTrans1D2" presStyleIdx="7" presStyleCnt="8"/>
      <dgm:spPr/>
    </dgm:pt>
    <dgm:pt modelId="{544A81C4-949F-4435-A013-778489046679}" type="pres">
      <dgm:prSet presAssocID="{75A7B386-8F9C-4D1C-A5A1-63526C077270}" presName="node" presStyleLbl="node1" presStyleIdx="7" presStyleCnt="8">
        <dgm:presLayoutVars>
          <dgm:bulletEnabled val="1"/>
        </dgm:presLayoutVars>
      </dgm:prSet>
      <dgm:spPr/>
    </dgm:pt>
  </dgm:ptLst>
  <dgm:cxnLst>
    <dgm:cxn modelId="{95C3F711-EF62-4012-AE5A-CD6D201017D7}" type="presOf" srcId="{A69D4E73-09DB-4667-A1C6-6B4001FB198B}" destId="{87F703F7-4069-49DD-81CE-E4AE118FB8EB}" srcOrd="0" destOrd="0" presId="urn:microsoft.com/office/officeart/2005/8/layout/radial1"/>
    <dgm:cxn modelId="{EC279721-1E81-411B-9CF0-68C86997DA31}" type="presOf" srcId="{D01859E3-E92B-4AC3-9289-B36F47CE14A8}" destId="{2C4A5DB0-C8C1-4840-B7A3-43B71128082F}" srcOrd="1" destOrd="0" presId="urn:microsoft.com/office/officeart/2005/8/layout/radial1"/>
    <dgm:cxn modelId="{18B3B322-48FE-4F0F-A796-68C52F3DFED9}" srcId="{5242BA5C-282A-454D-A0EF-77BAAC37D449}" destId="{6B80126E-F893-42AE-B690-EC9951316AE1}" srcOrd="3" destOrd="0" parTransId="{E4106319-1484-4C13-9A48-040D9EE5C934}" sibTransId="{E3B9DE52-1C36-4235-B23E-13A35FF88546}"/>
    <dgm:cxn modelId="{E7077326-AD24-48AD-B609-A46E3993E0EB}" type="presOf" srcId="{855D705B-742F-4806-BC5F-76BAC76BB39F}" destId="{E92EE637-FC1E-4D74-84DD-1E11FA51C1C1}" srcOrd="0" destOrd="0" presId="urn:microsoft.com/office/officeart/2005/8/layout/radial1"/>
    <dgm:cxn modelId="{8DFB942F-F02F-473D-80E8-39DFD5A29AED}" type="presOf" srcId="{90E18186-5171-4E42-9F7E-C2138D55DDE2}" destId="{081615AD-F997-41F8-8470-5C8B7DEF723E}" srcOrd="0" destOrd="0" presId="urn:microsoft.com/office/officeart/2005/8/layout/radial1"/>
    <dgm:cxn modelId="{58AC1E60-2290-433D-BF21-B81C266DBD3D}" srcId="{855290B2-A762-47DB-B706-73DAE60D9356}" destId="{B437C624-CFB7-4636-9E74-0ED4A190E7E4}" srcOrd="5" destOrd="0" parTransId="{855D705B-742F-4806-BC5F-76BAC76BB39F}" sibTransId="{2695DD20-2096-4B13-B7FC-AED47A5BE97A}"/>
    <dgm:cxn modelId="{36690961-2FEA-458A-A6BB-E396F290268C}" srcId="{855290B2-A762-47DB-B706-73DAE60D9356}" destId="{D9C91454-3F93-44AB-8A10-49E5FBC11379}" srcOrd="4" destOrd="0" parTransId="{D01859E3-E92B-4AC3-9289-B36F47CE14A8}" sibTransId="{BC8BBB98-167E-47E7-A9BD-37E9B7638D97}"/>
    <dgm:cxn modelId="{C2498A65-F2FC-4D1C-89CB-C54A32362CD2}" type="presOf" srcId="{2986A345-FF26-4FBE-97C7-EC3DA9591612}" destId="{074A0E81-9256-4284-AB26-65E651BA78D3}" srcOrd="1" destOrd="0" presId="urn:microsoft.com/office/officeart/2005/8/layout/radial1"/>
    <dgm:cxn modelId="{D803DB4A-7369-47C8-ACC1-D99A5E20F0EF}" type="presOf" srcId="{855D705B-742F-4806-BC5F-76BAC76BB39F}" destId="{3A7AF250-68B2-4C89-9336-27E2D9D3B998}" srcOrd="1" destOrd="0" presId="urn:microsoft.com/office/officeart/2005/8/layout/radial1"/>
    <dgm:cxn modelId="{2449AE75-9DF2-4F82-94FB-2395DDA024AB}" srcId="{5242BA5C-282A-454D-A0EF-77BAAC37D449}" destId="{855290B2-A762-47DB-B706-73DAE60D9356}" srcOrd="0" destOrd="0" parTransId="{59E8E9C9-244D-4DE8-823C-DF8AF0492F44}" sibTransId="{92D8CB86-8C31-4FCE-8756-196839986CD9}"/>
    <dgm:cxn modelId="{F288CB55-3B0A-400D-8E55-77516BE0BBFB}" srcId="{5242BA5C-282A-454D-A0EF-77BAAC37D449}" destId="{5B57E948-C1A8-41C8-AB79-3F15E8AF08A4}" srcOrd="6" destOrd="0" parTransId="{9BC21BC1-E508-4DCB-9936-3BD9643D70CB}" sibTransId="{4A0EC8EC-3D6D-466E-9340-D9C41CB381A4}"/>
    <dgm:cxn modelId="{15A03C77-50F4-4E99-835F-212064830037}" type="presOf" srcId="{D9C91454-3F93-44AB-8A10-49E5FBC11379}" destId="{5C6D3DEA-804D-432C-9A5D-4CCF090A088F}" srcOrd="0" destOrd="0" presId="urn:microsoft.com/office/officeart/2005/8/layout/radial1"/>
    <dgm:cxn modelId="{6284DD58-8450-450E-8F22-F2453D411E34}" srcId="{5242BA5C-282A-454D-A0EF-77BAAC37D449}" destId="{01D23214-37DE-469B-AE20-6851C1868A1D}" srcOrd="1" destOrd="0" parTransId="{94FFE4E9-5FD4-4FBE-ADEB-AF728DC9BA0C}" sibTransId="{B3207128-2237-40CB-8E50-076A352A0B73}"/>
    <dgm:cxn modelId="{318D9359-6604-4C38-A67A-DB6A19EE27DF}" srcId="{5242BA5C-282A-454D-A0EF-77BAAC37D449}" destId="{87A3FBBE-544B-4F76-8C75-8D02D57BAF6A}" srcOrd="2" destOrd="0" parTransId="{3A5B762F-B5C2-4021-8A9F-5689748A7716}" sibTransId="{20D956FC-8004-4D07-8B8D-A997E781DB46}"/>
    <dgm:cxn modelId="{2E84FC5A-D3CA-4A81-8458-F08C29320284}" srcId="{855290B2-A762-47DB-B706-73DAE60D9356}" destId="{0EA8C6C7-FE42-4F3A-932D-1E696046109D}" srcOrd="0" destOrd="0" parTransId="{A69D4E73-09DB-4667-A1C6-6B4001FB198B}" sibTransId="{0B1DB97C-FB12-40D0-8050-74BDC1C6D497}"/>
    <dgm:cxn modelId="{23D6597B-AA29-4703-B918-A3BD7CCB7B14}" type="presOf" srcId="{0EA8C6C7-FE42-4F3A-932D-1E696046109D}" destId="{7D3B7AA5-195A-4432-90BB-347B81D6D480}" srcOrd="0" destOrd="0" presId="urn:microsoft.com/office/officeart/2005/8/layout/radial1"/>
    <dgm:cxn modelId="{F8329B7B-1A4A-4FC5-A985-304F01F38A09}" type="presOf" srcId="{A12FD8EF-6AA6-47F2-A9A8-52068C39B474}" destId="{C51A630A-3E00-455B-BD33-E352E99A0B1E}" srcOrd="0" destOrd="0" presId="urn:microsoft.com/office/officeart/2005/8/layout/radial1"/>
    <dgm:cxn modelId="{E0D93E7C-117E-42DD-88E9-8B09E047A8E9}" srcId="{855290B2-A762-47DB-B706-73DAE60D9356}" destId="{DBE58EF7-6864-4121-B6DD-8C4C9BD9D697}" srcOrd="3" destOrd="0" parTransId="{2986A345-FF26-4FBE-97C7-EC3DA9591612}" sibTransId="{5BCC2EE2-5A55-4B42-B501-47B03A888F82}"/>
    <dgm:cxn modelId="{09AFFB7D-DE2C-4AAA-858B-EE4E1188E171}" srcId="{855290B2-A762-47DB-B706-73DAE60D9356}" destId="{F0E40F99-1D66-40A4-BB5C-1788C3D6DF08}" srcOrd="6" destOrd="0" parTransId="{F3EE2CAC-090D-4746-A02E-C15DA2786CEB}" sibTransId="{4A01503A-D44A-4DC9-84F2-A415541C4559}"/>
    <dgm:cxn modelId="{63E4A585-F06D-4C44-88F5-B99BE41F1EC7}" type="presOf" srcId="{2986A345-FF26-4FBE-97C7-EC3DA9591612}" destId="{32415DEC-BD9A-4BC1-A810-91BF469DD60C}" srcOrd="0" destOrd="0" presId="urn:microsoft.com/office/officeart/2005/8/layout/radial1"/>
    <dgm:cxn modelId="{E8AFE08D-DF90-401B-900B-CD231FFC5D43}" type="presOf" srcId="{75A7B386-8F9C-4D1C-A5A1-63526C077270}" destId="{544A81C4-949F-4435-A013-778489046679}" srcOrd="0" destOrd="0" presId="urn:microsoft.com/office/officeart/2005/8/layout/radial1"/>
    <dgm:cxn modelId="{A52E6392-482C-4507-83C7-47024D00E234}" srcId="{5242BA5C-282A-454D-A0EF-77BAAC37D449}" destId="{7B2C878F-8D1A-4C8E-A926-E8844A3C2003}" srcOrd="4" destOrd="0" parTransId="{ABE3B235-0B0D-42E7-BEFF-83F96EB68F08}" sibTransId="{29C282CE-1373-4B0A-A837-4B8A705EDE06}"/>
    <dgm:cxn modelId="{B9165193-7E13-46F5-BA07-E4645BA602B4}" type="presOf" srcId="{F0E40F99-1D66-40A4-BB5C-1788C3D6DF08}" destId="{4C0D1451-D054-4CF9-9C5B-E634BEBCC454}" srcOrd="0" destOrd="0" presId="urn:microsoft.com/office/officeart/2005/8/layout/radial1"/>
    <dgm:cxn modelId="{8B215F99-65FB-4365-9F19-D09B766911C5}" type="presOf" srcId="{F3EE2CAC-090D-4746-A02E-C15DA2786CEB}" destId="{0C4A38B5-AFC6-42B7-AA5B-F83F4F835FE4}" srcOrd="0" destOrd="0" presId="urn:microsoft.com/office/officeart/2005/8/layout/radial1"/>
    <dgm:cxn modelId="{921DCA99-6219-42D2-A6B2-B7E1A9E98110}" type="presOf" srcId="{D01859E3-E92B-4AC3-9289-B36F47CE14A8}" destId="{20FFB06A-694B-4B3C-A420-A1D64F96C7AA}" srcOrd="0" destOrd="0" presId="urn:microsoft.com/office/officeart/2005/8/layout/radial1"/>
    <dgm:cxn modelId="{47AF1F9A-906F-4BE2-BD12-7182D051123F}" type="presOf" srcId="{855290B2-A762-47DB-B706-73DAE60D9356}" destId="{FD89C7E8-F939-4D5F-BD62-677C105D2AC7}" srcOrd="0" destOrd="0" presId="urn:microsoft.com/office/officeart/2005/8/layout/radial1"/>
    <dgm:cxn modelId="{54B17B9A-8DEE-43B3-9A86-B44D6673300F}" srcId="{5242BA5C-282A-454D-A0EF-77BAAC37D449}" destId="{78D09262-0620-4AB3-8A5E-474D07B28DD2}" srcOrd="5" destOrd="0" parTransId="{D05D82BC-7E22-4BC8-BA7A-91F7EE5FE85A}" sibTransId="{9882CF12-AF9C-4F26-99C2-C6D63A378263}"/>
    <dgm:cxn modelId="{9DB01D9D-651F-41E4-BB9D-8628255BF54D}" type="presOf" srcId="{A69D4E73-09DB-4667-A1C6-6B4001FB198B}" destId="{2DABE95D-FB0C-4991-81A2-C20359B8B6AE}" srcOrd="1" destOrd="0" presId="urn:microsoft.com/office/officeart/2005/8/layout/radial1"/>
    <dgm:cxn modelId="{01F4C9A9-6ED7-4FA6-8C97-769691A34F83}" type="presOf" srcId="{46C217E6-EB42-44C0-9BA3-42D2C7C20067}" destId="{A26CE112-B245-46D7-8F9C-36FE3A349B3F}" srcOrd="0" destOrd="0" presId="urn:microsoft.com/office/officeart/2005/8/layout/radial1"/>
    <dgm:cxn modelId="{A6C420B7-7FD0-4C43-9ED3-60732DED7C21}" type="presOf" srcId="{A12FD8EF-6AA6-47F2-A9A8-52068C39B474}" destId="{CCD9431D-F8C0-4A50-A92A-48A4D9868CD6}" srcOrd="1" destOrd="0" presId="urn:microsoft.com/office/officeart/2005/8/layout/radial1"/>
    <dgm:cxn modelId="{8A170FBC-47D2-4C9B-B30A-98E2614A6A17}" type="presOf" srcId="{F3EE2CAC-090D-4746-A02E-C15DA2786CEB}" destId="{2C57B1DD-CA1B-4F83-817B-443B63284865}" srcOrd="1" destOrd="0" presId="urn:microsoft.com/office/officeart/2005/8/layout/radial1"/>
    <dgm:cxn modelId="{4C3BEFBC-CAF2-4FF1-9BC9-C6B9B1898A03}" type="presOf" srcId="{B437C624-CFB7-4636-9E74-0ED4A190E7E4}" destId="{6660D76A-5264-4180-A0F6-15D9BF411A35}" srcOrd="0" destOrd="0" presId="urn:microsoft.com/office/officeart/2005/8/layout/radial1"/>
    <dgm:cxn modelId="{441119CF-4DA4-45FF-B271-E1442F19E8B2}" type="presOf" srcId="{90E18186-5171-4E42-9F7E-C2138D55DDE2}" destId="{00E806A7-03FB-4BE0-B6E4-7D22364AE113}" srcOrd="1" destOrd="0" presId="urn:microsoft.com/office/officeart/2005/8/layout/radial1"/>
    <dgm:cxn modelId="{6CD660D3-BB5C-4659-89DB-593275EF7F12}" type="presOf" srcId="{91F5F194-A894-4DF1-9E73-73CE99193153}" destId="{CFA04B9B-D99C-4596-B730-07EF566E297F}" srcOrd="0" destOrd="0" presId="urn:microsoft.com/office/officeart/2005/8/layout/radial1"/>
    <dgm:cxn modelId="{7FE515D5-3410-4C32-9176-8D4C3DDFA7E4}" srcId="{855290B2-A762-47DB-B706-73DAE60D9356}" destId="{46C217E6-EB42-44C0-9BA3-42D2C7C20067}" srcOrd="2" destOrd="0" parTransId="{0F399C8F-CAD6-4B5C-9148-12F7F6F5EB2F}" sibTransId="{044F46C9-4D86-493D-9EDC-9C720BDE0FBB}"/>
    <dgm:cxn modelId="{91B43AD7-266E-4BC4-91B8-BE5A72510A34}" srcId="{855290B2-A762-47DB-B706-73DAE60D9356}" destId="{91F5F194-A894-4DF1-9E73-73CE99193153}" srcOrd="1" destOrd="0" parTransId="{A12FD8EF-6AA6-47F2-A9A8-52068C39B474}" sibTransId="{54661C2E-E1CE-4D28-B1E5-4366093F2CE4}"/>
    <dgm:cxn modelId="{EF9AB5EA-2235-4BCD-A402-FEA35497AD1B}" type="presOf" srcId="{0F399C8F-CAD6-4B5C-9148-12F7F6F5EB2F}" destId="{BB2588B0-52D1-444F-8B6B-E4BB9FA0B835}" srcOrd="0" destOrd="0" presId="urn:microsoft.com/office/officeart/2005/8/layout/radial1"/>
    <dgm:cxn modelId="{5DE16FEF-0FDC-412B-999C-CD3C34834DBB}" type="presOf" srcId="{0F399C8F-CAD6-4B5C-9148-12F7F6F5EB2F}" destId="{0BCCCD9D-E17B-45DB-9C0E-67364895AC64}" srcOrd="1" destOrd="0" presId="urn:microsoft.com/office/officeart/2005/8/layout/radial1"/>
    <dgm:cxn modelId="{6EB425F0-1E5D-4725-B266-833B4762A1A7}" srcId="{855290B2-A762-47DB-B706-73DAE60D9356}" destId="{75A7B386-8F9C-4D1C-A5A1-63526C077270}" srcOrd="7" destOrd="0" parTransId="{90E18186-5171-4E42-9F7E-C2138D55DDE2}" sibTransId="{5BC97BDA-1FA9-441F-AD43-552E3293331D}"/>
    <dgm:cxn modelId="{546A39F0-875F-491E-BE2F-BF00BEACE9ED}" type="presOf" srcId="{DBE58EF7-6864-4121-B6DD-8C4C9BD9D697}" destId="{D9DB639E-0A8B-4616-8509-E84A1316EA3B}" srcOrd="0" destOrd="0" presId="urn:microsoft.com/office/officeart/2005/8/layout/radial1"/>
    <dgm:cxn modelId="{B6E92DF2-3B96-4EDB-973C-B722CD557731}" type="presOf" srcId="{5242BA5C-282A-454D-A0EF-77BAAC37D449}" destId="{D63CCCD2-70A0-49FB-B77C-05796CDE430F}" srcOrd="0" destOrd="0" presId="urn:microsoft.com/office/officeart/2005/8/layout/radial1"/>
    <dgm:cxn modelId="{0BCFEDE3-D358-4F87-8AED-D7282E58B129}" type="presParOf" srcId="{D63CCCD2-70A0-49FB-B77C-05796CDE430F}" destId="{FD89C7E8-F939-4D5F-BD62-677C105D2AC7}" srcOrd="0" destOrd="0" presId="urn:microsoft.com/office/officeart/2005/8/layout/radial1"/>
    <dgm:cxn modelId="{6CAE3FB2-1F27-451F-BAAF-CA0A4AFC5B21}" type="presParOf" srcId="{D63CCCD2-70A0-49FB-B77C-05796CDE430F}" destId="{87F703F7-4069-49DD-81CE-E4AE118FB8EB}" srcOrd="1" destOrd="0" presId="urn:microsoft.com/office/officeart/2005/8/layout/radial1"/>
    <dgm:cxn modelId="{49FC31A1-8B9E-49C7-98A7-89248F10D07F}" type="presParOf" srcId="{87F703F7-4069-49DD-81CE-E4AE118FB8EB}" destId="{2DABE95D-FB0C-4991-81A2-C20359B8B6AE}" srcOrd="0" destOrd="0" presId="urn:microsoft.com/office/officeart/2005/8/layout/radial1"/>
    <dgm:cxn modelId="{78128E4F-03E8-46E3-8FDC-06865D2716E5}" type="presParOf" srcId="{D63CCCD2-70A0-49FB-B77C-05796CDE430F}" destId="{7D3B7AA5-195A-4432-90BB-347B81D6D480}" srcOrd="2" destOrd="0" presId="urn:microsoft.com/office/officeart/2005/8/layout/radial1"/>
    <dgm:cxn modelId="{5B8A2D04-6DF9-4341-8AA4-A7656C604A3F}" type="presParOf" srcId="{D63CCCD2-70A0-49FB-B77C-05796CDE430F}" destId="{C51A630A-3E00-455B-BD33-E352E99A0B1E}" srcOrd="3" destOrd="0" presId="urn:microsoft.com/office/officeart/2005/8/layout/radial1"/>
    <dgm:cxn modelId="{022D58E4-FDE6-4F02-A866-42E03A34C0AD}" type="presParOf" srcId="{C51A630A-3E00-455B-BD33-E352E99A0B1E}" destId="{CCD9431D-F8C0-4A50-A92A-48A4D9868CD6}" srcOrd="0" destOrd="0" presId="urn:microsoft.com/office/officeart/2005/8/layout/radial1"/>
    <dgm:cxn modelId="{98EC0A43-E998-449B-9330-E885320F74DE}" type="presParOf" srcId="{D63CCCD2-70A0-49FB-B77C-05796CDE430F}" destId="{CFA04B9B-D99C-4596-B730-07EF566E297F}" srcOrd="4" destOrd="0" presId="urn:microsoft.com/office/officeart/2005/8/layout/radial1"/>
    <dgm:cxn modelId="{716B8DFF-12A7-4C53-908D-B392DE84F28A}" type="presParOf" srcId="{D63CCCD2-70A0-49FB-B77C-05796CDE430F}" destId="{BB2588B0-52D1-444F-8B6B-E4BB9FA0B835}" srcOrd="5" destOrd="0" presId="urn:microsoft.com/office/officeart/2005/8/layout/radial1"/>
    <dgm:cxn modelId="{DCF76383-281D-4483-A945-C7D8E6C564E8}" type="presParOf" srcId="{BB2588B0-52D1-444F-8B6B-E4BB9FA0B835}" destId="{0BCCCD9D-E17B-45DB-9C0E-67364895AC64}" srcOrd="0" destOrd="0" presId="urn:microsoft.com/office/officeart/2005/8/layout/radial1"/>
    <dgm:cxn modelId="{786F2F6F-45C4-48FC-8290-22E8C7D6DE1D}" type="presParOf" srcId="{D63CCCD2-70A0-49FB-B77C-05796CDE430F}" destId="{A26CE112-B245-46D7-8F9C-36FE3A349B3F}" srcOrd="6" destOrd="0" presId="urn:microsoft.com/office/officeart/2005/8/layout/radial1"/>
    <dgm:cxn modelId="{3E4D68CC-C4C0-4DE1-8284-4920DF71DE27}" type="presParOf" srcId="{D63CCCD2-70A0-49FB-B77C-05796CDE430F}" destId="{32415DEC-BD9A-4BC1-A810-91BF469DD60C}" srcOrd="7" destOrd="0" presId="urn:microsoft.com/office/officeart/2005/8/layout/radial1"/>
    <dgm:cxn modelId="{A32CC2EA-82E3-43EA-AB39-18A98C66C92B}" type="presParOf" srcId="{32415DEC-BD9A-4BC1-A810-91BF469DD60C}" destId="{074A0E81-9256-4284-AB26-65E651BA78D3}" srcOrd="0" destOrd="0" presId="urn:microsoft.com/office/officeart/2005/8/layout/radial1"/>
    <dgm:cxn modelId="{D01BAC26-10FB-4C65-9ADF-5B375761A8B1}" type="presParOf" srcId="{D63CCCD2-70A0-49FB-B77C-05796CDE430F}" destId="{D9DB639E-0A8B-4616-8509-E84A1316EA3B}" srcOrd="8" destOrd="0" presId="urn:microsoft.com/office/officeart/2005/8/layout/radial1"/>
    <dgm:cxn modelId="{43B74D04-CF1B-4AC0-AF69-F49B41243D4F}" type="presParOf" srcId="{D63CCCD2-70A0-49FB-B77C-05796CDE430F}" destId="{20FFB06A-694B-4B3C-A420-A1D64F96C7AA}" srcOrd="9" destOrd="0" presId="urn:microsoft.com/office/officeart/2005/8/layout/radial1"/>
    <dgm:cxn modelId="{1A3AF86A-A98A-46A1-9798-2C2242C816C6}" type="presParOf" srcId="{20FFB06A-694B-4B3C-A420-A1D64F96C7AA}" destId="{2C4A5DB0-C8C1-4840-B7A3-43B71128082F}" srcOrd="0" destOrd="0" presId="urn:microsoft.com/office/officeart/2005/8/layout/radial1"/>
    <dgm:cxn modelId="{F1E2620D-99B3-47F4-9F52-4B369122A4FB}" type="presParOf" srcId="{D63CCCD2-70A0-49FB-B77C-05796CDE430F}" destId="{5C6D3DEA-804D-432C-9A5D-4CCF090A088F}" srcOrd="10" destOrd="0" presId="urn:microsoft.com/office/officeart/2005/8/layout/radial1"/>
    <dgm:cxn modelId="{364F723F-CCAB-4371-9754-4F7F99461FC6}" type="presParOf" srcId="{D63CCCD2-70A0-49FB-B77C-05796CDE430F}" destId="{E92EE637-FC1E-4D74-84DD-1E11FA51C1C1}" srcOrd="11" destOrd="0" presId="urn:microsoft.com/office/officeart/2005/8/layout/radial1"/>
    <dgm:cxn modelId="{3BE4C332-B7EB-4205-9C14-787AFFCD58A8}" type="presParOf" srcId="{E92EE637-FC1E-4D74-84DD-1E11FA51C1C1}" destId="{3A7AF250-68B2-4C89-9336-27E2D9D3B998}" srcOrd="0" destOrd="0" presId="urn:microsoft.com/office/officeart/2005/8/layout/radial1"/>
    <dgm:cxn modelId="{782F8653-DBE4-44D5-A3B9-6FF6D943E0AD}" type="presParOf" srcId="{D63CCCD2-70A0-49FB-B77C-05796CDE430F}" destId="{6660D76A-5264-4180-A0F6-15D9BF411A35}" srcOrd="12" destOrd="0" presId="urn:microsoft.com/office/officeart/2005/8/layout/radial1"/>
    <dgm:cxn modelId="{393DC0E6-E633-4A0F-A71D-A5DA4E2391AE}" type="presParOf" srcId="{D63CCCD2-70A0-49FB-B77C-05796CDE430F}" destId="{0C4A38B5-AFC6-42B7-AA5B-F83F4F835FE4}" srcOrd="13" destOrd="0" presId="urn:microsoft.com/office/officeart/2005/8/layout/radial1"/>
    <dgm:cxn modelId="{3B8BFB50-5E95-4478-9E26-3FC12DE2538D}" type="presParOf" srcId="{0C4A38B5-AFC6-42B7-AA5B-F83F4F835FE4}" destId="{2C57B1DD-CA1B-4F83-817B-443B63284865}" srcOrd="0" destOrd="0" presId="urn:microsoft.com/office/officeart/2005/8/layout/radial1"/>
    <dgm:cxn modelId="{56DBCB26-8D3E-419D-A7B5-8ACB0486DFFC}" type="presParOf" srcId="{D63CCCD2-70A0-49FB-B77C-05796CDE430F}" destId="{4C0D1451-D054-4CF9-9C5B-E634BEBCC454}" srcOrd="14" destOrd="0" presId="urn:microsoft.com/office/officeart/2005/8/layout/radial1"/>
    <dgm:cxn modelId="{FCBFBB93-8259-4D5A-8034-60C654706020}" type="presParOf" srcId="{D63CCCD2-70A0-49FB-B77C-05796CDE430F}" destId="{081615AD-F997-41F8-8470-5C8B7DEF723E}" srcOrd="15" destOrd="0" presId="urn:microsoft.com/office/officeart/2005/8/layout/radial1"/>
    <dgm:cxn modelId="{E4B7D5CB-C0D7-442A-A888-D81F954FCB62}" type="presParOf" srcId="{081615AD-F997-41F8-8470-5C8B7DEF723E}" destId="{00E806A7-03FB-4BE0-B6E4-7D22364AE113}" srcOrd="0" destOrd="0" presId="urn:microsoft.com/office/officeart/2005/8/layout/radial1"/>
    <dgm:cxn modelId="{8E6274A6-B194-446D-860C-A473B92467C7}" type="presParOf" srcId="{D63CCCD2-70A0-49FB-B77C-05796CDE430F}" destId="{544A81C4-949F-4435-A013-778489046679}" srcOrd="16" destOrd="0" presId="urn:microsoft.com/office/officeart/2005/8/layout/radial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01449DB-776B-4959-8600-83E7A6E6C620}" type="doc">
      <dgm:prSet loTypeId="urn:microsoft.com/office/officeart/2005/8/layout/pyramid1" loCatId="pyramid" qsTypeId="urn:microsoft.com/office/officeart/2005/8/quickstyle/simple1" qsCatId="simple" csTypeId="urn:microsoft.com/office/officeart/2005/8/colors/accent1_2" csCatId="accent1" phldr="1"/>
      <dgm:spPr/>
    </dgm:pt>
    <dgm:pt modelId="{A152EEE0-32D8-4A5F-BC29-0355D1B9F402}">
      <dgm:prSet/>
      <dgm:spPr>
        <a:solidFill>
          <a:schemeClr val="tx1">
            <a:lumMod val="25000"/>
            <a:lumOff val="75000"/>
          </a:schemeClr>
        </a:solidFill>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0" i="0" u="none" strike="noStrike" cap="none" normalizeH="0" baseline="0">
              <a:ln>
                <a:noFill/>
              </a:ln>
              <a:solidFill>
                <a:schemeClr val="tx1"/>
              </a:solidFill>
              <a:effectLst/>
              <a:latin typeface="Arial" panose="020B0604020202020204" pitchFamily="34" charset="0"/>
            </a:rPr>
            <a:t>Mission</a:t>
          </a:r>
        </a:p>
      </dgm:t>
    </dgm:pt>
    <dgm:pt modelId="{C2462286-0548-43C1-8C14-C738E6F6BCA0}" type="parTrans" cxnId="{DA2FCFE6-17E2-4D30-95C3-778110031D9F}">
      <dgm:prSet/>
      <dgm:spPr/>
      <dgm:t>
        <a:bodyPr/>
        <a:lstStyle/>
        <a:p>
          <a:endParaRPr lang="en-US"/>
        </a:p>
      </dgm:t>
    </dgm:pt>
    <dgm:pt modelId="{323E5534-FA82-46FC-8802-DFE576118854}" type="sibTrans" cxnId="{DA2FCFE6-17E2-4D30-95C3-778110031D9F}">
      <dgm:prSet/>
      <dgm:spPr/>
      <dgm:t>
        <a:bodyPr/>
        <a:lstStyle/>
        <a:p>
          <a:endParaRPr lang="en-US"/>
        </a:p>
      </dgm:t>
    </dgm:pt>
    <dgm:pt modelId="{CE5BA2A6-038B-4303-906B-721C12C090EF}">
      <dgm:prSet/>
      <dgm:spPr>
        <a:solidFill>
          <a:schemeClr val="tx1">
            <a:lumMod val="50000"/>
            <a:lumOff val="50000"/>
          </a:schemeClr>
        </a:solidFill>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0" i="0" u="none" strike="noStrike" cap="none" normalizeH="0" baseline="0" dirty="0">
              <a:ln>
                <a:noFill/>
              </a:ln>
              <a:solidFill>
                <a:schemeClr val="tx1"/>
              </a:solidFill>
              <a:effectLst/>
              <a:latin typeface="Arial" panose="020B0604020202020204" pitchFamily="34" charset="0"/>
            </a:rPr>
            <a:t>Strategies</a:t>
          </a:r>
        </a:p>
      </dgm:t>
    </dgm:pt>
    <dgm:pt modelId="{F6F5BE58-3622-411D-AEEE-38EF0BF76E4F}" type="parTrans" cxnId="{AA5DB8FD-F8F5-4FA1-8B1D-BB9F550C186E}">
      <dgm:prSet/>
      <dgm:spPr/>
      <dgm:t>
        <a:bodyPr/>
        <a:lstStyle/>
        <a:p>
          <a:endParaRPr lang="en-US"/>
        </a:p>
      </dgm:t>
    </dgm:pt>
    <dgm:pt modelId="{2409A577-4FDF-4206-AAA0-EA99341F7039}" type="sibTrans" cxnId="{AA5DB8FD-F8F5-4FA1-8B1D-BB9F550C186E}">
      <dgm:prSet/>
      <dgm:spPr/>
      <dgm:t>
        <a:bodyPr/>
        <a:lstStyle/>
        <a:p>
          <a:endParaRPr lang="en-US"/>
        </a:p>
      </dgm:t>
    </dgm:pt>
    <dgm:pt modelId="{FEF87D26-E64D-418A-BD75-8DEF5BCB42C5}">
      <dgm:prSet/>
      <dgm:spPr>
        <a:solidFill>
          <a:schemeClr val="tx1">
            <a:lumMod val="75000"/>
            <a:lumOff val="25000"/>
          </a:schemeClr>
        </a:solidFill>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0" i="0" u="none" strike="noStrike" cap="none" normalizeH="0" baseline="0">
              <a:ln>
                <a:noFill/>
              </a:ln>
              <a:solidFill>
                <a:schemeClr val="bg1"/>
              </a:solidFill>
              <a:effectLst/>
              <a:latin typeface="Arial" panose="020B0604020202020204" pitchFamily="34" charset="0"/>
            </a:rPr>
            <a:t>Measures</a:t>
          </a:r>
        </a:p>
      </dgm:t>
    </dgm:pt>
    <dgm:pt modelId="{07A4126D-029A-46F0-82FD-220B9F1FEC91}" type="parTrans" cxnId="{4388214A-5CBF-4C90-A776-6F6BB628816E}">
      <dgm:prSet/>
      <dgm:spPr/>
      <dgm:t>
        <a:bodyPr/>
        <a:lstStyle/>
        <a:p>
          <a:endParaRPr lang="en-US"/>
        </a:p>
      </dgm:t>
    </dgm:pt>
    <dgm:pt modelId="{B4AB0E05-19DD-4059-AEE1-5F2A927E9408}" type="sibTrans" cxnId="{4388214A-5CBF-4C90-A776-6F6BB628816E}">
      <dgm:prSet/>
      <dgm:spPr/>
      <dgm:t>
        <a:bodyPr/>
        <a:lstStyle/>
        <a:p>
          <a:endParaRPr lang="en-US"/>
        </a:p>
      </dgm:t>
    </dgm:pt>
    <dgm:pt modelId="{AA7EB1A0-16A4-4A1E-9BB7-70606C172D85}" type="pres">
      <dgm:prSet presAssocID="{401449DB-776B-4959-8600-83E7A6E6C620}" presName="Name0" presStyleCnt="0">
        <dgm:presLayoutVars>
          <dgm:dir/>
          <dgm:animLvl val="lvl"/>
          <dgm:resizeHandles val="exact"/>
        </dgm:presLayoutVars>
      </dgm:prSet>
      <dgm:spPr/>
    </dgm:pt>
    <dgm:pt modelId="{364E8937-9BEB-46A8-B398-08F042349FE5}" type="pres">
      <dgm:prSet presAssocID="{A152EEE0-32D8-4A5F-BC29-0355D1B9F402}" presName="Name8" presStyleCnt="0"/>
      <dgm:spPr/>
    </dgm:pt>
    <dgm:pt modelId="{1D33A357-7AF7-40B2-9E39-5DEDF5CD2197}" type="pres">
      <dgm:prSet presAssocID="{A152EEE0-32D8-4A5F-BC29-0355D1B9F402}" presName="level" presStyleLbl="node1" presStyleIdx="0" presStyleCnt="3">
        <dgm:presLayoutVars>
          <dgm:chMax val="1"/>
          <dgm:bulletEnabled val="1"/>
        </dgm:presLayoutVars>
      </dgm:prSet>
      <dgm:spPr/>
    </dgm:pt>
    <dgm:pt modelId="{23FC85B8-E228-4B33-9D36-F3196F7AAD91}" type="pres">
      <dgm:prSet presAssocID="{A152EEE0-32D8-4A5F-BC29-0355D1B9F402}" presName="levelTx" presStyleLbl="revTx" presStyleIdx="0" presStyleCnt="0">
        <dgm:presLayoutVars>
          <dgm:chMax val="1"/>
          <dgm:bulletEnabled val="1"/>
        </dgm:presLayoutVars>
      </dgm:prSet>
      <dgm:spPr/>
    </dgm:pt>
    <dgm:pt modelId="{3FA115DA-5DF1-484D-BBAC-1BD785A3EACA}" type="pres">
      <dgm:prSet presAssocID="{CE5BA2A6-038B-4303-906B-721C12C090EF}" presName="Name8" presStyleCnt="0"/>
      <dgm:spPr/>
    </dgm:pt>
    <dgm:pt modelId="{8357AABD-4205-4CF5-87EE-3BD81E6C888A}" type="pres">
      <dgm:prSet presAssocID="{CE5BA2A6-038B-4303-906B-721C12C090EF}" presName="level" presStyleLbl="node1" presStyleIdx="1" presStyleCnt="3">
        <dgm:presLayoutVars>
          <dgm:chMax val="1"/>
          <dgm:bulletEnabled val="1"/>
        </dgm:presLayoutVars>
      </dgm:prSet>
      <dgm:spPr/>
    </dgm:pt>
    <dgm:pt modelId="{1D08AB8B-F70D-4EFC-966C-D54B45BA5405}" type="pres">
      <dgm:prSet presAssocID="{CE5BA2A6-038B-4303-906B-721C12C090EF}" presName="levelTx" presStyleLbl="revTx" presStyleIdx="0" presStyleCnt="0">
        <dgm:presLayoutVars>
          <dgm:chMax val="1"/>
          <dgm:bulletEnabled val="1"/>
        </dgm:presLayoutVars>
      </dgm:prSet>
      <dgm:spPr/>
    </dgm:pt>
    <dgm:pt modelId="{D5CC6A28-144A-426B-A60A-70EC375B8AE3}" type="pres">
      <dgm:prSet presAssocID="{FEF87D26-E64D-418A-BD75-8DEF5BCB42C5}" presName="Name8" presStyleCnt="0"/>
      <dgm:spPr/>
    </dgm:pt>
    <dgm:pt modelId="{517B7635-FF53-4DEF-A38A-FEFC2130BBF9}" type="pres">
      <dgm:prSet presAssocID="{FEF87D26-E64D-418A-BD75-8DEF5BCB42C5}" presName="level" presStyleLbl="node1" presStyleIdx="2" presStyleCnt="3">
        <dgm:presLayoutVars>
          <dgm:chMax val="1"/>
          <dgm:bulletEnabled val="1"/>
        </dgm:presLayoutVars>
      </dgm:prSet>
      <dgm:spPr/>
    </dgm:pt>
    <dgm:pt modelId="{528ADB72-B836-4871-A9D3-5E7E62324272}" type="pres">
      <dgm:prSet presAssocID="{FEF87D26-E64D-418A-BD75-8DEF5BCB42C5}" presName="levelTx" presStyleLbl="revTx" presStyleIdx="0" presStyleCnt="0">
        <dgm:presLayoutVars>
          <dgm:chMax val="1"/>
          <dgm:bulletEnabled val="1"/>
        </dgm:presLayoutVars>
      </dgm:prSet>
      <dgm:spPr/>
    </dgm:pt>
  </dgm:ptLst>
  <dgm:cxnLst>
    <dgm:cxn modelId="{A5EF5A06-5FFD-4B58-B379-8C03C52F56FE}" type="presOf" srcId="{FEF87D26-E64D-418A-BD75-8DEF5BCB42C5}" destId="{528ADB72-B836-4871-A9D3-5E7E62324272}" srcOrd="1" destOrd="0" presId="urn:microsoft.com/office/officeart/2005/8/layout/pyramid1"/>
    <dgm:cxn modelId="{F3FF283A-1DF4-4E4D-8187-81E6F5DD9433}" type="presOf" srcId="{CE5BA2A6-038B-4303-906B-721C12C090EF}" destId="{1D08AB8B-F70D-4EFC-966C-D54B45BA5405}" srcOrd="1" destOrd="0" presId="urn:microsoft.com/office/officeart/2005/8/layout/pyramid1"/>
    <dgm:cxn modelId="{E3191669-4BED-4F23-B6CB-7C28E10ECF31}" type="presOf" srcId="{A152EEE0-32D8-4A5F-BC29-0355D1B9F402}" destId="{23FC85B8-E228-4B33-9D36-F3196F7AAD91}" srcOrd="1" destOrd="0" presId="urn:microsoft.com/office/officeart/2005/8/layout/pyramid1"/>
    <dgm:cxn modelId="{4388214A-5CBF-4C90-A776-6F6BB628816E}" srcId="{401449DB-776B-4959-8600-83E7A6E6C620}" destId="{FEF87D26-E64D-418A-BD75-8DEF5BCB42C5}" srcOrd="2" destOrd="0" parTransId="{07A4126D-029A-46F0-82FD-220B9F1FEC91}" sibTransId="{B4AB0E05-19DD-4059-AEE1-5F2A927E9408}"/>
    <dgm:cxn modelId="{D90E1574-425A-4C42-B850-B44260F78BE5}" type="presOf" srcId="{FEF87D26-E64D-418A-BD75-8DEF5BCB42C5}" destId="{517B7635-FF53-4DEF-A38A-FEFC2130BBF9}" srcOrd="0" destOrd="0" presId="urn:microsoft.com/office/officeart/2005/8/layout/pyramid1"/>
    <dgm:cxn modelId="{8937B274-9DEF-4DE8-A2FA-527A8E069FF2}" type="presOf" srcId="{A152EEE0-32D8-4A5F-BC29-0355D1B9F402}" destId="{1D33A357-7AF7-40B2-9E39-5DEDF5CD2197}" srcOrd="0" destOrd="0" presId="urn:microsoft.com/office/officeart/2005/8/layout/pyramid1"/>
    <dgm:cxn modelId="{57D98790-3D8C-4395-8A8E-2EA35EDF5DFC}" type="presOf" srcId="{CE5BA2A6-038B-4303-906B-721C12C090EF}" destId="{8357AABD-4205-4CF5-87EE-3BD81E6C888A}" srcOrd="0" destOrd="0" presId="urn:microsoft.com/office/officeart/2005/8/layout/pyramid1"/>
    <dgm:cxn modelId="{8CB9C19A-9B51-47F2-A126-D22A2C36643E}" type="presOf" srcId="{401449DB-776B-4959-8600-83E7A6E6C620}" destId="{AA7EB1A0-16A4-4A1E-9BB7-70606C172D85}" srcOrd="0" destOrd="0" presId="urn:microsoft.com/office/officeart/2005/8/layout/pyramid1"/>
    <dgm:cxn modelId="{DA2FCFE6-17E2-4D30-95C3-778110031D9F}" srcId="{401449DB-776B-4959-8600-83E7A6E6C620}" destId="{A152EEE0-32D8-4A5F-BC29-0355D1B9F402}" srcOrd="0" destOrd="0" parTransId="{C2462286-0548-43C1-8C14-C738E6F6BCA0}" sibTransId="{323E5534-FA82-46FC-8802-DFE576118854}"/>
    <dgm:cxn modelId="{AA5DB8FD-F8F5-4FA1-8B1D-BB9F550C186E}" srcId="{401449DB-776B-4959-8600-83E7A6E6C620}" destId="{CE5BA2A6-038B-4303-906B-721C12C090EF}" srcOrd="1" destOrd="0" parTransId="{F6F5BE58-3622-411D-AEEE-38EF0BF76E4F}" sibTransId="{2409A577-4FDF-4206-AAA0-EA99341F7039}"/>
    <dgm:cxn modelId="{3A410495-8B1C-4055-BBA7-F195E81A0F73}" type="presParOf" srcId="{AA7EB1A0-16A4-4A1E-9BB7-70606C172D85}" destId="{364E8937-9BEB-46A8-B398-08F042349FE5}" srcOrd="0" destOrd="0" presId="urn:microsoft.com/office/officeart/2005/8/layout/pyramid1"/>
    <dgm:cxn modelId="{B7552A1F-C775-40E1-84ED-2096E1010E5C}" type="presParOf" srcId="{364E8937-9BEB-46A8-B398-08F042349FE5}" destId="{1D33A357-7AF7-40B2-9E39-5DEDF5CD2197}" srcOrd="0" destOrd="0" presId="urn:microsoft.com/office/officeart/2005/8/layout/pyramid1"/>
    <dgm:cxn modelId="{D728C369-EB8E-4398-8214-68F91863E924}" type="presParOf" srcId="{364E8937-9BEB-46A8-B398-08F042349FE5}" destId="{23FC85B8-E228-4B33-9D36-F3196F7AAD91}" srcOrd="1" destOrd="0" presId="urn:microsoft.com/office/officeart/2005/8/layout/pyramid1"/>
    <dgm:cxn modelId="{04BFF498-779B-441F-A69B-AC3EF3EB3A0B}" type="presParOf" srcId="{AA7EB1A0-16A4-4A1E-9BB7-70606C172D85}" destId="{3FA115DA-5DF1-484D-BBAC-1BD785A3EACA}" srcOrd="1" destOrd="0" presId="urn:microsoft.com/office/officeart/2005/8/layout/pyramid1"/>
    <dgm:cxn modelId="{1F70859F-1E7E-4C5D-8B13-142D3E79DA7F}" type="presParOf" srcId="{3FA115DA-5DF1-484D-BBAC-1BD785A3EACA}" destId="{8357AABD-4205-4CF5-87EE-3BD81E6C888A}" srcOrd="0" destOrd="0" presId="urn:microsoft.com/office/officeart/2005/8/layout/pyramid1"/>
    <dgm:cxn modelId="{4333794C-7D48-4E3B-B2E5-7EE6A2E1838D}" type="presParOf" srcId="{3FA115DA-5DF1-484D-BBAC-1BD785A3EACA}" destId="{1D08AB8B-F70D-4EFC-966C-D54B45BA5405}" srcOrd="1" destOrd="0" presId="urn:microsoft.com/office/officeart/2005/8/layout/pyramid1"/>
    <dgm:cxn modelId="{6396D9B2-19E9-4F65-8F8C-A70F4735184F}" type="presParOf" srcId="{AA7EB1A0-16A4-4A1E-9BB7-70606C172D85}" destId="{D5CC6A28-144A-426B-A60A-70EC375B8AE3}" srcOrd="2" destOrd="0" presId="urn:microsoft.com/office/officeart/2005/8/layout/pyramid1"/>
    <dgm:cxn modelId="{22E4F542-758E-44D1-B880-29D00FD3D142}" type="presParOf" srcId="{D5CC6A28-144A-426B-A60A-70EC375B8AE3}" destId="{517B7635-FF53-4DEF-A38A-FEFC2130BBF9}" srcOrd="0" destOrd="0" presId="urn:microsoft.com/office/officeart/2005/8/layout/pyramid1"/>
    <dgm:cxn modelId="{1AE8430A-F331-45F6-9BB7-08DE09E2A33E}" type="presParOf" srcId="{D5CC6A28-144A-426B-A60A-70EC375B8AE3}" destId="{528ADB72-B836-4871-A9D3-5E7E62324272}" srcOrd="1" destOrd="0" presId="urn:microsoft.com/office/officeart/2005/8/layout/pyramid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270A67B-FC66-476A-975D-3E2DA5EA0D80}" type="doc">
      <dgm:prSet loTypeId="urn:microsoft.com/office/officeart/2005/8/layout/pyramid1" loCatId="pyramid" qsTypeId="urn:microsoft.com/office/officeart/2005/8/quickstyle/simple1" qsCatId="simple" csTypeId="urn:microsoft.com/office/officeart/2005/8/colors/accent1_2" csCatId="accent1" phldr="1"/>
      <dgm:spPr/>
    </dgm:pt>
    <dgm:pt modelId="{E0E7B8FF-FD77-4597-BA56-B2BCD55A3B76}">
      <dgm:prSet/>
      <dgm:spPr>
        <a:solidFill>
          <a:schemeClr val="tx1">
            <a:lumMod val="10000"/>
            <a:lumOff val="90000"/>
          </a:schemeClr>
        </a:solidFill>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b="0" i="0" u="none" strike="noStrike" cap="none" normalizeH="0" baseline="0" dirty="0">
            <a:ln>
              <a:noFill/>
            </a:ln>
            <a:solidFill>
              <a:schemeClr val="bg1"/>
            </a:solidFill>
            <a:effectLst/>
            <a:latin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b="0" i="0" u="none" strike="noStrike" cap="none" normalizeH="0" baseline="0" dirty="0">
            <a:ln>
              <a:noFill/>
            </a:ln>
            <a:solidFill>
              <a:schemeClr val="bg1"/>
            </a:solidFill>
            <a:effectLst/>
            <a:latin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chemeClr val="tx1"/>
              </a:solidFill>
              <a:effectLst/>
              <a:latin typeface="Arial" panose="020B0604020202020204" pitchFamily="34" charset="0"/>
            </a:rPr>
            <a:t>Strategic</a:t>
          </a:r>
        </a:p>
      </dgm:t>
    </dgm:pt>
    <dgm:pt modelId="{E5A0BD79-2C6E-4997-9AEC-FA3F70674B9B}" type="parTrans" cxnId="{C7E00B72-2574-42E4-8B9C-4C3314CC5364}">
      <dgm:prSet/>
      <dgm:spPr/>
      <dgm:t>
        <a:bodyPr/>
        <a:lstStyle/>
        <a:p>
          <a:endParaRPr lang="en-US"/>
        </a:p>
      </dgm:t>
    </dgm:pt>
    <dgm:pt modelId="{60CDC1E5-87EA-4812-9E48-D2DAB8DDC857}" type="sibTrans" cxnId="{C7E00B72-2574-42E4-8B9C-4C3314CC5364}">
      <dgm:prSet/>
      <dgm:spPr/>
      <dgm:t>
        <a:bodyPr/>
        <a:lstStyle/>
        <a:p>
          <a:endParaRPr lang="en-US"/>
        </a:p>
      </dgm:t>
    </dgm:pt>
    <dgm:pt modelId="{DC8F6652-7A48-4526-B600-8968DB19F3C9}">
      <dgm:prSet/>
      <dgm:spPr>
        <a:solidFill>
          <a:schemeClr val="tx1">
            <a:lumMod val="50000"/>
            <a:lumOff val="50000"/>
          </a:schemeClr>
        </a:solidFill>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a:ln>
                <a:noFill/>
              </a:ln>
              <a:solidFill>
                <a:schemeClr val="accent4">
                  <a:lumMod val="60000"/>
                  <a:lumOff val="40000"/>
                </a:schemeClr>
              </a:solidFill>
              <a:effectLst/>
              <a:latin typeface="Arial" panose="020B0604020202020204" pitchFamily="34" charset="0"/>
            </a:rPr>
            <a:t>Tactical</a:t>
          </a:r>
        </a:p>
      </dgm:t>
    </dgm:pt>
    <dgm:pt modelId="{39DC752B-DD7C-4176-8992-E99777A18F18}" type="parTrans" cxnId="{DD8FD71B-E230-4E16-AB11-58588A8EFD7E}">
      <dgm:prSet/>
      <dgm:spPr/>
      <dgm:t>
        <a:bodyPr/>
        <a:lstStyle/>
        <a:p>
          <a:endParaRPr lang="en-US"/>
        </a:p>
      </dgm:t>
    </dgm:pt>
    <dgm:pt modelId="{9831E02C-8CA6-4FAE-A399-E65488864CBE}" type="sibTrans" cxnId="{DD8FD71B-E230-4E16-AB11-58588A8EFD7E}">
      <dgm:prSet/>
      <dgm:spPr/>
      <dgm:t>
        <a:bodyPr/>
        <a:lstStyle/>
        <a:p>
          <a:endParaRPr lang="en-US"/>
        </a:p>
      </dgm:t>
    </dgm:pt>
    <dgm:pt modelId="{215B8AD0-067B-468F-B020-DA60EA7F3366}">
      <dgm:prSet/>
      <dgm:spPr>
        <a:solidFill>
          <a:schemeClr val="tx1">
            <a:lumMod val="75000"/>
            <a:lumOff val="25000"/>
          </a:schemeClr>
        </a:solidFill>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chemeClr val="bg1">
                  <a:lumMod val="85000"/>
                </a:schemeClr>
              </a:solidFill>
              <a:effectLst/>
              <a:latin typeface="Arial" panose="020B0604020202020204" pitchFamily="34" charset="0"/>
            </a:rPr>
            <a:t>Operational</a:t>
          </a:r>
        </a:p>
      </dgm:t>
    </dgm:pt>
    <dgm:pt modelId="{3F8C3180-DD4E-417C-A570-A996E3964A75}" type="parTrans" cxnId="{65DDF465-5B64-40F4-AB80-D3E6AFC941F4}">
      <dgm:prSet/>
      <dgm:spPr/>
      <dgm:t>
        <a:bodyPr/>
        <a:lstStyle/>
        <a:p>
          <a:endParaRPr lang="en-US"/>
        </a:p>
      </dgm:t>
    </dgm:pt>
    <dgm:pt modelId="{E44F6DC3-E836-4BA3-A28D-ABE4CCD6E5B9}" type="sibTrans" cxnId="{65DDF465-5B64-40F4-AB80-D3E6AFC941F4}">
      <dgm:prSet/>
      <dgm:spPr/>
      <dgm:t>
        <a:bodyPr/>
        <a:lstStyle/>
        <a:p>
          <a:endParaRPr lang="en-US"/>
        </a:p>
      </dgm:t>
    </dgm:pt>
    <dgm:pt modelId="{67B840AD-6B15-4800-A63B-B3A13BCBA8DE}" type="pres">
      <dgm:prSet presAssocID="{E270A67B-FC66-476A-975D-3E2DA5EA0D80}" presName="Name0" presStyleCnt="0">
        <dgm:presLayoutVars>
          <dgm:dir/>
          <dgm:animLvl val="lvl"/>
          <dgm:resizeHandles val="exact"/>
        </dgm:presLayoutVars>
      </dgm:prSet>
      <dgm:spPr/>
    </dgm:pt>
    <dgm:pt modelId="{71278DC5-EA96-43D2-8C02-9AB34D9D8CCA}" type="pres">
      <dgm:prSet presAssocID="{E0E7B8FF-FD77-4597-BA56-B2BCD55A3B76}" presName="Name8" presStyleCnt="0"/>
      <dgm:spPr/>
    </dgm:pt>
    <dgm:pt modelId="{6CEBA82E-EFC0-4CD3-8F51-5970D36329AE}" type="pres">
      <dgm:prSet presAssocID="{E0E7B8FF-FD77-4597-BA56-B2BCD55A3B76}" presName="level" presStyleLbl="node1" presStyleIdx="0" presStyleCnt="3">
        <dgm:presLayoutVars>
          <dgm:chMax val="1"/>
          <dgm:bulletEnabled val="1"/>
        </dgm:presLayoutVars>
      </dgm:prSet>
      <dgm:spPr/>
    </dgm:pt>
    <dgm:pt modelId="{E715C68A-1A8E-4456-A9AD-14BEF7A02069}" type="pres">
      <dgm:prSet presAssocID="{E0E7B8FF-FD77-4597-BA56-B2BCD55A3B76}" presName="levelTx" presStyleLbl="revTx" presStyleIdx="0" presStyleCnt="0">
        <dgm:presLayoutVars>
          <dgm:chMax val="1"/>
          <dgm:bulletEnabled val="1"/>
        </dgm:presLayoutVars>
      </dgm:prSet>
      <dgm:spPr/>
    </dgm:pt>
    <dgm:pt modelId="{25ADD80A-6E70-4B29-9A96-27B06B559370}" type="pres">
      <dgm:prSet presAssocID="{DC8F6652-7A48-4526-B600-8968DB19F3C9}" presName="Name8" presStyleCnt="0"/>
      <dgm:spPr/>
    </dgm:pt>
    <dgm:pt modelId="{2547C71B-2EC3-42F1-A70A-31B005E40CAF}" type="pres">
      <dgm:prSet presAssocID="{DC8F6652-7A48-4526-B600-8968DB19F3C9}" presName="level" presStyleLbl="node1" presStyleIdx="1" presStyleCnt="3">
        <dgm:presLayoutVars>
          <dgm:chMax val="1"/>
          <dgm:bulletEnabled val="1"/>
        </dgm:presLayoutVars>
      </dgm:prSet>
      <dgm:spPr/>
    </dgm:pt>
    <dgm:pt modelId="{3472E6F8-12C1-4874-9422-086A669FDBD2}" type="pres">
      <dgm:prSet presAssocID="{DC8F6652-7A48-4526-B600-8968DB19F3C9}" presName="levelTx" presStyleLbl="revTx" presStyleIdx="0" presStyleCnt="0">
        <dgm:presLayoutVars>
          <dgm:chMax val="1"/>
          <dgm:bulletEnabled val="1"/>
        </dgm:presLayoutVars>
      </dgm:prSet>
      <dgm:spPr/>
    </dgm:pt>
    <dgm:pt modelId="{F53E840F-3752-4073-B9D4-09F54DBD6600}" type="pres">
      <dgm:prSet presAssocID="{215B8AD0-067B-468F-B020-DA60EA7F3366}" presName="Name8" presStyleCnt="0"/>
      <dgm:spPr/>
    </dgm:pt>
    <dgm:pt modelId="{FD3CA6E0-667F-4A65-8ECA-B9CA3DBEE031}" type="pres">
      <dgm:prSet presAssocID="{215B8AD0-067B-468F-B020-DA60EA7F3366}" presName="level" presStyleLbl="node1" presStyleIdx="2" presStyleCnt="3">
        <dgm:presLayoutVars>
          <dgm:chMax val="1"/>
          <dgm:bulletEnabled val="1"/>
        </dgm:presLayoutVars>
      </dgm:prSet>
      <dgm:spPr/>
    </dgm:pt>
    <dgm:pt modelId="{8E34265C-F5CE-4EB1-9529-661C66837F57}" type="pres">
      <dgm:prSet presAssocID="{215B8AD0-067B-468F-B020-DA60EA7F3366}" presName="levelTx" presStyleLbl="revTx" presStyleIdx="0" presStyleCnt="0">
        <dgm:presLayoutVars>
          <dgm:chMax val="1"/>
          <dgm:bulletEnabled val="1"/>
        </dgm:presLayoutVars>
      </dgm:prSet>
      <dgm:spPr/>
    </dgm:pt>
  </dgm:ptLst>
  <dgm:cxnLst>
    <dgm:cxn modelId="{3F1FF704-2EAF-4BDB-994C-51715255A6A9}" type="presOf" srcId="{DC8F6652-7A48-4526-B600-8968DB19F3C9}" destId="{3472E6F8-12C1-4874-9422-086A669FDBD2}" srcOrd="1" destOrd="0" presId="urn:microsoft.com/office/officeart/2005/8/layout/pyramid1"/>
    <dgm:cxn modelId="{DD8FD71B-E230-4E16-AB11-58588A8EFD7E}" srcId="{E270A67B-FC66-476A-975D-3E2DA5EA0D80}" destId="{DC8F6652-7A48-4526-B600-8968DB19F3C9}" srcOrd="1" destOrd="0" parTransId="{39DC752B-DD7C-4176-8992-E99777A18F18}" sibTransId="{9831E02C-8CA6-4FAE-A399-E65488864CBE}"/>
    <dgm:cxn modelId="{94CBE624-5735-48CC-A266-2FAA7A30EA77}" type="presOf" srcId="{DC8F6652-7A48-4526-B600-8968DB19F3C9}" destId="{2547C71B-2EC3-42F1-A70A-31B005E40CAF}" srcOrd="0" destOrd="0" presId="urn:microsoft.com/office/officeart/2005/8/layout/pyramid1"/>
    <dgm:cxn modelId="{65DDF465-5B64-40F4-AB80-D3E6AFC941F4}" srcId="{E270A67B-FC66-476A-975D-3E2DA5EA0D80}" destId="{215B8AD0-067B-468F-B020-DA60EA7F3366}" srcOrd="2" destOrd="0" parTransId="{3F8C3180-DD4E-417C-A570-A996E3964A75}" sibTransId="{E44F6DC3-E836-4BA3-A28D-ABE4CCD6E5B9}"/>
    <dgm:cxn modelId="{C7E00B72-2574-42E4-8B9C-4C3314CC5364}" srcId="{E270A67B-FC66-476A-975D-3E2DA5EA0D80}" destId="{E0E7B8FF-FD77-4597-BA56-B2BCD55A3B76}" srcOrd="0" destOrd="0" parTransId="{E5A0BD79-2C6E-4997-9AEC-FA3F70674B9B}" sibTransId="{60CDC1E5-87EA-4812-9E48-D2DAB8DDC857}"/>
    <dgm:cxn modelId="{93F68E79-E061-4189-8752-5FBB1E56B84D}" type="presOf" srcId="{E0E7B8FF-FD77-4597-BA56-B2BCD55A3B76}" destId="{E715C68A-1A8E-4456-A9AD-14BEF7A02069}" srcOrd="1" destOrd="0" presId="urn:microsoft.com/office/officeart/2005/8/layout/pyramid1"/>
    <dgm:cxn modelId="{E9324AA9-C3A5-40F2-AB28-BAE4B12B6B57}" type="presOf" srcId="{215B8AD0-067B-468F-B020-DA60EA7F3366}" destId="{8E34265C-F5CE-4EB1-9529-661C66837F57}" srcOrd="1" destOrd="0" presId="urn:microsoft.com/office/officeart/2005/8/layout/pyramid1"/>
    <dgm:cxn modelId="{D2694FBF-F2A5-46DA-9A6D-C61AD2CD60F5}" type="presOf" srcId="{215B8AD0-067B-468F-B020-DA60EA7F3366}" destId="{FD3CA6E0-667F-4A65-8ECA-B9CA3DBEE031}" srcOrd="0" destOrd="0" presId="urn:microsoft.com/office/officeart/2005/8/layout/pyramid1"/>
    <dgm:cxn modelId="{F636CBC8-3715-4DAF-A265-9A7CFE7F89E2}" type="presOf" srcId="{E0E7B8FF-FD77-4597-BA56-B2BCD55A3B76}" destId="{6CEBA82E-EFC0-4CD3-8F51-5970D36329AE}" srcOrd="0" destOrd="0" presId="urn:microsoft.com/office/officeart/2005/8/layout/pyramid1"/>
    <dgm:cxn modelId="{09F09CF4-8623-4065-B766-B98DB9E8C849}" type="presOf" srcId="{E270A67B-FC66-476A-975D-3E2DA5EA0D80}" destId="{67B840AD-6B15-4800-A63B-B3A13BCBA8DE}" srcOrd="0" destOrd="0" presId="urn:microsoft.com/office/officeart/2005/8/layout/pyramid1"/>
    <dgm:cxn modelId="{D24593F2-E9EB-48D4-AD85-C84892EB4745}" type="presParOf" srcId="{67B840AD-6B15-4800-A63B-B3A13BCBA8DE}" destId="{71278DC5-EA96-43D2-8C02-9AB34D9D8CCA}" srcOrd="0" destOrd="0" presId="urn:microsoft.com/office/officeart/2005/8/layout/pyramid1"/>
    <dgm:cxn modelId="{6CE3823A-615E-4833-B81E-8D0EF7CE7BBD}" type="presParOf" srcId="{71278DC5-EA96-43D2-8C02-9AB34D9D8CCA}" destId="{6CEBA82E-EFC0-4CD3-8F51-5970D36329AE}" srcOrd="0" destOrd="0" presId="urn:microsoft.com/office/officeart/2005/8/layout/pyramid1"/>
    <dgm:cxn modelId="{EEFDD45A-E8C6-4F57-8A38-CC1DCAE49873}" type="presParOf" srcId="{71278DC5-EA96-43D2-8C02-9AB34D9D8CCA}" destId="{E715C68A-1A8E-4456-A9AD-14BEF7A02069}" srcOrd="1" destOrd="0" presId="urn:microsoft.com/office/officeart/2005/8/layout/pyramid1"/>
    <dgm:cxn modelId="{66E3D687-E5CC-4DF4-9981-5A2154D9E4CF}" type="presParOf" srcId="{67B840AD-6B15-4800-A63B-B3A13BCBA8DE}" destId="{25ADD80A-6E70-4B29-9A96-27B06B559370}" srcOrd="1" destOrd="0" presId="urn:microsoft.com/office/officeart/2005/8/layout/pyramid1"/>
    <dgm:cxn modelId="{0A4053A7-AE5B-4D8D-B78E-78A0156EE56D}" type="presParOf" srcId="{25ADD80A-6E70-4B29-9A96-27B06B559370}" destId="{2547C71B-2EC3-42F1-A70A-31B005E40CAF}" srcOrd="0" destOrd="0" presId="urn:microsoft.com/office/officeart/2005/8/layout/pyramid1"/>
    <dgm:cxn modelId="{830DD3E3-24BD-443F-979D-E3FE61E2CC19}" type="presParOf" srcId="{25ADD80A-6E70-4B29-9A96-27B06B559370}" destId="{3472E6F8-12C1-4874-9422-086A669FDBD2}" srcOrd="1" destOrd="0" presId="urn:microsoft.com/office/officeart/2005/8/layout/pyramid1"/>
    <dgm:cxn modelId="{C190394D-5C50-4233-B4B2-15C571771149}" type="presParOf" srcId="{67B840AD-6B15-4800-A63B-B3A13BCBA8DE}" destId="{F53E840F-3752-4073-B9D4-09F54DBD6600}" srcOrd="2" destOrd="0" presId="urn:microsoft.com/office/officeart/2005/8/layout/pyramid1"/>
    <dgm:cxn modelId="{7BBBA9C0-BB0A-47B3-9E05-7CE5652A09BD}" type="presParOf" srcId="{F53E840F-3752-4073-B9D4-09F54DBD6600}" destId="{FD3CA6E0-667F-4A65-8ECA-B9CA3DBEE031}" srcOrd="0" destOrd="0" presId="urn:microsoft.com/office/officeart/2005/8/layout/pyramid1"/>
    <dgm:cxn modelId="{D5A68109-D8DF-4CEF-AA17-0667246C47FD}" type="presParOf" srcId="{F53E840F-3752-4073-B9D4-09F54DBD6600}" destId="{8E34265C-F5CE-4EB1-9529-661C66837F57}" srcOrd="1" destOrd="0" presId="urn:microsoft.com/office/officeart/2005/8/layout/pyramid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B1CB058-D61C-4FBD-A995-1F810BAEAF80}">
      <dsp:nvSpPr>
        <dsp:cNvPr id="0" name=""/>
        <dsp:cNvSpPr/>
      </dsp:nvSpPr>
      <dsp:spPr>
        <a:xfrm>
          <a:off x="3305000" y="2011964"/>
          <a:ext cx="1544987" cy="154498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500" b="0" i="0" u="none" strike="noStrike" kern="1200" cap="none" normalizeH="0" baseline="0" dirty="0">
              <a:ln>
                <a:noFill/>
              </a:ln>
              <a:solidFill>
                <a:schemeClr val="bg1"/>
              </a:solidFill>
              <a:effectLst/>
              <a:latin typeface="Arial" panose="020B0604020202020204" pitchFamily="34" charset="0"/>
            </a:rPr>
            <a:t>Metrics</a:t>
          </a:r>
        </a:p>
      </dsp:txBody>
      <dsp:txXfrm>
        <a:off x="3531258" y="2238222"/>
        <a:ext cx="1092471" cy="1092471"/>
      </dsp:txXfrm>
    </dsp:sp>
    <dsp:sp modelId="{10516C21-5939-4688-9D8E-D405DDCA6D68}">
      <dsp:nvSpPr>
        <dsp:cNvPr id="0" name=""/>
        <dsp:cNvSpPr/>
      </dsp:nvSpPr>
      <dsp:spPr>
        <a:xfrm rot="16200000">
          <a:off x="3845133" y="1762553"/>
          <a:ext cx="464720" cy="34101"/>
        </a:xfrm>
        <a:custGeom>
          <a:avLst/>
          <a:gdLst/>
          <a:ahLst/>
          <a:cxnLst/>
          <a:rect l="0" t="0" r="0" b="0"/>
          <a:pathLst>
            <a:path>
              <a:moveTo>
                <a:pt x="0" y="17050"/>
              </a:moveTo>
              <a:lnTo>
                <a:pt x="464720" y="1705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065875" y="1767985"/>
        <a:ext cx="23236" cy="23236"/>
      </dsp:txXfrm>
    </dsp:sp>
    <dsp:sp modelId="{6893F400-72F3-4524-86D9-251B1CCEC277}">
      <dsp:nvSpPr>
        <dsp:cNvPr id="0" name=""/>
        <dsp:cNvSpPr/>
      </dsp:nvSpPr>
      <dsp:spPr>
        <a:xfrm>
          <a:off x="3305000" y="2255"/>
          <a:ext cx="1544987" cy="1544987"/>
        </a:xfrm>
        <a:prstGeom prst="ellipse">
          <a:avLst/>
        </a:prstGeom>
        <a:solidFill>
          <a:schemeClr val="tx1">
            <a:lumMod val="75000"/>
            <a:lumOff val="2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kern="1200" cap="none" normalizeH="0" baseline="0" dirty="0">
              <a:ln>
                <a:noFill/>
              </a:ln>
              <a:solidFill>
                <a:schemeClr val="bg1">
                  <a:lumMod val="85000"/>
                </a:schemeClr>
              </a:solidFill>
              <a:effectLst/>
              <a:latin typeface="Arial" panose="020B0604020202020204" pitchFamily="34" charset="0"/>
            </a:rPr>
            <a:t>Strategic</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kern="1200" cap="none" normalizeH="0" baseline="0" dirty="0">
              <a:ln>
                <a:noFill/>
              </a:ln>
              <a:solidFill>
                <a:schemeClr val="bg1">
                  <a:lumMod val="85000"/>
                </a:schemeClr>
              </a:solidFill>
              <a:effectLst/>
              <a:latin typeface="Arial" panose="020B0604020202020204" pitchFamily="34" charset="0"/>
            </a:rPr>
            <a:t>Metrics</a:t>
          </a:r>
        </a:p>
      </dsp:txBody>
      <dsp:txXfrm>
        <a:off x="3531258" y="228513"/>
        <a:ext cx="1092471" cy="1092471"/>
      </dsp:txXfrm>
    </dsp:sp>
    <dsp:sp modelId="{F0B5DD80-398C-422F-BE14-5F5AAF5450F9}">
      <dsp:nvSpPr>
        <dsp:cNvPr id="0" name=""/>
        <dsp:cNvSpPr/>
      </dsp:nvSpPr>
      <dsp:spPr>
        <a:xfrm rot="1800000">
          <a:off x="4715363" y="3269834"/>
          <a:ext cx="464720" cy="34101"/>
        </a:xfrm>
        <a:custGeom>
          <a:avLst/>
          <a:gdLst/>
          <a:ahLst/>
          <a:cxnLst/>
          <a:rect l="0" t="0" r="0" b="0"/>
          <a:pathLst>
            <a:path>
              <a:moveTo>
                <a:pt x="0" y="17050"/>
              </a:moveTo>
              <a:lnTo>
                <a:pt x="464720" y="1705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936105" y="3275267"/>
        <a:ext cx="23236" cy="23236"/>
      </dsp:txXfrm>
    </dsp:sp>
    <dsp:sp modelId="{96270508-3367-485F-AC08-AE49BBBE9DFF}">
      <dsp:nvSpPr>
        <dsp:cNvPr id="0" name=""/>
        <dsp:cNvSpPr/>
      </dsp:nvSpPr>
      <dsp:spPr>
        <a:xfrm>
          <a:off x="5045458" y="3016818"/>
          <a:ext cx="1544987" cy="1544987"/>
        </a:xfrm>
        <a:prstGeom prst="ellipse">
          <a:avLst/>
        </a:prstGeom>
        <a:solidFill>
          <a:schemeClr val="tx1">
            <a:lumMod val="75000"/>
            <a:lumOff val="2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kern="1200" cap="none" normalizeH="0" baseline="0" dirty="0">
              <a:ln>
                <a:noFill/>
              </a:ln>
              <a:solidFill>
                <a:schemeClr val="bg1">
                  <a:lumMod val="85000"/>
                </a:schemeClr>
              </a:solidFill>
              <a:effectLst/>
              <a:latin typeface="Arial" panose="020B0604020202020204" pitchFamily="34" charset="0"/>
            </a:rPr>
            <a:t>Opera-</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kern="1200" cap="none" normalizeH="0" baseline="0" dirty="0" err="1">
              <a:ln>
                <a:noFill/>
              </a:ln>
              <a:solidFill>
                <a:schemeClr val="bg1">
                  <a:lumMod val="85000"/>
                </a:schemeClr>
              </a:solidFill>
              <a:effectLst/>
              <a:latin typeface="Arial" panose="020B0604020202020204" pitchFamily="34" charset="0"/>
            </a:rPr>
            <a:t>tional</a:t>
          </a:r>
          <a:endParaRPr kumimoji="0" lang="en-US" altLang="en-US" sz="1600" b="0" i="0" u="none" strike="noStrike" kern="1200" cap="none" normalizeH="0" baseline="0" dirty="0">
            <a:ln>
              <a:noFill/>
            </a:ln>
            <a:solidFill>
              <a:schemeClr val="bg1">
                <a:lumMod val="85000"/>
              </a:schemeClr>
            </a:solidFill>
            <a:effectLst/>
            <a:latin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kern="1200" cap="none" normalizeH="0" baseline="0" dirty="0">
              <a:ln>
                <a:noFill/>
              </a:ln>
              <a:solidFill>
                <a:schemeClr val="bg1">
                  <a:lumMod val="85000"/>
                </a:schemeClr>
              </a:solidFill>
              <a:effectLst/>
              <a:latin typeface="Arial" panose="020B0604020202020204" pitchFamily="34" charset="0"/>
            </a:rPr>
            <a:t>Metrics</a:t>
          </a:r>
        </a:p>
      </dsp:txBody>
      <dsp:txXfrm>
        <a:off x="5271716" y="3243076"/>
        <a:ext cx="1092471" cy="1092471"/>
      </dsp:txXfrm>
    </dsp:sp>
    <dsp:sp modelId="{4F5A8247-ADC0-4A58-AC2B-74BEA0EB4F28}">
      <dsp:nvSpPr>
        <dsp:cNvPr id="0" name=""/>
        <dsp:cNvSpPr/>
      </dsp:nvSpPr>
      <dsp:spPr>
        <a:xfrm rot="9000000">
          <a:off x="2974904" y="3269834"/>
          <a:ext cx="464720" cy="34101"/>
        </a:xfrm>
        <a:custGeom>
          <a:avLst/>
          <a:gdLst/>
          <a:ahLst/>
          <a:cxnLst/>
          <a:rect l="0" t="0" r="0" b="0"/>
          <a:pathLst>
            <a:path>
              <a:moveTo>
                <a:pt x="0" y="17050"/>
              </a:moveTo>
              <a:lnTo>
                <a:pt x="464720" y="1705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rot="10800000">
        <a:off x="3195646" y="3275267"/>
        <a:ext cx="23236" cy="23236"/>
      </dsp:txXfrm>
    </dsp:sp>
    <dsp:sp modelId="{B07B0269-1EAE-4447-8F37-618A40A5C0DC}">
      <dsp:nvSpPr>
        <dsp:cNvPr id="0" name=""/>
        <dsp:cNvSpPr/>
      </dsp:nvSpPr>
      <dsp:spPr>
        <a:xfrm>
          <a:off x="1564541" y="3016818"/>
          <a:ext cx="1544987" cy="1544987"/>
        </a:xfrm>
        <a:prstGeom prst="ellipse">
          <a:avLst/>
        </a:prstGeom>
        <a:solidFill>
          <a:schemeClr val="tx1">
            <a:lumMod val="75000"/>
            <a:lumOff val="2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kern="1200" cap="none" normalizeH="0" baseline="0" dirty="0">
              <a:ln>
                <a:noFill/>
              </a:ln>
              <a:solidFill>
                <a:schemeClr val="bg1">
                  <a:lumMod val="85000"/>
                </a:schemeClr>
              </a:solidFill>
              <a:effectLst/>
              <a:latin typeface="Arial" panose="020B0604020202020204" pitchFamily="34" charset="0"/>
            </a:rPr>
            <a:t>Tactical</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kern="1200" cap="none" normalizeH="0" baseline="0" dirty="0">
              <a:ln>
                <a:noFill/>
              </a:ln>
              <a:solidFill>
                <a:schemeClr val="bg1">
                  <a:lumMod val="85000"/>
                </a:schemeClr>
              </a:solidFill>
              <a:effectLst/>
              <a:latin typeface="Arial" panose="020B0604020202020204" pitchFamily="34" charset="0"/>
            </a:rPr>
            <a:t>Metrics</a:t>
          </a:r>
        </a:p>
      </dsp:txBody>
      <dsp:txXfrm>
        <a:off x="1790799" y="3243076"/>
        <a:ext cx="1092471" cy="109247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EBA82E-EFC0-4CD3-8F51-5970D36329AE}">
      <dsp:nvSpPr>
        <dsp:cNvPr id="0" name=""/>
        <dsp:cNvSpPr/>
      </dsp:nvSpPr>
      <dsp:spPr>
        <a:xfrm>
          <a:off x="1346200" y="0"/>
          <a:ext cx="1346200" cy="1295400"/>
        </a:xfrm>
        <a:prstGeom prst="trapezoid">
          <a:avLst>
            <a:gd name="adj" fmla="val 51961"/>
          </a:avLst>
        </a:prstGeom>
        <a:solidFill>
          <a:schemeClr val="tx1">
            <a:lumMod val="10000"/>
            <a:lumOff val="9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0" tIns="31750" rIns="31750" bIns="31750"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2500" b="0" i="0" u="none" strike="noStrike" kern="1200" cap="none" normalizeH="0" baseline="0" dirty="0">
            <a:ln>
              <a:noFill/>
            </a:ln>
            <a:solidFill>
              <a:schemeClr val="bg1"/>
            </a:solidFill>
            <a:effectLst/>
            <a:latin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2500" b="0" i="0" u="none" strike="noStrike" kern="1200" cap="none" normalizeH="0" baseline="0" dirty="0">
            <a:ln>
              <a:noFill/>
            </a:ln>
            <a:solidFill>
              <a:schemeClr val="bg1"/>
            </a:solidFill>
            <a:effectLst/>
            <a:latin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500" b="0" i="0" u="none" strike="noStrike" kern="1200" cap="none" normalizeH="0" baseline="0" dirty="0">
              <a:ln>
                <a:noFill/>
              </a:ln>
              <a:solidFill>
                <a:schemeClr val="tx1"/>
              </a:solidFill>
              <a:effectLst/>
              <a:latin typeface="Arial" panose="020B0604020202020204" pitchFamily="34" charset="0"/>
            </a:rPr>
            <a:t>Strategic</a:t>
          </a:r>
        </a:p>
      </dsp:txBody>
      <dsp:txXfrm>
        <a:off x="1346200" y="0"/>
        <a:ext cx="1346200" cy="1295400"/>
      </dsp:txXfrm>
    </dsp:sp>
    <dsp:sp modelId="{2547C71B-2EC3-42F1-A70A-31B005E40CAF}">
      <dsp:nvSpPr>
        <dsp:cNvPr id="0" name=""/>
        <dsp:cNvSpPr/>
      </dsp:nvSpPr>
      <dsp:spPr>
        <a:xfrm>
          <a:off x="673100" y="1295400"/>
          <a:ext cx="2692400" cy="1295400"/>
        </a:xfrm>
        <a:prstGeom prst="trapezoid">
          <a:avLst>
            <a:gd name="adj" fmla="val 51961"/>
          </a:avLst>
        </a:prstGeom>
        <a:solidFill>
          <a:schemeClr val="tx1">
            <a:lumMod val="50000"/>
            <a:lumOff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0" tIns="31750" rIns="31750" bIns="31750"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500" b="1" i="0" u="none" strike="noStrike" kern="1200" cap="none" normalizeH="0" baseline="0" dirty="0">
              <a:ln>
                <a:noFill/>
              </a:ln>
              <a:solidFill>
                <a:schemeClr val="accent4">
                  <a:lumMod val="60000"/>
                  <a:lumOff val="40000"/>
                </a:schemeClr>
              </a:solidFill>
              <a:effectLst/>
              <a:latin typeface="Arial" panose="020B0604020202020204" pitchFamily="34" charset="0"/>
            </a:rPr>
            <a:t>Tactical</a:t>
          </a:r>
        </a:p>
      </dsp:txBody>
      <dsp:txXfrm>
        <a:off x="1144270" y="1295400"/>
        <a:ext cx="1750060" cy="1295400"/>
      </dsp:txXfrm>
    </dsp:sp>
    <dsp:sp modelId="{FD3CA6E0-667F-4A65-8ECA-B9CA3DBEE031}">
      <dsp:nvSpPr>
        <dsp:cNvPr id="0" name=""/>
        <dsp:cNvSpPr/>
      </dsp:nvSpPr>
      <dsp:spPr>
        <a:xfrm>
          <a:off x="0" y="2590800"/>
          <a:ext cx="4038600" cy="1295400"/>
        </a:xfrm>
        <a:prstGeom prst="trapezoid">
          <a:avLst>
            <a:gd name="adj" fmla="val 51961"/>
          </a:avLst>
        </a:prstGeom>
        <a:solidFill>
          <a:schemeClr val="tx1">
            <a:lumMod val="75000"/>
            <a:lumOff val="2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0" tIns="31750" rIns="31750" bIns="31750"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500" b="0" i="0" u="none" strike="noStrike" kern="1200" cap="none" normalizeH="0" baseline="0" dirty="0">
              <a:ln>
                <a:noFill/>
              </a:ln>
              <a:solidFill>
                <a:schemeClr val="bg1">
                  <a:lumMod val="85000"/>
                </a:schemeClr>
              </a:solidFill>
              <a:effectLst/>
              <a:latin typeface="Arial" panose="020B0604020202020204" pitchFamily="34" charset="0"/>
            </a:rPr>
            <a:t>Operational</a:t>
          </a:r>
        </a:p>
      </dsp:txBody>
      <dsp:txXfrm>
        <a:off x="706754" y="2590800"/>
        <a:ext cx="2625090" cy="129540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D89C7E8-F939-4D5F-BD62-677C105D2AC7}">
      <dsp:nvSpPr>
        <dsp:cNvPr id="0" name=""/>
        <dsp:cNvSpPr/>
      </dsp:nvSpPr>
      <dsp:spPr>
        <a:xfrm>
          <a:off x="4039297" y="1829497"/>
          <a:ext cx="1065405" cy="1065405"/>
        </a:xfrm>
        <a:prstGeom prst="ellipse">
          <a:avLst/>
        </a:prstGeom>
        <a:solidFill>
          <a:schemeClr val="bg1">
            <a:lumMod val="85000"/>
          </a:schemeClr>
        </a:solidFill>
        <a:ln w="25400" cap="flat" cmpd="sng" algn="ctr">
          <a:solidFill>
            <a:schemeClr val="bg2">
              <a:lumMod val="40000"/>
              <a:lumOff val="6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2000" b="1" i="0" u="none" strike="noStrike" kern="1200" cap="none" normalizeH="0" baseline="0" dirty="0">
              <a:ln>
                <a:noFill/>
              </a:ln>
              <a:solidFill>
                <a:schemeClr val="tx1"/>
              </a:solidFill>
              <a:effectLst/>
              <a:latin typeface="Arial" pitchFamily="34" charset="0"/>
            </a:rPr>
            <a:t>CISO</a:t>
          </a:r>
        </a:p>
      </dsp:txBody>
      <dsp:txXfrm>
        <a:off x="4195322" y="1985522"/>
        <a:ext cx="753355" cy="753355"/>
      </dsp:txXfrm>
    </dsp:sp>
    <dsp:sp modelId="{87F703F7-4069-49DD-81CE-E4AE118FB8EB}">
      <dsp:nvSpPr>
        <dsp:cNvPr id="0" name=""/>
        <dsp:cNvSpPr/>
      </dsp:nvSpPr>
      <dsp:spPr>
        <a:xfrm rot="16200000">
          <a:off x="4198823" y="1445833"/>
          <a:ext cx="746353" cy="20972"/>
        </a:xfrm>
        <a:custGeom>
          <a:avLst/>
          <a:gdLst/>
          <a:ahLst/>
          <a:cxnLst/>
          <a:rect l="0" t="0" r="0" b="0"/>
          <a:pathLst>
            <a:path>
              <a:moveTo>
                <a:pt x="0" y="10486"/>
              </a:moveTo>
              <a:lnTo>
                <a:pt x="746353" y="1048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dirty="0"/>
        </a:p>
      </dsp:txBody>
      <dsp:txXfrm>
        <a:off x="4553341" y="1437661"/>
        <a:ext cx="37317" cy="37317"/>
      </dsp:txXfrm>
    </dsp:sp>
    <dsp:sp modelId="{7D3B7AA5-195A-4432-90BB-347B81D6D480}">
      <dsp:nvSpPr>
        <dsp:cNvPr id="0" name=""/>
        <dsp:cNvSpPr/>
      </dsp:nvSpPr>
      <dsp:spPr>
        <a:xfrm>
          <a:off x="4039297" y="17737"/>
          <a:ext cx="1065405" cy="1065405"/>
        </a:xfrm>
        <a:prstGeom prst="ellipse">
          <a:avLst/>
        </a:prstGeom>
        <a:solidFill>
          <a:schemeClr val="tx1">
            <a:lumMod val="25000"/>
            <a:lumOff val="75000"/>
          </a:schemeClr>
        </a:solidFill>
        <a:ln w="25400" cap="flat" cmpd="sng" algn="ctr">
          <a:solidFill>
            <a:schemeClr val="bg2">
              <a:lumMod val="40000"/>
              <a:lumOff val="6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kern="1200" cap="none" normalizeH="0" baseline="0" dirty="0">
              <a:ln>
                <a:noFill/>
              </a:ln>
              <a:solidFill>
                <a:schemeClr val="tx1"/>
              </a:solidFill>
              <a:effectLst/>
              <a:latin typeface="Arial" pitchFamily="34" charset="0"/>
            </a:rPr>
            <a:t>Exec.</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kern="1200" cap="none" normalizeH="0" baseline="0" dirty="0">
              <a:ln>
                <a:noFill/>
              </a:ln>
              <a:solidFill>
                <a:schemeClr val="tx1"/>
              </a:solidFill>
              <a:effectLst/>
              <a:latin typeface="Arial" pitchFamily="34" charset="0"/>
            </a:rPr>
            <a:t>Mgmt</a:t>
          </a:r>
        </a:p>
      </dsp:txBody>
      <dsp:txXfrm>
        <a:off x="4195322" y="173762"/>
        <a:ext cx="753355" cy="753355"/>
      </dsp:txXfrm>
    </dsp:sp>
    <dsp:sp modelId="{C51A630A-3E00-455B-BD33-E352E99A0B1E}">
      <dsp:nvSpPr>
        <dsp:cNvPr id="0" name=""/>
        <dsp:cNvSpPr/>
      </dsp:nvSpPr>
      <dsp:spPr>
        <a:xfrm rot="18900000">
          <a:off x="4839376" y="1711159"/>
          <a:ext cx="746353" cy="20972"/>
        </a:xfrm>
        <a:custGeom>
          <a:avLst/>
          <a:gdLst/>
          <a:ahLst/>
          <a:cxnLst/>
          <a:rect l="0" t="0" r="0" b="0"/>
          <a:pathLst>
            <a:path>
              <a:moveTo>
                <a:pt x="0" y="10486"/>
              </a:moveTo>
              <a:lnTo>
                <a:pt x="746353" y="1048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dirty="0"/>
        </a:p>
      </dsp:txBody>
      <dsp:txXfrm>
        <a:off x="5193895" y="1702987"/>
        <a:ext cx="37317" cy="37317"/>
      </dsp:txXfrm>
    </dsp:sp>
    <dsp:sp modelId="{CFA04B9B-D99C-4596-B730-07EF566E297F}">
      <dsp:nvSpPr>
        <dsp:cNvPr id="0" name=""/>
        <dsp:cNvSpPr/>
      </dsp:nvSpPr>
      <dsp:spPr>
        <a:xfrm>
          <a:off x="5320404" y="548389"/>
          <a:ext cx="1065405" cy="1065405"/>
        </a:xfrm>
        <a:prstGeom prst="ellipse">
          <a:avLst/>
        </a:prstGeom>
        <a:solidFill>
          <a:schemeClr val="tx1">
            <a:lumMod val="25000"/>
            <a:lumOff val="75000"/>
          </a:schemeClr>
        </a:solidFill>
        <a:ln w="25400" cap="flat" cmpd="sng" algn="ctr">
          <a:solidFill>
            <a:schemeClr val="bg2">
              <a:lumMod val="40000"/>
              <a:lumOff val="6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700" b="0" i="0" u="none" strike="noStrike" kern="1200" cap="none" normalizeH="0" baseline="0" dirty="0">
              <a:ln>
                <a:noFill/>
              </a:ln>
              <a:solidFill>
                <a:schemeClr val="tx1"/>
              </a:solidFill>
              <a:effectLst/>
              <a:latin typeface="Arial" pitchFamily="34" charset="0"/>
            </a:rPr>
            <a:t>Human</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700" b="0" i="0" u="none" strike="noStrike" kern="1200" cap="none" normalizeH="0" baseline="0" dirty="0">
              <a:ln>
                <a:noFill/>
              </a:ln>
              <a:solidFill>
                <a:schemeClr val="tx1"/>
              </a:solidFill>
              <a:effectLst/>
              <a:latin typeface="Arial" pitchFamily="34" charset="0"/>
            </a:rPr>
            <a:t>Res.</a:t>
          </a:r>
        </a:p>
      </dsp:txBody>
      <dsp:txXfrm>
        <a:off x="5476429" y="704414"/>
        <a:ext cx="753355" cy="753355"/>
      </dsp:txXfrm>
    </dsp:sp>
    <dsp:sp modelId="{BB2588B0-52D1-444F-8B6B-E4BB9FA0B835}">
      <dsp:nvSpPr>
        <dsp:cNvPr id="0" name=""/>
        <dsp:cNvSpPr/>
      </dsp:nvSpPr>
      <dsp:spPr>
        <a:xfrm>
          <a:off x="5104702" y="2351713"/>
          <a:ext cx="746353" cy="20972"/>
        </a:xfrm>
        <a:custGeom>
          <a:avLst/>
          <a:gdLst/>
          <a:ahLst/>
          <a:cxnLst/>
          <a:rect l="0" t="0" r="0" b="0"/>
          <a:pathLst>
            <a:path>
              <a:moveTo>
                <a:pt x="0" y="10486"/>
              </a:moveTo>
              <a:lnTo>
                <a:pt x="746353" y="1048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dirty="0"/>
        </a:p>
      </dsp:txBody>
      <dsp:txXfrm>
        <a:off x="5459221" y="2343541"/>
        <a:ext cx="37317" cy="37317"/>
      </dsp:txXfrm>
    </dsp:sp>
    <dsp:sp modelId="{A26CE112-B245-46D7-8F9C-36FE3A349B3F}">
      <dsp:nvSpPr>
        <dsp:cNvPr id="0" name=""/>
        <dsp:cNvSpPr/>
      </dsp:nvSpPr>
      <dsp:spPr>
        <a:xfrm>
          <a:off x="5851056" y="1829497"/>
          <a:ext cx="1065405" cy="1065405"/>
        </a:xfrm>
        <a:prstGeom prst="ellipse">
          <a:avLst/>
        </a:prstGeom>
        <a:solidFill>
          <a:schemeClr val="tx1">
            <a:lumMod val="25000"/>
            <a:lumOff val="75000"/>
          </a:schemeClr>
        </a:solidFill>
        <a:ln w="25400" cap="flat" cmpd="sng" algn="ctr">
          <a:solidFill>
            <a:schemeClr val="bg2">
              <a:lumMod val="40000"/>
              <a:lumOff val="6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kern="1200" cap="none" normalizeH="0" baseline="0" dirty="0">
              <a:ln>
                <a:noFill/>
              </a:ln>
              <a:solidFill>
                <a:schemeClr val="tx1"/>
              </a:solidFill>
              <a:effectLst/>
              <a:latin typeface="Arial" pitchFamily="34" charset="0"/>
            </a:rPr>
            <a:t>Busi-ness</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kern="1200" cap="none" normalizeH="0" baseline="0" dirty="0">
              <a:ln>
                <a:noFill/>
              </a:ln>
              <a:solidFill>
                <a:schemeClr val="tx1"/>
              </a:solidFill>
              <a:effectLst/>
              <a:latin typeface="Arial" pitchFamily="34" charset="0"/>
            </a:rPr>
            <a:t>Mgmt</a:t>
          </a:r>
        </a:p>
      </dsp:txBody>
      <dsp:txXfrm>
        <a:off x="6007081" y="1985522"/>
        <a:ext cx="753355" cy="753355"/>
      </dsp:txXfrm>
    </dsp:sp>
    <dsp:sp modelId="{32415DEC-BD9A-4BC1-A810-91BF469DD60C}">
      <dsp:nvSpPr>
        <dsp:cNvPr id="0" name=""/>
        <dsp:cNvSpPr/>
      </dsp:nvSpPr>
      <dsp:spPr>
        <a:xfrm rot="2700000">
          <a:off x="4839376" y="2992267"/>
          <a:ext cx="746353" cy="20972"/>
        </a:xfrm>
        <a:custGeom>
          <a:avLst/>
          <a:gdLst/>
          <a:ahLst/>
          <a:cxnLst/>
          <a:rect l="0" t="0" r="0" b="0"/>
          <a:pathLst>
            <a:path>
              <a:moveTo>
                <a:pt x="0" y="10486"/>
              </a:moveTo>
              <a:lnTo>
                <a:pt x="746353" y="1048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dirty="0"/>
        </a:p>
      </dsp:txBody>
      <dsp:txXfrm>
        <a:off x="5193895" y="2984095"/>
        <a:ext cx="37317" cy="37317"/>
      </dsp:txXfrm>
    </dsp:sp>
    <dsp:sp modelId="{D9DB639E-0A8B-4616-8509-E84A1316EA3B}">
      <dsp:nvSpPr>
        <dsp:cNvPr id="0" name=""/>
        <dsp:cNvSpPr/>
      </dsp:nvSpPr>
      <dsp:spPr>
        <a:xfrm>
          <a:off x="5320404" y="3110604"/>
          <a:ext cx="1065405" cy="1065405"/>
        </a:xfrm>
        <a:prstGeom prst="ellipse">
          <a:avLst/>
        </a:prstGeom>
        <a:solidFill>
          <a:schemeClr val="tx1">
            <a:lumMod val="25000"/>
            <a:lumOff val="75000"/>
          </a:schemeClr>
        </a:solidFill>
        <a:ln w="25400" cap="flat" cmpd="sng" algn="ctr">
          <a:solidFill>
            <a:schemeClr val="bg2">
              <a:lumMod val="40000"/>
              <a:lumOff val="6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kern="1200" cap="none" normalizeH="0" baseline="0" dirty="0">
              <a:ln>
                <a:noFill/>
              </a:ln>
              <a:solidFill>
                <a:schemeClr val="tx1"/>
              </a:solidFill>
              <a:effectLst/>
              <a:latin typeface="Arial" pitchFamily="34" charset="0"/>
            </a:rPr>
            <a:t>Legal</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kern="1200" cap="none" normalizeH="0" baseline="0" dirty="0">
              <a:ln>
                <a:noFill/>
              </a:ln>
              <a:solidFill>
                <a:schemeClr val="tx1"/>
              </a:solidFill>
              <a:effectLst/>
              <a:latin typeface="Arial" pitchFamily="34" charset="0"/>
            </a:rPr>
            <a:t>Dept</a:t>
          </a:r>
        </a:p>
      </dsp:txBody>
      <dsp:txXfrm>
        <a:off x="5476429" y="3266629"/>
        <a:ext cx="753355" cy="753355"/>
      </dsp:txXfrm>
    </dsp:sp>
    <dsp:sp modelId="{20FFB06A-694B-4B3C-A420-A1D64F96C7AA}">
      <dsp:nvSpPr>
        <dsp:cNvPr id="0" name=""/>
        <dsp:cNvSpPr/>
      </dsp:nvSpPr>
      <dsp:spPr>
        <a:xfrm rot="5400000">
          <a:off x="4198823" y="3257593"/>
          <a:ext cx="746353" cy="20972"/>
        </a:xfrm>
        <a:custGeom>
          <a:avLst/>
          <a:gdLst/>
          <a:ahLst/>
          <a:cxnLst/>
          <a:rect l="0" t="0" r="0" b="0"/>
          <a:pathLst>
            <a:path>
              <a:moveTo>
                <a:pt x="0" y="10486"/>
              </a:moveTo>
              <a:lnTo>
                <a:pt x="746353" y="1048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dirty="0"/>
        </a:p>
      </dsp:txBody>
      <dsp:txXfrm>
        <a:off x="4553341" y="3249421"/>
        <a:ext cx="37317" cy="37317"/>
      </dsp:txXfrm>
    </dsp:sp>
    <dsp:sp modelId="{5C6D3DEA-804D-432C-9A5D-4CCF090A088F}">
      <dsp:nvSpPr>
        <dsp:cNvPr id="0" name=""/>
        <dsp:cNvSpPr/>
      </dsp:nvSpPr>
      <dsp:spPr>
        <a:xfrm>
          <a:off x="4039297" y="3641256"/>
          <a:ext cx="1065405" cy="1065405"/>
        </a:xfrm>
        <a:prstGeom prst="ellipse">
          <a:avLst/>
        </a:prstGeom>
        <a:solidFill>
          <a:schemeClr val="tx1">
            <a:lumMod val="25000"/>
            <a:lumOff val="75000"/>
          </a:schemeClr>
        </a:solidFill>
        <a:ln w="25400" cap="flat" cmpd="sng" algn="ctr">
          <a:solidFill>
            <a:schemeClr val="bg2">
              <a:lumMod val="40000"/>
              <a:lumOff val="6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kern="1200" cap="none" normalizeH="0" baseline="0" dirty="0">
              <a:ln>
                <a:noFill/>
              </a:ln>
              <a:solidFill>
                <a:schemeClr val="tx1"/>
              </a:solidFill>
              <a:effectLst/>
              <a:latin typeface="Arial" pitchFamily="34" charset="0"/>
            </a:rPr>
            <a:t>IT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kern="1200" cap="none" normalizeH="0" baseline="0" dirty="0">
              <a:ln>
                <a:noFill/>
              </a:ln>
              <a:solidFill>
                <a:schemeClr val="tx1"/>
              </a:solidFill>
              <a:effectLst/>
              <a:latin typeface="Arial" pitchFamily="34" charset="0"/>
            </a:rPr>
            <a:t>Opera-</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kern="1200" cap="none" normalizeH="0" baseline="0" dirty="0">
              <a:ln>
                <a:noFill/>
              </a:ln>
              <a:solidFill>
                <a:schemeClr val="tx1"/>
              </a:solidFill>
              <a:effectLst/>
              <a:latin typeface="Arial" pitchFamily="34" charset="0"/>
            </a:rPr>
            <a:t>tions</a:t>
          </a:r>
        </a:p>
      </dsp:txBody>
      <dsp:txXfrm>
        <a:off x="4195322" y="3797281"/>
        <a:ext cx="753355" cy="753355"/>
      </dsp:txXfrm>
    </dsp:sp>
    <dsp:sp modelId="{E92EE637-FC1E-4D74-84DD-1E11FA51C1C1}">
      <dsp:nvSpPr>
        <dsp:cNvPr id="0" name=""/>
        <dsp:cNvSpPr/>
      </dsp:nvSpPr>
      <dsp:spPr>
        <a:xfrm rot="8100000">
          <a:off x="3558269" y="2992267"/>
          <a:ext cx="746353" cy="20972"/>
        </a:xfrm>
        <a:custGeom>
          <a:avLst/>
          <a:gdLst/>
          <a:ahLst/>
          <a:cxnLst/>
          <a:rect l="0" t="0" r="0" b="0"/>
          <a:pathLst>
            <a:path>
              <a:moveTo>
                <a:pt x="0" y="10486"/>
              </a:moveTo>
              <a:lnTo>
                <a:pt x="746353" y="1048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dirty="0"/>
        </a:p>
      </dsp:txBody>
      <dsp:txXfrm rot="10800000">
        <a:off x="3912787" y="2984095"/>
        <a:ext cx="37317" cy="37317"/>
      </dsp:txXfrm>
    </dsp:sp>
    <dsp:sp modelId="{6660D76A-5264-4180-A0F6-15D9BF411A35}">
      <dsp:nvSpPr>
        <dsp:cNvPr id="0" name=""/>
        <dsp:cNvSpPr/>
      </dsp:nvSpPr>
      <dsp:spPr>
        <a:xfrm>
          <a:off x="2758189" y="3110604"/>
          <a:ext cx="1065405" cy="1065405"/>
        </a:xfrm>
        <a:prstGeom prst="ellipse">
          <a:avLst/>
        </a:prstGeom>
        <a:solidFill>
          <a:schemeClr val="tx1">
            <a:lumMod val="25000"/>
            <a:lumOff val="75000"/>
          </a:schemeClr>
        </a:solidFill>
        <a:ln w="25400" cap="flat" cmpd="sng" algn="ctr">
          <a:solidFill>
            <a:schemeClr val="bg2">
              <a:lumMod val="40000"/>
              <a:lumOff val="6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kern="1200" cap="none" normalizeH="0" baseline="0" dirty="0">
              <a:ln>
                <a:noFill/>
              </a:ln>
              <a:solidFill>
                <a:schemeClr val="tx1"/>
              </a:solidFill>
              <a:effectLst/>
              <a:latin typeface="Arial" pitchFamily="34" charset="0"/>
            </a:rPr>
            <a:t>Quality</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kern="1200" cap="none" normalizeH="0" baseline="0" dirty="0">
              <a:ln>
                <a:noFill/>
              </a:ln>
              <a:solidFill>
                <a:schemeClr val="tx1"/>
              </a:solidFill>
              <a:effectLst/>
              <a:latin typeface="Arial" pitchFamily="34" charset="0"/>
            </a:rPr>
            <a:t>Control</a:t>
          </a:r>
        </a:p>
      </dsp:txBody>
      <dsp:txXfrm>
        <a:off x="2914214" y="3266629"/>
        <a:ext cx="753355" cy="753355"/>
      </dsp:txXfrm>
    </dsp:sp>
    <dsp:sp modelId="{0C4A38B5-AFC6-42B7-AA5B-F83F4F835FE4}">
      <dsp:nvSpPr>
        <dsp:cNvPr id="0" name=""/>
        <dsp:cNvSpPr/>
      </dsp:nvSpPr>
      <dsp:spPr>
        <a:xfrm rot="10800000">
          <a:off x="3292943" y="2351713"/>
          <a:ext cx="746353" cy="20972"/>
        </a:xfrm>
        <a:custGeom>
          <a:avLst/>
          <a:gdLst/>
          <a:ahLst/>
          <a:cxnLst/>
          <a:rect l="0" t="0" r="0" b="0"/>
          <a:pathLst>
            <a:path>
              <a:moveTo>
                <a:pt x="0" y="10486"/>
              </a:moveTo>
              <a:lnTo>
                <a:pt x="746353" y="1048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dirty="0"/>
        </a:p>
      </dsp:txBody>
      <dsp:txXfrm rot="10800000">
        <a:off x="3647461" y="2343541"/>
        <a:ext cx="37317" cy="37317"/>
      </dsp:txXfrm>
    </dsp:sp>
    <dsp:sp modelId="{4C0D1451-D054-4CF9-9C5B-E634BEBCC454}">
      <dsp:nvSpPr>
        <dsp:cNvPr id="0" name=""/>
        <dsp:cNvSpPr/>
      </dsp:nvSpPr>
      <dsp:spPr>
        <a:xfrm>
          <a:off x="2227537" y="1829497"/>
          <a:ext cx="1065405" cy="1065405"/>
        </a:xfrm>
        <a:prstGeom prst="ellipse">
          <a:avLst/>
        </a:prstGeom>
        <a:solidFill>
          <a:schemeClr val="tx1">
            <a:lumMod val="25000"/>
            <a:lumOff val="75000"/>
          </a:schemeClr>
        </a:solidFill>
        <a:ln w="25400" cap="flat" cmpd="sng" algn="ctr">
          <a:solidFill>
            <a:schemeClr val="bg2">
              <a:lumMod val="40000"/>
              <a:lumOff val="6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kern="1200" cap="none" normalizeH="0" baseline="0" dirty="0">
              <a:ln>
                <a:noFill/>
              </a:ln>
              <a:solidFill>
                <a:schemeClr val="tx1"/>
              </a:solidFill>
              <a:effectLst/>
              <a:latin typeface="Arial" pitchFamily="34" charset="0"/>
            </a:rPr>
            <a:t>Pur-</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kern="1200" cap="none" normalizeH="0" baseline="0" dirty="0">
              <a:ln>
                <a:noFill/>
              </a:ln>
              <a:solidFill>
                <a:schemeClr val="tx1"/>
              </a:solidFill>
              <a:effectLst/>
              <a:latin typeface="Arial" pitchFamily="34" charset="0"/>
            </a:rPr>
            <a:t>chasing</a:t>
          </a:r>
        </a:p>
      </dsp:txBody>
      <dsp:txXfrm>
        <a:off x="2383562" y="1985522"/>
        <a:ext cx="753355" cy="753355"/>
      </dsp:txXfrm>
    </dsp:sp>
    <dsp:sp modelId="{081615AD-F997-41F8-8470-5C8B7DEF723E}">
      <dsp:nvSpPr>
        <dsp:cNvPr id="0" name=""/>
        <dsp:cNvSpPr/>
      </dsp:nvSpPr>
      <dsp:spPr>
        <a:xfrm rot="13500000">
          <a:off x="3558269" y="1711159"/>
          <a:ext cx="746353" cy="20972"/>
        </a:xfrm>
        <a:custGeom>
          <a:avLst/>
          <a:gdLst/>
          <a:ahLst/>
          <a:cxnLst/>
          <a:rect l="0" t="0" r="0" b="0"/>
          <a:pathLst>
            <a:path>
              <a:moveTo>
                <a:pt x="0" y="10486"/>
              </a:moveTo>
              <a:lnTo>
                <a:pt x="746353" y="1048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dirty="0"/>
        </a:p>
      </dsp:txBody>
      <dsp:txXfrm rot="10800000">
        <a:off x="3912787" y="1702987"/>
        <a:ext cx="37317" cy="37317"/>
      </dsp:txXfrm>
    </dsp:sp>
    <dsp:sp modelId="{544A81C4-949F-4435-A013-778489046679}">
      <dsp:nvSpPr>
        <dsp:cNvPr id="0" name=""/>
        <dsp:cNvSpPr/>
      </dsp:nvSpPr>
      <dsp:spPr>
        <a:xfrm>
          <a:off x="2758189" y="548389"/>
          <a:ext cx="1065405" cy="1065405"/>
        </a:xfrm>
        <a:prstGeom prst="ellipse">
          <a:avLst/>
        </a:prstGeom>
        <a:solidFill>
          <a:schemeClr val="tx1">
            <a:lumMod val="25000"/>
            <a:lumOff val="75000"/>
          </a:schemeClr>
        </a:solidFill>
        <a:ln w="25400" cap="flat" cmpd="sng" algn="ctr">
          <a:solidFill>
            <a:schemeClr val="bg2">
              <a:lumMod val="40000"/>
              <a:lumOff val="6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solidFill>
                <a:schemeClr val="tx1"/>
              </a:solidFill>
            </a:rPr>
            <a:t>S /W</a:t>
          </a:r>
        </a:p>
        <a:p>
          <a:pPr marL="0" lvl="0" indent="0" algn="ctr" defTabSz="711200">
            <a:lnSpc>
              <a:spcPct val="90000"/>
            </a:lnSpc>
            <a:spcBef>
              <a:spcPct val="0"/>
            </a:spcBef>
            <a:spcAft>
              <a:spcPct val="35000"/>
            </a:spcAft>
            <a:buNone/>
          </a:pPr>
          <a:r>
            <a:rPr lang="en-US" sz="1600" kern="1200" dirty="0">
              <a:solidFill>
                <a:schemeClr val="tx1"/>
              </a:solidFill>
            </a:rPr>
            <a:t>Dev.</a:t>
          </a:r>
        </a:p>
      </dsp:txBody>
      <dsp:txXfrm>
        <a:off x="2914214" y="704414"/>
        <a:ext cx="753355" cy="75335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D33A357-7AF7-40B2-9E39-5DEDF5CD2197}">
      <dsp:nvSpPr>
        <dsp:cNvPr id="0" name=""/>
        <dsp:cNvSpPr/>
      </dsp:nvSpPr>
      <dsp:spPr>
        <a:xfrm>
          <a:off x="1346200" y="0"/>
          <a:ext cx="1346200" cy="1508654"/>
        </a:xfrm>
        <a:prstGeom prst="trapezoid">
          <a:avLst>
            <a:gd name="adj" fmla="val 50000"/>
          </a:avLst>
        </a:prstGeom>
        <a:solidFill>
          <a:schemeClr val="tx1">
            <a:lumMod val="25000"/>
            <a:lumOff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830" tIns="36830" rIns="36830" bIns="3683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900" b="0" i="0" u="none" strike="noStrike" kern="1200" cap="none" normalizeH="0" baseline="0">
              <a:ln>
                <a:noFill/>
              </a:ln>
              <a:solidFill>
                <a:schemeClr val="tx1"/>
              </a:solidFill>
              <a:effectLst/>
              <a:latin typeface="Arial" panose="020B0604020202020204" pitchFamily="34" charset="0"/>
            </a:rPr>
            <a:t>Mission</a:t>
          </a:r>
        </a:p>
      </dsp:txBody>
      <dsp:txXfrm>
        <a:off x="1346200" y="0"/>
        <a:ext cx="1346200" cy="1508654"/>
      </dsp:txXfrm>
    </dsp:sp>
    <dsp:sp modelId="{8357AABD-4205-4CF5-87EE-3BD81E6C888A}">
      <dsp:nvSpPr>
        <dsp:cNvPr id="0" name=""/>
        <dsp:cNvSpPr/>
      </dsp:nvSpPr>
      <dsp:spPr>
        <a:xfrm>
          <a:off x="673100" y="1508654"/>
          <a:ext cx="2692400" cy="1508654"/>
        </a:xfrm>
        <a:prstGeom prst="trapezoid">
          <a:avLst>
            <a:gd name="adj" fmla="val 44616"/>
          </a:avLst>
        </a:prstGeom>
        <a:solidFill>
          <a:schemeClr val="tx1">
            <a:lumMod val="50000"/>
            <a:lumOff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830" tIns="36830" rIns="36830" bIns="3683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900" b="0" i="0" u="none" strike="noStrike" kern="1200" cap="none" normalizeH="0" baseline="0" dirty="0">
              <a:ln>
                <a:noFill/>
              </a:ln>
              <a:solidFill>
                <a:schemeClr val="tx1"/>
              </a:solidFill>
              <a:effectLst/>
              <a:latin typeface="Arial" panose="020B0604020202020204" pitchFamily="34" charset="0"/>
            </a:rPr>
            <a:t>Strategies</a:t>
          </a:r>
        </a:p>
      </dsp:txBody>
      <dsp:txXfrm>
        <a:off x="1144270" y="1508654"/>
        <a:ext cx="1750060" cy="1508654"/>
      </dsp:txXfrm>
    </dsp:sp>
    <dsp:sp modelId="{517B7635-FF53-4DEF-A38A-FEFC2130BBF9}">
      <dsp:nvSpPr>
        <dsp:cNvPr id="0" name=""/>
        <dsp:cNvSpPr/>
      </dsp:nvSpPr>
      <dsp:spPr>
        <a:xfrm>
          <a:off x="0" y="3017308"/>
          <a:ext cx="4038600" cy="1508654"/>
        </a:xfrm>
        <a:prstGeom prst="trapezoid">
          <a:avLst>
            <a:gd name="adj" fmla="val 44616"/>
          </a:avLst>
        </a:prstGeom>
        <a:solidFill>
          <a:schemeClr val="tx1">
            <a:lumMod val="75000"/>
            <a:lumOff val="2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830" tIns="36830" rIns="36830" bIns="3683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900" b="0" i="0" u="none" strike="noStrike" kern="1200" cap="none" normalizeH="0" baseline="0">
              <a:ln>
                <a:noFill/>
              </a:ln>
              <a:solidFill>
                <a:schemeClr val="bg1"/>
              </a:solidFill>
              <a:effectLst/>
              <a:latin typeface="Arial" panose="020B0604020202020204" pitchFamily="34" charset="0"/>
            </a:rPr>
            <a:t>Measures</a:t>
          </a:r>
        </a:p>
      </dsp:txBody>
      <dsp:txXfrm>
        <a:off x="706754" y="3017308"/>
        <a:ext cx="2625090" cy="150865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EBA82E-EFC0-4CD3-8F51-5970D36329AE}">
      <dsp:nvSpPr>
        <dsp:cNvPr id="0" name=""/>
        <dsp:cNvSpPr/>
      </dsp:nvSpPr>
      <dsp:spPr>
        <a:xfrm>
          <a:off x="1346200" y="0"/>
          <a:ext cx="1346200" cy="1295400"/>
        </a:xfrm>
        <a:prstGeom prst="trapezoid">
          <a:avLst>
            <a:gd name="adj" fmla="val 51961"/>
          </a:avLst>
        </a:prstGeom>
        <a:solidFill>
          <a:schemeClr val="tx1">
            <a:lumMod val="10000"/>
            <a:lumOff val="9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0" tIns="31750" rIns="31750" bIns="31750"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2500" b="0" i="0" u="none" strike="noStrike" kern="1200" cap="none" normalizeH="0" baseline="0" dirty="0">
            <a:ln>
              <a:noFill/>
            </a:ln>
            <a:solidFill>
              <a:schemeClr val="bg1"/>
            </a:solidFill>
            <a:effectLst/>
            <a:latin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2500" b="0" i="0" u="none" strike="noStrike" kern="1200" cap="none" normalizeH="0" baseline="0" dirty="0">
            <a:ln>
              <a:noFill/>
            </a:ln>
            <a:solidFill>
              <a:schemeClr val="bg1"/>
            </a:solidFill>
            <a:effectLst/>
            <a:latin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500" b="0" i="0" u="none" strike="noStrike" kern="1200" cap="none" normalizeH="0" baseline="0" dirty="0">
              <a:ln>
                <a:noFill/>
              </a:ln>
              <a:solidFill>
                <a:schemeClr val="tx1"/>
              </a:solidFill>
              <a:effectLst/>
              <a:latin typeface="Arial" panose="020B0604020202020204" pitchFamily="34" charset="0"/>
            </a:rPr>
            <a:t>Strategic</a:t>
          </a:r>
        </a:p>
      </dsp:txBody>
      <dsp:txXfrm>
        <a:off x="1346200" y="0"/>
        <a:ext cx="1346200" cy="1295400"/>
      </dsp:txXfrm>
    </dsp:sp>
    <dsp:sp modelId="{2547C71B-2EC3-42F1-A70A-31B005E40CAF}">
      <dsp:nvSpPr>
        <dsp:cNvPr id="0" name=""/>
        <dsp:cNvSpPr/>
      </dsp:nvSpPr>
      <dsp:spPr>
        <a:xfrm>
          <a:off x="673100" y="1295400"/>
          <a:ext cx="2692400" cy="1295400"/>
        </a:xfrm>
        <a:prstGeom prst="trapezoid">
          <a:avLst>
            <a:gd name="adj" fmla="val 51961"/>
          </a:avLst>
        </a:prstGeom>
        <a:solidFill>
          <a:schemeClr val="tx1">
            <a:lumMod val="50000"/>
            <a:lumOff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0" tIns="31750" rIns="31750" bIns="31750"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500" b="1" i="0" u="none" strike="noStrike" kern="1200" cap="none" normalizeH="0" baseline="0" dirty="0">
              <a:ln>
                <a:noFill/>
              </a:ln>
              <a:solidFill>
                <a:schemeClr val="accent4">
                  <a:lumMod val="60000"/>
                  <a:lumOff val="40000"/>
                </a:schemeClr>
              </a:solidFill>
              <a:effectLst/>
              <a:latin typeface="Arial" panose="020B0604020202020204" pitchFamily="34" charset="0"/>
            </a:rPr>
            <a:t>Tactical</a:t>
          </a:r>
        </a:p>
      </dsp:txBody>
      <dsp:txXfrm>
        <a:off x="1144270" y="1295400"/>
        <a:ext cx="1750060" cy="1295400"/>
      </dsp:txXfrm>
    </dsp:sp>
    <dsp:sp modelId="{FD3CA6E0-667F-4A65-8ECA-B9CA3DBEE031}">
      <dsp:nvSpPr>
        <dsp:cNvPr id="0" name=""/>
        <dsp:cNvSpPr/>
      </dsp:nvSpPr>
      <dsp:spPr>
        <a:xfrm>
          <a:off x="0" y="2590800"/>
          <a:ext cx="4038600" cy="1295400"/>
        </a:xfrm>
        <a:prstGeom prst="trapezoid">
          <a:avLst>
            <a:gd name="adj" fmla="val 51961"/>
          </a:avLst>
        </a:prstGeom>
        <a:solidFill>
          <a:schemeClr val="tx1">
            <a:lumMod val="75000"/>
            <a:lumOff val="2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0" tIns="31750" rIns="31750" bIns="31750"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500" b="0" i="0" u="none" strike="noStrike" kern="1200" cap="none" normalizeH="0" baseline="0" dirty="0">
              <a:ln>
                <a:noFill/>
              </a:ln>
              <a:solidFill>
                <a:schemeClr val="bg1">
                  <a:lumMod val="85000"/>
                </a:schemeClr>
              </a:solidFill>
              <a:effectLst/>
              <a:latin typeface="Arial" panose="020B0604020202020204" pitchFamily="34" charset="0"/>
            </a:rPr>
            <a:t>Operational</a:t>
          </a:r>
        </a:p>
      </dsp:txBody>
      <dsp:txXfrm>
        <a:off x="706754" y="2590800"/>
        <a:ext cx="2625090" cy="1295400"/>
      </dsp:txXfrm>
    </dsp:sp>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217BF347-8928-4729-B5DD-47BF8DA381A4}"/>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13315" name="Rectangle 3">
            <a:extLst>
              <a:ext uri="{FF2B5EF4-FFF2-40B4-BE49-F238E27FC236}">
                <a16:creationId xmlns:a16="http://schemas.microsoft.com/office/drawing/2014/main" id="{3C0E16BE-3B70-4BDA-961A-A64439002E09}"/>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77828" name="Rectangle 4">
            <a:extLst>
              <a:ext uri="{FF2B5EF4-FFF2-40B4-BE49-F238E27FC236}">
                <a16:creationId xmlns:a16="http://schemas.microsoft.com/office/drawing/2014/main" id="{E6195D4C-4160-4EB8-A638-A193F100B838}"/>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7" name="Rectangle 5">
            <a:extLst>
              <a:ext uri="{FF2B5EF4-FFF2-40B4-BE49-F238E27FC236}">
                <a16:creationId xmlns:a16="http://schemas.microsoft.com/office/drawing/2014/main" id="{1824B433-2755-4692-91B0-EA3FA8B39652}"/>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3318" name="Rectangle 6">
            <a:extLst>
              <a:ext uri="{FF2B5EF4-FFF2-40B4-BE49-F238E27FC236}">
                <a16:creationId xmlns:a16="http://schemas.microsoft.com/office/drawing/2014/main" id="{6F433BF3-931B-4A5B-BE3D-C41B93D624E5}"/>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13319" name="Rectangle 7">
            <a:extLst>
              <a:ext uri="{FF2B5EF4-FFF2-40B4-BE49-F238E27FC236}">
                <a16:creationId xmlns:a16="http://schemas.microsoft.com/office/drawing/2014/main" id="{A669310D-BAC8-465E-8317-C0D563378991}"/>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66894B0D-D571-41F6-8573-BBFA62F51E7B}"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6894B0D-D571-41F6-8573-BBFA62F51E7B}" type="slidenum">
              <a:rPr lang="en-US" altLang="en-US" smtClean="0"/>
              <a:pPr/>
              <a:t>3</a:t>
            </a:fld>
            <a:endParaRPr lang="en-US" altLang="en-US"/>
          </a:p>
        </p:txBody>
      </p:sp>
    </p:spTree>
    <p:extLst>
      <p:ext uri="{BB962C8B-B14F-4D97-AF65-F5344CB8AC3E}">
        <p14:creationId xmlns:p14="http://schemas.microsoft.com/office/powerpoint/2010/main" val="5501860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a:extLst>
              <a:ext uri="{FF2B5EF4-FFF2-40B4-BE49-F238E27FC236}">
                <a16:creationId xmlns:a16="http://schemas.microsoft.com/office/drawing/2014/main" id="{5797D620-D079-4AE6-A8E2-06478800E394}"/>
              </a:ext>
            </a:extLst>
          </p:cNvPr>
          <p:cNvSpPr>
            <a:spLocks noGrp="1" noRot="1" noChangeAspect="1" noTextEdit="1"/>
          </p:cNvSpPr>
          <p:nvPr>
            <p:ph type="sldImg"/>
          </p:nvPr>
        </p:nvSpPr>
        <p:spPr>
          <a:ln/>
        </p:spPr>
      </p:sp>
      <p:sp>
        <p:nvSpPr>
          <p:cNvPr id="84995" name="Notes Placeholder 2">
            <a:extLst>
              <a:ext uri="{FF2B5EF4-FFF2-40B4-BE49-F238E27FC236}">
                <a16:creationId xmlns:a16="http://schemas.microsoft.com/office/drawing/2014/main" id="{1715F7A7-CDC3-46A6-92F4-A84D2B4E38F3}"/>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Each Key Process Area (e.g. Deliver, Service and Support) is broken down into Processes (e.g., Manage Security Services), which in turn is broken down into Management Practices (e.g., Protect against malware), which in turn is broken down into Activities (e.g., Filter incoming traffic, such as email and downloads, to protect against unsolicited information (e.g., spyware, phishing emails).</a:t>
            </a:r>
          </a:p>
        </p:txBody>
      </p:sp>
      <p:sp>
        <p:nvSpPr>
          <p:cNvPr id="84996" name="Slide Number Placeholder 3">
            <a:extLst>
              <a:ext uri="{FF2B5EF4-FFF2-40B4-BE49-F238E27FC236}">
                <a16:creationId xmlns:a16="http://schemas.microsoft.com/office/drawing/2014/main" id="{E655A27D-FD86-4917-AC20-40BF2B7B4492}"/>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D8501E3-C335-466D-99D6-1A2A34F577E7}" type="slidenum">
              <a:rPr lang="en-US" altLang="en-US"/>
              <a:pPr/>
              <a:t>16</a:t>
            </a:fld>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a:extLst>
              <a:ext uri="{FF2B5EF4-FFF2-40B4-BE49-F238E27FC236}">
                <a16:creationId xmlns:a16="http://schemas.microsoft.com/office/drawing/2014/main" id="{8903858E-343F-430C-A473-740BBE865C47}"/>
              </a:ext>
            </a:extLst>
          </p:cNvPr>
          <p:cNvSpPr>
            <a:spLocks noGrp="1" noRot="1" noChangeAspect="1" noTextEdit="1"/>
          </p:cNvSpPr>
          <p:nvPr>
            <p:ph type="sldImg"/>
          </p:nvPr>
        </p:nvSpPr>
        <p:spPr>
          <a:ln/>
        </p:spPr>
      </p:sp>
      <p:sp>
        <p:nvSpPr>
          <p:cNvPr id="86019" name="Notes Placeholder 2">
            <a:extLst>
              <a:ext uri="{FF2B5EF4-FFF2-40B4-BE49-F238E27FC236}">
                <a16:creationId xmlns:a16="http://schemas.microsoft.com/office/drawing/2014/main" id="{95433BC9-F434-4BF4-8F6E-ECA57ABFED06}"/>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86020" name="Slide Number Placeholder 3">
            <a:extLst>
              <a:ext uri="{FF2B5EF4-FFF2-40B4-BE49-F238E27FC236}">
                <a16:creationId xmlns:a16="http://schemas.microsoft.com/office/drawing/2014/main" id="{9E9994C7-4033-43DC-B0DB-BF41C62E6CB8}"/>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C54C193-4FA5-43CF-A791-A712FDF62E7D}" type="slidenum">
              <a:rPr lang="en-US" altLang="en-US"/>
              <a:pPr/>
              <a:t>17</a:t>
            </a:fld>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a:extLst>
              <a:ext uri="{FF2B5EF4-FFF2-40B4-BE49-F238E27FC236}">
                <a16:creationId xmlns:a16="http://schemas.microsoft.com/office/drawing/2014/main" id="{B83B3C17-A5EE-438F-BBE3-731000E1B1E8}"/>
              </a:ext>
            </a:extLst>
          </p:cNvPr>
          <p:cNvSpPr>
            <a:spLocks noGrp="1" noRot="1" noChangeAspect="1" noChangeArrowheads="1" noTextEdit="1"/>
          </p:cNvSpPr>
          <p:nvPr>
            <p:ph type="sldImg"/>
          </p:nvPr>
        </p:nvSpPr>
        <p:spPr>
          <a:ln/>
        </p:spPr>
      </p:sp>
      <p:sp>
        <p:nvSpPr>
          <p:cNvPr id="87043" name="Rectangle 3">
            <a:extLst>
              <a:ext uri="{FF2B5EF4-FFF2-40B4-BE49-F238E27FC236}">
                <a16:creationId xmlns:a16="http://schemas.microsoft.com/office/drawing/2014/main" id="{01AD2FD8-F958-442C-90FE-CCB1365B68C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latin typeface="Arial" panose="020B0604020202020204" pitchFamily="34" charset="0"/>
              </a:rPr>
              <a:t>Stage 0: Security controls are not or are partially implemented</a:t>
            </a:r>
          </a:p>
          <a:p>
            <a:r>
              <a:rPr lang="en-US" altLang="en-US" dirty="0">
                <a:latin typeface="Arial" panose="020B0604020202020204" pitchFamily="34" charset="0"/>
              </a:rPr>
              <a:t>Stage 1:  Process goals are achieved, but rely on individual knowledge</a:t>
            </a:r>
          </a:p>
          <a:p>
            <a:r>
              <a:rPr lang="en-US" altLang="en-US" dirty="0">
                <a:latin typeface="Arial" panose="020B0604020202020204" pitchFamily="34" charset="0"/>
              </a:rPr>
              <a:t>Stage 2:  Has project management and config. Management, but not fully documented</a:t>
            </a:r>
          </a:p>
          <a:p>
            <a:r>
              <a:rPr lang="en-US" altLang="en-US" dirty="0">
                <a:latin typeface="Arial" panose="020B0604020202020204" pitchFamily="34" charset="0"/>
              </a:rPr>
              <a:t>Stage 3: The processes are fully defined and documented</a:t>
            </a:r>
          </a:p>
          <a:p>
            <a:r>
              <a:rPr lang="en-US" altLang="en-US" dirty="0">
                <a:latin typeface="Arial" panose="020B0604020202020204" pitchFamily="34" charset="0"/>
              </a:rPr>
              <a:t>Stage 4: The system is monitored and measured, and the system falls within limits</a:t>
            </a:r>
          </a:p>
          <a:p>
            <a:r>
              <a:rPr lang="en-US" altLang="en-US" dirty="0">
                <a:latin typeface="Arial" panose="020B0604020202020204" pitchFamily="34" charset="0"/>
              </a:rPr>
              <a:t>Stage 5: Optimized = Process improvement to achieve business goals</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a:extLst>
              <a:ext uri="{FF2B5EF4-FFF2-40B4-BE49-F238E27FC236}">
                <a16:creationId xmlns:a16="http://schemas.microsoft.com/office/drawing/2014/main" id="{7419A53B-D49A-4A50-8F95-A633F61020EF}"/>
              </a:ext>
            </a:extLst>
          </p:cNvPr>
          <p:cNvSpPr>
            <a:spLocks noGrp="1" noRot="1" noChangeAspect="1" noTextEdit="1"/>
          </p:cNvSpPr>
          <p:nvPr>
            <p:ph type="sldImg"/>
          </p:nvPr>
        </p:nvSpPr>
        <p:spPr>
          <a:ln/>
        </p:spPr>
      </p:sp>
      <p:sp>
        <p:nvSpPr>
          <p:cNvPr id="88067" name="Notes Placeholder 2">
            <a:extLst>
              <a:ext uri="{FF2B5EF4-FFF2-40B4-BE49-F238E27FC236}">
                <a16:creationId xmlns:a16="http://schemas.microsoft.com/office/drawing/2014/main" id="{0AB7B0CA-9E1F-40E9-B76C-2E9E044D7E62}"/>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These levels (0-5) are part of the ISACA COBIT recommendation</a:t>
            </a:r>
          </a:p>
        </p:txBody>
      </p:sp>
      <p:sp>
        <p:nvSpPr>
          <p:cNvPr id="88068" name="Slide Number Placeholder 3">
            <a:extLst>
              <a:ext uri="{FF2B5EF4-FFF2-40B4-BE49-F238E27FC236}">
                <a16:creationId xmlns:a16="http://schemas.microsoft.com/office/drawing/2014/main" id="{095E1F1A-6330-4DD3-ADB1-359880805F31}"/>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7A98C93-9363-4D09-88B9-9EE1C148622B}" type="slidenum">
              <a:rPr lang="en-US" altLang="en-US"/>
              <a:pPr/>
              <a:t>19</a:t>
            </a:fld>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a:extLst>
              <a:ext uri="{FF2B5EF4-FFF2-40B4-BE49-F238E27FC236}">
                <a16:creationId xmlns:a16="http://schemas.microsoft.com/office/drawing/2014/main" id="{CBCC70BA-F704-4D6F-862F-230EB3135AEE}"/>
              </a:ext>
            </a:extLst>
          </p:cNvPr>
          <p:cNvSpPr>
            <a:spLocks noGrp="1" noRot="1" noChangeAspect="1" noTextEdit="1"/>
          </p:cNvSpPr>
          <p:nvPr>
            <p:ph type="sldImg"/>
          </p:nvPr>
        </p:nvSpPr>
        <p:spPr>
          <a:ln/>
        </p:spPr>
      </p:sp>
      <p:sp>
        <p:nvSpPr>
          <p:cNvPr id="89091" name="Notes Placeholder 2">
            <a:extLst>
              <a:ext uri="{FF2B5EF4-FFF2-40B4-BE49-F238E27FC236}">
                <a16:creationId xmlns:a16="http://schemas.microsoft.com/office/drawing/2014/main" id="{E753F5CD-BBFD-4C4A-BE66-9F72E25A3635}"/>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Fire-fighting is the idea that we run around all the time solving the most recent emergency problem.</a:t>
            </a:r>
          </a:p>
        </p:txBody>
      </p:sp>
      <p:sp>
        <p:nvSpPr>
          <p:cNvPr id="89092" name="Slide Number Placeholder 3">
            <a:extLst>
              <a:ext uri="{FF2B5EF4-FFF2-40B4-BE49-F238E27FC236}">
                <a16:creationId xmlns:a16="http://schemas.microsoft.com/office/drawing/2014/main" id="{86CD60E5-4F01-47BA-A172-7049A97B15D2}"/>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0A2D117-0207-4664-9E71-5433C6DA202D}" type="slidenum">
              <a:rPr lang="en-US" altLang="en-US"/>
              <a:pPr/>
              <a:t>20</a:t>
            </a:fld>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a:extLst>
              <a:ext uri="{FF2B5EF4-FFF2-40B4-BE49-F238E27FC236}">
                <a16:creationId xmlns:a16="http://schemas.microsoft.com/office/drawing/2014/main" id="{1A1814FD-DFEC-4FC0-9F60-8BD8A9F5E2C7}"/>
              </a:ext>
            </a:extLst>
          </p:cNvPr>
          <p:cNvSpPr>
            <a:spLocks noGrp="1" noRot="1" noChangeAspect="1" noChangeArrowheads="1" noTextEdit="1"/>
          </p:cNvSpPr>
          <p:nvPr>
            <p:ph type="sldImg"/>
          </p:nvPr>
        </p:nvSpPr>
        <p:spPr>
          <a:ln/>
        </p:spPr>
      </p:sp>
      <p:sp>
        <p:nvSpPr>
          <p:cNvPr id="92163" name="Rectangle 3">
            <a:extLst>
              <a:ext uri="{FF2B5EF4-FFF2-40B4-BE49-F238E27FC236}">
                <a16:creationId xmlns:a16="http://schemas.microsoft.com/office/drawing/2014/main" id="{0EB9A009-B349-4515-B416-73E43FCA448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Quality Assurance: Determines that the process (or creation/factory) is a quality process.  Therefore few errors will occur since defects do not ever enter the process.</a:t>
            </a:r>
          </a:p>
          <a:p>
            <a:r>
              <a:rPr lang="en-US" altLang="en-US">
                <a:latin typeface="Arial" panose="020B0604020202020204" pitchFamily="34" charset="0"/>
              </a:rPr>
              <a:t>Quality Control: Concerned with testing.  After we build something we test it.</a:t>
            </a:r>
          </a:p>
          <a:p>
            <a:r>
              <a:rPr lang="en-US" altLang="en-US">
                <a:latin typeface="Arial" panose="020B0604020202020204" pitchFamily="34" charset="0"/>
              </a:rPr>
              <a:t>Often both exist – and should.</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a:extLst>
              <a:ext uri="{FF2B5EF4-FFF2-40B4-BE49-F238E27FC236}">
                <a16:creationId xmlns:a16="http://schemas.microsoft.com/office/drawing/2014/main" id="{F6D95510-8795-44FC-91B7-88CBF3E28E8B}"/>
              </a:ext>
            </a:extLst>
          </p:cNvPr>
          <p:cNvSpPr>
            <a:spLocks noGrp="1" noRot="1" noChangeAspect="1" noChangeArrowheads="1" noTextEdit="1"/>
          </p:cNvSpPr>
          <p:nvPr>
            <p:ph type="sldImg"/>
          </p:nvPr>
        </p:nvSpPr>
        <p:spPr>
          <a:ln/>
        </p:spPr>
      </p:sp>
      <p:sp>
        <p:nvSpPr>
          <p:cNvPr id="93187" name="Rectangle 3">
            <a:extLst>
              <a:ext uri="{FF2B5EF4-FFF2-40B4-BE49-F238E27FC236}">
                <a16:creationId xmlns:a16="http://schemas.microsoft.com/office/drawing/2014/main" id="{06BDFDAB-1C35-4AB6-A6EB-175336328CA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SLA=Service Level Agreements</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a:extLst>
              <a:ext uri="{FF2B5EF4-FFF2-40B4-BE49-F238E27FC236}">
                <a16:creationId xmlns:a16="http://schemas.microsoft.com/office/drawing/2014/main" id="{72F54274-3EA4-4B9A-83B9-EF32EDDA570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F1CE245-69EC-416C-839D-C23705674095}" type="slidenum">
              <a:rPr lang="en-US" altLang="en-US"/>
              <a:pPr/>
              <a:t>24</a:t>
            </a:fld>
            <a:endParaRPr lang="en-US" altLang="en-US"/>
          </a:p>
        </p:txBody>
      </p:sp>
      <p:sp>
        <p:nvSpPr>
          <p:cNvPr id="94211" name="Rectangle 2">
            <a:extLst>
              <a:ext uri="{FF2B5EF4-FFF2-40B4-BE49-F238E27FC236}">
                <a16:creationId xmlns:a16="http://schemas.microsoft.com/office/drawing/2014/main" id="{E45F9C82-1DB7-44C1-ABAC-E3C2913ADBA6}"/>
              </a:ext>
            </a:extLst>
          </p:cNvPr>
          <p:cNvSpPr>
            <a:spLocks noGrp="1" noRot="1" noChangeAspect="1" noChangeArrowheads="1" noTextEdit="1"/>
          </p:cNvSpPr>
          <p:nvPr>
            <p:ph type="sldImg"/>
          </p:nvPr>
        </p:nvSpPr>
        <p:spPr>
          <a:ln/>
        </p:spPr>
      </p:sp>
      <p:sp>
        <p:nvSpPr>
          <p:cNvPr id="94212" name="Rectangle 3">
            <a:extLst>
              <a:ext uri="{FF2B5EF4-FFF2-40B4-BE49-F238E27FC236}">
                <a16:creationId xmlns:a16="http://schemas.microsoft.com/office/drawing/2014/main" id="{4E26B48A-D180-4B78-B1BD-9DB4D937E7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Metrics can be classified into three areas: Strategic (mgmt-oriented or high-level), tactical (mid-level, tends to be people-oriented), and operational (low-level, tends to be technical).</a:t>
            </a:r>
          </a:p>
          <a:p>
            <a:pPr eaLnBrk="1" hangingPunct="1"/>
            <a:endParaRPr lang="en-US" altLang="en-US">
              <a:latin typeface="Arial" panose="020B060402020202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a:extLst>
              <a:ext uri="{FF2B5EF4-FFF2-40B4-BE49-F238E27FC236}">
                <a16:creationId xmlns:a16="http://schemas.microsoft.com/office/drawing/2014/main" id="{EF5B42EB-C90B-437A-AC49-B24057CA0FBB}"/>
              </a:ext>
            </a:extLst>
          </p:cNvPr>
          <p:cNvSpPr>
            <a:spLocks noGrp="1" noRot="1" noChangeAspect="1" noTextEdit="1"/>
          </p:cNvSpPr>
          <p:nvPr>
            <p:ph type="sldImg"/>
          </p:nvPr>
        </p:nvSpPr>
        <p:spPr>
          <a:ln/>
        </p:spPr>
      </p:sp>
      <p:sp>
        <p:nvSpPr>
          <p:cNvPr id="95235" name="Notes Placeholder 2">
            <a:extLst>
              <a:ext uri="{FF2B5EF4-FFF2-40B4-BE49-F238E27FC236}">
                <a16:creationId xmlns:a16="http://schemas.microsoft.com/office/drawing/2014/main" id="{F28936C7-32A1-4A37-9333-DDD46D703225}"/>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Automated tests could include:</a:t>
            </a:r>
          </a:p>
          <a:p>
            <a:r>
              <a:rPr lang="en-US" altLang="en-US">
                <a:latin typeface="Arial" panose="020B0604020202020204" pitchFamily="34" charset="0"/>
              </a:rPr>
              <a:t>PC check for good passwords, open applications, security settings</a:t>
            </a:r>
          </a:p>
          <a:p>
            <a:r>
              <a:rPr lang="en-US" altLang="en-US">
                <a:latin typeface="Arial" panose="020B0604020202020204" pitchFamily="34" charset="0"/>
              </a:rPr>
              <a:t>Check for backup tape/disk registration</a:t>
            </a:r>
          </a:p>
          <a:p>
            <a:r>
              <a:rPr lang="en-US" altLang="en-US">
                <a:latin typeface="Arial" panose="020B0604020202020204" pitchFamily="34" charset="0"/>
              </a:rPr>
              <a:t>Comparison of access control planned versus actual</a:t>
            </a:r>
          </a:p>
        </p:txBody>
      </p:sp>
      <p:sp>
        <p:nvSpPr>
          <p:cNvPr id="95236" name="Slide Number Placeholder 3">
            <a:extLst>
              <a:ext uri="{FF2B5EF4-FFF2-40B4-BE49-F238E27FC236}">
                <a16:creationId xmlns:a16="http://schemas.microsoft.com/office/drawing/2014/main" id="{5441D730-97FA-453A-87F7-05C41C74F12B}"/>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7C9A188-CADF-4D06-90A7-513AF00A680C}" type="slidenum">
              <a:rPr lang="en-US" altLang="en-US"/>
              <a:pPr/>
              <a:t>25</a:t>
            </a:fld>
            <a:endParaRPr lang="en-US"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a:extLst>
              <a:ext uri="{FF2B5EF4-FFF2-40B4-BE49-F238E27FC236}">
                <a16:creationId xmlns:a16="http://schemas.microsoft.com/office/drawing/2014/main" id="{FC0BE3EB-970B-43EE-AE58-C227FD2D999E}"/>
              </a:ext>
            </a:extLst>
          </p:cNvPr>
          <p:cNvSpPr>
            <a:spLocks noGrp="1" noRot="1" noChangeAspect="1" noChangeArrowheads="1" noTextEdit="1"/>
          </p:cNvSpPr>
          <p:nvPr>
            <p:ph type="sldImg"/>
          </p:nvPr>
        </p:nvSpPr>
        <p:spPr>
          <a:ln/>
        </p:spPr>
      </p:sp>
      <p:sp>
        <p:nvSpPr>
          <p:cNvPr id="96259" name="Rectangle 3">
            <a:extLst>
              <a:ext uri="{FF2B5EF4-FFF2-40B4-BE49-F238E27FC236}">
                <a16:creationId xmlns:a16="http://schemas.microsoft.com/office/drawing/2014/main" id="{DA87C16A-F4FE-48E2-984D-FF38EF873B5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ROI = Return on Investment, a business statistic measuring the value of assets.</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a:extLst>
              <a:ext uri="{FF2B5EF4-FFF2-40B4-BE49-F238E27FC236}">
                <a16:creationId xmlns:a16="http://schemas.microsoft.com/office/drawing/2014/main" id="{134DE3B6-72F2-4F93-9C1E-32EEF9B4CE3F}"/>
              </a:ext>
            </a:extLst>
          </p:cNvPr>
          <p:cNvSpPr>
            <a:spLocks noGrp="1" noRot="1" noChangeAspect="1" noTextEdit="1"/>
          </p:cNvSpPr>
          <p:nvPr>
            <p:ph type="sldImg"/>
          </p:nvPr>
        </p:nvSpPr>
        <p:spPr>
          <a:ln/>
        </p:spPr>
      </p:sp>
      <p:sp>
        <p:nvSpPr>
          <p:cNvPr id="90115" name="Notes Placeholder 2">
            <a:extLst>
              <a:ext uri="{FF2B5EF4-FFF2-40B4-BE49-F238E27FC236}">
                <a16:creationId xmlns:a16="http://schemas.microsoft.com/office/drawing/2014/main" id="{517DCB5A-FACC-430C-B61D-ACD5824180F7}"/>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Policies are high-level directives – unspecific and general.</a:t>
            </a:r>
          </a:p>
          <a:p>
            <a:r>
              <a:rPr lang="en-US" altLang="en-US">
                <a:latin typeface="Arial" panose="020B0604020202020204" pitchFamily="34" charset="0"/>
              </a:rPr>
              <a:t>E.g.: Incident response shall be defined and documented and regularly tested and maintained.</a:t>
            </a:r>
          </a:p>
          <a:p>
            <a:r>
              <a:rPr lang="en-US" altLang="en-US">
                <a:latin typeface="Arial" panose="020B0604020202020204" pitchFamily="34" charset="0"/>
              </a:rPr>
              <a:t>Procedure:  Detailed list of steps to perform some operation:</a:t>
            </a:r>
          </a:p>
          <a:p>
            <a:r>
              <a:rPr lang="en-US" altLang="en-US">
                <a:latin typeface="Arial" panose="020B0604020202020204" pitchFamily="34" charset="0"/>
              </a:rPr>
              <a:t>E.g.: Computer Recovery for Malware Infection</a:t>
            </a:r>
          </a:p>
          <a:p>
            <a:r>
              <a:rPr lang="en-US" altLang="en-US">
                <a:latin typeface="Arial" panose="020B0604020202020204" pitchFamily="34" charset="0"/>
              </a:rPr>
              <a:t>Standard:  Set of rules defining acceptable implementation</a:t>
            </a:r>
          </a:p>
          <a:p>
            <a:r>
              <a:rPr lang="en-US" altLang="en-US">
                <a:latin typeface="Arial" panose="020B0604020202020204" pitchFamily="34" charset="0"/>
              </a:rPr>
              <a:t>E.g.: List of Permitted Software Packages for Office Computers</a:t>
            </a:r>
          </a:p>
          <a:p>
            <a:r>
              <a:rPr lang="en-US" altLang="en-US">
                <a:latin typeface="Arial" panose="020B0604020202020204" pitchFamily="34" charset="0"/>
              </a:rPr>
              <a:t>Guidelines:  Recommendations for behavior; not absolutely required but preferred.  Implementations may vary depending on project circumstances.</a:t>
            </a:r>
          </a:p>
          <a:p>
            <a:r>
              <a:rPr lang="en-US" altLang="en-US">
                <a:latin typeface="Arial" panose="020B0604020202020204" pitchFamily="34" charset="0"/>
              </a:rPr>
              <a:t>E.g. Software Documentation Recommendations</a:t>
            </a:r>
          </a:p>
        </p:txBody>
      </p:sp>
      <p:sp>
        <p:nvSpPr>
          <p:cNvPr id="90116" name="Slide Number Placeholder 3">
            <a:extLst>
              <a:ext uri="{FF2B5EF4-FFF2-40B4-BE49-F238E27FC236}">
                <a16:creationId xmlns:a16="http://schemas.microsoft.com/office/drawing/2014/main" id="{0B5CDE39-699F-441D-A11A-EDBE0E328BFF}"/>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9EF1F4E-65E7-4A54-96AE-1B7B69A384C4}" type="slidenum">
              <a:rPr lang="en-US" altLang="en-US"/>
              <a:pPr/>
              <a:t>4</a:t>
            </a:fld>
            <a:endParaRPr lang="en-US"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a:extLst>
              <a:ext uri="{FF2B5EF4-FFF2-40B4-BE49-F238E27FC236}">
                <a16:creationId xmlns:a16="http://schemas.microsoft.com/office/drawing/2014/main" id="{276BB574-8E31-4F81-BF38-F9932BABBDC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0A2D20B-7EAE-428B-AA3C-8FD253E03DB6}" type="slidenum">
              <a:rPr lang="en-US" altLang="en-US"/>
              <a:pPr/>
              <a:t>27</a:t>
            </a:fld>
            <a:endParaRPr lang="en-US" altLang="en-US"/>
          </a:p>
        </p:txBody>
      </p:sp>
      <p:sp>
        <p:nvSpPr>
          <p:cNvPr id="97283" name="Rectangle 2">
            <a:extLst>
              <a:ext uri="{FF2B5EF4-FFF2-40B4-BE49-F238E27FC236}">
                <a16:creationId xmlns:a16="http://schemas.microsoft.com/office/drawing/2014/main" id="{1E605133-9470-4DE2-ADDB-C759C48DAC26}"/>
              </a:ext>
            </a:extLst>
          </p:cNvPr>
          <p:cNvSpPr>
            <a:spLocks noGrp="1" noRot="1" noChangeAspect="1" noChangeArrowheads="1" noTextEdit="1"/>
          </p:cNvSpPr>
          <p:nvPr>
            <p:ph type="sldImg"/>
          </p:nvPr>
        </p:nvSpPr>
        <p:spPr>
          <a:ln/>
        </p:spPr>
      </p:sp>
      <p:sp>
        <p:nvSpPr>
          <p:cNvPr id="97284" name="Rectangle 3">
            <a:extLst>
              <a:ext uri="{FF2B5EF4-FFF2-40B4-BE49-F238E27FC236}">
                <a16:creationId xmlns:a16="http://schemas.microsoft.com/office/drawing/2014/main" id="{635FAA91-2496-4C52-B3FC-7F43F5D80DB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buFontTx/>
              <a:buAutoNum type="arabicParenR"/>
            </a:pPr>
            <a:r>
              <a:rPr lang="en-US" altLang="en-US">
                <a:latin typeface="Arial" panose="020B0604020202020204" pitchFamily="34" charset="0"/>
              </a:rPr>
              <a:t>Standard is the correct answer: A Detailed law -&gt; “Shall”, “Require”</a:t>
            </a:r>
          </a:p>
          <a:p>
            <a:pPr marL="228600" indent="-228600" eaLnBrk="1" hangingPunct="1">
              <a:buFontTx/>
              <a:buAutoNum type="arabicParenR"/>
            </a:pPr>
            <a:r>
              <a:rPr lang="en-US" altLang="en-US">
                <a:latin typeface="Arial" panose="020B0604020202020204" pitchFamily="34" charset="0"/>
              </a:rPr>
              <a:t> Policy is a high level management directive</a:t>
            </a:r>
          </a:p>
          <a:p>
            <a:pPr marL="228600" indent="-228600" eaLnBrk="1" hangingPunct="1">
              <a:buFontTx/>
              <a:buAutoNum type="arabicParenR"/>
            </a:pPr>
            <a:r>
              <a:rPr lang="en-US" altLang="en-US">
                <a:latin typeface="Arial" panose="020B0604020202020204" pitchFamily="34" charset="0"/>
              </a:rPr>
              <a:t> Procedure is a step-by-step description of an implementation</a:t>
            </a:r>
          </a:p>
          <a:p>
            <a:pPr marL="228600" indent="-228600" eaLnBrk="1" hangingPunct="1">
              <a:buFontTx/>
              <a:buAutoNum type="arabicParenR"/>
            </a:pPr>
            <a:r>
              <a:rPr lang="en-US" altLang="en-US">
                <a:latin typeface="Arial" panose="020B0604020202020204" pitchFamily="34" charset="0"/>
              </a:rPr>
              <a:t> Guideline is a recommendation -&gt; “Should”</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a:extLst>
              <a:ext uri="{FF2B5EF4-FFF2-40B4-BE49-F238E27FC236}">
                <a16:creationId xmlns:a16="http://schemas.microsoft.com/office/drawing/2014/main" id="{73BAD4E7-A36D-46E1-B923-EB3B782A456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7E9CA73-131E-48EE-8742-75B7D7DFDCDC}" type="slidenum">
              <a:rPr lang="en-US" altLang="en-US"/>
              <a:pPr/>
              <a:t>28</a:t>
            </a:fld>
            <a:endParaRPr lang="en-US" altLang="en-US"/>
          </a:p>
        </p:txBody>
      </p:sp>
      <p:sp>
        <p:nvSpPr>
          <p:cNvPr id="98307" name="Rectangle 2">
            <a:extLst>
              <a:ext uri="{FF2B5EF4-FFF2-40B4-BE49-F238E27FC236}">
                <a16:creationId xmlns:a16="http://schemas.microsoft.com/office/drawing/2014/main" id="{70E70C86-DF4C-4AB5-BFF3-82BE808D028B}"/>
              </a:ext>
            </a:extLst>
          </p:cNvPr>
          <p:cNvSpPr>
            <a:spLocks noGrp="1" noRot="1" noChangeAspect="1" noChangeArrowheads="1" noTextEdit="1"/>
          </p:cNvSpPr>
          <p:nvPr>
            <p:ph type="sldImg"/>
          </p:nvPr>
        </p:nvSpPr>
        <p:spPr>
          <a:ln/>
        </p:spPr>
      </p:sp>
      <p:sp>
        <p:nvSpPr>
          <p:cNvPr id="98308" name="Rectangle 3">
            <a:extLst>
              <a:ext uri="{FF2B5EF4-FFF2-40B4-BE49-F238E27FC236}">
                <a16:creationId xmlns:a16="http://schemas.microsoft.com/office/drawing/2014/main" id="{BCE13337-F98C-4097-BBEA-D829E29EC76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Security documentation is the focus of level 3 – organization-wide</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Image Placeholder 1">
            <a:extLst>
              <a:ext uri="{FF2B5EF4-FFF2-40B4-BE49-F238E27FC236}">
                <a16:creationId xmlns:a16="http://schemas.microsoft.com/office/drawing/2014/main" id="{BD56DF88-4395-4B48-9819-4A606A2E28AA}"/>
              </a:ext>
            </a:extLst>
          </p:cNvPr>
          <p:cNvSpPr>
            <a:spLocks noGrp="1" noRot="1" noChangeAspect="1" noTextEdit="1"/>
          </p:cNvSpPr>
          <p:nvPr>
            <p:ph type="sldImg"/>
          </p:nvPr>
        </p:nvSpPr>
        <p:spPr>
          <a:ln/>
        </p:spPr>
      </p:sp>
      <p:sp>
        <p:nvSpPr>
          <p:cNvPr id="99331" name="Notes Placeholder 2">
            <a:extLst>
              <a:ext uri="{FF2B5EF4-FFF2-40B4-BE49-F238E27FC236}">
                <a16:creationId xmlns:a16="http://schemas.microsoft.com/office/drawing/2014/main" id="{1B2E7540-F821-4F9E-A2AE-2C43712DBAF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3. Quality Control = Test</a:t>
            </a:r>
          </a:p>
          <a:p>
            <a:r>
              <a:rPr lang="en-US" altLang="en-US">
                <a:latin typeface="Arial" panose="020B0604020202020204" pitchFamily="34" charset="0"/>
              </a:rPr>
              <a:t>Audit and Compliance verify controls are defined and implemented properly – but this assumes product testing, not security controls.</a:t>
            </a:r>
          </a:p>
          <a:p>
            <a:r>
              <a:rPr lang="en-US" altLang="en-US">
                <a:latin typeface="Arial" panose="020B0604020202020204" pitchFamily="34" charset="0"/>
              </a:rPr>
              <a:t>Quality Assurance is concerned with quality throughout the process.</a:t>
            </a:r>
          </a:p>
        </p:txBody>
      </p:sp>
      <p:sp>
        <p:nvSpPr>
          <p:cNvPr id="99332" name="Slide Number Placeholder 3">
            <a:extLst>
              <a:ext uri="{FF2B5EF4-FFF2-40B4-BE49-F238E27FC236}">
                <a16:creationId xmlns:a16="http://schemas.microsoft.com/office/drawing/2014/main" id="{47774C0F-723E-47A5-96D9-A5D0064E0B63}"/>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D4A838F-3914-4E10-B9A6-41B572349B24}" type="slidenum">
              <a:rPr lang="en-US" altLang="en-US"/>
              <a:pPr/>
              <a:t>29</a:t>
            </a:fld>
            <a:endParaRPr lang="en-US"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lide Image Placeholder 1">
            <a:extLst>
              <a:ext uri="{FF2B5EF4-FFF2-40B4-BE49-F238E27FC236}">
                <a16:creationId xmlns:a16="http://schemas.microsoft.com/office/drawing/2014/main" id="{424FF072-FF00-4F25-9253-A3CC5BF6B50A}"/>
              </a:ext>
            </a:extLst>
          </p:cNvPr>
          <p:cNvSpPr>
            <a:spLocks noGrp="1" noRot="1" noChangeAspect="1" noTextEdit="1"/>
          </p:cNvSpPr>
          <p:nvPr>
            <p:ph type="sldImg"/>
          </p:nvPr>
        </p:nvSpPr>
        <p:spPr>
          <a:ln/>
        </p:spPr>
      </p:sp>
      <p:sp>
        <p:nvSpPr>
          <p:cNvPr id="100355" name="Notes Placeholder 2">
            <a:extLst>
              <a:ext uri="{FF2B5EF4-FFF2-40B4-BE49-F238E27FC236}">
                <a16:creationId xmlns:a16="http://schemas.microsoft.com/office/drawing/2014/main" id="{956A7698-471F-45FD-AA36-DFF39391F1B3}"/>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4 -Standard</a:t>
            </a:r>
          </a:p>
        </p:txBody>
      </p:sp>
      <p:sp>
        <p:nvSpPr>
          <p:cNvPr id="100356" name="Slide Number Placeholder 3">
            <a:extLst>
              <a:ext uri="{FF2B5EF4-FFF2-40B4-BE49-F238E27FC236}">
                <a16:creationId xmlns:a16="http://schemas.microsoft.com/office/drawing/2014/main" id="{75FEAB34-BB84-4B86-99E4-8A7877AD788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C1A1024-82A7-435A-826E-A0D4B1E09811}" type="slidenum">
              <a:rPr lang="en-US" altLang="en-US"/>
              <a:pPr/>
              <a:t>30</a:t>
            </a:fld>
            <a:endParaRPr lang="en-US"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a:extLst>
              <a:ext uri="{FF2B5EF4-FFF2-40B4-BE49-F238E27FC236}">
                <a16:creationId xmlns:a16="http://schemas.microsoft.com/office/drawing/2014/main" id="{0B5FFFAD-72DF-407E-8585-D63341AC210D}"/>
              </a:ext>
            </a:extLst>
          </p:cNvPr>
          <p:cNvSpPr>
            <a:spLocks noGrp="1" noRot="1" noChangeAspect="1" noChangeArrowheads="1" noTextEdit="1"/>
          </p:cNvSpPr>
          <p:nvPr>
            <p:ph type="sldImg"/>
          </p:nvPr>
        </p:nvSpPr>
        <p:spPr>
          <a:ln/>
        </p:spPr>
      </p:sp>
      <p:sp>
        <p:nvSpPr>
          <p:cNvPr id="101379" name="Rectangle 3">
            <a:extLst>
              <a:ext uri="{FF2B5EF4-FFF2-40B4-BE49-F238E27FC236}">
                <a16:creationId xmlns:a16="http://schemas.microsoft.com/office/drawing/2014/main" id="{B4CBF1E0-E6D8-49F8-8C69-9DB6C4B01F7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The previous section was on IT.  This section is on IT Security.</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lide Image Placeholder 1">
            <a:extLst>
              <a:ext uri="{FF2B5EF4-FFF2-40B4-BE49-F238E27FC236}">
                <a16:creationId xmlns:a16="http://schemas.microsoft.com/office/drawing/2014/main" id="{CAF36578-C9C4-47D4-A278-95DFAD0D858B}"/>
              </a:ext>
            </a:extLst>
          </p:cNvPr>
          <p:cNvSpPr>
            <a:spLocks noGrp="1" noRot="1" noChangeAspect="1" noTextEdit="1"/>
          </p:cNvSpPr>
          <p:nvPr>
            <p:ph type="sldImg"/>
          </p:nvPr>
        </p:nvSpPr>
        <p:spPr>
          <a:ln/>
        </p:spPr>
      </p:sp>
      <p:sp>
        <p:nvSpPr>
          <p:cNvPr id="102403" name="Notes Placeholder 2">
            <a:extLst>
              <a:ext uri="{FF2B5EF4-FFF2-40B4-BE49-F238E27FC236}">
                <a16:creationId xmlns:a16="http://schemas.microsoft.com/office/drawing/2014/main" id="{CB803D70-8344-4387-86F9-CB92C4D10EA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The big idea here is that IT Governance serves the business, not itself (or IT).</a:t>
            </a:r>
          </a:p>
          <a:p>
            <a:pPr eaLnBrk="1" hangingPunct="1"/>
            <a:r>
              <a:rPr lang="en-US" altLang="en-US">
                <a:latin typeface="Arial" panose="020B0604020202020204" pitchFamily="34" charset="0"/>
              </a:rPr>
              <a:t>‘presenting value’ = helping the organization pursue it’s goals, i.e. not an unnecessary expenditure.</a:t>
            </a:r>
          </a:p>
          <a:p>
            <a:pPr eaLnBrk="1" hangingPunct="1"/>
            <a:r>
              <a:rPr lang="en-US" altLang="en-US">
                <a:latin typeface="Arial" panose="020B0604020202020204" pitchFamily="34" charset="0"/>
              </a:rPr>
              <a:t>Stakeholders are anyone who has an interest in organizational goals (and is affected by policies) including business managers, partners, employees, and investors.</a:t>
            </a:r>
          </a:p>
        </p:txBody>
      </p:sp>
      <p:sp>
        <p:nvSpPr>
          <p:cNvPr id="102404" name="Slide Number Placeholder 3">
            <a:extLst>
              <a:ext uri="{FF2B5EF4-FFF2-40B4-BE49-F238E27FC236}">
                <a16:creationId xmlns:a16="http://schemas.microsoft.com/office/drawing/2014/main" id="{791DA3BA-E4F2-42EE-9032-8C4A37386520}"/>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4E00EE2-E492-4414-8B29-E65510C13DAE}" type="slidenum">
              <a:rPr lang="en-US" altLang="en-US"/>
              <a:pPr/>
              <a:t>32</a:t>
            </a:fld>
            <a:endParaRPr lang="en-US"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Slide Image Placeholder 1">
            <a:extLst>
              <a:ext uri="{FF2B5EF4-FFF2-40B4-BE49-F238E27FC236}">
                <a16:creationId xmlns:a16="http://schemas.microsoft.com/office/drawing/2014/main" id="{259CD6A8-17EA-49EB-A0D4-6F3B9F6FE158}"/>
              </a:ext>
            </a:extLst>
          </p:cNvPr>
          <p:cNvSpPr>
            <a:spLocks noGrp="1" noRot="1" noChangeAspect="1" noTextEdit="1"/>
          </p:cNvSpPr>
          <p:nvPr>
            <p:ph type="sldImg"/>
          </p:nvPr>
        </p:nvSpPr>
        <p:spPr>
          <a:ln/>
        </p:spPr>
      </p:sp>
      <p:sp>
        <p:nvSpPr>
          <p:cNvPr id="103427" name="Notes Placeholder 2">
            <a:extLst>
              <a:ext uri="{FF2B5EF4-FFF2-40B4-BE49-F238E27FC236}">
                <a16:creationId xmlns:a16="http://schemas.microsoft.com/office/drawing/2014/main" id="{0E99424C-AEDE-44CC-BED4-FD9076F7E763}"/>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Strategic is highest level and involves Directors and top executives.</a:t>
            </a:r>
          </a:p>
          <a:p>
            <a:pPr eaLnBrk="1" hangingPunct="1"/>
            <a:r>
              <a:rPr lang="en-US" altLang="en-US">
                <a:latin typeface="Arial" panose="020B0604020202020204" pitchFamily="34" charset="0"/>
              </a:rPr>
              <a:t>Each level below that involves lower level rungs on the management/employee ladder.</a:t>
            </a:r>
          </a:p>
        </p:txBody>
      </p:sp>
      <p:sp>
        <p:nvSpPr>
          <p:cNvPr id="103428" name="Slide Number Placeholder 3">
            <a:extLst>
              <a:ext uri="{FF2B5EF4-FFF2-40B4-BE49-F238E27FC236}">
                <a16:creationId xmlns:a16="http://schemas.microsoft.com/office/drawing/2014/main" id="{94F5FACF-B480-4956-A84D-5A973CB9A315}"/>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FC8DBD2-B8D3-4C9F-916E-71627B278A22}" type="slidenum">
              <a:rPr lang="en-US" altLang="en-US"/>
              <a:pPr/>
              <a:t>33</a:t>
            </a:fld>
            <a:endParaRPr lang="en-US"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Slide Image Placeholder 1">
            <a:extLst>
              <a:ext uri="{FF2B5EF4-FFF2-40B4-BE49-F238E27FC236}">
                <a16:creationId xmlns:a16="http://schemas.microsoft.com/office/drawing/2014/main" id="{AAEE7925-1A16-4274-BD36-404FD07D98EA}"/>
              </a:ext>
            </a:extLst>
          </p:cNvPr>
          <p:cNvSpPr>
            <a:spLocks noGrp="1" noRot="1" noChangeAspect="1" noTextEdit="1"/>
          </p:cNvSpPr>
          <p:nvPr>
            <p:ph type="sldImg"/>
          </p:nvPr>
        </p:nvSpPr>
        <p:spPr>
          <a:ln/>
        </p:spPr>
      </p:sp>
      <p:sp>
        <p:nvSpPr>
          <p:cNvPr id="104451" name="Notes Placeholder 2">
            <a:extLst>
              <a:ext uri="{FF2B5EF4-FFF2-40B4-BE49-F238E27FC236}">
                <a16:creationId xmlns:a16="http://schemas.microsoft.com/office/drawing/2014/main" id="{14CD0819-D9E4-44A8-9488-2F0D27095F98}"/>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CMM = Capability Maturity Model</a:t>
            </a:r>
          </a:p>
          <a:p>
            <a:pPr eaLnBrk="1" hangingPunct="1"/>
            <a:r>
              <a:rPr lang="en-US" altLang="en-US">
                <a:latin typeface="Arial" panose="020B0604020202020204" pitchFamily="34" charset="0"/>
              </a:rPr>
              <a:t>COBIT is a IT maturity model provided by ISACA.  Level 4 means that all processes are documented and measured (via statistics).  Levels range between 0 and 5.</a:t>
            </a:r>
          </a:p>
          <a:p>
            <a:pPr eaLnBrk="1" hangingPunct="1"/>
            <a:r>
              <a:rPr lang="en-US" altLang="en-US">
                <a:latin typeface="Arial" panose="020B0604020202020204" pitchFamily="34" charset="0"/>
              </a:rPr>
              <a:t>Here, the Tactical implements the Strategic goal of achieving COBIT level 4.</a:t>
            </a:r>
          </a:p>
        </p:txBody>
      </p:sp>
      <p:sp>
        <p:nvSpPr>
          <p:cNvPr id="104452" name="Slide Number Placeholder 3">
            <a:extLst>
              <a:ext uri="{FF2B5EF4-FFF2-40B4-BE49-F238E27FC236}">
                <a16:creationId xmlns:a16="http://schemas.microsoft.com/office/drawing/2014/main" id="{5909F02B-A143-4F79-97EC-316E57ACB610}"/>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B075C18-3C6B-462B-ACE3-2FC1C90DC326}" type="slidenum">
              <a:rPr lang="en-US" altLang="en-US"/>
              <a:pPr/>
              <a:t>34</a:t>
            </a:fld>
            <a:endParaRPr lang="en-US"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a:extLst>
              <a:ext uri="{FF2B5EF4-FFF2-40B4-BE49-F238E27FC236}">
                <a16:creationId xmlns:a16="http://schemas.microsoft.com/office/drawing/2014/main" id="{787027FA-A146-4C75-8AB8-DD2F6EB5C3F2}"/>
              </a:ext>
            </a:extLst>
          </p:cNvPr>
          <p:cNvSpPr>
            <a:spLocks noGrp="1" noRot="1" noChangeAspect="1" noChangeArrowheads="1" noTextEdit="1"/>
          </p:cNvSpPr>
          <p:nvPr>
            <p:ph type="sldImg"/>
          </p:nvPr>
        </p:nvSpPr>
        <p:spPr>
          <a:ln/>
        </p:spPr>
      </p:sp>
      <p:sp>
        <p:nvSpPr>
          <p:cNvPr id="105475" name="Rectangle 3">
            <a:extLst>
              <a:ext uri="{FF2B5EF4-FFF2-40B4-BE49-F238E27FC236}">
                <a16:creationId xmlns:a16="http://schemas.microsoft.com/office/drawing/2014/main" id="{072D827B-0D2A-4AD2-A145-BA53E54D6D6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In the Workbook/Case Study, you will prepare a Strategic Plan, Tactical Plan and Operational Plan.  Notice that the business longer-term goals are part of the Strategic Plan.  The Tactical plan begins to achieve those goals, with shorter term goals.</a:t>
            </a: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a:extLst>
              <a:ext uri="{FF2B5EF4-FFF2-40B4-BE49-F238E27FC236}">
                <a16:creationId xmlns:a16="http://schemas.microsoft.com/office/drawing/2014/main" id="{807EFF90-18FF-4D01-83F1-7E42BA36BEF6}"/>
              </a:ext>
            </a:extLst>
          </p:cNvPr>
          <p:cNvSpPr>
            <a:spLocks noGrp="1" noRot="1" noChangeAspect="1" noTextEdit="1"/>
          </p:cNvSpPr>
          <p:nvPr>
            <p:ph type="sldImg"/>
          </p:nvPr>
        </p:nvSpPr>
        <p:spPr>
          <a:ln/>
        </p:spPr>
      </p:sp>
      <p:sp>
        <p:nvSpPr>
          <p:cNvPr id="107523" name="Notes Placeholder 2">
            <a:extLst>
              <a:ext uri="{FF2B5EF4-FFF2-40B4-BE49-F238E27FC236}">
                <a16:creationId xmlns:a16="http://schemas.microsoft.com/office/drawing/2014/main" id="{873A29C5-63A9-4A03-B87A-6E4506BB632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These were drawn with Microsoft Project.  The table on the previous slide can convert to either Gantt or PERT diagram with a click of various options.</a:t>
            </a:r>
          </a:p>
        </p:txBody>
      </p:sp>
      <p:sp>
        <p:nvSpPr>
          <p:cNvPr id="107524" name="Slide Number Placeholder 3">
            <a:extLst>
              <a:ext uri="{FF2B5EF4-FFF2-40B4-BE49-F238E27FC236}">
                <a16:creationId xmlns:a16="http://schemas.microsoft.com/office/drawing/2014/main" id="{6E69F096-8285-433B-947F-9983E755E4A0}"/>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0ABD54A-C6E1-4F3A-9382-61B96B8ECF48}" type="slidenum">
              <a:rPr lang="en-US" altLang="en-US"/>
              <a:pPr/>
              <a:t>38</a:t>
            </a:fld>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a:extLst>
              <a:ext uri="{FF2B5EF4-FFF2-40B4-BE49-F238E27FC236}">
                <a16:creationId xmlns:a16="http://schemas.microsoft.com/office/drawing/2014/main" id="{9A6ED2E5-FA14-4B03-8D43-2C2F7FAC3157}"/>
              </a:ext>
            </a:extLst>
          </p:cNvPr>
          <p:cNvSpPr>
            <a:spLocks noGrp="1" noRot="1" noChangeAspect="1" noTextEdit="1"/>
          </p:cNvSpPr>
          <p:nvPr>
            <p:ph type="sldImg"/>
          </p:nvPr>
        </p:nvSpPr>
        <p:spPr>
          <a:ln/>
        </p:spPr>
      </p:sp>
      <p:sp>
        <p:nvSpPr>
          <p:cNvPr id="91139" name="Notes Placeholder 2">
            <a:extLst>
              <a:ext uri="{FF2B5EF4-FFF2-40B4-BE49-F238E27FC236}">
                <a16:creationId xmlns:a16="http://schemas.microsoft.com/office/drawing/2014/main" id="{0F37E56A-8A3D-4D28-93E7-A0A37DA1E56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91140" name="Slide Number Placeholder 3">
            <a:extLst>
              <a:ext uri="{FF2B5EF4-FFF2-40B4-BE49-F238E27FC236}">
                <a16:creationId xmlns:a16="http://schemas.microsoft.com/office/drawing/2014/main" id="{CFB7A16D-1D58-40B3-B987-A426CA799932}"/>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78595E2-585E-4425-AFD6-2EBB5EB5E4BF}" type="slidenum">
              <a:rPr lang="en-US" altLang="en-US"/>
              <a:pPr/>
              <a:t>7</a:t>
            </a:fld>
            <a:endParaRPr lang="en-US"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7">
            <a:extLst>
              <a:ext uri="{FF2B5EF4-FFF2-40B4-BE49-F238E27FC236}">
                <a16:creationId xmlns:a16="http://schemas.microsoft.com/office/drawing/2014/main" id="{67568712-CDC7-4171-9BAC-C3D40E19A59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97ED037-0DEA-4C97-9C8D-5758BD1DCC6F}" type="slidenum">
              <a:rPr lang="en-US" altLang="en-US"/>
              <a:pPr/>
              <a:t>39</a:t>
            </a:fld>
            <a:endParaRPr lang="en-US" altLang="en-US"/>
          </a:p>
        </p:txBody>
      </p:sp>
      <p:sp>
        <p:nvSpPr>
          <p:cNvPr id="110595" name="Rectangle 2">
            <a:extLst>
              <a:ext uri="{FF2B5EF4-FFF2-40B4-BE49-F238E27FC236}">
                <a16:creationId xmlns:a16="http://schemas.microsoft.com/office/drawing/2014/main" id="{760F4186-1A1A-4EB9-8A7F-901619F98ABE}"/>
              </a:ext>
            </a:extLst>
          </p:cNvPr>
          <p:cNvSpPr>
            <a:spLocks noGrp="1" noRot="1" noChangeAspect="1" noChangeArrowheads="1" noTextEdit="1"/>
          </p:cNvSpPr>
          <p:nvPr>
            <p:ph type="sldImg"/>
          </p:nvPr>
        </p:nvSpPr>
        <p:spPr>
          <a:ln/>
        </p:spPr>
      </p:sp>
      <p:sp>
        <p:nvSpPr>
          <p:cNvPr id="110596" name="Rectangle 3">
            <a:extLst>
              <a:ext uri="{FF2B5EF4-FFF2-40B4-BE49-F238E27FC236}">
                <a16:creationId xmlns:a16="http://schemas.microsoft.com/office/drawing/2014/main" id="{34E23FB0-BAA8-45E9-8A02-2F355285B17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The CISO exists whether one is allocated or not.  If the responsibility is not explicitly delegated then it will be held by default by the Chief Information Officer (CIO), Chief Technical Officer, Chief Financial Officer, or Chief Executive Officer.</a:t>
            </a:r>
          </a:p>
          <a:p>
            <a:pPr eaLnBrk="1" hangingPunct="1"/>
            <a:r>
              <a:rPr lang="en-US" altLang="en-US">
                <a:latin typeface="Arial" panose="020B0604020202020204" pitchFamily="34" charset="0"/>
              </a:rPr>
              <a:t>Again the positions on the top are the highest level.</a:t>
            </a:r>
          </a:p>
          <a:p>
            <a:pPr eaLnBrk="1" hangingPunct="1"/>
            <a:r>
              <a:rPr lang="en-US" altLang="en-US">
                <a:latin typeface="Arial" panose="020B0604020202020204" pitchFamily="34" charset="0"/>
              </a:rPr>
              <a:t>The Security Steering committee consists of senior representatives of business functions in combination with IS security.  The point is ‘alignment with business objectives’.</a:t>
            </a: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Slide Image Placeholder 1">
            <a:extLst>
              <a:ext uri="{FF2B5EF4-FFF2-40B4-BE49-F238E27FC236}">
                <a16:creationId xmlns:a16="http://schemas.microsoft.com/office/drawing/2014/main" id="{78C08833-0311-4702-98DF-FDF8ECA49D07}"/>
              </a:ext>
            </a:extLst>
          </p:cNvPr>
          <p:cNvSpPr>
            <a:spLocks noGrp="1" noRot="1" noChangeAspect="1" noTextEdit="1"/>
          </p:cNvSpPr>
          <p:nvPr>
            <p:ph type="sldImg"/>
          </p:nvPr>
        </p:nvSpPr>
        <p:spPr>
          <a:ln/>
        </p:spPr>
      </p:sp>
      <p:sp>
        <p:nvSpPr>
          <p:cNvPr id="111619" name="Notes Placeholder 2">
            <a:extLst>
              <a:ext uri="{FF2B5EF4-FFF2-40B4-BE49-F238E27FC236}">
                <a16:creationId xmlns:a16="http://schemas.microsoft.com/office/drawing/2014/main" id="{FB86B167-3EC3-462F-BFCD-7636D70BD9B5}"/>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111620" name="Slide Number Placeholder 3">
            <a:extLst>
              <a:ext uri="{FF2B5EF4-FFF2-40B4-BE49-F238E27FC236}">
                <a16:creationId xmlns:a16="http://schemas.microsoft.com/office/drawing/2014/main" id="{DA18FEFA-8832-49E3-A4AA-2A69A508A8C6}"/>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AABD603-8A55-4EC7-8F21-A1CB02A6E2AD}" type="slidenum">
              <a:rPr lang="en-US" altLang="en-US"/>
              <a:pPr/>
              <a:t>41</a:t>
            </a:fld>
            <a:endParaRPr lang="en-US" alt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Slide Image Placeholder 1">
            <a:extLst>
              <a:ext uri="{FF2B5EF4-FFF2-40B4-BE49-F238E27FC236}">
                <a16:creationId xmlns:a16="http://schemas.microsoft.com/office/drawing/2014/main" id="{F882DF11-EF19-4651-9CF5-21A46029FF14}"/>
              </a:ext>
            </a:extLst>
          </p:cNvPr>
          <p:cNvSpPr>
            <a:spLocks noGrp="1" noRot="1" noChangeAspect="1" noTextEdit="1"/>
          </p:cNvSpPr>
          <p:nvPr>
            <p:ph type="sldImg"/>
          </p:nvPr>
        </p:nvSpPr>
        <p:spPr>
          <a:ln/>
        </p:spPr>
      </p:sp>
      <p:sp>
        <p:nvSpPr>
          <p:cNvPr id="112643" name="Notes Placeholder 2">
            <a:extLst>
              <a:ext uri="{FF2B5EF4-FFF2-40B4-BE49-F238E27FC236}">
                <a16:creationId xmlns:a16="http://schemas.microsoft.com/office/drawing/2014/main" id="{F3BFBFDD-783F-4B0A-ABB3-C001001562C8}"/>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IT Strategic is highest level – they APPROVE business strategy and may help to DEFINE/DECIDE it.</a:t>
            </a:r>
          </a:p>
          <a:p>
            <a:pPr eaLnBrk="1" hangingPunct="1"/>
            <a:r>
              <a:rPr lang="en-US" altLang="en-US">
                <a:latin typeface="Arial" panose="020B0604020202020204" pitchFamily="34" charset="0"/>
              </a:rPr>
              <a:t>IT Steering is lower than IT Strategic, but involves management.</a:t>
            </a:r>
          </a:p>
          <a:p>
            <a:pPr eaLnBrk="1" hangingPunct="1"/>
            <a:r>
              <a:rPr lang="en-US" altLang="en-US">
                <a:latin typeface="Arial" panose="020B0604020202020204" pitchFamily="34" charset="0"/>
              </a:rPr>
              <a:t>Think Steering = Deciding where to turn when driving a car.  The car is still on the ground and navigates through real traffic.</a:t>
            </a:r>
          </a:p>
        </p:txBody>
      </p:sp>
      <p:sp>
        <p:nvSpPr>
          <p:cNvPr id="112644" name="Slide Number Placeholder 3">
            <a:extLst>
              <a:ext uri="{FF2B5EF4-FFF2-40B4-BE49-F238E27FC236}">
                <a16:creationId xmlns:a16="http://schemas.microsoft.com/office/drawing/2014/main" id="{ACDD19A9-8117-4397-87C8-172176D51E88}"/>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9E2DD4F-49CA-455D-9E52-5A0520AD1D60}" type="slidenum">
              <a:rPr lang="en-US" altLang="en-US"/>
              <a:pPr/>
              <a:t>43</a:t>
            </a:fld>
            <a:endParaRPr lang="en-US" alt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Slide Image Placeholder 1">
            <a:extLst>
              <a:ext uri="{FF2B5EF4-FFF2-40B4-BE49-F238E27FC236}">
                <a16:creationId xmlns:a16="http://schemas.microsoft.com/office/drawing/2014/main" id="{B1D593E6-2659-4251-9F09-EC17B0264956}"/>
              </a:ext>
            </a:extLst>
          </p:cNvPr>
          <p:cNvSpPr>
            <a:spLocks noGrp="1" noRot="1" noChangeAspect="1" noTextEdit="1"/>
          </p:cNvSpPr>
          <p:nvPr>
            <p:ph type="sldImg"/>
          </p:nvPr>
        </p:nvSpPr>
        <p:spPr>
          <a:ln/>
        </p:spPr>
      </p:sp>
      <p:sp>
        <p:nvSpPr>
          <p:cNvPr id="66563" name="Notes Placeholder 2">
            <a:extLst>
              <a:ext uri="{FF2B5EF4-FFF2-40B4-BE49-F238E27FC236}">
                <a16:creationId xmlns:a16="http://schemas.microsoft.com/office/drawing/2014/main" id="{693F9BD5-E478-4B21-8DCF-DB35C15333C4}"/>
              </a:ext>
            </a:extLst>
          </p:cNvPr>
          <p:cNvSpPr>
            <a:spLocks noGrp="1"/>
          </p:cNvSpPr>
          <p:nvPr>
            <p:ph type="body" idx="1"/>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defRPr/>
            </a:pPr>
            <a:r>
              <a:rPr lang="en-US" dirty="0">
                <a:latin typeface="Arial" pitchFamily="34" charset="0"/>
              </a:rPr>
              <a:t>This group provides direction and high-level overview.  They will be concerned that:</a:t>
            </a:r>
          </a:p>
          <a:p>
            <a:pPr marL="171450" indent="-171450">
              <a:buFont typeface="Arial" pitchFamily="34" charset="0"/>
              <a:buChar char="•"/>
              <a:defRPr/>
            </a:pPr>
            <a:r>
              <a:rPr lang="en-US" dirty="0">
                <a:latin typeface="Arial" pitchFamily="34" charset="0"/>
              </a:rPr>
              <a:t>IT plans align with business plans</a:t>
            </a:r>
          </a:p>
          <a:p>
            <a:pPr marL="171450" indent="-171450">
              <a:buFont typeface="Arial" pitchFamily="34" charset="0"/>
              <a:buChar char="•"/>
              <a:defRPr/>
            </a:pPr>
            <a:r>
              <a:rPr lang="en-US" dirty="0">
                <a:latin typeface="Arial" pitchFamily="34" charset="0"/>
              </a:rPr>
              <a:t>IT delivers promised benefits and objectives</a:t>
            </a:r>
          </a:p>
          <a:p>
            <a:pPr marL="171450" indent="-171450">
              <a:buFont typeface="Arial" pitchFamily="34" charset="0"/>
              <a:buChar char="•"/>
              <a:defRPr/>
            </a:pPr>
            <a:r>
              <a:rPr lang="en-US" dirty="0">
                <a:latin typeface="Arial" pitchFamily="34" charset="0"/>
              </a:rPr>
              <a:t>All understand risk</a:t>
            </a:r>
          </a:p>
          <a:p>
            <a:pPr marL="171450" indent="-171450">
              <a:buFont typeface="Arial" pitchFamily="34" charset="0"/>
              <a:buChar char="•"/>
              <a:defRPr/>
            </a:pPr>
            <a:r>
              <a:rPr lang="en-US" dirty="0">
                <a:latin typeface="Arial" pitchFamily="34" charset="0"/>
              </a:rPr>
              <a:t>IT Delivers IT services at optimized costs</a:t>
            </a:r>
          </a:p>
          <a:p>
            <a:pPr marL="171450" indent="-171450">
              <a:buFont typeface="Arial" pitchFamily="34" charset="0"/>
              <a:buChar char="•"/>
              <a:defRPr/>
            </a:pPr>
            <a:r>
              <a:rPr lang="en-US" dirty="0">
                <a:latin typeface="Arial" pitchFamily="34" charset="0"/>
              </a:rPr>
              <a:t>Group can track IT performance via metrics, scheduling, costs</a:t>
            </a:r>
          </a:p>
          <a:p>
            <a:pPr marL="171450" indent="-171450">
              <a:buFont typeface="Arial" pitchFamily="34" charset="0"/>
              <a:buChar char="•"/>
              <a:defRPr/>
            </a:pPr>
            <a:r>
              <a:rPr lang="en-US" dirty="0">
                <a:latin typeface="Arial" pitchFamily="34" charset="0"/>
              </a:rPr>
              <a:t>IT Strategy Committee ensures availability of IT resources, skills and infrastructure to meet strategic objectives</a:t>
            </a:r>
          </a:p>
          <a:p>
            <a:pPr marL="171450" indent="-171450">
              <a:buFont typeface="Arial" pitchFamily="34" charset="0"/>
              <a:buChar char="•"/>
              <a:defRPr/>
            </a:pPr>
            <a:r>
              <a:rPr lang="en-US" dirty="0">
                <a:latin typeface="Arial" pitchFamily="34" charset="0"/>
              </a:rPr>
              <a:t>IT Strategy Committee provides direction to management relative to IT strategy</a:t>
            </a:r>
          </a:p>
          <a:p>
            <a:pPr>
              <a:buFont typeface="Arial" pitchFamily="34" charset="0"/>
              <a:buNone/>
              <a:defRPr/>
            </a:pPr>
            <a:endParaRPr lang="en-US" dirty="0">
              <a:latin typeface="Arial" pitchFamily="34" charset="0"/>
            </a:endParaRPr>
          </a:p>
          <a:p>
            <a:pPr eaLnBrk="1" hangingPunct="1">
              <a:buFont typeface="Arial" pitchFamily="34" charset="0"/>
              <a:buNone/>
              <a:defRPr/>
            </a:pPr>
            <a:r>
              <a:rPr lang="en-US" dirty="0"/>
              <a:t>Source:  </a:t>
            </a:r>
            <a:r>
              <a:rPr lang="en-US" i="1" dirty="0"/>
              <a:t>CISA® Review Manual 2011</a:t>
            </a:r>
            <a:r>
              <a:rPr lang="en-US" dirty="0"/>
              <a:t> © 2010, ISACA. All rights reserved. Used by permission.</a:t>
            </a:r>
          </a:p>
          <a:p>
            <a:pPr>
              <a:buFont typeface="Arial" pitchFamily="34" charset="0"/>
              <a:buNone/>
              <a:defRPr/>
            </a:pPr>
            <a:endParaRPr lang="en-US" dirty="0">
              <a:latin typeface="Arial" pitchFamily="34" charset="0"/>
            </a:endParaRPr>
          </a:p>
        </p:txBody>
      </p:sp>
      <p:sp>
        <p:nvSpPr>
          <p:cNvPr id="113668" name="Slide Number Placeholder 3">
            <a:extLst>
              <a:ext uri="{FF2B5EF4-FFF2-40B4-BE49-F238E27FC236}">
                <a16:creationId xmlns:a16="http://schemas.microsoft.com/office/drawing/2014/main" id="{D027F0F8-3C58-4F6A-88A3-6F22945C80CA}"/>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9AE66FD-D2D8-4869-AC6C-16332DE4A01F}" type="slidenum">
              <a:rPr lang="en-US" altLang="en-US"/>
              <a:pPr/>
              <a:t>44</a:t>
            </a:fld>
            <a:endParaRPr lang="en-US" alt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Slide Image Placeholder 1">
            <a:extLst>
              <a:ext uri="{FF2B5EF4-FFF2-40B4-BE49-F238E27FC236}">
                <a16:creationId xmlns:a16="http://schemas.microsoft.com/office/drawing/2014/main" id="{3917F679-BF91-4621-885D-92536AB986EE}"/>
              </a:ext>
            </a:extLst>
          </p:cNvPr>
          <p:cNvSpPr>
            <a:spLocks noGrp="1" noRot="1" noChangeAspect="1" noTextEdit="1"/>
          </p:cNvSpPr>
          <p:nvPr>
            <p:ph type="sldImg"/>
          </p:nvPr>
        </p:nvSpPr>
        <p:spPr>
          <a:ln/>
        </p:spPr>
      </p:sp>
      <p:sp>
        <p:nvSpPr>
          <p:cNvPr id="114691" name="Notes Placeholder 2">
            <a:extLst>
              <a:ext uri="{FF2B5EF4-FFF2-40B4-BE49-F238E27FC236}">
                <a16:creationId xmlns:a16="http://schemas.microsoft.com/office/drawing/2014/main" id="{F00A99F4-3F22-41CB-9066-8289091E3E34}"/>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This is the functions of the lower management committee, the one which steers.  They monitor progress of projects, detailed funding.</a:t>
            </a:r>
          </a:p>
        </p:txBody>
      </p:sp>
      <p:sp>
        <p:nvSpPr>
          <p:cNvPr id="114692" name="Slide Number Placeholder 3">
            <a:extLst>
              <a:ext uri="{FF2B5EF4-FFF2-40B4-BE49-F238E27FC236}">
                <a16:creationId xmlns:a16="http://schemas.microsoft.com/office/drawing/2014/main" id="{4B326F50-C1B1-4B08-ABB7-701FA8A63C45}"/>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CB462AC-8081-4C7C-A7DB-679785F5B338}" type="slidenum">
              <a:rPr lang="en-US" altLang="en-US"/>
              <a:pPr/>
              <a:t>45</a:t>
            </a:fld>
            <a:endParaRPr lang="en-US" alt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7">
            <a:extLst>
              <a:ext uri="{FF2B5EF4-FFF2-40B4-BE49-F238E27FC236}">
                <a16:creationId xmlns:a16="http://schemas.microsoft.com/office/drawing/2014/main" id="{C982D398-B698-4E02-97BE-D27D6696976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A67583A-8D9D-40AA-ABC8-8A89147D4E64}" type="slidenum">
              <a:rPr lang="en-US" altLang="en-US"/>
              <a:pPr/>
              <a:t>46</a:t>
            </a:fld>
            <a:endParaRPr lang="en-US" altLang="en-US"/>
          </a:p>
        </p:txBody>
      </p:sp>
      <p:sp>
        <p:nvSpPr>
          <p:cNvPr id="115715" name="Rectangle 2">
            <a:extLst>
              <a:ext uri="{FF2B5EF4-FFF2-40B4-BE49-F238E27FC236}">
                <a16:creationId xmlns:a16="http://schemas.microsoft.com/office/drawing/2014/main" id="{0CAF2132-961D-4D3F-B781-CBE4C7797229}"/>
              </a:ext>
            </a:extLst>
          </p:cNvPr>
          <p:cNvSpPr>
            <a:spLocks noGrp="1" noRot="1" noChangeAspect="1" noChangeArrowheads="1" noTextEdit="1"/>
          </p:cNvSpPr>
          <p:nvPr>
            <p:ph type="sldImg"/>
          </p:nvPr>
        </p:nvSpPr>
        <p:spPr>
          <a:ln/>
        </p:spPr>
      </p:sp>
      <p:sp>
        <p:nvSpPr>
          <p:cNvPr id="115716" name="Rectangle 3">
            <a:extLst>
              <a:ext uri="{FF2B5EF4-FFF2-40B4-BE49-F238E27FC236}">
                <a16:creationId xmlns:a16="http://schemas.microsoft.com/office/drawing/2014/main" id="{CB580888-8B43-4E63-9FCA-944035ABAAC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Source:  </a:t>
            </a:r>
            <a:r>
              <a:rPr lang="en-US" altLang="en-US" i="1">
                <a:latin typeface="Arial" panose="020B0604020202020204" pitchFamily="34" charset="0"/>
              </a:rPr>
              <a:t>CISM® Review Manual 2009</a:t>
            </a:r>
            <a:r>
              <a:rPr lang="en-US" altLang="en-US">
                <a:latin typeface="Arial" panose="020B0604020202020204" pitchFamily="34" charset="0"/>
              </a:rPr>
              <a:t>, © 2008, ISACA. All rights reserved. Used by permission.</a:t>
            </a:r>
          </a:p>
          <a:p>
            <a:pPr eaLnBrk="1" hangingPunct="1"/>
            <a:r>
              <a:rPr lang="en-US" altLang="en-US">
                <a:latin typeface="Arial" panose="020B0604020202020204" pitchFamily="34" charset="0"/>
              </a:rPr>
              <a:t>Exhibit 3.2</a:t>
            </a:r>
          </a:p>
          <a:p>
            <a:pPr eaLnBrk="1" hangingPunct="1"/>
            <a:r>
              <a:rPr lang="en-US" altLang="en-US">
                <a:latin typeface="Arial" panose="020B0604020202020204" pitchFamily="34" charset="0"/>
              </a:rPr>
              <a:t>Further slides discuss each of these in detail</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Strategy is designed by senior management to make sure security policies are formulated with business objectives in mind and that activities are coordinated throughout the organization.  It may include the formation of a steering committee to take charge of the strategy. </a:t>
            </a:r>
          </a:p>
          <a:p>
            <a:pPr eaLnBrk="1" hangingPunct="1"/>
            <a:r>
              <a:rPr lang="en-US" altLang="en-US">
                <a:latin typeface="Arial" panose="020B0604020202020204" pitchFamily="34" charset="0"/>
              </a:rPr>
              <a:t>Compliance: Analyze performance related to security, policies, and security-related legal issues</a:t>
            </a:r>
          </a:p>
          <a:p>
            <a:pPr eaLnBrk="1" hangingPunct="1"/>
            <a:endParaRPr lang="en-US" altLang="en-US">
              <a:latin typeface="Arial" panose="020B0604020202020204" pitchFamily="34" charset="0"/>
            </a:endParaRPr>
          </a:p>
          <a:p>
            <a:pPr eaLnBrk="1" hangingPunct="1"/>
            <a:endParaRPr lang="en-US" altLang="en-US">
              <a:latin typeface="Arial" panose="020B0604020202020204" pitchFamily="34" charset="0"/>
            </a:endParaRPr>
          </a:p>
          <a:p>
            <a:pPr eaLnBrk="1" hangingPunct="1"/>
            <a:endParaRPr lang="en-US" altLang="en-US">
              <a:latin typeface="Arial" panose="020B0604020202020204" pitchFamily="34"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Slide Image Placeholder 1">
            <a:extLst>
              <a:ext uri="{FF2B5EF4-FFF2-40B4-BE49-F238E27FC236}">
                <a16:creationId xmlns:a16="http://schemas.microsoft.com/office/drawing/2014/main" id="{A9564ADF-577E-4D29-A4E1-748C8EDD17D1}"/>
              </a:ext>
            </a:extLst>
          </p:cNvPr>
          <p:cNvSpPr>
            <a:spLocks noGrp="1" noRot="1" noChangeAspect="1" noTextEdit="1"/>
          </p:cNvSpPr>
          <p:nvPr>
            <p:ph type="sldImg"/>
          </p:nvPr>
        </p:nvSpPr>
        <p:spPr>
          <a:ln/>
        </p:spPr>
      </p:sp>
      <p:sp>
        <p:nvSpPr>
          <p:cNvPr id="116739" name="Notes Placeholder 2">
            <a:extLst>
              <a:ext uri="{FF2B5EF4-FFF2-40B4-BE49-F238E27FC236}">
                <a16:creationId xmlns:a16="http://schemas.microsoft.com/office/drawing/2014/main" id="{E079CFB7-CD92-4D46-A665-44B0ADFEE116}"/>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The Security Manager needs to establish and maintain relationships throughout the organization.</a:t>
            </a:r>
          </a:p>
          <a:p>
            <a:endParaRPr lang="en-US" altLang="en-US">
              <a:latin typeface="Arial" panose="020B0604020202020204" pitchFamily="34" charset="0"/>
            </a:endParaRPr>
          </a:p>
          <a:p>
            <a:r>
              <a:rPr lang="en-US" altLang="en-US">
                <a:latin typeface="Arial" panose="020B0604020202020204" pitchFamily="34" charset="0"/>
              </a:rPr>
              <a:t>RFP=  Request for Proposal:  A document sent to vendors stating requirements and asking for bids</a:t>
            </a:r>
          </a:p>
        </p:txBody>
      </p:sp>
      <p:sp>
        <p:nvSpPr>
          <p:cNvPr id="116740" name="Slide Number Placeholder 3">
            <a:extLst>
              <a:ext uri="{FF2B5EF4-FFF2-40B4-BE49-F238E27FC236}">
                <a16:creationId xmlns:a16="http://schemas.microsoft.com/office/drawing/2014/main" id="{79D6F4C7-BD91-4CCA-837D-F02288C78C6D}"/>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4B27C13-82C0-439A-8C10-BA3FEE211671}" type="slidenum">
              <a:rPr lang="en-US" altLang="en-US"/>
              <a:pPr/>
              <a:t>47</a:t>
            </a:fld>
            <a:endParaRPr lang="en-US" alt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a:extLst>
              <a:ext uri="{FF2B5EF4-FFF2-40B4-BE49-F238E27FC236}">
                <a16:creationId xmlns:a16="http://schemas.microsoft.com/office/drawing/2014/main" id="{30F614B3-DA72-46AC-B939-11DB417A56EA}"/>
              </a:ext>
            </a:extLst>
          </p:cNvPr>
          <p:cNvSpPr>
            <a:spLocks noGrp="1" noRot="1" noChangeAspect="1" noChangeArrowheads="1" noTextEdit="1"/>
          </p:cNvSpPr>
          <p:nvPr>
            <p:ph type="sldImg"/>
          </p:nvPr>
        </p:nvSpPr>
        <p:spPr>
          <a:ln/>
        </p:spPr>
      </p:sp>
      <p:sp>
        <p:nvSpPr>
          <p:cNvPr id="117763" name="Rectangle 3">
            <a:extLst>
              <a:ext uri="{FF2B5EF4-FFF2-40B4-BE49-F238E27FC236}">
                <a16:creationId xmlns:a16="http://schemas.microsoft.com/office/drawing/2014/main" id="{0CFF078C-12F3-40CE-8E9C-443E83D5350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The security administrator does system administration things related to security.</a:t>
            </a:r>
          </a:p>
          <a:p>
            <a:r>
              <a:rPr lang="en-US" altLang="en-US">
                <a:latin typeface="Arial" panose="020B0604020202020204" pitchFamily="34" charset="0"/>
              </a:rPr>
              <a:t>The Security architect understands more about security and can do more related to design.</a:t>
            </a: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a:extLst>
              <a:ext uri="{FF2B5EF4-FFF2-40B4-BE49-F238E27FC236}">
                <a16:creationId xmlns:a16="http://schemas.microsoft.com/office/drawing/2014/main" id="{781A30E4-88CF-4D90-944A-EFDC6B88FF0C}"/>
              </a:ext>
            </a:extLst>
          </p:cNvPr>
          <p:cNvSpPr>
            <a:spLocks noGrp="1" noRot="1" noChangeAspect="1" noChangeArrowheads="1" noTextEdit="1"/>
          </p:cNvSpPr>
          <p:nvPr>
            <p:ph type="sldImg"/>
          </p:nvPr>
        </p:nvSpPr>
        <p:spPr>
          <a:ln/>
        </p:spPr>
      </p:sp>
      <p:sp>
        <p:nvSpPr>
          <p:cNvPr id="118787" name="Rectangle 3">
            <a:extLst>
              <a:ext uri="{FF2B5EF4-FFF2-40B4-BE49-F238E27FC236}">
                <a16:creationId xmlns:a16="http://schemas.microsoft.com/office/drawing/2014/main" id="{D873B09A-9E95-4BCD-BE7E-1F2220F94AD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Here are some good control objectives, and audit questions.</a:t>
            </a: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a:extLst>
              <a:ext uri="{FF2B5EF4-FFF2-40B4-BE49-F238E27FC236}">
                <a16:creationId xmlns:a16="http://schemas.microsoft.com/office/drawing/2014/main" id="{D6858AEE-7860-4BE5-875A-A8FF6C27C4A6}"/>
              </a:ext>
            </a:extLst>
          </p:cNvPr>
          <p:cNvSpPr>
            <a:spLocks noGrp="1" noRot="1" noChangeAspect="1" noChangeArrowheads="1" noTextEdit="1"/>
          </p:cNvSpPr>
          <p:nvPr>
            <p:ph type="sldImg"/>
          </p:nvPr>
        </p:nvSpPr>
        <p:spPr>
          <a:ln/>
        </p:spPr>
      </p:sp>
      <p:sp>
        <p:nvSpPr>
          <p:cNvPr id="119811" name="Rectangle 3">
            <a:extLst>
              <a:ext uri="{FF2B5EF4-FFF2-40B4-BE49-F238E27FC236}">
                <a16:creationId xmlns:a16="http://schemas.microsoft.com/office/drawing/2014/main" id="{6065D58C-1829-4BD5-A6A1-64D4D8A36C9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Identity management = authentication </a:t>
            </a:r>
          </a:p>
          <a:p>
            <a:r>
              <a:rPr lang="en-US" altLang="en-US">
                <a:latin typeface="Arial" panose="020B0604020202020204" pitchFamily="34" charset="0"/>
              </a:rPr>
              <a:t>System patching: updating OS and applications with security fixes, as required.</a:t>
            </a:r>
          </a:p>
          <a:p>
            <a:r>
              <a:rPr lang="en-US" altLang="en-US">
                <a:latin typeface="Arial" panose="020B0604020202020204" pitchFamily="34" charset="0"/>
              </a:rPr>
              <a:t>Change control:  Documenting and tracking changes to systems</a:t>
            </a:r>
          </a:p>
          <a:p>
            <a:endParaRPr lang="en-US" altLang="en-US">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a:extLst>
              <a:ext uri="{FF2B5EF4-FFF2-40B4-BE49-F238E27FC236}">
                <a16:creationId xmlns:a16="http://schemas.microsoft.com/office/drawing/2014/main" id="{B0C12AEB-2A2E-4BCA-A396-05B5EC38F02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DA0E04F-55E0-456F-9337-93CBF503EF07}" type="slidenum">
              <a:rPr lang="en-US" altLang="en-US"/>
              <a:pPr/>
              <a:t>10</a:t>
            </a:fld>
            <a:endParaRPr lang="en-US" altLang="en-US"/>
          </a:p>
        </p:txBody>
      </p:sp>
      <p:sp>
        <p:nvSpPr>
          <p:cNvPr id="78851" name="Rectangle 2">
            <a:extLst>
              <a:ext uri="{FF2B5EF4-FFF2-40B4-BE49-F238E27FC236}">
                <a16:creationId xmlns:a16="http://schemas.microsoft.com/office/drawing/2014/main" id="{45B2DC35-1550-4A57-801A-E37DEB175A48}"/>
              </a:ext>
            </a:extLst>
          </p:cNvPr>
          <p:cNvSpPr>
            <a:spLocks noGrp="1" noRot="1" noChangeAspect="1" noChangeArrowheads="1" noTextEdit="1"/>
          </p:cNvSpPr>
          <p:nvPr>
            <p:ph type="sldImg"/>
          </p:nvPr>
        </p:nvSpPr>
        <p:spPr>
          <a:ln/>
        </p:spPr>
      </p:sp>
      <p:sp>
        <p:nvSpPr>
          <p:cNvPr id="78852" name="Rectangle 3">
            <a:extLst>
              <a:ext uri="{FF2B5EF4-FFF2-40B4-BE49-F238E27FC236}">
                <a16:creationId xmlns:a16="http://schemas.microsoft.com/office/drawing/2014/main" id="{CF707690-4232-4757-BD17-AD1F4AD14F1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Source:  </a:t>
            </a:r>
            <a:r>
              <a:rPr lang="en-US" altLang="en-US" i="1">
                <a:latin typeface="Arial" panose="020B0604020202020204" pitchFamily="34" charset="0"/>
              </a:rPr>
              <a:t>IT Control Objectives for Sarbanes-Oxley, 2</a:t>
            </a:r>
            <a:r>
              <a:rPr lang="en-US" altLang="en-US" i="1" baseline="30000">
                <a:latin typeface="Arial" panose="020B0604020202020204" pitchFamily="34" charset="0"/>
              </a:rPr>
              <a:t>nd</a:t>
            </a:r>
            <a:r>
              <a:rPr lang="en-US" altLang="en-US" i="1">
                <a:latin typeface="Arial" panose="020B0604020202020204" pitchFamily="34" charset="0"/>
              </a:rPr>
              <a:t> Edition, </a:t>
            </a:r>
            <a:r>
              <a:rPr lang="en-US" altLang="en-US">
                <a:latin typeface="Arial" panose="020B0604020202020204" pitchFamily="34" charset="0"/>
              </a:rPr>
              <a:t>© 2006, ISACA. All rights reserved. Used by permission.</a:t>
            </a:r>
          </a:p>
          <a:p>
            <a:pPr eaLnBrk="1" hangingPunct="1"/>
            <a:r>
              <a:rPr lang="en-US" altLang="en-US">
                <a:latin typeface="Arial" panose="020B0604020202020204" pitchFamily="34" charset="0"/>
              </a:rPr>
              <a:t>COSO is a model for strategic, corporate governance; whereas CobiT is a recommendation focused on IT governance at the operational level.  COBIT was derived from COSO and as can be seen, is aligned with it.  Do you recognize that the 5 COSO objectives are listed as COSO Components on this figure?  </a:t>
            </a:r>
          </a:p>
          <a:p>
            <a:pPr eaLnBrk="1" hangingPunct="1"/>
            <a:r>
              <a:rPr lang="en-US" altLang="en-US">
                <a:latin typeface="Arial" panose="020B0604020202020204" pitchFamily="34" charset="0"/>
              </a:rPr>
              <a:t>The four on top: Plan and Organize, Acquire and Implement, Deliver and Support, Monitor and Evaluate then all relate to IS.  COBIT develops standards for each of these 4 areas.  From COBIT, an organization can determine its maturity level.  </a:t>
            </a:r>
          </a:p>
          <a:p>
            <a:pPr eaLnBrk="1" hangingPunct="1"/>
            <a:r>
              <a:rPr lang="en-US" altLang="en-US">
                <a:latin typeface="Arial" panose="020B0604020202020204" pitchFamily="34" charset="0"/>
              </a:rPr>
              <a:t>There are two regulations that work with this: Section 302 and 404.</a:t>
            </a: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Slide Image Placeholder 1">
            <a:extLst>
              <a:ext uri="{FF2B5EF4-FFF2-40B4-BE49-F238E27FC236}">
                <a16:creationId xmlns:a16="http://schemas.microsoft.com/office/drawing/2014/main" id="{ADA26FB9-8448-4BF8-9C85-4F4FE34F47D9}"/>
              </a:ext>
            </a:extLst>
          </p:cNvPr>
          <p:cNvSpPr>
            <a:spLocks noGrp="1" noRot="1" noChangeAspect="1" noTextEdit="1"/>
          </p:cNvSpPr>
          <p:nvPr>
            <p:ph type="sldImg"/>
          </p:nvPr>
        </p:nvSpPr>
        <p:spPr>
          <a:ln/>
        </p:spPr>
      </p:sp>
      <p:sp>
        <p:nvSpPr>
          <p:cNvPr id="120835" name="Notes Placeholder 2">
            <a:extLst>
              <a:ext uri="{FF2B5EF4-FFF2-40B4-BE49-F238E27FC236}">
                <a16:creationId xmlns:a16="http://schemas.microsoft.com/office/drawing/2014/main" id="{84743F35-705D-43B3-BB4F-A3394C3B05A8}"/>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These are functions that an IS Auditor would we concerned with relative to IT governance.</a:t>
            </a:r>
          </a:p>
          <a:p>
            <a:pPr eaLnBrk="1" hangingPunct="1"/>
            <a:r>
              <a:rPr lang="en-US" altLang="en-US">
                <a:latin typeface="Arial" panose="020B0604020202020204" pitchFamily="34" charset="0"/>
              </a:rPr>
              <a:t>Fiduciary = Financial</a:t>
            </a:r>
          </a:p>
        </p:txBody>
      </p:sp>
      <p:sp>
        <p:nvSpPr>
          <p:cNvPr id="120836" name="Slide Number Placeholder 3">
            <a:extLst>
              <a:ext uri="{FF2B5EF4-FFF2-40B4-BE49-F238E27FC236}">
                <a16:creationId xmlns:a16="http://schemas.microsoft.com/office/drawing/2014/main" id="{01259EFE-2390-43E7-9B3C-5248BBD318B0}"/>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9E8E292-8CF7-40AE-AE70-4FE082F86D2D}" type="slidenum">
              <a:rPr lang="en-US" altLang="en-US"/>
              <a:pPr/>
              <a:t>51</a:t>
            </a:fld>
            <a:endParaRPr lang="en-US" alt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a:extLst>
              <a:ext uri="{FF2B5EF4-FFF2-40B4-BE49-F238E27FC236}">
                <a16:creationId xmlns:a16="http://schemas.microsoft.com/office/drawing/2014/main" id="{A5007A78-DBB6-47B3-A9D7-7FF91454FB37}"/>
              </a:ext>
            </a:extLst>
          </p:cNvPr>
          <p:cNvSpPr>
            <a:spLocks noGrp="1" noRot="1" noChangeAspect="1" noChangeArrowheads="1" noTextEdit="1"/>
          </p:cNvSpPr>
          <p:nvPr>
            <p:ph type="sldImg"/>
          </p:nvPr>
        </p:nvSpPr>
        <p:spPr>
          <a:ln/>
        </p:spPr>
      </p:sp>
      <p:sp>
        <p:nvSpPr>
          <p:cNvPr id="121859" name="Rectangle 3">
            <a:extLst>
              <a:ext uri="{FF2B5EF4-FFF2-40B4-BE49-F238E27FC236}">
                <a16:creationId xmlns:a16="http://schemas.microsoft.com/office/drawing/2014/main" id="{E9691425-F9D6-4B0A-AA08-D580A066094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These are things that an auditor would look for. </a:t>
            </a: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a:extLst>
              <a:ext uri="{FF2B5EF4-FFF2-40B4-BE49-F238E27FC236}">
                <a16:creationId xmlns:a16="http://schemas.microsoft.com/office/drawing/2014/main" id="{50FF7382-A2FA-4AFF-9502-57A8124D7A1C}"/>
              </a:ext>
            </a:extLst>
          </p:cNvPr>
          <p:cNvSpPr>
            <a:spLocks noGrp="1" noRot="1" noChangeAspect="1" noChangeArrowheads="1" noTextEdit="1"/>
          </p:cNvSpPr>
          <p:nvPr>
            <p:ph type="sldImg"/>
          </p:nvPr>
        </p:nvSpPr>
        <p:spPr>
          <a:ln/>
        </p:spPr>
      </p:sp>
      <p:sp>
        <p:nvSpPr>
          <p:cNvPr id="108547" name="Rectangle 3">
            <a:extLst>
              <a:ext uri="{FF2B5EF4-FFF2-40B4-BE49-F238E27FC236}">
                <a16:creationId xmlns:a16="http://schemas.microsoft.com/office/drawing/2014/main" id="{BB7F8A28-B32A-4BF9-A750-BB332B6CD9C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The IT Balanced Scorecard defines IT’s goals and how the goals will be measured.</a:t>
            </a:r>
          </a:p>
          <a:p>
            <a:r>
              <a:rPr lang="en-US" altLang="en-US">
                <a:latin typeface="Arial" panose="020B0604020202020204" pitchFamily="34" charset="0"/>
              </a:rPr>
              <a:t>The mission is the direction for the department.</a:t>
            </a:r>
          </a:p>
          <a:p>
            <a:r>
              <a:rPr lang="en-US" altLang="en-US">
                <a:latin typeface="Arial" panose="020B0604020202020204" pitchFamily="34" charset="0"/>
              </a:rPr>
              <a:t>The strategies are the specific objectives that support the mission.</a:t>
            </a:r>
          </a:p>
          <a:p>
            <a:r>
              <a:rPr lang="en-US" altLang="en-US">
                <a:latin typeface="Arial" panose="020B0604020202020204" pitchFamily="34" charset="0"/>
              </a:rPr>
              <a:t>The measures are the statistics or measurements to determine whether the objectives and mission is being accomplished.</a:t>
            </a:r>
          </a:p>
          <a:p>
            <a:r>
              <a:rPr lang="en-US" altLang="en-US">
                <a:latin typeface="Arial" panose="020B0604020202020204" pitchFamily="34" charset="0"/>
              </a:rPr>
              <a:t>Both the management committees would be interested in this performance summary data.</a:t>
            </a:r>
          </a:p>
        </p:txBody>
      </p:sp>
    </p:spTree>
    <p:extLst>
      <p:ext uri="{BB962C8B-B14F-4D97-AF65-F5344CB8AC3E}">
        <p14:creationId xmlns:p14="http://schemas.microsoft.com/office/powerpoint/2010/main" val="3524941211"/>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a:extLst>
              <a:ext uri="{FF2B5EF4-FFF2-40B4-BE49-F238E27FC236}">
                <a16:creationId xmlns:a16="http://schemas.microsoft.com/office/drawing/2014/main" id="{CD82CDB6-6BDF-407C-BFDB-20CDDD9CA3D3}"/>
              </a:ext>
            </a:extLst>
          </p:cNvPr>
          <p:cNvSpPr>
            <a:spLocks noGrp="1" noRot="1" noChangeAspect="1" noChangeArrowheads="1" noTextEdit="1"/>
          </p:cNvSpPr>
          <p:nvPr>
            <p:ph type="sldImg"/>
          </p:nvPr>
        </p:nvSpPr>
        <p:spPr>
          <a:ln/>
        </p:spPr>
      </p:sp>
      <p:sp>
        <p:nvSpPr>
          <p:cNvPr id="109571" name="Rectangle 3">
            <a:extLst>
              <a:ext uri="{FF2B5EF4-FFF2-40B4-BE49-F238E27FC236}">
                <a16:creationId xmlns:a16="http://schemas.microsoft.com/office/drawing/2014/main" id="{BD09EA04-878B-4C5D-808A-4297EE180E4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The IT Balanced scorecard can address different areas, such as Financial goals, customer goals, internal business process goals, and learning and growth goals.  </a:t>
            </a:r>
          </a:p>
        </p:txBody>
      </p:sp>
    </p:spTree>
    <p:extLst>
      <p:ext uri="{BB962C8B-B14F-4D97-AF65-F5344CB8AC3E}">
        <p14:creationId xmlns:p14="http://schemas.microsoft.com/office/powerpoint/2010/main" val="66706069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7">
            <a:extLst>
              <a:ext uri="{FF2B5EF4-FFF2-40B4-BE49-F238E27FC236}">
                <a16:creationId xmlns:a16="http://schemas.microsoft.com/office/drawing/2014/main" id="{218FCC8A-8FB4-48D8-895D-B0D56985FA6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1C9A45C-FAB5-43CC-9FC7-E8237BF81665}" type="slidenum">
              <a:rPr lang="en-US" altLang="en-US"/>
              <a:pPr/>
              <a:t>55</a:t>
            </a:fld>
            <a:endParaRPr lang="en-US" altLang="en-US"/>
          </a:p>
        </p:txBody>
      </p:sp>
      <p:sp>
        <p:nvSpPr>
          <p:cNvPr id="122883" name="Rectangle 2">
            <a:extLst>
              <a:ext uri="{FF2B5EF4-FFF2-40B4-BE49-F238E27FC236}">
                <a16:creationId xmlns:a16="http://schemas.microsoft.com/office/drawing/2014/main" id="{7E19B020-0180-4299-B41C-E87130E2CF47}"/>
              </a:ext>
            </a:extLst>
          </p:cNvPr>
          <p:cNvSpPr>
            <a:spLocks noGrp="1" noRot="1" noChangeAspect="1" noChangeArrowheads="1" noTextEdit="1"/>
          </p:cNvSpPr>
          <p:nvPr>
            <p:ph type="sldImg"/>
          </p:nvPr>
        </p:nvSpPr>
        <p:spPr>
          <a:ln/>
        </p:spPr>
      </p:sp>
      <p:sp>
        <p:nvSpPr>
          <p:cNvPr id="122884" name="Rectangle 3">
            <a:extLst>
              <a:ext uri="{FF2B5EF4-FFF2-40B4-BE49-F238E27FC236}">
                <a16:creationId xmlns:a16="http://schemas.microsoft.com/office/drawing/2014/main" id="{B631F204-1FE8-445B-82A7-D01FB86B0D0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2 – Alignment with enterprise objectives</a:t>
            </a: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Slide Image Placeholder 1">
            <a:extLst>
              <a:ext uri="{FF2B5EF4-FFF2-40B4-BE49-F238E27FC236}">
                <a16:creationId xmlns:a16="http://schemas.microsoft.com/office/drawing/2014/main" id="{B405B45E-7E47-4A58-AADC-0F234172FE63}"/>
              </a:ext>
            </a:extLst>
          </p:cNvPr>
          <p:cNvSpPr>
            <a:spLocks noGrp="1" noRot="1" noChangeAspect="1" noTextEdit="1"/>
          </p:cNvSpPr>
          <p:nvPr>
            <p:ph type="sldImg"/>
          </p:nvPr>
        </p:nvSpPr>
        <p:spPr>
          <a:ln/>
        </p:spPr>
      </p:sp>
      <p:sp>
        <p:nvSpPr>
          <p:cNvPr id="123907" name="Notes Placeholder 2">
            <a:extLst>
              <a:ext uri="{FF2B5EF4-FFF2-40B4-BE49-F238E27FC236}">
                <a16:creationId xmlns:a16="http://schemas.microsoft.com/office/drawing/2014/main" id="{19F54857-16E4-4741-A3E3-41D6D7302CBC}"/>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3  This is a 1-year type general goal that can be broken down into multiple smaller Operational goals.</a:t>
            </a:r>
          </a:p>
        </p:txBody>
      </p:sp>
      <p:sp>
        <p:nvSpPr>
          <p:cNvPr id="123908" name="Slide Number Placeholder 3">
            <a:extLst>
              <a:ext uri="{FF2B5EF4-FFF2-40B4-BE49-F238E27FC236}">
                <a16:creationId xmlns:a16="http://schemas.microsoft.com/office/drawing/2014/main" id="{2EE8AAB5-6692-450E-AA70-A501D98D8DDE}"/>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8B5E7A6-1ACC-4377-BAD1-D207AB3A5C99}" type="slidenum">
              <a:rPr lang="en-US" altLang="en-US"/>
              <a:pPr/>
              <a:t>56</a:t>
            </a:fld>
            <a:endParaRPr lang="en-US" alt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a:extLst>
              <a:ext uri="{FF2B5EF4-FFF2-40B4-BE49-F238E27FC236}">
                <a16:creationId xmlns:a16="http://schemas.microsoft.com/office/drawing/2014/main" id="{6BAE41F4-4F79-4FAD-93BD-5A4AF382343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5152E76-9467-484B-BE46-59EFF26B51AB}" type="slidenum">
              <a:rPr lang="en-US" altLang="en-US"/>
              <a:pPr/>
              <a:t>57</a:t>
            </a:fld>
            <a:endParaRPr lang="en-US" altLang="en-US"/>
          </a:p>
        </p:txBody>
      </p:sp>
      <p:sp>
        <p:nvSpPr>
          <p:cNvPr id="124931" name="Rectangle 2">
            <a:extLst>
              <a:ext uri="{FF2B5EF4-FFF2-40B4-BE49-F238E27FC236}">
                <a16:creationId xmlns:a16="http://schemas.microsoft.com/office/drawing/2014/main" id="{51D3D936-F682-487B-A4EB-58415773B8B5}"/>
              </a:ext>
            </a:extLst>
          </p:cNvPr>
          <p:cNvSpPr>
            <a:spLocks noGrp="1" noRot="1" noChangeAspect="1" noChangeArrowheads="1" noTextEdit="1"/>
          </p:cNvSpPr>
          <p:nvPr>
            <p:ph type="sldImg"/>
          </p:nvPr>
        </p:nvSpPr>
        <p:spPr>
          <a:ln/>
        </p:spPr>
      </p:sp>
      <p:sp>
        <p:nvSpPr>
          <p:cNvPr id="124932" name="Rectangle 3">
            <a:extLst>
              <a:ext uri="{FF2B5EF4-FFF2-40B4-BE49-F238E27FC236}">
                <a16:creationId xmlns:a16="http://schemas.microsoft.com/office/drawing/2014/main" id="{FDA85C01-D565-4E89-9A52-C7B5CF82389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1 – Project Plans.  The IT Strategy Committee is the highest level committee, and thus would be interested in high-level documentation, such as Risk, BIA, IT Balanced Scorecard, and policies.  However detailed project plans are not a concern.</a:t>
            </a: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7">
            <a:extLst>
              <a:ext uri="{FF2B5EF4-FFF2-40B4-BE49-F238E27FC236}">
                <a16:creationId xmlns:a16="http://schemas.microsoft.com/office/drawing/2014/main" id="{36BC21CD-3F6C-41D9-B955-88EC7BB1ECF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C740C93-2E6D-44D7-AD60-9E3AF677D94A}" type="slidenum">
              <a:rPr lang="en-US" altLang="en-US"/>
              <a:pPr/>
              <a:t>58</a:t>
            </a:fld>
            <a:endParaRPr lang="en-US" altLang="en-US"/>
          </a:p>
        </p:txBody>
      </p:sp>
      <p:sp>
        <p:nvSpPr>
          <p:cNvPr id="126979" name="Rectangle 2">
            <a:extLst>
              <a:ext uri="{FF2B5EF4-FFF2-40B4-BE49-F238E27FC236}">
                <a16:creationId xmlns:a16="http://schemas.microsoft.com/office/drawing/2014/main" id="{7B0ABBE3-4F76-4880-993B-93E2F247FC96}"/>
              </a:ext>
            </a:extLst>
          </p:cNvPr>
          <p:cNvSpPr>
            <a:spLocks noGrp="1" noRot="1" noChangeAspect="1" noChangeArrowheads="1" noTextEdit="1"/>
          </p:cNvSpPr>
          <p:nvPr>
            <p:ph type="sldImg"/>
          </p:nvPr>
        </p:nvSpPr>
        <p:spPr>
          <a:ln/>
        </p:spPr>
      </p:sp>
      <p:sp>
        <p:nvSpPr>
          <p:cNvPr id="126980" name="Rectangle 3">
            <a:extLst>
              <a:ext uri="{FF2B5EF4-FFF2-40B4-BE49-F238E27FC236}">
                <a16:creationId xmlns:a16="http://schemas.microsoft.com/office/drawing/2014/main" id="{B62753AD-02CE-4F06-8305-DD6E4C299AA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4 – Access Control Polices is concerned with permissions.  Acceptable Use and End-User Computing are concerned with end user use of computers, including access.  But Access Control Policies are detailed directions on how permissions are granted.</a:t>
            </a: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Slide Image Placeholder 1">
            <a:extLst>
              <a:ext uri="{FF2B5EF4-FFF2-40B4-BE49-F238E27FC236}">
                <a16:creationId xmlns:a16="http://schemas.microsoft.com/office/drawing/2014/main" id="{003FDFD4-25F5-40F9-AFFE-631BF76A9B2B}"/>
              </a:ext>
            </a:extLst>
          </p:cNvPr>
          <p:cNvSpPr>
            <a:spLocks noGrp="1" noRot="1" noChangeAspect="1" noTextEdit="1"/>
          </p:cNvSpPr>
          <p:nvPr>
            <p:ph type="sldImg"/>
          </p:nvPr>
        </p:nvSpPr>
        <p:spPr>
          <a:ln/>
        </p:spPr>
      </p:sp>
      <p:sp>
        <p:nvSpPr>
          <p:cNvPr id="128003" name="Notes Placeholder 2">
            <a:extLst>
              <a:ext uri="{FF2B5EF4-FFF2-40B4-BE49-F238E27FC236}">
                <a16:creationId xmlns:a16="http://schemas.microsoft.com/office/drawing/2014/main" id="{0157EC32-8889-4A4D-AD3A-450A638D0707}"/>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1 Primary author – with help from business mgmt.  </a:t>
            </a:r>
          </a:p>
          <a:p>
            <a:pPr eaLnBrk="1" hangingPunct="1"/>
            <a:r>
              <a:rPr lang="en-US" altLang="en-US">
                <a:latin typeface="Arial" panose="020B0604020202020204" pitchFamily="34" charset="0"/>
              </a:rPr>
              <a:t>Security strategy is approved by Executive Mgmt.</a:t>
            </a:r>
          </a:p>
          <a:p>
            <a:pPr eaLnBrk="1" hangingPunct="1"/>
            <a:endParaRPr lang="en-US" altLang="en-US">
              <a:latin typeface="Arial" panose="020B0604020202020204" pitchFamily="34" charset="0"/>
            </a:endParaRPr>
          </a:p>
        </p:txBody>
      </p:sp>
      <p:sp>
        <p:nvSpPr>
          <p:cNvPr id="128004" name="Slide Number Placeholder 3">
            <a:extLst>
              <a:ext uri="{FF2B5EF4-FFF2-40B4-BE49-F238E27FC236}">
                <a16:creationId xmlns:a16="http://schemas.microsoft.com/office/drawing/2014/main" id="{49FC935F-AD61-4632-B1B2-5D84295A2911}"/>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C3F6798-BFC0-4B0A-A24C-45A03930C4D3}" type="slidenum">
              <a:rPr lang="en-US" altLang="en-US"/>
              <a:pPr/>
              <a:t>59</a:t>
            </a:fld>
            <a:endParaRPr lang="en-US" alt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Slide Image Placeholder 1">
            <a:extLst>
              <a:ext uri="{FF2B5EF4-FFF2-40B4-BE49-F238E27FC236}">
                <a16:creationId xmlns:a16="http://schemas.microsoft.com/office/drawing/2014/main" id="{4BE979D7-D511-453D-A836-3F3A7DB63A30}"/>
              </a:ext>
            </a:extLst>
          </p:cNvPr>
          <p:cNvSpPr>
            <a:spLocks noGrp="1" noRot="1" noChangeAspect="1" noTextEdit="1"/>
          </p:cNvSpPr>
          <p:nvPr>
            <p:ph type="sldImg"/>
          </p:nvPr>
        </p:nvSpPr>
        <p:spPr>
          <a:ln/>
        </p:spPr>
      </p:sp>
      <p:sp>
        <p:nvSpPr>
          <p:cNvPr id="129027" name="Notes Placeholder 2">
            <a:extLst>
              <a:ext uri="{FF2B5EF4-FFF2-40B4-BE49-F238E27FC236}">
                <a16:creationId xmlns:a16="http://schemas.microsoft.com/office/drawing/2014/main" id="{E01DFE0F-2766-4210-8956-925EE0471AC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Security Administrator – like a system administrator runs security software &amp; hardware</a:t>
            </a:r>
          </a:p>
        </p:txBody>
      </p:sp>
      <p:sp>
        <p:nvSpPr>
          <p:cNvPr id="129028" name="Slide Number Placeholder 3">
            <a:extLst>
              <a:ext uri="{FF2B5EF4-FFF2-40B4-BE49-F238E27FC236}">
                <a16:creationId xmlns:a16="http://schemas.microsoft.com/office/drawing/2014/main" id="{B58C7723-1214-47AE-B7C2-B10A253F80BE}"/>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75B0423-08AD-4728-8E2F-AF9759DEE042}" type="slidenum">
              <a:rPr lang="en-US" altLang="en-US"/>
              <a:pPr/>
              <a:t>60</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a:extLst>
              <a:ext uri="{FF2B5EF4-FFF2-40B4-BE49-F238E27FC236}">
                <a16:creationId xmlns:a16="http://schemas.microsoft.com/office/drawing/2014/main" id="{6C0049EB-782E-4E45-B9B3-AD5CD2ADFB31}"/>
              </a:ext>
            </a:extLst>
          </p:cNvPr>
          <p:cNvSpPr>
            <a:spLocks noGrp="1" noRot="1" noChangeAspect="1" noTextEdit="1"/>
          </p:cNvSpPr>
          <p:nvPr>
            <p:ph type="sldImg"/>
          </p:nvPr>
        </p:nvSpPr>
        <p:spPr>
          <a:ln/>
        </p:spPr>
      </p:sp>
      <p:sp>
        <p:nvSpPr>
          <p:cNvPr id="79875" name="Notes Placeholder 2">
            <a:extLst>
              <a:ext uri="{FF2B5EF4-FFF2-40B4-BE49-F238E27FC236}">
                <a16:creationId xmlns:a16="http://schemas.microsoft.com/office/drawing/2014/main" id="{ACBB2531-D65E-44BF-B544-F86B09B2F61B}"/>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There are 5 sections to COBIT.  This is the first one, and the areas it is concerned with.</a:t>
            </a:r>
          </a:p>
          <a:p>
            <a:endParaRPr lang="en-US" altLang="en-US">
              <a:latin typeface="Arial" panose="020B0604020202020204" pitchFamily="34" charset="0"/>
            </a:endParaRPr>
          </a:p>
        </p:txBody>
      </p:sp>
      <p:sp>
        <p:nvSpPr>
          <p:cNvPr id="79876" name="Slide Number Placeholder 3">
            <a:extLst>
              <a:ext uri="{FF2B5EF4-FFF2-40B4-BE49-F238E27FC236}">
                <a16:creationId xmlns:a16="http://schemas.microsoft.com/office/drawing/2014/main" id="{01A6D4B0-2F00-48C8-B64E-20A03587CA93}"/>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D051064-00CF-4FBE-9A7C-A7744E0E82F4}" type="slidenum">
              <a:rPr lang="en-US" altLang="en-US"/>
              <a:pPr/>
              <a:t>11</a:t>
            </a:fld>
            <a:endParaRPr lang="en-US" alt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Slide Image Placeholder 1">
            <a:extLst>
              <a:ext uri="{FF2B5EF4-FFF2-40B4-BE49-F238E27FC236}">
                <a16:creationId xmlns:a16="http://schemas.microsoft.com/office/drawing/2014/main" id="{85F79913-5341-473E-82ED-8BB7FF7262F3}"/>
              </a:ext>
            </a:extLst>
          </p:cNvPr>
          <p:cNvSpPr>
            <a:spLocks noGrp="1" noRot="1" noChangeAspect="1" noTextEdit="1"/>
          </p:cNvSpPr>
          <p:nvPr>
            <p:ph type="sldImg"/>
          </p:nvPr>
        </p:nvSpPr>
        <p:spPr>
          <a:ln/>
        </p:spPr>
      </p:sp>
      <p:sp>
        <p:nvSpPr>
          <p:cNvPr id="130051" name="Notes Placeholder 2">
            <a:extLst>
              <a:ext uri="{FF2B5EF4-FFF2-40B4-BE49-F238E27FC236}">
                <a16:creationId xmlns:a16="http://schemas.microsoft.com/office/drawing/2014/main" id="{C79AFF4A-F711-4271-93E3-5D96F2C5432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“Instituting the security organization” … can’t be the CSO or CISO who is part of the security organization (since you can’t institute yourself). So Executive Management is the correct answer: 2.</a:t>
            </a:r>
          </a:p>
          <a:p>
            <a:r>
              <a:rPr lang="en-US" altLang="en-US">
                <a:latin typeface="Arial" panose="020B0604020202020204" pitchFamily="34" charset="0"/>
              </a:rPr>
              <a:t>Board of Directors approves security objectives, but does not define them.</a:t>
            </a:r>
          </a:p>
          <a:p>
            <a:r>
              <a:rPr lang="en-US" altLang="en-US">
                <a:latin typeface="Arial" panose="020B0604020202020204" pitchFamily="34" charset="0"/>
              </a:rPr>
              <a:t>CSO = Security guard management</a:t>
            </a:r>
          </a:p>
        </p:txBody>
      </p:sp>
      <p:sp>
        <p:nvSpPr>
          <p:cNvPr id="130052" name="Slide Number Placeholder 3">
            <a:extLst>
              <a:ext uri="{FF2B5EF4-FFF2-40B4-BE49-F238E27FC236}">
                <a16:creationId xmlns:a16="http://schemas.microsoft.com/office/drawing/2014/main" id="{CB54E1E0-1F1D-4014-903C-B8FD4743805F}"/>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C6444CE-AC46-49E5-B1EF-A421E2B02A6C}" type="slidenum">
              <a:rPr lang="en-US" altLang="en-US"/>
              <a:pPr/>
              <a:t>61</a:t>
            </a:fld>
            <a:endParaRPr lang="en-US" alt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7">
            <a:extLst>
              <a:ext uri="{FF2B5EF4-FFF2-40B4-BE49-F238E27FC236}">
                <a16:creationId xmlns:a16="http://schemas.microsoft.com/office/drawing/2014/main" id="{AE30F4E5-955F-4CD8-8202-C2C0E8FE1C7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1C008AA-5DB0-469D-A570-CC27641F4917}" type="slidenum">
              <a:rPr lang="en-US" altLang="en-US"/>
              <a:pPr/>
              <a:t>62</a:t>
            </a:fld>
            <a:endParaRPr lang="en-US" altLang="en-US"/>
          </a:p>
        </p:txBody>
      </p:sp>
      <p:sp>
        <p:nvSpPr>
          <p:cNvPr id="131075" name="Rectangle 2">
            <a:extLst>
              <a:ext uri="{FF2B5EF4-FFF2-40B4-BE49-F238E27FC236}">
                <a16:creationId xmlns:a16="http://schemas.microsoft.com/office/drawing/2014/main" id="{D508FEF6-8D30-4FD5-87EF-086564FF982C}"/>
              </a:ext>
            </a:extLst>
          </p:cNvPr>
          <p:cNvSpPr>
            <a:spLocks noGrp="1" noRot="1" noChangeAspect="1" noChangeArrowheads="1" noTextEdit="1"/>
          </p:cNvSpPr>
          <p:nvPr>
            <p:ph type="sldImg"/>
          </p:nvPr>
        </p:nvSpPr>
        <p:spPr>
          <a:ln/>
        </p:spPr>
      </p:sp>
      <p:sp>
        <p:nvSpPr>
          <p:cNvPr id="131076" name="Rectangle 3">
            <a:extLst>
              <a:ext uri="{FF2B5EF4-FFF2-40B4-BE49-F238E27FC236}">
                <a16:creationId xmlns:a16="http://schemas.microsoft.com/office/drawing/2014/main" id="{FB9BE90E-6841-46C4-AA06-73A86BB7BD5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Controls are designed from Policy</a:t>
            </a:r>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7">
            <a:extLst>
              <a:ext uri="{FF2B5EF4-FFF2-40B4-BE49-F238E27FC236}">
                <a16:creationId xmlns:a16="http://schemas.microsoft.com/office/drawing/2014/main" id="{2D7654C2-86B7-4010-9992-D008AB4F96D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372B54A-D62F-42F3-8780-96215FCCC56A}" type="slidenum">
              <a:rPr lang="en-US" altLang="en-US"/>
              <a:pPr/>
              <a:t>63</a:t>
            </a:fld>
            <a:endParaRPr lang="en-US" altLang="en-US"/>
          </a:p>
        </p:txBody>
      </p:sp>
      <p:sp>
        <p:nvSpPr>
          <p:cNvPr id="132099" name="Rectangle 2">
            <a:extLst>
              <a:ext uri="{FF2B5EF4-FFF2-40B4-BE49-F238E27FC236}">
                <a16:creationId xmlns:a16="http://schemas.microsoft.com/office/drawing/2014/main" id="{EEF3F63C-536C-44AB-B5AE-A06A4ED5B781}"/>
              </a:ext>
            </a:extLst>
          </p:cNvPr>
          <p:cNvSpPr>
            <a:spLocks noGrp="1" noRot="1" noChangeAspect="1" noChangeArrowheads="1" noTextEdit="1"/>
          </p:cNvSpPr>
          <p:nvPr>
            <p:ph type="sldImg"/>
          </p:nvPr>
        </p:nvSpPr>
        <p:spPr>
          <a:ln/>
        </p:spPr>
      </p:sp>
      <p:sp>
        <p:nvSpPr>
          <p:cNvPr id="132100" name="Rectangle 3">
            <a:extLst>
              <a:ext uri="{FF2B5EF4-FFF2-40B4-BE49-F238E27FC236}">
                <a16:creationId xmlns:a16="http://schemas.microsoft.com/office/drawing/2014/main" id="{843D422C-8326-4A50-B32E-EE3611C5A7C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2 Business Process owners.  They know the most what needs protecting.  They provide the requirements for security.</a:t>
            </a:r>
          </a:p>
          <a:p>
            <a:pPr eaLnBrk="1" hangingPunct="1"/>
            <a:endParaRPr lang="en-US" altLang="en-US">
              <a:latin typeface="Arial" panose="020B0604020202020204" pitchFamily="34" charset="0"/>
            </a:endParaRPr>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a:extLst>
              <a:ext uri="{FF2B5EF4-FFF2-40B4-BE49-F238E27FC236}">
                <a16:creationId xmlns:a16="http://schemas.microsoft.com/office/drawing/2014/main" id="{E3583C63-E0C5-426F-A3D2-B09A7FF851BD}"/>
              </a:ext>
            </a:extLst>
          </p:cNvPr>
          <p:cNvSpPr>
            <a:spLocks noGrp="1" noRot="1" noChangeAspect="1" noTextEdit="1"/>
          </p:cNvSpPr>
          <p:nvPr>
            <p:ph type="sldImg"/>
          </p:nvPr>
        </p:nvSpPr>
        <p:spPr>
          <a:ln/>
        </p:spPr>
      </p:sp>
      <p:sp>
        <p:nvSpPr>
          <p:cNvPr id="74755" name="Notes Placeholder 2">
            <a:extLst>
              <a:ext uri="{FF2B5EF4-FFF2-40B4-BE49-F238E27FC236}">
                <a16:creationId xmlns:a16="http://schemas.microsoft.com/office/drawing/2014/main" id="{98F02E78-7D96-4488-8929-2AC5334EC0C9}"/>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95236" name="Slide Number Placeholder 3">
            <a:extLst>
              <a:ext uri="{FF2B5EF4-FFF2-40B4-BE49-F238E27FC236}">
                <a16:creationId xmlns:a16="http://schemas.microsoft.com/office/drawing/2014/main" id="{2E942A91-53E6-474F-9372-F1826062F90A}"/>
              </a:ext>
            </a:extLst>
          </p:cNvPr>
          <p:cNvSpPr>
            <a:spLocks noGrp="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0690CABC-A240-4C9F-93DE-6EA4A4BE2E5D}" type="slidenum">
              <a:rPr lang="en-US" altLang="en-US"/>
              <a:pPr eaLnBrk="1" hangingPunct="1">
                <a:spcBef>
                  <a:spcPct val="0"/>
                </a:spcBef>
              </a:pPr>
              <a:t>65</a:t>
            </a:fld>
            <a:endParaRPr lang="en-US" altLang="en-US"/>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Slide Image Placeholder 1">
            <a:extLst>
              <a:ext uri="{FF2B5EF4-FFF2-40B4-BE49-F238E27FC236}">
                <a16:creationId xmlns:a16="http://schemas.microsoft.com/office/drawing/2014/main" id="{259CD6A8-17EA-49EB-A0D4-6F3B9F6FE158}"/>
              </a:ext>
            </a:extLst>
          </p:cNvPr>
          <p:cNvSpPr>
            <a:spLocks noGrp="1" noRot="1" noChangeAspect="1" noTextEdit="1"/>
          </p:cNvSpPr>
          <p:nvPr>
            <p:ph type="sldImg"/>
          </p:nvPr>
        </p:nvSpPr>
        <p:spPr>
          <a:ln/>
        </p:spPr>
      </p:sp>
      <p:sp>
        <p:nvSpPr>
          <p:cNvPr id="103427" name="Notes Placeholder 2">
            <a:extLst>
              <a:ext uri="{FF2B5EF4-FFF2-40B4-BE49-F238E27FC236}">
                <a16:creationId xmlns:a16="http://schemas.microsoft.com/office/drawing/2014/main" id="{0E99424C-AEDE-44CC-BED4-FD9076F7E763}"/>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Strategic is highest level and involves Directors and top executives.</a:t>
            </a:r>
          </a:p>
          <a:p>
            <a:pPr eaLnBrk="1" hangingPunct="1"/>
            <a:r>
              <a:rPr lang="en-US" altLang="en-US">
                <a:latin typeface="Arial" panose="020B0604020202020204" pitchFamily="34" charset="0"/>
              </a:rPr>
              <a:t>Each level below that involves lower level rungs on the management/employee ladder.</a:t>
            </a:r>
          </a:p>
        </p:txBody>
      </p:sp>
      <p:sp>
        <p:nvSpPr>
          <p:cNvPr id="103428" name="Slide Number Placeholder 3">
            <a:extLst>
              <a:ext uri="{FF2B5EF4-FFF2-40B4-BE49-F238E27FC236}">
                <a16:creationId xmlns:a16="http://schemas.microsoft.com/office/drawing/2014/main" id="{94F5FACF-B480-4956-A84D-5A973CB9A315}"/>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FC8DBD2-B8D3-4C9F-916E-71627B278A22}" type="slidenum">
              <a:rPr lang="en-US" altLang="en-US"/>
              <a:pPr/>
              <a:t>67</a:t>
            </a:fld>
            <a:endParaRPr lang="en-US" altLang="en-US"/>
          </a:p>
        </p:txBody>
      </p:sp>
    </p:spTree>
    <p:extLst>
      <p:ext uri="{BB962C8B-B14F-4D97-AF65-F5344CB8AC3E}">
        <p14:creationId xmlns:p14="http://schemas.microsoft.com/office/powerpoint/2010/main" val="1888255859"/>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Slide Image Placeholder 1">
            <a:extLst>
              <a:ext uri="{FF2B5EF4-FFF2-40B4-BE49-F238E27FC236}">
                <a16:creationId xmlns:a16="http://schemas.microsoft.com/office/drawing/2014/main" id="{AAEE7925-1A16-4274-BD36-404FD07D98EA}"/>
              </a:ext>
            </a:extLst>
          </p:cNvPr>
          <p:cNvSpPr>
            <a:spLocks noGrp="1" noRot="1" noChangeAspect="1" noTextEdit="1"/>
          </p:cNvSpPr>
          <p:nvPr>
            <p:ph type="sldImg"/>
          </p:nvPr>
        </p:nvSpPr>
        <p:spPr>
          <a:ln/>
        </p:spPr>
      </p:sp>
      <p:sp>
        <p:nvSpPr>
          <p:cNvPr id="104451" name="Notes Placeholder 2">
            <a:extLst>
              <a:ext uri="{FF2B5EF4-FFF2-40B4-BE49-F238E27FC236}">
                <a16:creationId xmlns:a16="http://schemas.microsoft.com/office/drawing/2014/main" id="{14CD0819-D9E4-44A8-9488-2F0D27095F98}"/>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CMM = Capability Maturity Model</a:t>
            </a:r>
          </a:p>
          <a:p>
            <a:pPr eaLnBrk="1" hangingPunct="1"/>
            <a:r>
              <a:rPr lang="en-US" altLang="en-US">
                <a:latin typeface="Arial" panose="020B0604020202020204" pitchFamily="34" charset="0"/>
              </a:rPr>
              <a:t>COBIT is a IT maturity model provided by ISACA.  Level 4 means that all processes are documented and measured (via statistics).  Levels range between 0 and 5.</a:t>
            </a:r>
          </a:p>
          <a:p>
            <a:pPr eaLnBrk="1" hangingPunct="1"/>
            <a:r>
              <a:rPr lang="en-US" altLang="en-US">
                <a:latin typeface="Arial" panose="020B0604020202020204" pitchFamily="34" charset="0"/>
              </a:rPr>
              <a:t>Here, the Tactical implements the Strategic goal of achieving COBIT level 4.</a:t>
            </a:r>
          </a:p>
        </p:txBody>
      </p:sp>
      <p:sp>
        <p:nvSpPr>
          <p:cNvPr id="104452" name="Slide Number Placeholder 3">
            <a:extLst>
              <a:ext uri="{FF2B5EF4-FFF2-40B4-BE49-F238E27FC236}">
                <a16:creationId xmlns:a16="http://schemas.microsoft.com/office/drawing/2014/main" id="{5909F02B-A143-4F79-97EC-316E57ACB610}"/>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B075C18-3C6B-462B-ACE3-2FC1C90DC326}" type="slidenum">
              <a:rPr lang="en-US" altLang="en-US"/>
              <a:pPr/>
              <a:t>68</a:t>
            </a:fld>
            <a:endParaRPr lang="en-US" altLang="en-US"/>
          </a:p>
        </p:txBody>
      </p:sp>
    </p:spTree>
    <p:extLst>
      <p:ext uri="{BB962C8B-B14F-4D97-AF65-F5344CB8AC3E}">
        <p14:creationId xmlns:p14="http://schemas.microsoft.com/office/powerpoint/2010/main" val="2828488667"/>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a:extLst>
              <a:ext uri="{FF2B5EF4-FFF2-40B4-BE49-F238E27FC236}">
                <a16:creationId xmlns:a16="http://schemas.microsoft.com/office/drawing/2014/main" id="{787027FA-A146-4C75-8AB8-DD2F6EB5C3F2}"/>
              </a:ext>
            </a:extLst>
          </p:cNvPr>
          <p:cNvSpPr>
            <a:spLocks noGrp="1" noRot="1" noChangeAspect="1" noChangeArrowheads="1" noTextEdit="1"/>
          </p:cNvSpPr>
          <p:nvPr>
            <p:ph type="sldImg"/>
          </p:nvPr>
        </p:nvSpPr>
        <p:spPr>
          <a:ln/>
        </p:spPr>
      </p:sp>
      <p:sp>
        <p:nvSpPr>
          <p:cNvPr id="105475" name="Rectangle 3">
            <a:extLst>
              <a:ext uri="{FF2B5EF4-FFF2-40B4-BE49-F238E27FC236}">
                <a16:creationId xmlns:a16="http://schemas.microsoft.com/office/drawing/2014/main" id="{072D827B-0D2A-4AD2-A145-BA53E54D6D6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In the Workbook/Case Study, you will prepare a Strategic Plan, Tactical Plan and Operational Plan.  Notice that the business longer-term goals are part of the Strategic Plan.  The Tactical plan begins to achieve those goals, with shorter term goals.</a:t>
            </a:r>
          </a:p>
        </p:txBody>
      </p:sp>
    </p:spTree>
    <p:extLst>
      <p:ext uri="{BB962C8B-B14F-4D97-AF65-F5344CB8AC3E}">
        <p14:creationId xmlns:p14="http://schemas.microsoft.com/office/powerpoint/2010/main" val="2941334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a:extLst>
              <a:ext uri="{FF2B5EF4-FFF2-40B4-BE49-F238E27FC236}">
                <a16:creationId xmlns:a16="http://schemas.microsoft.com/office/drawing/2014/main" id="{578666DC-7E14-46B0-AFCF-F5BF45595ADF}"/>
              </a:ext>
            </a:extLst>
          </p:cNvPr>
          <p:cNvSpPr>
            <a:spLocks noGrp="1" noRot="1" noChangeAspect="1" noTextEdit="1"/>
          </p:cNvSpPr>
          <p:nvPr>
            <p:ph type="sldImg"/>
          </p:nvPr>
        </p:nvSpPr>
        <p:spPr>
          <a:ln/>
        </p:spPr>
      </p:sp>
      <p:sp>
        <p:nvSpPr>
          <p:cNvPr id="80899" name="Notes Placeholder 2">
            <a:extLst>
              <a:ext uri="{FF2B5EF4-FFF2-40B4-BE49-F238E27FC236}">
                <a16:creationId xmlns:a16="http://schemas.microsoft.com/office/drawing/2014/main" id="{8E50F720-E612-407B-AFE9-CE62B89600C7}"/>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latin typeface="Arial" panose="020B0604020202020204" pitchFamily="34" charset="0"/>
              </a:rPr>
              <a:t>There are 4 sections to COBIT.  This is the second one, and the areas it is concerned with.</a:t>
            </a:r>
          </a:p>
          <a:p>
            <a:endParaRPr lang="en-US" altLang="en-US" dirty="0">
              <a:latin typeface="Arial" panose="020B0604020202020204" pitchFamily="34" charset="0"/>
            </a:endParaRPr>
          </a:p>
        </p:txBody>
      </p:sp>
      <p:sp>
        <p:nvSpPr>
          <p:cNvPr id="80900" name="Slide Number Placeholder 3">
            <a:extLst>
              <a:ext uri="{FF2B5EF4-FFF2-40B4-BE49-F238E27FC236}">
                <a16:creationId xmlns:a16="http://schemas.microsoft.com/office/drawing/2014/main" id="{369C796A-439D-4069-B17F-7DCF4B6598DB}"/>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F9FA0A8-CE05-4273-BF31-110622AFA350}" type="slidenum">
              <a:rPr lang="en-US" altLang="en-US"/>
              <a:pPr/>
              <a:t>12</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a:extLst>
              <a:ext uri="{FF2B5EF4-FFF2-40B4-BE49-F238E27FC236}">
                <a16:creationId xmlns:a16="http://schemas.microsoft.com/office/drawing/2014/main" id="{D57A924D-C30D-42F1-B4F7-5A744C28A448}"/>
              </a:ext>
            </a:extLst>
          </p:cNvPr>
          <p:cNvSpPr>
            <a:spLocks noGrp="1" noRot="1" noChangeAspect="1" noTextEdit="1"/>
          </p:cNvSpPr>
          <p:nvPr>
            <p:ph type="sldImg"/>
          </p:nvPr>
        </p:nvSpPr>
        <p:spPr>
          <a:ln/>
        </p:spPr>
      </p:sp>
      <p:sp>
        <p:nvSpPr>
          <p:cNvPr id="81923" name="Notes Placeholder 2">
            <a:extLst>
              <a:ext uri="{FF2B5EF4-FFF2-40B4-BE49-F238E27FC236}">
                <a16:creationId xmlns:a16="http://schemas.microsoft.com/office/drawing/2014/main" id="{273EB727-830E-4AA8-9D3D-159212958174}"/>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Area 3 of COBIT</a:t>
            </a:r>
          </a:p>
          <a:p>
            <a:endParaRPr lang="en-US" altLang="en-US">
              <a:latin typeface="Arial" panose="020B0604020202020204" pitchFamily="34" charset="0"/>
            </a:endParaRPr>
          </a:p>
        </p:txBody>
      </p:sp>
      <p:sp>
        <p:nvSpPr>
          <p:cNvPr id="81924" name="Slide Number Placeholder 3">
            <a:extLst>
              <a:ext uri="{FF2B5EF4-FFF2-40B4-BE49-F238E27FC236}">
                <a16:creationId xmlns:a16="http://schemas.microsoft.com/office/drawing/2014/main" id="{907D3703-7E0C-483E-9F7C-B127924424B5}"/>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75577D4-C55A-4ACD-B310-997DB9C21A94}" type="slidenum">
              <a:rPr lang="en-US" altLang="en-US"/>
              <a:pPr/>
              <a:t>13</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a:extLst>
              <a:ext uri="{FF2B5EF4-FFF2-40B4-BE49-F238E27FC236}">
                <a16:creationId xmlns:a16="http://schemas.microsoft.com/office/drawing/2014/main" id="{876855AF-33DA-41AC-82FD-1FDFB6C81B5C}"/>
              </a:ext>
            </a:extLst>
          </p:cNvPr>
          <p:cNvSpPr>
            <a:spLocks noGrp="1" noRot="1" noChangeAspect="1" noTextEdit="1"/>
          </p:cNvSpPr>
          <p:nvPr>
            <p:ph type="sldImg"/>
          </p:nvPr>
        </p:nvSpPr>
        <p:spPr>
          <a:ln/>
        </p:spPr>
      </p:sp>
      <p:sp>
        <p:nvSpPr>
          <p:cNvPr id="82947" name="Notes Placeholder 2">
            <a:extLst>
              <a:ext uri="{FF2B5EF4-FFF2-40B4-BE49-F238E27FC236}">
                <a16:creationId xmlns:a16="http://schemas.microsoft.com/office/drawing/2014/main" id="{62E1E68F-5DA7-40C8-B1BB-245DC4CF7967}"/>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Area 5 of COBIT</a:t>
            </a:r>
          </a:p>
          <a:p>
            <a:endParaRPr lang="en-US" altLang="en-US">
              <a:latin typeface="Arial" panose="020B0604020202020204" pitchFamily="34" charset="0"/>
            </a:endParaRPr>
          </a:p>
        </p:txBody>
      </p:sp>
      <p:sp>
        <p:nvSpPr>
          <p:cNvPr id="82948" name="Slide Number Placeholder 3">
            <a:extLst>
              <a:ext uri="{FF2B5EF4-FFF2-40B4-BE49-F238E27FC236}">
                <a16:creationId xmlns:a16="http://schemas.microsoft.com/office/drawing/2014/main" id="{2D8DC187-4D35-415D-95BB-5D6E7CCA1868}"/>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A95523C-3761-4764-8180-F2939A8A3086}" type="slidenum">
              <a:rPr lang="en-US" altLang="en-US"/>
              <a:pPr/>
              <a:t>14</a:t>
            </a:fld>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a:extLst>
              <a:ext uri="{FF2B5EF4-FFF2-40B4-BE49-F238E27FC236}">
                <a16:creationId xmlns:a16="http://schemas.microsoft.com/office/drawing/2014/main" id="{BE9FD4BD-32D3-409D-987E-F065B9C11FDD}"/>
              </a:ext>
            </a:extLst>
          </p:cNvPr>
          <p:cNvSpPr>
            <a:spLocks noGrp="1" noRot="1" noChangeAspect="1" noTextEdit="1"/>
          </p:cNvSpPr>
          <p:nvPr>
            <p:ph type="sldImg"/>
          </p:nvPr>
        </p:nvSpPr>
        <p:spPr>
          <a:ln/>
        </p:spPr>
      </p:sp>
      <p:sp>
        <p:nvSpPr>
          <p:cNvPr id="83971" name="Notes Placeholder 2">
            <a:extLst>
              <a:ext uri="{FF2B5EF4-FFF2-40B4-BE49-F238E27FC236}">
                <a16:creationId xmlns:a16="http://schemas.microsoft.com/office/drawing/2014/main" id="{4C418BA4-DE87-487D-8859-C8999EAD8F85}"/>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Area 5 of COBIT</a:t>
            </a:r>
          </a:p>
          <a:p>
            <a:endParaRPr lang="en-US" altLang="en-US">
              <a:latin typeface="Arial" panose="020B0604020202020204" pitchFamily="34" charset="0"/>
            </a:endParaRPr>
          </a:p>
        </p:txBody>
      </p:sp>
      <p:sp>
        <p:nvSpPr>
          <p:cNvPr id="83972" name="Slide Number Placeholder 3">
            <a:extLst>
              <a:ext uri="{FF2B5EF4-FFF2-40B4-BE49-F238E27FC236}">
                <a16:creationId xmlns:a16="http://schemas.microsoft.com/office/drawing/2014/main" id="{D34DF138-2233-4678-9640-FA3A642EF52D}"/>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A0E6E72-6B98-4A9D-A65A-9B37ABB7B317}" type="slidenum">
              <a:rPr lang="en-US" altLang="en-US"/>
              <a:pPr/>
              <a:t>15</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0_title slide default">
    <p:spTree>
      <p:nvGrpSpPr>
        <p:cNvPr id="1" name=""/>
        <p:cNvGrpSpPr/>
        <p:nvPr/>
      </p:nvGrpSpPr>
      <p:grpSpPr>
        <a:xfrm>
          <a:off x="0" y="0"/>
          <a:ext cx="0" cy="0"/>
          <a:chOff x="0" y="0"/>
          <a:chExt cx="0" cy="0"/>
        </a:xfrm>
      </p:grpSpPr>
      <p:sp>
        <p:nvSpPr>
          <p:cNvPr id="4" name="Rechteck 9">
            <a:extLst>
              <a:ext uri="{FF2B5EF4-FFF2-40B4-BE49-F238E27FC236}">
                <a16:creationId xmlns:a16="http://schemas.microsoft.com/office/drawing/2014/main" id="{672505AB-448D-47FF-BB6E-220BFBF71EC6}"/>
              </a:ext>
            </a:extLst>
          </p:cNvPr>
          <p:cNvSpPr/>
          <p:nvPr/>
        </p:nvSpPr>
        <p:spPr bwMode="auto">
          <a:xfrm>
            <a:off x="0" y="0"/>
            <a:ext cx="9180513" cy="6911975"/>
          </a:xfrm>
          <a:prstGeom prst="rect">
            <a:avLst/>
          </a:prstGeom>
          <a:gradFill flip="none" rotWithShape="1">
            <a:gsLst>
              <a:gs pos="100000">
                <a:schemeClr val="accent1"/>
              </a:gs>
              <a:gs pos="0">
                <a:schemeClr val="tx1"/>
              </a:gs>
            </a:gsLst>
            <a:lin ang="18900000" scaled="0"/>
            <a:tileRect/>
          </a:gradFill>
          <a:ln w="9525" cap="flat" cmpd="sng" algn="ctr">
            <a:noFill/>
            <a:prstDash val="solid"/>
            <a:round/>
            <a:headEnd type="none" w="med" len="med"/>
            <a:tailEnd type="none" w="med" len="med"/>
          </a:ln>
          <a:effectLst/>
        </p:spPr>
        <p:txBody>
          <a:bodyPr wrap="none"/>
          <a:lstStyle>
            <a:lvl1pPr>
              <a:defRPr sz="1600">
                <a:solidFill>
                  <a:schemeClr val="tx2"/>
                </a:solidFill>
                <a:latin typeface="Arial" charset="0"/>
                <a:ea typeface="Geneva" charset="0"/>
                <a:cs typeface="Geneva" charset="0"/>
              </a:defRPr>
            </a:lvl1pPr>
            <a:lvl2pPr marL="37931725" indent="-37474525">
              <a:defRPr sz="1600">
                <a:solidFill>
                  <a:schemeClr val="tx2"/>
                </a:solidFill>
                <a:latin typeface="Arial" charset="0"/>
                <a:ea typeface="Geneva" charset="0"/>
              </a:defRPr>
            </a:lvl2pPr>
            <a:lvl3pPr>
              <a:defRPr sz="1600">
                <a:solidFill>
                  <a:schemeClr val="tx2"/>
                </a:solidFill>
                <a:latin typeface="Arial" charset="0"/>
                <a:ea typeface="Geneva" charset="0"/>
              </a:defRPr>
            </a:lvl3pPr>
            <a:lvl4pPr>
              <a:defRPr sz="1600">
                <a:solidFill>
                  <a:schemeClr val="tx2"/>
                </a:solidFill>
                <a:latin typeface="Arial" charset="0"/>
                <a:ea typeface="Geneva" charset="0"/>
              </a:defRPr>
            </a:lvl4pPr>
            <a:lvl5pPr>
              <a:defRPr sz="1600">
                <a:solidFill>
                  <a:schemeClr val="tx2"/>
                </a:solidFill>
                <a:latin typeface="Arial" charset="0"/>
                <a:ea typeface="Geneva" charset="0"/>
              </a:defRPr>
            </a:lvl5pPr>
            <a:lvl6pPr marL="457200" eaLnBrk="0" fontAlgn="base" hangingPunct="0">
              <a:spcBef>
                <a:spcPct val="50000"/>
              </a:spcBef>
              <a:spcAft>
                <a:spcPct val="0"/>
              </a:spcAft>
              <a:defRPr sz="1600">
                <a:solidFill>
                  <a:schemeClr val="tx2"/>
                </a:solidFill>
                <a:latin typeface="Arial" charset="0"/>
                <a:ea typeface="Geneva" charset="0"/>
              </a:defRPr>
            </a:lvl6pPr>
            <a:lvl7pPr marL="914400" eaLnBrk="0" fontAlgn="base" hangingPunct="0">
              <a:spcBef>
                <a:spcPct val="50000"/>
              </a:spcBef>
              <a:spcAft>
                <a:spcPct val="0"/>
              </a:spcAft>
              <a:defRPr sz="1600">
                <a:solidFill>
                  <a:schemeClr val="tx2"/>
                </a:solidFill>
                <a:latin typeface="Arial" charset="0"/>
                <a:ea typeface="Geneva" charset="0"/>
              </a:defRPr>
            </a:lvl7pPr>
            <a:lvl8pPr marL="1371600" eaLnBrk="0" fontAlgn="base" hangingPunct="0">
              <a:spcBef>
                <a:spcPct val="50000"/>
              </a:spcBef>
              <a:spcAft>
                <a:spcPct val="0"/>
              </a:spcAft>
              <a:defRPr sz="1600">
                <a:solidFill>
                  <a:schemeClr val="tx2"/>
                </a:solidFill>
                <a:latin typeface="Arial" charset="0"/>
                <a:ea typeface="Geneva" charset="0"/>
              </a:defRPr>
            </a:lvl8pPr>
            <a:lvl9pPr marL="1828800" eaLnBrk="0" fontAlgn="base" hangingPunct="0">
              <a:spcBef>
                <a:spcPct val="50000"/>
              </a:spcBef>
              <a:spcAft>
                <a:spcPct val="0"/>
              </a:spcAft>
              <a:defRPr sz="1600">
                <a:solidFill>
                  <a:schemeClr val="tx2"/>
                </a:solidFill>
                <a:latin typeface="Arial" charset="0"/>
                <a:ea typeface="Geneva" charset="0"/>
              </a:defRPr>
            </a:lvl9pPr>
          </a:lstStyle>
          <a:p>
            <a:pPr>
              <a:defRPr/>
            </a:pPr>
            <a:endParaRPr lang="de-DE" dirty="0">
              <a:latin typeface="Calibri"/>
            </a:endParaRPr>
          </a:p>
        </p:txBody>
      </p:sp>
      <p:pic>
        <p:nvPicPr>
          <p:cNvPr id="5" name="Bild 10" descr="n_PPT CoverPict_Springer_6.8..png">
            <a:extLst>
              <a:ext uri="{FF2B5EF4-FFF2-40B4-BE49-F238E27FC236}">
                <a16:creationId xmlns:a16="http://schemas.microsoft.com/office/drawing/2014/main" id="{2F92CECC-E0E1-425A-B37A-3596523B727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04875" y="993775"/>
            <a:ext cx="4027488" cy="495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Bild 11" descr="verlauf.png">
            <a:extLst>
              <a:ext uri="{FF2B5EF4-FFF2-40B4-BE49-F238E27FC236}">
                <a16:creationId xmlns:a16="http://schemas.microsoft.com/office/drawing/2014/main" id="{6F7B1DDE-E66F-4562-A1A4-87496FA9A1EB}"/>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779838" y="2889250"/>
            <a:ext cx="54102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Bild 8" descr="Springer_pms.png">
            <a:extLst>
              <a:ext uri="{FF2B5EF4-FFF2-40B4-BE49-F238E27FC236}">
                <a16:creationId xmlns:a16="http://schemas.microsoft.com/office/drawing/2014/main" id="{A10401AD-CF77-46BD-8F29-034576178965}"/>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043363" y="3130550"/>
            <a:ext cx="1997075"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Rectangle 5"/>
          <p:cNvSpPr>
            <a:spLocks noGrp="1" noChangeArrowheads="1"/>
          </p:cNvSpPr>
          <p:nvPr>
            <p:ph type="subTitle" idx="1"/>
          </p:nvPr>
        </p:nvSpPr>
        <p:spPr>
          <a:xfrm>
            <a:off x="3779667" y="5537200"/>
            <a:ext cx="4896021" cy="765373"/>
          </a:xfrm>
          <a:ln>
            <a:noFill/>
          </a:ln>
        </p:spPr>
        <p:txBody>
          <a:bodyPr/>
          <a:lstStyle>
            <a:lvl1pPr marL="0" indent="0">
              <a:buFont typeface="Times" charset="0"/>
              <a:buNone/>
              <a:defRPr>
                <a:solidFill>
                  <a:schemeClr val="bg2">
                    <a:lumMod val="90000"/>
                  </a:schemeClr>
                </a:solidFill>
                <a:latin typeface="Calibri"/>
                <a:cs typeface="Calibri"/>
              </a:defRPr>
            </a:lvl1pPr>
          </a:lstStyle>
          <a:p>
            <a:r>
              <a:rPr lang="en-US"/>
              <a:t>Click to edit Master subtitle style</a:t>
            </a:r>
            <a:endParaRPr lang="de-DE" dirty="0"/>
          </a:p>
        </p:txBody>
      </p:sp>
      <p:sp>
        <p:nvSpPr>
          <p:cNvPr id="20" name="Rectangle 4"/>
          <p:cNvSpPr>
            <a:spLocks noGrp="1" noChangeArrowheads="1"/>
          </p:cNvSpPr>
          <p:nvPr>
            <p:ph type="ctrTitle"/>
          </p:nvPr>
        </p:nvSpPr>
        <p:spPr>
          <a:xfrm>
            <a:off x="3772652" y="4165600"/>
            <a:ext cx="4903036" cy="1209040"/>
          </a:xfrm>
        </p:spPr>
        <p:txBody>
          <a:bodyPr/>
          <a:lstStyle>
            <a:lvl1pPr>
              <a:defRPr sz="3400" b="0" i="0" spc="30">
                <a:solidFill>
                  <a:schemeClr val="bg1"/>
                </a:solidFill>
                <a:latin typeface="+mj-lt"/>
                <a:cs typeface="Cambria"/>
              </a:defRPr>
            </a:lvl1pPr>
          </a:lstStyle>
          <a:p>
            <a:r>
              <a:rPr lang="en-US"/>
              <a:t>Click to edit Master title style</a:t>
            </a:r>
            <a:endParaRPr lang="de-DE" dirty="0"/>
          </a:p>
        </p:txBody>
      </p:sp>
    </p:spTree>
    <p:extLst>
      <p:ext uri="{BB962C8B-B14F-4D97-AF65-F5344CB8AC3E}">
        <p14:creationId xmlns:p14="http://schemas.microsoft.com/office/powerpoint/2010/main" val="2097798762"/>
      </p:ext>
    </p:extLst>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7187" name="Rectangle 19"/>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r>
              <a:rPr lang="en-US"/>
              <a:t>Click to edit Master title style</a:t>
            </a:r>
          </a:p>
        </p:txBody>
      </p:sp>
      <p:sp>
        <p:nvSpPr>
          <p:cNvPr id="7188" name="Rectangle 20"/>
          <p:cNvSpPr>
            <a:spLocks noGrp="1" noChangeArrowheads="1"/>
          </p:cNvSpPr>
          <p:nvPr>
            <p:ph type="subTitle" idx="1"/>
          </p:nvPr>
        </p:nvSpPr>
        <p:spPr>
          <a:xfrm>
            <a:off x="2971800" y="4267200"/>
            <a:ext cx="6019800" cy="1752600"/>
          </a:xfrm>
        </p:spPr>
        <p:txBody>
          <a:bodyPr/>
          <a:lstStyle>
            <a:lvl1pPr marL="0" indent="0">
              <a:buFont typeface="Wingdings" pitchFamily="2" charset="2"/>
              <a:buNone/>
              <a:defRPr sz="3400"/>
            </a:lvl1pPr>
          </a:lstStyle>
          <a:p>
            <a:r>
              <a:rPr lang="en-US"/>
              <a:t>Click to edit Master subtitle style</a:t>
            </a:r>
          </a:p>
        </p:txBody>
      </p:sp>
      <p:sp>
        <p:nvSpPr>
          <p:cNvPr id="4" name="Rectangle 16">
            <a:extLst>
              <a:ext uri="{FF2B5EF4-FFF2-40B4-BE49-F238E27FC236}">
                <a16:creationId xmlns:a16="http://schemas.microsoft.com/office/drawing/2014/main" id="{D58D3034-C1E0-4733-B527-F3853769836D}"/>
              </a:ext>
            </a:extLst>
          </p:cNvPr>
          <p:cNvSpPr>
            <a:spLocks noGrp="1" noChangeArrowheads="1"/>
          </p:cNvSpPr>
          <p:nvPr>
            <p:ph type="dt" sz="half" idx="10"/>
          </p:nvPr>
        </p:nvSpPr>
        <p:spPr>
          <a:xfrm>
            <a:off x="457200" y="6248400"/>
            <a:ext cx="2133600" cy="457200"/>
          </a:xfrm>
          <a:prstGeom prst="rect">
            <a:avLst/>
          </a:prstGeom>
        </p:spPr>
        <p:txBody>
          <a:bodyPr/>
          <a:lstStyle>
            <a:lvl1pPr>
              <a:defRPr>
                <a:latin typeface="Arial" charset="0"/>
              </a:defRPr>
            </a:lvl1pPr>
          </a:lstStyle>
          <a:p>
            <a:pPr>
              <a:defRPr/>
            </a:pPr>
            <a:endParaRPr lang="en-US"/>
          </a:p>
        </p:txBody>
      </p:sp>
      <p:sp>
        <p:nvSpPr>
          <p:cNvPr id="5" name="Rectangle 17">
            <a:extLst>
              <a:ext uri="{FF2B5EF4-FFF2-40B4-BE49-F238E27FC236}">
                <a16:creationId xmlns:a16="http://schemas.microsoft.com/office/drawing/2014/main" id="{C2F2F4F7-6292-4580-B2AC-7B19E1472858}"/>
              </a:ext>
            </a:extLst>
          </p:cNvPr>
          <p:cNvSpPr>
            <a:spLocks noGrp="1" noChangeArrowheads="1"/>
          </p:cNvSpPr>
          <p:nvPr>
            <p:ph type="ftr" sz="quarter" idx="11"/>
          </p:nvPr>
        </p:nvSpPr>
        <p:spPr>
          <a:xfrm>
            <a:off x="3124200" y="6248400"/>
            <a:ext cx="2895600" cy="457200"/>
          </a:xfrm>
          <a:prstGeom prst="rect">
            <a:avLst/>
          </a:prstGeom>
        </p:spPr>
        <p:txBody>
          <a:bodyPr/>
          <a:lstStyle>
            <a:lvl1pPr>
              <a:defRPr>
                <a:latin typeface="Arial" charset="0"/>
              </a:defRPr>
            </a:lvl1pPr>
          </a:lstStyle>
          <a:p>
            <a:pPr>
              <a:defRPr/>
            </a:pPr>
            <a:endParaRPr lang="en-US"/>
          </a:p>
        </p:txBody>
      </p:sp>
      <p:sp>
        <p:nvSpPr>
          <p:cNvPr id="6" name="Rectangle 18">
            <a:extLst>
              <a:ext uri="{FF2B5EF4-FFF2-40B4-BE49-F238E27FC236}">
                <a16:creationId xmlns:a16="http://schemas.microsoft.com/office/drawing/2014/main" id="{1BF72EBD-55F7-4B63-A989-E4B18B5A787B}"/>
              </a:ext>
            </a:extLst>
          </p:cNvPr>
          <p:cNvSpPr>
            <a:spLocks noGrp="1" noChangeArrowheads="1"/>
          </p:cNvSpPr>
          <p:nvPr>
            <p:ph type="sldNum" sz="quarter" idx="12"/>
          </p:nvPr>
        </p:nvSpPr>
        <p:spPr>
          <a:xfrm>
            <a:off x="6553200" y="6248400"/>
            <a:ext cx="21336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fld id="{88082A16-A1CE-4B7C-96B9-0CDC7841E0F4}" type="slidenum">
              <a:rPr lang="en-US" altLang="en-US"/>
              <a:pPr/>
              <a:t>‹#›</a:t>
            </a:fld>
            <a:endParaRPr lang="en-US" altLang="en-US"/>
          </a:p>
        </p:txBody>
      </p:sp>
    </p:spTree>
    <p:extLst>
      <p:ext uri="{BB962C8B-B14F-4D97-AF65-F5344CB8AC3E}">
        <p14:creationId xmlns:p14="http://schemas.microsoft.com/office/powerpoint/2010/main" val="3655768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a:extLst>
              <a:ext uri="{FF2B5EF4-FFF2-40B4-BE49-F238E27FC236}">
                <a16:creationId xmlns:a16="http://schemas.microsoft.com/office/drawing/2014/main" id="{3C6125FC-4F68-4D19-A480-687760B1C2E2}"/>
              </a:ext>
            </a:extLst>
          </p:cNvPr>
          <p:cNvSpPr>
            <a:spLocks noGrp="1" noChangeArrowheads="1"/>
          </p:cNvSpPr>
          <p:nvPr>
            <p:ph type="ftr" sz="quarter" idx="10"/>
          </p:nvPr>
        </p:nvSpPr>
        <p:spPr>
          <a:xfrm>
            <a:off x="3124200" y="6248400"/>
            <a:ext cx="2895600" cy="457200"/>
          </a:xfrm>
          <a:prstGeom prst="rect">
            <a:avLst/>
          </a:prstGeom>
        </p:spPr>
        <p:txBody>
          <a:bodyPr/>
          <a:lstStyle>
            <a:lvl1pPr>
              <a:defRPr>
                <a:latin typeface="Arial" charset="0"/>
              </a:defRPr>
            </a:lvl1pPr>
          </a:lstStyle>
          <a:p>
            <a:pPr>
              <a:defRPr/>
            </a:pPr>
            <a:endParaRPr lang="en-US"/>
          </a:p>
        </p:txBody>
      </p:sp>
      <p:sp>
        <p:nvSpPr>
          <p:cNvPr id="5" name="Rectangle 3">
            <a:extLst>
              <a:ext uri="{FF2B5EF4-FFF2-40B4-BE49-F238E27FC236}">
                <a16:creationId xmlns:a16="http://schemas.microsoft.com/office/drawing/2014/main" id="{8D699A8F-8505-4756-BC72-3D6189D21213}"/>
              </a:ext>
            </a:extLst>
          </p:cNvPr>
          <p:cNvSpPr>
            <a:spLocks noGrp="1" noChangeArrowheads="1"/>
          </p:cNvSpPr>
          <p:nvPr>
            <p:ph type="sldNum" sz="quarter" idx="11"/>
          </p:nvPr>
        </p:nvSpPr>
        <p:spPr>
          <a:xfrm>
            <a:off x="6553200" y="6248400"/>
            <a:ext cx="21336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fld id="{6CFFC215-D261-4768-B09A-33AAD61A5651}" type="slidenum">
              <a:rPr lang="en-US" altLang="en-US"/>
              <a:pPr/>
              <a:t>‹#›</a:t>
            </a:fld>
            <a:endParaRPr lang="en-US" altLang="en-US"/>
          </a:p>
        </p:txBody>
      </p:sp>
      <p:sp>
        <p:nvSpPr>
          <p:cNvPr id="6" name="Rectangle 16">
            <a:extLst>
              <a:ext uri="{FF2B5EF4-FFF2-40B4-BE49-F238E27FC236}">
                <a16:creationId xmlns:a16="http://schemas.microsoft.com/office/drawing/2014/main" id="{7A61FE20-2FDD-4D0D-9062-378454CA1324}"/>
              </a:ext>
            </a:extLst>
          </p:cNvPr>
          <p:cNvSpPr>
            <a:spLocks noGrp="1" noChangeArrowheads="1"/>
          </p:cNvSpPr>
          <p:nvPr>
            <p:ph type="dt" sz="half" idx="12"/>
          </p:nvPr>
        </p:nvSpPr>
        <p:spPr>
          <a:xfrm>
            <a:off x="457200" y="6245225"/>
            <a:ext cx="2133600" cy="476250"/>
          </a:xfrm>
          <a:prstGeom prst="rect">
            <a:avLst/>
          </a:prstGeom>
        </p:spPr>
        <p:txBody>
          <a:bodyPr/>
          <a:lstStyle>
            <a:lvl1pPr>
              <a:defRPr>
                <a:latin typeface="Arial" charset="0"/>
              </a:defRPr>
            </a:lvl1pPr>
          </a:lstStyle>
          <a:p>
            <a:pPr>
              <a:defRPr/>
            </a:pPr>
            <a:endParaRPr lang="en-US"/>
          </a:p>
        </p:txBody>
      </p:sp>
    </p:spTree>
    <p:extLst>
      <p:ext uri="{BB962C8B-B14F-4D97-AF65-F5344CB8AC3E}">
        <p14:creationId xmlns:p14="http://schemas.microsoft.com/office/powerpoint/2010/main" val="26108891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2">
            <a:extLst>
              <a:ext uri="{FF2B5EF4-FFF2-40B4-BE49-F238E27FC236}">
                <a16:creationId xmlns:a16="http://schemas.microsoft.com/office/drawing/2014/main" id="{2057616D-B4D6-4874-9EFE-5684047E5628}"/>
              </a:ext>
            </a:extLst>
          </p:cNvPr>
          <p:cNvSpPr>
            <a:spLocks noGrp="1" noChangeArrowheads="1"/>
          </p:cNvSpPr>
          <p:nvPr>
            <p:ph type="ftr" sz="quarter" idx="10"/>
          </p:nvPr>
        </p:nvSpPr>
        <p:spPr>
          <a:xfrm>
            <a:off x="3124200" y="6248400"/>
            <a:ext cx="2895600" cy="457200"/>
          </a:xfrm>
          <a:prstGeom prst="rect">
            <a:avLst/>
          </a:prstGeom>
        </p:spPr>
        <p:txBody>
          <a:bodyPr/>
          <a:lstStyle>
            <a:lvl1pPr>
              <a:defRPr>
                <a:latin typeface="Arial" charset="0"/>
              </a:defRPr>
            </a:lvl1pPr>
          </a:lstStyle>
          <a:p>
            <a:pPr>
              <a:defRPr/>
            </a:pPr>
            <a:endParaRPr lang="en-US"/>
          </a:p>
        </p:txBody>
      </p:sp>
      <p:sp>
        <p:nvSpPr>
          <p:cNvPr id="4" name="Slide Number Placeholder 3">
            <a:extLst>
              <a:ext uri="{FF2B5EF4-FFF2-40B4-BE49-F238E27FC236}">
                <a16:creationId xmlns:a16="http://schemas.microsoft.com/office/drawing/2014/main" id="{A8E45C52-59CE-4485-AA0E-8D4500B41EFF}"/>
              </a:ext>
            </a:extLst>
          </p:cNvPr>
          <p:cNvSpPr>
            <a:spLocks noGrp="1" noChangeArrowheads="1"/>
          </p:cNvSpPr>
          <p:nvPr>
            <p:ph type="sldNum" sz="quarter" idx="11"/>
          </p:nvPr>
        </p:nvSpPr>
        <p:spPr>
          <a:xfrm>
            <a:off x="6553200" y="6248400"/>
            <a:ext cx="21336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fld id="{0C51CCB2-EE55-464C-9AB6-D492748C6155}" type="slidenum">
              <a:rPr lang="en-US" altLang="en-US"/>
              <a:pPr/>
              <a:t>‹#›</a:t>
            </a:fld>
            <a:endParaRPr lang="en-US" altLang="en-US"/>
          </a:p>
        </p:txBody>
      </p:sp>
      <p:sp>
        <p:nvSpPr>
          <p:cNvPr id="5" name="Rectangle 16">
            <a:extLst>
              <a:ext uri="{FF2B5EF4-FFF2-40B4-BE49-F238E27FC236}">
                <a16:creationId xmlns:a16="http://schemas.microsoft.com/office/drawing/2014/main" id="{CB14B208-7E85-4CB2-B1A8-7A461ED2D400}"/>
              </a:ext>
            </a:extLst>
          </p:cNvPr>
          <p:cNvSpPr>
            <a:spLocks noGrp="1" noChangeArrowheads="1"/>
          </p:cNvSpPr>
          <p:nvPr>
            <p:ph type="dt" sz="half" idx="12"/>
          </p:nvPr>
        </p:nvSpPr>
        <p:spPr>
          <a:xfrm>
            <a:off x="457200" y="6245225"/>
            <a:ext cx="2133600" cy="476250"/>
          </a:xfrm>
          <a:prstGeom prst="rect">
            <a:avLst/>
          </a:prstGeom>
        </p:spPr>
        <p:txBody>
          <a:bodyPr/>
          <a:lstStyle>
            <a:lvl1pPr>
              <a:defRPr>
                <a:latin typeface="Arial" charset="0"/>
              </a:defRPr>
            </a:lvl1pPr>
          </a:lstStyle>
          <a:p>
            <a:pPr>
              <a:defRPr/>
            </a:pPr>
            <a:endParaRPr lang="en-US"/>
          </a:p>
        </p:txBody>
      </p:sp>
    </p:spTree>
    <p:extLst>
      <p:ext uri="{BB962C8B-B14F-4D97-AF65-F5344CB8AC3E}">
        <p14:creationId xmlns:p14="http://schemas.microsoft.com/office/powerpoint/2010/main" val="8034988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a:extLst>
              <a:ext uri="{FF2B5EF4-FFF2-40B4-BE49-F238E27FC236}">
                <a16:creationId xmlns:a16="http://schemas.microsoft.com/office/drawing/2014/main" id="{A1B0C3FC-BBC0-43C1-8CB2-41ED1CF500DE}"/>
              </a:ext>
            </a:extLst>
          </p:cNvPr>
          <p:cNvSpPr>
            <a:spLocks noGrp="1" noChangeArrowheads="1"/>
          </p:cNvSpPr>
          <p:nvPr>
            <p:ph type="ftr" sz="quarter" idx="10"/>
          </p:nvPr>
        </p:nvSpPr>
        <p:spPr>
          <a:xfrm>
            <a:off x="3124200" y="6248400"/>
            <a:ext cx="2895600" cy="457200"/>
          </a:xfrm>
          <a:prstGeom prst="rect">
            <a:avLst/>
          </a:prstGeom>
        </p:spPr>
        <p:txBody>
          <a:bodyPr/>
          <a:lstStyle>
            <a:lvl1pPr>
              <a:defRPr>
                <a:latin typeface="Arial" charset="0"/>
              </a:defRPr>
            </a:lvl1pPr>
          </a:lstStyle>
          <a:p>
            <a:pPr>
              <a:defRPr/>
            </a:pPr>
            <a:endParaRPr lang="en-US"/>
          </a:p>
        </p:txBody>
      </p:sp>
      <p:sp>
        <p:nvSpPr>
          <p:cNvPr id="6" name="Rectangle 3">
            <a:extLst>
              <a:ext uri="{FF2B5EF4-FFF2-40B4-BE49-F238E27FC236}">
                <a16:creationId xmlns:a16="http://schemas.microsoft.com/office/drawing/2014/main" id="{DA617DE3-81A5-4350-BAB2-205609D7535F}"/>
              </a:ext>
            </a:extLst>
          </p:cNvPr>
          <p:cNvSpPr>
            <a:spLocks noGrp="1" noChangeArrowheads="1"/>
          </p:cNvSpPr>
          <p:nvPr>
            <p:ph type="sldNum" sz="quarter" idx="11"/>
          </p:nvPr>
        </p:nvSpPr>
        <p:spPr>
          <a:xfrm>
            <a:off x="6553200" y="6248400"/>
            <a:ext cx="21336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fld id="{D04CAE46-C6BF-4E58-884B-0F824FA6192D}" type="slidenum">
              <a:rPr lang="en-US" altLang="en-US"/>
              <a:pPr/>
              <a:t>‹#›</a:t>
            </a:fld>
            <a:endParaRPr lang="en-US" altLang="en-US"/>
          </a:p>
        </p:txBody>
      </p:sp>
      <p:sp>
        <p:nvSpPr>
          <p:cNvPr id="7" name="Rectangle 16">
            <a:extLst>
              <a:ext uri="{FF2B5EF4-FFF2-40B4-BE49-F238E27FC236}">
                <a16:creationId xmlns:a16="http://schemas.microsoft.com/office/drawing/2014/main" id="{02681180-0B90-4761-83FF-E33008978B07}"/>
              </a:ext>
            </a:extLst>
          </p:cNvPr>
          <p:cNvSpPr>
            <a:spLocks noGrp="1" noChangeArrowheads="1"/>
          </p:cNvSpPr>
          <p:nvPr>
            <p:ph type="dt" sz="half" idx="12"/>
          </p:nvPr>
        </p:nvSpPr>
        <p:spPr>
          <a:xfrm>
            <a:off x="457200" y="6245225"/>
            <a:ext cx="2133600" cy="476250"/>
          </a:xfrm>
          <a:prstGeom prst="rect">
            <a:avLst/>
          </a:prstGeom>
        </p:spPr>
        <p:txBody>
          <a:bodyPr/>
          <a:lstStyle>
            <a:lvl1pPr>
              <a:defRPr>
                <a:latin typeface="Arial" charset="0"/>
              </a:defRPr>
            </a:lvl1pPr>
          </a:lstStyle>
          <a:p>
            <a:pPr>
              <a:defRPr/>
            </a:pPr>
            <a:endParaRPr lang="en-US"/>
          </a:p>
        </p:txBody>
      </p:sp>
    </p:spTree>
    <p:extLst>
      <p:ext uri="{BB962C8B-B14F-4D97-AF65-F5344CB8AC3E}">
        <p14:creationId xmlns:p14="http://schemas.microsoft.com/office/powerpoint/2010/main" val="26234965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
            <a:extLst>
              <a:ext uri="{FF2B5EF4-FFF2-40B4-BE49-F238E27FC236}">
                <a16:creationId xmlns:a16="http://schemas.microsoft.com/office/drawing/2014/main" id="{B95C74B9-1A81-45F2-A081-CA667CD8DBD9}"/>
              </a:ext>
            </a:extLst>
          </p:cNvPr>
          <p:cNvSpPr>
            <a:spLocks noGrp="1" noChangeArrowheads="1"/>
          </p:cNvSpPr>
          <p:nvPr>
            <p:ph type="ftr" sz="quarter" idx="10"/>
          </p:nvPr>
        </p:nvSpPr>
        <p:spPr>
          <a:xfrm>
            <a:off x="3124200" y="6248400"/>
            <a:ext cx="2895600" cy="457200"/>
          </a:xfrm>
          <a:prstGeom prst="rect">
            <a:avLst/>
          </a:prstGeom>
        </p:spPr>
        <p:txBody>
          <a:bodyPr/>
          <a:lstStyle>
            <a:lvl1pPr>
              <a:defRPr>
                <a:latin typeface="Arial" charset="0"/>
              </a:defRPr>
            </a:lvl1pPr>
          </a:lstStyle>
          <a:p>
            <a:pPr>
              <a:defRPr/>
            </a:pPr>
            <a:endParaRPr lang="en-US"/>
          </a:p>
        </p:txBody>
      </p:sp>
      <p:sp>
        <p:nvSpPr>
          <p:cNvPr id="8" name="Rectangle 3">
            <a:extLst>
              <a:ext uri="{FF2B5EF4-FFF2-40B4-BE49-F238E27FC236}">
                <a16:creationId xmlns:a16="http://schemas.microsoft.com/office/drawing/2014/main" id="{E2E0FB6F-032C-4050-B141-1ED74D271405}"/>
              </a:ext>
            </a:extLst>
          </p:cNvPr>
          <p:cNvSpPr>
            <a:spLocks noGrp="1" noChangeArrowheads="1"/>
          </p:cNvSpPr>
          <p:nvPr>
            <p:ph type="sldNum" sz="quarter" idx="11"/>
          </p:nvPr>
        </p:nvSpPr>
        <p:spPr>
          <a:xfrm>
            <a:off x="6553200" y="6248400"/>
            <a:ext cx="21336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fld id="{FA027970-677C-4280-AB7B-D7AD0D8A985A}" type="slidenum">
              <a:rPr lang="en-US" altLang="en-US"/>
              <a:pPr/>
              <a:t>‹#›</a:t>
            </a:fld>
            <a:endParaRPr lang="en-US" altLang="en-US"/>
          </a:p>
        </p:txBody>
      </p:sp>
      <p:sp>
        <p:nvSpPr>
          <p:cNvPr id="9" name="Rectangle 16">
            <a:extLst>
              <a:ext uri="{FF2B5EF4-FFF2-40B4-BE49-F238E27FC236}">
                <a16:creationId xmlns:a16="http://schemas.microsoft.com/office/drawing/2014/main" id="{2A912E74-D621-4566-AE47-C975D8982CC3}"/>
              </a:ext>
            </a:extLst>
          </p:cNvPr>
          <p:cNvSpPr>
            <a:spLocks noGrp="1" noChangeArrowheads="1"/>
          </p:cNvSpPr>
          <p:nvPr>
            <p:ph type="dt" sz="half" idx="12"/>
          </p:nvPr>
        </p:nvSpPr>
        <p:spPr>
          <a:xfrm>
            <a:off x="457200" y="6245225"/>
            <a:ext cx="2133600" cy="476250"/>
          </a:xfrm>
          <a:prstGeom prst="rect">
            <a:avLst/>
          </a:prstGeom>
        </p:spPr>
        <p:txBody>
          <a:bodyPr/>
          <a:lstStyle>
            <a:lvl1pPr>
              <a:defRPr>
                <a:latin typeface="Arial" charset="0"/>
              </a:defRPr>
            </a:lvl1pPr>
          </a:lstStyle>
          <a:p>
            <a:pPr>
              <a:defRPr/>
            </a:pPr>
            <a:endParaRPr lang="en-US"/>
          </a:p>
        </p:txBody>
      </p:sp>
    </p:spTree>
    <p:extLst>
      <p:ext uri="{BB962C8B-B14F-4D97-AF65-F5344CB8AC3E}">
        <p14:creationId xmlns:p14="http://schemas.microsoft.com/office/powerpoint/2010/main" val="19105812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lstStyle/>
          <a:p>
            <a:r>
              <a:rPr lang="en-US"/>
              <a:t>Click to edit Master title style</a:t>
            </a:r>
          </a:p>
        </p:txBody>
      </p:sp>
      <p:sp>
        <p:nvSpPr>
          <p:cNvPr id="3" name="Text Placeholder 2"/>
          <p:cNvSpPr>
            <a:spLocks noGrp="1"/>
          </p:cNvSpPr>
          <p:nvPr>
            <p:ph type="body" sz="half" idx="1"/>
          </p:nvPr>
        </p:nvSpPr>
        <p:spPr>
          <a:xfrm>
            <a:off x="457200" y="1981200"/>
            <a:ext cx="4038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4038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a:extLst>
              <a:ext uri="{FF2B5EF4-FFF2-40B4-BE49-F238E27FC236}">
                <a16:creationId xmlns:a16="http://schemas.microsoft.com/office/drawing/2014/main" id="{32276524-948D-4787-A7E3-D60452E19DAF}"/>
              </a:ext>
            </a:extLst>
          </p:cNvPr>
          <p:cNvSpPr>
            <a:spLocks noGrp="1" noChangeArrowheads="1"/>
          </p:cNvSpPr>
          <p:nvPr>
            <p:ph type="ftr" sz="quarter" idx="10"/>
          </p:nvPr>
        </p:nvSpPr>
        <p:spPr>
          <a:xfrm>
            <a:off x="3124200" y="6248400"/>
            <a:ext cx="2895600" cy="457200"/>
          </a:xfrm>
          <a:prstGeom prst="rect">
            <a:avLst/>
          </a:prstGeom>
        </p:spPr>
        <p:txBody>
          <a:bodyPr/>
          <a:lstStyle>
            <a:lvl1pPr>
              <a:defRPr>
                <a:latin typeface="Arial" charset="0"/>
              </a:defRPr>
            </a:lvl1pPr>
          </a:lstStyle>
          <a:p>
            <a:pPr>
              <a:defRPr/>
            </a:pPr>
            <a:endParaRPr lang="en-US"/>
          </a:p>
        </p:txBody>
      </p:sp>
      <p:sp>
        <p:nvSpPr>
          <p:cNvPr id="6" name="Rectangle 3">
            <a:extLst>
              <a:ext uri="{FF2B5EF4-FFF2-40B4-BE49-F238E27FC236}">
                <a16:creationId xmlns:a16="http://schemas.microsoft.com/office/drawing/2014/main" id="{6BD2F9B0-9061-472C-BE0C-D0554B939528}"/>
              </a:ext>
            </a:extLst>
          </p:cNvPr>
          <p:cNvSpPr>
            <a:spLocks noGrp="1" noChangeArrowheads="1"/>
          </p:cNvSpPr>
          <p:nvPr>
            <p:ph type="sldNum" sz="quarter" idx="11"/>
          </p:nvPr>
        </p:nvSpPr>
        <p:spPr>
          <a:xfrm>
            <a:off x="6553200" y="6248400"/>
            <a:ext cx="21336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fld id="{620F9465-4F0E-4060-8D16-F7565AD4AC02}" type="slidenum">
              <a:rPr lang="en-US" altLang="en-US"/>
              <a:pPr/>
              <a:t>‹#›</a:t>
            </a:fld>
            <a:endParaRPr lang="en-US" altLang="en-US"/>
          </a:p>
        </p:txBody>
      </p:sp>
      <p:sp>
        <p:nvSpPr>
          <p:cNvPr id="7" name="Rectangle 16">
            <a:extLst>
              <a:ext uri="{FF2B5EF4-FFF2-40B4-BE49-F238E27FC236}">
                <a16:creationId xmlns:a16="http://schemas.microsoft.com/office/drawing/2014/main" id="{9D2BEF7A-4AE1-45FE-8BB4-E38955EBC068}"/>
              </a:ext>
            </a:extLst>
          </p:cNvPr>
          <p:cNvSpPr>
            <a:spLocks noGrp="1" noChangeArrowheads="1"/>
          </p:cNvSpPr>
          <p:nvPr>
            <p:ph type="dt" sz="half" idx="12"/>
          </p:nvPr>
        </p:nvSpPr>
        <p:spPr>
          <a:xfrm>
            <a:off x="457200" y="6245225"/>
            <a:ext cx="2133600" cy="476250"/>
          </a:xfrm>
          <a:prstGeom prst="rect">
            <a:avLst/>
          </a:prstGeom>
        </p:spPr>
        <p:txBody>
          <a:bodyPr/>
          <a:lstStyle>
            <a:lvl1pPr>
              <a:defRPr>
                <a:latin typeface="Arial" charset="0"/>
              </a:defRPr>
            </a:lvl1pPr>
          </a:lstStyle>
          <a:p>
            <a:pPr>
              <a:defRPr/>
            </a:pPr>
            <a:endParaRPr lang="en-US"/>
          </a:p>
        </p:txBody>
      </p:sp>
    </p:spTree>
    <p:extLst>
      <p:ext uri="{BB962C8B-B14F-4D97-AF65-F5344CB8AC3E}">
        <p14:creationId xmlns:p14="http://schemas.microsoft.com/office/powerpoint/2010/main" val="9496536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AndTx">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lstStyle/>
          <a:p>
            <a:r>
              <a:rPr lang="en-US"/>
              <a:t>Click to edit Master title style</a:t>
            </a:r>
          </a:p>
        </p:txBody>
      </p:sp>
      <p:sp>
        <p:nvSpPr>
          <p:cNvPr id="3" name="Content Placeholder 2"/>
          <p:cNvSpPr>
            <a:spLocks noGrp="1"/>
          </p:cNvSpPr>
          <p:nvPr>
            <p:ph sz="half" idx="1"/>
          </p:nvPr>
        </p:nvSpPr>
        <p:spPr>
          <a:xfrm>
            <a:off x="457200" y="1981200"/>
            <a:ext cx="4038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648200" y="1981200"/>
            <a:ext cx="4038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a:extLst>
              <a:ext uri="{FF2B5EF4-FFF2-40B4-BE49-F238E27FC236}">
                <a16:creationId xmlns:a16="http://schemas.microsoft.com/office/drawing/2014/main" id="{FF8B7772-E1FB-476E-AB8B-14BE7119CF02}"/>
              </a:ext>
            </a:extLst>
          </p:cNvPr>
          <p:cNvSpPr>
            <a:spLocks noGrp="1" noChangeArrowheads="1"/>
          </p:cNvSpPr>
          <p:nvPr>
            <p:ph type="ftr" sz="quarter" idx="10"/>
          </p:nvPr>
        </p:nvSpPr>
        <p:spPr>
          <a:xfrm>
            <a:off x="3124200" y="6248400"/>
            <a:ext cx="2895600" cy="457200"/>
          </a:xfrm>
          <a:prstGeom prst="rect">
            <a:avLst/>
          </a:prstGeom>
        </p:spPr>
        <p:txBody>
          <a:bodyPr/>
          <a:lstStyle>
            <a:lvl1pPr>
              <a:defRPr>
                <a:latin typeface="Arial" charset="0"/>
              </a:defRPr>
            </a:lvl1pPr>
          </a:lstStyle>
          <a:p>
            <a:pPr>
              <a:defRPr/>
            </a:pPr>
            <a:endParaRPr lang="en-US"/>
          </a:p>
        </p:txBody>
      </p:sp>
      <p:sp>
        <p:nvSpPr>
          <p:cNvPr id="6" name="Rectangle 3">
            <a:extLst>
              <a:ext uri="{FF2B5EF4-FFF2-40B4-BE49-F238E27FC236}">
                <a16:creationId xmlns:a16="http://schemas.microsoft.com/office/drawing/2014/main" id="{1E699679-9E49-46C7-99CA-99A94E01726E}"/>
              </a:ext>
            </a:extLst>
          </p:cNvPr>
          <p:cNvSpPr>
            <a:spLocks noGrp="1" noChangeArrowheads="1"/>
          </p:cNvSpPr>
          <p:nvPr>
            <p:ph type="sldNum" sz="quarter" idx="11"/>
          </p:nvPr>
        </p:nvSpPr>
        <p:spPr>
          <a:xfrm>
            <a:off x="6553200" y="6248400"/>
            <a:ext cx="21336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fld id="{1CDA9820-DEF2-4D28-AAE3-E131EEAB1D1D}" type="slidenum">
              <a:rPr lang="en-US" altLang="en-US"/>
              <a:pPr/>
              <a:t>‹#›</a:t>
            </a:fld>
            <a:endParaRPr lang="en-US" altLang="en-US"/>
          </a:p>
        </p:txBody>
      </p:sp>
      <p:sp>
        <p:nvSpPr>
          <p:cNvPr id="7" name="Rectangle 16">
            <a:extLst>
              <a:ext uri="{FF2B5EF4-FFF2-40B4-BE49-F238E27FC236}">
                <a16:creationId xmlns:a16="http://schemas.microsoft.com/office/drawing/2014/main" id="{54338545-6857-45F3-B40F-FCA22F4D60F8}"/>
              </a:ext>
            </a:extLst>
          </p:cNvPr>
          <p:cNvSpPr>
            <a:spLocks noGrp="1" noChangeArrowheads="1"/>
          </p:cNvSpPr>
          <p:nvPr>
            <p:ph type="dt" sz="half" idx="12"/>
          </p:nvPr>
        </p:nvSpPr>
        <p:spPr>
          <a:xfrm>
            <a:off x="457200" y="6245225"/>
            <a:ext cx="2133600" cy="476250"/>
          </a:xfrm>
          <a:prstGeom prst="rect">
            <a:avLst/>
          </a:prstGeom>
        </p:spPr>
        <p:txBody>
          <a:bodyPr/>
          <a:lstStyle>
            <a:lvl1pPr>
              <a:defRPr>
                <a:latin typeface="Arial" charset="0"/>
              </a:defRPr>
            </a:lvl1pPr>
          </a:lstStyle>
          <a:p>
            <a:pPr>
              <a:defRPr/>
            </a:pPr>
            <a:endParaRPr lang="en-US"/>
          </a:p>
        </p:txBody>
      </p:sp>
    </p:spTree>
    <p:extLst>
      <p:ext uri="{BB962C8B-B14F-4D97-AF65-F5344CB8AC3E}">
        <p14:creationId xmlns:p14="http://schemas.microsoft.com/office/powerpoint/2010/main" val="240931406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lstStyle/>
          <a:p>
            <a:r>
              <a:rPr lang="en-US"/>
              <a:t>Click to edit Master title style</a:t>
            </a:r>
          </a:p>
        </p:txBody>
      </p:sp>
      <p:sp>
        <p:nvSpPr>
          <p:cNvPr id="3" name="Table Placeholder 2"/>
          <p:cNvSpPr>
            <a:spLocks noGrp="1"/>
          </p:cNvSpPr>
          <p:nvPr>
            <p:ph type="tbl" idx="1"/>
          </p:nvPr>
        </p:nvSpPr>
        <p:spPr>
          <a:xfrm>
            <a:off x="457200" y="1981200"/>
            <a:ext cx="8229600" cy="3886200"/>
          </a:xfrm>
        </p:spPr>
        <p:txBody>
          <a:bodyPr>
            <a:noAutofit/>
          </a:bodyPr>
          <a:lstStyle/>
          <a:p>
            <a:pPr lvl="0"/>
            <a:endParaRPr lang="en-US" noProof="0"/>
          </a:p>
        </p:txBody>
      </p:sp>
      <p:sp>
        <p:nvSpPr>
          <p:cNvPr id="4" name="Rectangle 2">
            <a:extLst>
              <a:ext uri="{FF2B5EF4-FFF2-40B4-BE49-F238E27FC236}">
                <a16:creationId xmlns:a16="http://schemas.microsoft.com/office/drawing/2014/main" id="{E8217208-DABC-431B-8E3C-1D934AF6BDBF}"/>
              </a:ext>
            </a:extLst>
          </p:cNvPr>
          <p:cNvSpPr>
            <a:spLocks noGrp="1" noChangeArrowheads="1"/>
          </p:cNvSpPr>
          <p:nvPr>
            <p:ph type="ftr" sz="quarter" idx="10"/>
          </p:nvPr>
        </p:nvSpPr>
        <p:spPr>
          <a:xfrm>
            <a:off x="3124200" y="6248400"/>
            <a:ext cx="2895600" cy="457200"/>
          </a:xfrm>
          <a:prstGeom prst="rect">
            <a:avLst/>
          </a:prstGeom>
        </p:spPr>
        <p:txBody>
          <a:bodyPr/>
          <a:lstStyle>
            <a:lvl1pPr>
              <a:defRPr>
                <a:latin typeface="Arial" charset="0"/>
              </a:defRPr>
            </a:lvl1pPr>
          </a:lstStyle>
          <a:p>
            <a:pPr>
              <a:defRPr/>
            </a:pPr>
            <a:endParaRPr lang="en-US"/>
          </a:p>
        </p:txBody>
      </p:sp>
      <p:sp>
        <p:nvSpPr>
          <p:cNvPr id="5" name="Rectangle 3">
            <a:extLst>
              <a:ext uri="{FF2B5EF4-FFF2-40B4-BE49-F238E27FC236}">
                <a16:creationId xmlns:a16="http://schemas.microsoft.com/office/drawing/2014/main" id="{BE33BF9F-59ED-40A4-AA45-A136429C6B45}"/>
              </a:ext>
            </a:extLst>
          </p:cNvPr>
          <p:cNvSpPr>
            <a:spLocks noGrp="1" noChangeArrowheads="1"/>
          </p:cNvSpPr>
          <p:nvPr>
            <p:ph type="sldNum" sz="quarter" idx="11"/>
          </p:nvPr>
        </p:nvSpPr>
        <p:spPr>
          <a:xfrm>
            <a:off x="6553200" y="6248400"/>
            <a:ext cx="21336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fld id="{6216C1AF-4137-4D88-9ECD-A965E226ED41}" type="slidenum">
              <a:rPr lang="en-US" altLang="en-US"/>
              <a:pPr/>
              <a:t>‹#›</a:t>
            </a:fld>
            <a:endParaRPr lang="en-US" altLang="en-US"/>
          </a:p>
        </p:txBody>
      </p:sp>
      <p:sp>
        <p:nvSpPr>
          <p:cNvPr id="6" name="Rectangle 16">
            <a:extLst>
              <a:ext uri="{FF2B5EF4-FFF2-40B4-BE49-F238E27FC236}">
                <a16:creationId xmlns:a16="http://schemas.microsoft.com/office/drawing/2014/main" id="{69694E35-E23B-4E93-AF56-095E7DE02F39}"/>
              </a:ext>
            </a:extLst>
          </p:cNvPr>
          <p:cNvSpPr>
            <a:spLocks noGrp="1" noChangeArrowheads="1"/>
          </p:cNvSpPr>
          <p:nvPr>
            <p:ph type="dt" sz="half" idx="12"/>
          </p:nvPr>
        </p:nvSpPr>
        <p:spPr>
          <a:xfrm>
            <a:off x="457200" y="6245225"/>
            <a:ext cx="2133600" cy="476250"/>
          </a:xfrm>
          <a:prstGeom prst="rect">
            <a:avLst/>
          </a:prstGeom>
        </p:spPr>
        <p:txBody>
          <a:bodyPr/>
          <a:lstStyle>
            <a:lvl1pPr>
              <a:defRPr>
                <a:latin typeface="Arial" charset="0"/>
              </a:defRPr>
            </a:lvl1pPr>
          </a:lstStyle>
          <a:p>
            <a:pPr>
              <a:defRPr/>
            </a:pPr>
            <a:endParaRPr lang="en-US"/>
          </a:p>
        </p:txBody>
      </p:sp>
    </p:spTree>
    <p:extLst>
      <p:ext uri="{BB962C8B-B14F-4D97-AF65-F5344CB8AC3E}">
        <p14:creationId xmlns:p14="http://schemas.microsoft.com/office/powerpoint/2010/main" val="275310496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
            <a:extLst>
              <a:ext uri="{FF2B5EF4-FFF2-40B4-BE49-F238E27FC236}">
                <a16:creationId xmlns:a16="http://schemas.microsoft.com/office/drawing/2014/main" id="{59F7E842-A89A-4000-A91D-C9F2869F4B46}"/>
              </a:ext>
            </a:extLst>
          </p:cNvPr>
          <p:cNvSpPr>
            <a:spLocks noGrp="1" noChangeArrowheads="1"/>
          </p:cNvSpPr>
          <p:nvPr>
            <p:ph type="ftr" sz="quarter" idx="10"/>
          </p:nvPr>
        </p:nvSpPr>
        <p:spPr>
          <a:xfrm>
            <a:off x="3124200" y="6248400"/>
            <a:ext cx="2895600" cy="457200"/>
          </a:xfrm>
          <a:prstGeom prst="rect">
            <a:avLst/>
          </a:prstGeom>
        </p:spPr>
        <p:txBody>
          <a:bodyPr/>
          <a:lstStyle>
            <a:lvl1pPr>
              <a:defRPr/>
            </a:lvl1pPr>
          </a:lstStyle>
          <a:p>
            <a:pPr>
              <a:defRPr/>
            </a:pPr>
            <a:endParaRPr lang="en-US"/>
          </a:p>
        </p:txBody>
      </p:sp>
      <p:sp>
        <p:nvSpPr>
          <p:cNvPr id="5" name="Rectangle 3">
            <a:extLst>
              <a:ext uri="{FF2B5EF4-FFF2-40B4-BE49-F238E27FC236}">
                <a16:creationId xmlns:a16="http://schemas.microsoft.com/office/drawing/2014/main" id="{B4595FEB-0354-41FB-8855-3451BC9C55D1}"/>
              </a:ext>
            </a:extLst>
          </p:cNvPr>
          <p:cNvSpPr>
            <a:spLocks noGrp="1" noChangeArrowheads="1"/>
          </p:cNvSpPr>
          <p:nvPr>
            <p:ph type="sldNum" sz="quarter" idx="11"/>
          </p:nvPr>
        </p:nvSpPr>
        <p:spPr>
          <a:xfrm>
            <a:off x="6553200" y="6248400"/>
            <a:ext cx="21336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fld id="{62EF4C44-4C47-4E6D-9202-0462E3A2FBB5}" type="slidenum">
              <a:rPr lang="en-US" altLang="en-US"/>
              <a:pPr/>
              <a:t>‹#›</a:t>
            </a:fld>
            <a:endParaRPr lang="en-US" altLang="en-US"/>
          </a:p>
        </p:txBody>
      </p:sp>
      <p:sp>
        <p:nvSpPr>
          <p:cNvPr id="6" name="Rectangle 16">
            <a:extLst>
              <a:ext uri="{FF2B5EF4-FFF2-40B4-BE49-F238E27FC236}">
                <a16:creationId xmlns:a16="http://schemas.microsoft.com/office/drawing/2014/main" id="{86BB35FD-1C6E-4F25-A26C-655392824C53}"/>
              </a:ext>
            </a:extLst>
          </p:cNvPr>
          <p:cNvSpPr>
            <a:spLocks noGrp="1" noChangeArrowheads="1"/>
          </p:cNvSpPr>
          <p:nvPr>
            <p:ph type="dt" sz="half" idx="12"/>
          </p:nvPr>
        </p:nvSpPr>
        <p:spPr>
          <a:xfrm>
            <a:off x="457200" y="6245225"/>
            <a:ext cx="2133600" cy="476250"/>
          </a:xfrm>
          <a:prstGeom prst="rect">
            <a:avLst/>
          </a:prstGeom>
        </p:spPr>
        <p:txBody>
          <a:bodyPr/>
          <a:lstStyle>
            <a:lvl1pPr>
              <a:defRPr/>
            </a:lvl1pPr>
          </a:lstStyle>
          <a:p>
            <a:pPr>
              <a:defRPr/>
            </a:pPr>
            <a:endParaRPr lang="en-US"/>
          </a:p>
        </p:txBody>
      </p:sp>
    </p:spTree>
    <p:extLst>
      <p:ext uri="{BB962C8B-B14F-4D97-AF65-F5344CB8AC3E}">
        <p14:creationId xmlns:p14="http://schemas.microsoft.com/office/powerpoint/2010/main" val="33798561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143B9108-C55D-46C6-B3B1-EB7017415D3B}"/>
              </a:ext>
            </a:extLst>
          </p:cNvPr>
          <p:cNvSpPr>
            <a:spLocks noGrp="1"/>
          </p:cNvSpPr>
          <p:nvPr>
            <p:ph type="dt" sz="half" idx="10"/>
          </p:nvPr>
        </p:nvSpPr>
        <p:spPr/>
        <p:txBody>
          <a:bodyPr/>
          <a:lstStyle>
            <a:lvl1pPr>
              <a:defRPr/>
            </a:lvl1pPr>
          </a:lstStyle>
          <a:p>
            <a:pPr>
              <a:defRPr/>
            </a:pPr>
            <a:fld id="{E6635EF8-F525-4C88-88F6-65A5BC291AEC}" type="datetimeFigureOut">
              <a:rPr lang="en-US"/>
              <a:pPr>
                <a:defRPr/>
              </a:pPr>
              <a:t>1/19/2024</a:t>
            </a:fld>
            <a:endParaRPr lang="en-US"/>
          </a:p>
        </p:txBody>
      </p:sp>
      <p:sp>
        <p:nvSpPr>
          <p:cNvPr id="5" name="Footer Placeholder 4">
            <a:extLst>
              <a:ext uri="{FF2B5EF4-FFF2-40B4-BE49-F238E27FC236}">
                <a16:creationId xmlns:a16="http://schemas.microsoft.com/office/drawing/2014/main" id="{89EA9778-2924-40C7-9B9C-ED2E56FF0C6C}"/>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9F9EF569-769F-4166-BF1F-A440BEFD6CBE}"/>
              </a:ext>
            </a:extLst>
          </p:cNvPr>
          <p:cNvSpPr>
            <a:spLocks noGrp="1"/>
          </p:cNvSpPr>
          <p:nvPr>
            <p:ph type="sldNum" sz="quarter" idx="12"/>
          </p:nvPr>
        </p:nvSpPr>
        <p:spPr/>
        <p:txBody>
          <a:bodyPr/>
          <a:lstStyle>
            <a:lvl1pPr>
              <a:defRPr/>
            </a:lvl1pPr>
          </a:lstStyle>
          <a:p>
            <a:fld id="{D0B28A86-D212-4369-8F9D-CF19349C411A}" type="slidenum">
              <a:rPr lang="en-US" altLang="en-US"/>
              <a:pPr/>
              <a:t>‹#›</a:t>
            </a:fld>
            <a:endParaRPr lang="en-US" altLang="en-US"/>
          </a:p>
        </p:txBody>
      </p:sp>
    </p:spTree>
    <p:extLst>
      <p:ext uri="{BB962C8B-B14F-4D97-AF65-F5344CB8AC3E}">
        <p14:creationId xmlns:p14="http://schemas.microsoft.com/office/powerpoint/2010/main" val="12150491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1_default text">
    <p:spTree>
      <p:nvGrpSpPr>
        <p:cNvPr id="1" name=""/>
        <p:cNvGrpSpPr/>
        <p:nvPr/>
      </p:nvGrpSpPr>
      <p:grpSpPr>
        <a:xfrm>
          <a:off x="0" y="0"/>
          <a:ext cx="0" cy="0"/>
          <a:chOff x="0" y="0"/>
          <a:chExt cx="0" cy="0"/>
        </a:xfrm>
      </p:grpSpPr>
      <p:sp>
        <p:nvSpPr>
          <p:cNvPr id="9" name="Rectangle 6"/>
          <p:cNvSpPr>
            <a:spLocks noGrp="1" noChangeArrowheads="1"/>
          </p:cNvSpPr>
          <p:nvPr>
            <p:ph idx="11"/>
          </p:nvPr>
        </p:nvSpPr>
        <p:spPr bwMode="auto">
          <a:xfrm>
            <a:off x="522000" y="1519237"/>
            <a:ext cx="8136000" cy="487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a:lstStyle>
            <a:lvl1pPr marL="0" marR="0" indent="0" algn="l" defTabSz="914400" rtl="0" eaLnBrk="1" fontAlgn="base" latinLnBrk="0" hangingPunct="1">
              <a:lnSpc>
                <a:spcPts val="2200"/>
              </a:lnSpc>
              <a:spcBef>
                <a:spcPts val="900"/>
              </a:spcBef>
              <a:spcAft>
                <a:spcPct val="0"/>
              </a:spcAft>
              <a:buClr>
                <a:srgbClr val="005BB9"/>
              </a:buClr>
              <a:buSzPct val="100000"/>
              <a:buFont typeface="Arial" charset="0"/>
              <a:buNone/>
              <a:tabLst/>
              <a:defRPr sz="1800">
                <a:solidFill>
                  <a:schemeClr val="tx2"/>
                </a:solidFill>
              </a:defRPr>
            </a:lvl1pPr>
            <a:lvl2pPr>
              <a:defRPr sz="1800"/>
            </a:lvl2pPr>
            <a:lvl3pPr>
              <a:defRPr sz="1800"/>
            </a:lvl3pPr>
            <a:lvl4pPr>
              <a:defRPr sz="1800"/>
            </a:lvl4pPr>
            <a:lvl5pPr>
              <a:defRPr sz="1800"/>
            </a:lvl5pPr>
          </a:lstStyle>
          <a:p>
            <a:pPr lvl="0"/>
            <a:r>
              <a:rPr lang="en-US"/>
              <a:t>Click to edit Master text styles</a:t>
            </a:r>
          </a:p>
          <a:p>
            <a:pPr lvl="1"/>
            <a:r>
              <a:rPr lang="en-US"/>
              <a:t>Second level</a:t>
            </a:r>
          </a:p>
        </p:txBody>
      </p:sp>
      <p:sp>
        <p:nvSpPr>
          <p:cNvPr id="4" name="Titel 3"/>
          <p:cNvSpPr>
            <a:spLocks noGrp="1"/>
          </p:cNvSpPr>
          <p:nvPr>
            <p:ph type="title"/>
          </p:nvPr>
        </p:nvSpPr>
        <p:spPr/>
        <p:txBody>
          <a:bodyPr/>
          <a:lstStyle>
            <a:lvl1pPr>
              <a:defRPr/>
            </a:lvl1pPr>
          </a:lstStyle>
          <a:p>
            <a:r>
              <a:rPr lang="en-US"/>
              <a:t>Click to edit Master title style</a:t>
            </a:r>
            <a:endParaRPr lang="de-DE" dirty="0"/>
          </a:p>
        </p:txBody>
      </p:sp>
    </p:spTree>
    <p:extLst>
      <p:ext uri="{BB962C8B-B14F-4D97-AF65-F5344CB8AC3E}">
        <p14:creationId xmlns:p14="http://schemas.microsoft.com/office/powerpoint/2010/main" val="3847036080"/>
      </p:ext>
    </p:extLst>
  </p:cSld>
  <p:clrMapOvr>
    <a:masterClrMapping/>
  </p:clrMapOvr>
  <p:transition spd="slow"/>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2BAFF5B-1081-4783-8941-D15558FCE12A}"/>
              </a:ext>
            </a:extLst>
          </p:cNvPr>
          <p:cNvSpPr>
            <a:spLocks noGrp="1"/>
          </p:cNvSpPr>
          <p:nvPr>
            <p:ph type="dt" sz="half" idx="10"/>
          </p:nvPr>
        </p:nvSpPr>
        <p:spPr/>
        <p:txBody>
          <a:bodyPr/>
          <a:lstStyle>
            <a:lvl1pPr>
              <a:defRPr/>
            </a:lvl1pPr>
          </a:lstStyle>
          <a:p>
            <a:pPr>
              <a:defRPr/>
            </a:pPr>
            <a:fld id="{98FF241B-3AD3-4891-B5E6-50EF523555C7}" type="datetimeFigureOut">
              <a:rPr lang="en-US"/>
              <a:pPr>
                <a:defRPr/>
              </a:pPr>
              <a:t>1/19/2024</a:t>
            </a:fld>
            <a:endParaRPr lang="en-US"/>
          </a:p>
        </p:txBody>
      </p:sp>
      <p:sp>
        <p:nvSpPr>
          <p:cNvPr id="5" name="Footer Placeholder 4">
            <a:extLst>
              <a:ext uri="{FF2B5EF4-FFF2-40B4-BE49-F238E27FC236}">
                <a16:creationId xmlns:a16="http://schemas.microsoft.com/office/drawing/2014/main" id="{955E22E9-5EC9-46DE-B249-D8F0F4E2FE1F}"/>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121567A0-ECFD-45D8-BCBF-760A9C8AF71F}"/>
              </a:ext>
            </a:extLst>
          </p:cNvPr>
          <p:cNvSpPr>
            <a:spLocks noGrp="1"/>
          </p:cNvSpPr>
          <p:nvPr>
            <p:ph type="sldNum" sz="quarter" idx="12"/>
          </p:nvPr>
        </p:nvSpPr>
        <p:spPr/>
        <p:txBody>
          <a:bodyPr/>
          <a:lstStyle>
            <a:lvl1pPr>
              <a:defRPr/>
            </a:lvl1pPr>
          </a:lstStyle>
          <a:p>
            <a:fld id="{0FB20630-48FB-4262-95E4-2D9A4B0DCC74}" type="slidenum">
              <a:rPr lang="en-US" altLang="en-US"/>
              <a:pPr/>
              <a:t>‹#›</a:t>
            </a:fld>
            <a:endParaRPr lang="en-US" altLang="en-US"/>
          </a:p>
        </p:txBody>
      </p:sp>
    </p:spTree>
    <p:extLst>
      <p:ext uri="{BB962C8B-B14F-4D97-AF65-F5344CB8AC3E}">
        <p14:creationId xmlns:p14="http://schemas.microsoft.com/office/powerpoint/2010/main" val="245135644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BD69292-9250-49F7-B99C-0A5DCAFE5633}"/>
              </a:ext>
            </a:extLst>
          </p:cNvPr>
          <p:cNvSpPr>
            <a:spLocks noGrp="1"/>
          </p:cNvSpPr>
          <p:nvPr>
            <p:ph type="dt" sz="half" idx="10"/>
          </p:nvPr>
        </p:nvSpPr>
        <p:spPr/>
        <p:txBody>
          <a:bodyPr/>
          <a:lstStyle>
            <a:lvl1pPr>
              <a:defRPr/>
            </a:lvl1pPr>
          </a:lstStyle>
          <a:p>
            <a:pPr>
              <a:defRPr/>
            </a:pPr>
            <a:fld id="{BCA2832D-D03A-4539-A5D1-32FB6F7C770B}" type="datetimeFigureOut">
              <a:rPr lang="en-US"/>
              <a:pPr>
                <a:defRPr/>
              </a:pPr>
              <a:t>1/19/2024</a:t>
            </a:fld>
            <a:endParaRPr lang="en-US"/>
          </a:p>
        </p:txBody>
      </p:sp>
      <p:sp>
        <p:nvSpPr>
          <p:cNvPr id="5" name="Footer Placeholder 4">
            <a:extLst>
              <a:ext uri="{FF2B5EF4-FFF2-40B4-BE49-F238E27FC236}">
                <a16:creationId xmlns:a16="http://schemas.microsoft.com/office/drawing/2014/main" id="{6614E88F-DCCA-4F51-901D-DE3007330F6D}"/>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31BB44AD-A7F7-4E4C-9ECE-F2AFBCADCC63}"/>
              </a:ext>
            </a:extLst>
          </p:cNvPr>
          <p:cNvSpPr>
            <a:spLocks noGrp="1"/>
          </p:cNvSpPr>
          <p:nvPr>
            <p:ph type="sldNum" sz="quarter" idx="12"/>
          </p:nvPr>
        </p:nvSpPr>
        <p:spPr/>
        <p:txBody>
          <a:bodyPr/>
          <a:lstStyle>
            <a:lvl1pPr>
              <a:defRPr/>
            </a:lvl1pPr>
          </a:lstStyle>
          <a:p>
            <a:fld id="{E86A9D82-C668-4504-9A8E-F27019589EA7}" type="slidenum">
              <a:rPr lang="en-US" altLang="en-US"/>
              <a:pPr/>
              <a:t>‹#›</a:t>
            </a:fld>
            <a:endParaRPr lang="en-US" altLang="en-US"/>
          </a:p>
        </p:txBody>
      </p:sp>
    </p:spTree>
    <p:extLst>
      <p:ext uri="{BB962C8B-B14F-4D97-AF65-F5344CB8AC3E}">
        <p14:creationId xmlns:p14="http://schemas.microsoft.com/office/powerpoint/2010/main" val="306033669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43E8CB88-BCE1-48B3-86A0-86FBF7767DD7}"/>
              </a:ext>
            </a:extLst>
          </p:cNvPr>
          <p:cNvSpPr>
            <a:spLocks noGrp="1"/>
          </p:cNvSpPr>
          <p:nvPr>
            <p:ph type="dt" sz="half" idx="10"/>
          </p:nvPr>
        </p:nvSpPr>
        <p:spPr/>
        <p:txBody>
          <a:bodyPr/>
          <a:lstStyle>
            <a:lvl1pPr>
              <a:defRPr/>
            </a:lvl1pPr>
          </a:lstStyle>
          <a:p>
            <a:pPr>
              <a:defRPr/>
            </a:pPr>
            <a:fld id="{EAA266BD-A643-4D92-8B00-C129AA2FC559}" type="datetimeFigureOut">
              <a:rPr lang="en-US"/>
              <a:pPr>
                <a:defRPr/>
              </a:pPr>
              <a:t>1/19/2024</a:t>
            </a:fld>
            <a:endParaRPr lang="en-US"/>
          </a:p>
        </p:txBody>
      </p:sp>
      <p:sp>
        <p:nvSpPr>
          <p:cNvPr id="6" name="Footer Placeholder 4">
            <a:extLst>
              <a:ext uri="{FF2B5EF4-FFF2-40B4-BE49-F238E27FC236}">
                <a16:creationId xmlns:a16="http://schemas.microsoft.com/office/drawing/2014/main" id="{AF70B1CF-0EC2-406B-AE29-F9CE2AED0817}"/>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82E6F1B8-1F64-423D-A360-4814E88BC780}"/>
              </a:ext>
            </a:extLst>
          </p:cNvPr>
          <p:cNvSpPr>
            <a:spLocks noGrp="1"/>
          </p:cNvSpPr>
          <p:nvPr>
            <p:ph type="sldNum" sz="quarter" idx="12"/>
          </p:nvPr>
        </p:nvSpPr>
        <p:spPr/>
        <p:txBody>
          <a:bodyPr/>
          <a:lstStyle>
            <a:lvl1pPr>
              <a:defRPr/>
            </a:lvl1pPr>
          </a:lstStyle>
          <a:p>
            <a:fld id="{4BC71ED7-131E-4744-A0AA-F64CBF4AFFC3}" type="slidenum">
              <a:rPr lang="en-US" altLang="en-US"/>
              <a:pPr/>
              <a:t>‹#›</a:t>
            </a:fld>
            <a:endParaRPr lang="en-US" altLang="en-US"/>
          </a:p>
        </p:txBody>
      </p:sp>
    </p:spTree>
    <p:extLst>
      <p:ext uri="{BB962C8B-B14F-4D97-AF65-F5344CB8AC3E}">
        <p14:creationId xmlns:p14="http://schemas.microsoft.com/office/powerpoint/2010/main" val="332595397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C2AA3063-957F-4FF9-9B71-1BF3FACA59F3}"/>
              </a:ext>
            </a:extLst>
          </p:cNvPr>
          <p:cNvSpPr>
            <a:spLocks noGrp="1"/>
          </p:cNvSpPr>
          <p:nvPr>
            <p:ph type="dt" sz="half" idx="10"/>
          </p:nvPr>
        </p:nvSpPr>
        <p:spPr/>
        <p:txBody>
          <a:bodyPr/>
          <a:lstStyle>
            <a:lvl1pPr>
              <a:defRPr/>
            </a:lvl1pPr>
          </a:lstStyle>
          <a:p>
            <a:pPr>
              <a:defRPr/>
            </a:pPr>
            <a:fld id="{95D5DBF6-1377-4763-93DE-A404E27513F6}" type="datetimeFigureOut">
              <a:rPr lang="en-US"/>
              <a:pPr>
                <a:defRPr/>
              </a:pPr>
              <a:t>1/19/2024</a:t>
            </a:fld>
            <a:endParaRPr lang="en-US"/>
          </a:p>
        </p:txBody>
      </p:sp>
      <p:sp>
        <p:nvSpPr>
          <p:cNvPr id="8" name="Footer Placeholder 4">
            <a:extLst>
              <a:ext uri="{FF2B5EF4-FFF2-40B4-BE49-F238E27FC236}">
                <a16:creationId xmlns:a16="http://schemas.microsoft.com/office/drawing/2014/main" id="{75893A97-7DC4-430A-BCBF-1CC9AB0BBBC4}"/>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746B1C83-5526-4F8E-AFA0-B851C54242A7}"/>
              </a:ext>
            </a:extLst>
          </p:cNvPr>
          <p:cNvSpPr>
            <a:spLocks noGrp="1"/>
          </p:cNvSpPr>
          <p:nvPr>
            <p:ph type="sldNum" sz="quarter" idx="12"/>
          </p:nvPr>
        </p:nvSpPr>
        <p:spPr/>
        <p:txBody>
          <a:bodyPr/>
          <a:lstStyle>
            <a:lvl1pPr>
              <a:defRPr/>
            </a:lvl1pPr>
          </a:lstStyle>
          <a:p>
            <a:fld id="{F0568BB9-34F6-4114-ADEC-03E7498EDF60}" type="slidenum">
              <a:rPr lang="en-US" altLang="en-US"/>
              <a:pPr/>
              <a:t>‹#›</a:t>
            </a:fld>
            <a:endParaRPr lang="en-US" altLang="en-US"/>
          </a:p>
        </p:txBody>
      </p:sp>
    </p:spTree>
    <p:extLst>
      <p:ext uri="{BB962C8B-B14F-4D97-AF65-F5344CB8AC3E}">
        <p14:creationId xmlns:p14="http://schemas.microsoft.com/office/powerpoint/2010/main" val="404538269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F7E25FA9-C8C1-4DCD-A392-0E9DAC9FD9EE}"/>
              </a:ext>
            </a:extLst>
          </p:cNvPr>
          <p:cNvSpPr>
            <a:spLocks noGrp="1"/>
          </p:cNvSpPr>
          <p:nvPr>
            <p:ph type="dt" sz="half" idx="10"/>
          </p:nvPr>
        </p:nvSpPr>
        <p:spPr/>
        <p:txBody>
          <a:bodyPr/>
          <a:lstStyle>
            <a:lvl1pPr>
              <a:defRPr/>
            </a:lvl1pPr>
          </a:lstStyle>
          <a:p>
            <a:pPr>
              <a:defRPr/>
            </a:pPr>
            <a:fld id="{48B40A13-5650-4012-9E6E-7AE8CE656933}" type="datetimeFigureOut">
              <a:rPr lang="en-US"/>
              <a:pPr>
                <a:defRPr/>
              </a:pPr>
              <a:t>1/19/2024</a:t>
            </a:fld>
            <a:endParaRPr lang="en-US"/>
          </a:p>
        </p:txBody>
      </p:sp>
      <p:sp>
        <p:nvSpPr>
          <p:cNvPr id="4" name="Footer Placeholder 4">
            <a:extLst>
              <a:ext uri="{FF2B5EF4-FFF2-40B4-BE49-F238E27FC236}">
                <a16:creationId xmlns:a16="http://schemas.microsoft.com/office/drawing/2014/main" id="{6E1A3040-5464-4496-9F0E-9C40042A39A4}"/>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BC7023EE-B8D1-4981-B096-8069A173EFCB}"/>
              </a:ext>
            </a:extLst>
          </p:cNvPr>
          <p:cNvSpPr>
            <a:spLocks noGrp="1"/>
          </p:cNvSpPr>
          <p:nvPr>
            <p:ph type="sldNum" sz="quarter" idx="12"/>
          </p:nvPr>
        </p:nvSpPr>
        <p:spPr/>
        <p:txBody>
          <a:bodyPr/>
          <a:lstStyle>
            <a:lvl1pPr>
              <a:defRPr/>
            </a:lvl1pPr>
          </a:lstStyle>
          <a:p>
            <a:fld id="{74200BE0-3C5A-4C4E-B721-0A7EAC370F5B}" type="slidenum">
              <a:rPr lang="en-US" altLang="en-US"/>
              <a:pPr/>
              <a:t>‹#›</a:t>
            </a:fld>
            <a:endParaRPr lang="en-US" altLang="en-US"/>
          </a:p>
        </p:txBody>
      </p:sp>
    </p:spTree>
    <p:extLst>
      <p:ext uri="{BB962C8B-B14F-4D97-AF65-F5344CB8AC3E}">
        <p14:creationId xmlns:p14="http://schemas.microsoft.com/office/powerpoint/2010/main" val="268772545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E9E942D2-BC1B-4164-A55A-F47C0459295B}"/>
              </a:ext>
            </a:extLst>
          </p:cNvPr>
          <p:cNvSpPr>
            <a:spLocks noGrp="1"/>
          </p:cNvSpPr>
          <p:nvPr>
            <p:ph type="dt" sz="half" idx="10"/>
          </p:nvPr>
        </p:nvSpPr>
        <p:spPr/>
        <p:txBody>
          <a:bodyPr/>
          <a:lstStyle>
            <a:lvl1pPr>
              <a:defRPr/>
            </a:lvl1pPr>
          </a:lstStyle>
          <a:p>
            <a:pPr>
              <a:defRPr/>
            </a:pPr>
            <a:fld id="{C2B8945B-3A6B-4301-A958-F48909D52469}" type="datetimeFigureOut">
              <a:rPr lang="en-US"/>
              <a:pPr>
                <a:defRPr/>
              </a:pPr>
              <a:t>1/19/2024</a:t>
            </a:fld>
            <a:endParaRPr lang="en-US"/>
          </a:p>
        </p:txBody>
      </p:sp>
      <p:sp>
        <p:nvSpPr>
          <p:cNvPr id="3" name="Footer Placeholder 4">
            <a:extLst>
              <a:ext uri="{FF2B5EF4-FFF2-40B4-BE49-F238E27FC236}">
                <a16:creationId xmlns:a16="http://schemas.microsoft.com/office/drawing/2014/main" id="{0499ACFC-4FC9-4C2C-A639-B638E029DE20}"/>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2EBF2482-353C-430A-8408-6EBFB6FC4A80}"/>
              </a:ext>
            </a:extLst>
          </p:cNvPr>
          <p:cNvSpPr>
            <a:spLocks noGrp="1"/>
          </p:cNvSpPr>
          <p:nvPr>
            <p:ph type="sldNum" sz="quarter" idx="12"/>
          </p:nvPr>
        </p:nvSpPr>
        <p:spPr/>
        <p:txBody>
          <a:bodyPr/>
          <a:lstStyle>
            <a:lvl1pPr>
              <a:defRPr/>
            </a:lvl1pPr>
          </a:lstStyle>
          <a:p>
            <a:fld id="{6D99D0D8-CA26-462E-91D9-C113DF967B97}" type="slidenum">
              <a:rPr lang="en-US" altLang="en-US"/>
              <a:pPr/>
              <a:t>‹#›</a:t>
            </a:fld>
            <a:endParaRPr lang="en-US" altLang="en-US"/>
          </a:p>
        </p:txBody>
      </p:sp>
    </p:spTree>
    <p:extLst>
      <p:ext uri="{BB962C8B-B14F-4D97-AF65-F5344CB8AC3E}">
        <p14:creationId xmlns:p14="http://schemas.microsoft.com/office/powerpoint/2010/main" val="147044950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75658392-DE48-45E3-A09E-7FCE96AAC632}"/>
              </a:ext>
            </a:extLst>
          </p:cNvPr>
          <p:cNvSpPr>
            <a:spLocks noGrp="1"/>
          </p:cNvSpPr>
          <p:nvPr>
            <p:ph type="dt" sz="half" idx="10"/>
          </p:nvPr>
        </p:nvSpPr>
        <p:spPr/>
        <p:txBody>
          <a:bodyPr/>
          <a:lstStyle>
            <a:lvl1pPr>
              <a:defRPr/>
            </a:lvl1pPr>
          </a:lstStyle>
          <a:p>
            <a:pPr>
              <a:defRPr/>
            </a:pPr>
            <a:fld id="{37608283-56BE-488D-A5D0-910BEF61990D}" type="datetimeFigureOut">
              <a:rPr lang="en-US"/>
              <a:pPr>
                <a:defRPr/>
              </a:pPr>
              <a:t>1/19/2024</a:t>
            </a:fld>
            <a:endParaRPr lang="en-US"/>
          </a:p>
        </p:txBody>
      </p:sp>
      <p:sp>
        <p:nvSpPr>
          <p:cNvPr id="6" name="Footer Placeholder 4">
            <a:extLst>
              <a:ext uri="{FF2B5EF4-FFF2-40B4-BE49-F238E27FC236}">
                <a16:creationId xmlns:a16="http://schemas.microsoft.com/office/drawing/2014/main" id="{8698E0FD-5E91-4F60-AD57-D001177794EF}"/>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7BDC555E-A27B-410B-8FE3-21D77F503BCF}"/>
              </a:ext>
            </a:extLst>
          </p:cNvPr>
          <p:cNvSpPr>
            <a:spLocks noGrp="1"/>
          </p:cNvSpPr>
          <p:nvPr>
            <p:ph type="sldNum" sz="quarter" idx="12"/>
          </p:nvPr>
        </p:nvSpPr>
        <p:spPr/>
        <p:txBody>
          <a:bodyPr/>
          <a:lstStyle>
            <a:lvl1pPr>
              <a:defRPr/>
            </a:lvl1pPr>
          </a:lstStyle>
          <a:p>
            <a:fld id="{86C54AA5-6A87-4D93-BC7E-20E4E045F9D2}" type="slidenum">
              <a:rPr lang="en-US" altLang="en-US"/>
              <a:pPr/>
              <a:t>‹#›</a:t>
            </a:fld>
            <a:endParaRPr lang="en-US" altLang="en-US"/>
          </a:p>
        </p:txBody>
      </p:sp>
    </p:spTree>
    <p:extLst>
      <p:ext uri="{BB962C8B-B14F-4D97-AF65-F5344CB8AC3E}">
        <p14:creationId xmlns:p14="http://schemas.microsoft.com/office/powerpoint/2010/main" val="183321076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98CADEC4-58B4-4ADF-AB7A-502BE712B31E}"/>
              </a:ext>
            </a:extLst>
          </p:cNvPr>
          <p:cNvSpPr>
            <a:spLocks noGrp="1"/>
          </p:cNvSpPr>
          <p:nvPr>
            <p:ph type="dt" sz="half" idx="10"/>
          </p:nvPr>
        </p:nvSpPr>
        <p:spPr/>
        <p:txBody>
          <a:bodyPr/>
          <a:lstStyle>
            <a:lvl1pPr>
              <a:defRPr/>
            </a:lvl1pPr>
          </a:lstStyle>
          <a:p>
            <a:pPr>
              <a:defRPr/>
            </a:pPr>
            <a:fld id="{83B10693-3572-4129-935F-30BF78F381FA}" type="datetimeFigureOut">
              <a:rPr lang="en-US"/>
              <a:pPr>
                <a:defRPr/>
              </a:pPr>
              <a:t>1/19/2024</a:t>
            </a:fld>
            <a:endParaRPr lang="en-US"/>
          </a:p>
        </p:txBody>
      </p:sp>
      <p:sp>
        <p:nvSpPr>
          <p:cNvPr id="6" name="Footer Placeholder 4">
            <a:extLst>
              <a:ext uri="{FF2B5EF4-FFF2-40B4-BE49-F238E27FC236}">
                <a16:creationId xmlns:a16="http://schemas.microsoft.com/office/drawing/2014/main" id="{0CE1CAA4-DD24-4348-B1EE-7AF20DCEF595}"/>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B890ED9C-82F3-4D53-AEBF-8439508907E8}"/>
              </a:ext>
            </a:extLst>
          </p:cNvPr>
          <p:cNvSpPr>
            <a:spLocks noGrp="1"/>
          </p:cNvSpPr>
          <p:nvPr>
            <p:ph type="sldNum" sz="quarter" idx="12"/>
          </p:nvPr>
        </p:nvSpPr>
        <p:spPr/>
        <p:txBody>
          <a:bodyPr/>
          <a:lstStyle>
            <a:lvl1pPr>
              <a:defRPr/>
            </a:lvl1pPr>
          </a:lstStyle>
          <a:p>
            <a:fld id="{4B4845ED-E796-4E99-8B83-1DC4C04C23E4}" type="slidenum">
              <a:rPr lang="en-US" altLang="en-US"/>
              <a:pPr/>
              <a:t>‹#›</a:t>
            </a:fld>
            <a:endParaRPr lang="en-US" altLang="en-US"/>
          </a:p>
        </p:txBody>
      </p:sp>
    </p:spTree>
    <p:extLst>
      <p:ext uri="{BB962C8B-B14F-4D97-AF65-F5344CB8AC3E}">
        <p14:creationId xmlns:p14="http://schemas.microsoft.com/office/powerpoint/2010/main" val="346761584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75EF779-654F-4F25-88EC-DBE98ACA096F}"/>
              </a:ext>
            </a:extLst>
          </p:cNvPr>
          <p:cNvSpPr>
            <a:spLocks noGrp="1"/>
          </p:cNvSpPr>
          <p:nvPr>
            <p:ph type="dt" sz="half" idx="10"/>
          </p:nvPr>
        </p:nvSpPr>
        <p:spPr/>
        <p:txBody>
          <a:bodyPr/>
          <a:lstStyle>
            <a:lvl1pPr>
              <a:defRPr/>
            </a:lvl1pPr>
          </a:lstStyle>
          <a:p>
            <a:pPr>
              <a:defRPr/>
            </a:pPr>
            <a:fld id="{544F87BE-FEEB-499C-97C8-B13936144A6E}" type="datetimeFigureOut">
              <a:rPr lang="en-US"/>
              <a:pPr>
                <a:defRPr/>
              </a:pPr>
              <a:t>1/19/2024</a:t>
            </a:fld>
            <a:endParaRPr lang="en-US"/>
          </a:p>
        </p:txBody>
      </p:sp>
      <p:sp>
        <p:nvSpPr>
          <p:cNvPr id="5" name="Footer Placeholder 4">
            <a:extLst>
              <a:ext uri="{FF2B5EF4-FFF2-40B4-BE49-F238E27FC236}">
                <a16:creationId xmlns:a16="http://schemas.microsoft.com/office/drawing/2014/main" id="{1737A044-41D0-4F9B-9025-64A0AB528075}"/>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E83F39BC-5B5E-4E05-806B-FF26D83889F2}"/>
              </a:ext>
            </a:extLst>
          </p:cNvPr>
          <p:cNvSpPr>
            <a:spLocks noGrp="1"/>
          </p:cNvSpPr>
          <p:nvPr>
            <p:ph type="sldNum" sz="quarter" idx="12"/>
          </p:nvPr>
        </p:nvSpPr>
        <p:spPr/>
        <p:txBody>
          <a:bodyPr/>
          <a:lstStyle>
            <a:lvl1pPr>
              <a:defRPr/>
            </a:lvl1pPr>
          </a:lstStyle>
          <a:p>
            <a:fld id="{71B02690-C970-4B4C-BCEF-4D0537C786B3}" type="slidenum">
              <a:rPr lang="en-US" altLang="en-US"/>
              <a:pPr/>
              <a:t>‹#›</a:t>
            </a:fld>
            <a:endParaRPr lang="en-US" altLang="en-US"/>
          </a:p>
        </p:txBody>
      </p:sp>
    </p:spTree>
    <p:extLst>
      <p:ext uri="{BB962C8B-B14F-4D97-AF65-F5344CB8AC3E}">
        <p14:creationId xmlns:p14="http://schemas.microsoft.com/office/powerpoint/2010/main" val="341707051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5D28CE4-C982-48C1-824A-34C092AE92EB}"/>
              </a:ext>
            </a:extLst>
          </p:cNvPr>
          <p:cNvSpPr>
            <a:spLocks noGrp="1"/>
          </p:cNvSpPr>
          <p:nvPr>
            <p:ph type="dt" sz="half" idx="10"/>
          </p:nvPr>
        </p:nvSpPr>
        <p:spPr/>
        <p:txBody>
          <a:bodyPr/>
          <a:lstStyle>
            <a:lvl1pPr>
              <a:defRPr/>
            </a:lvl1pPr>
          </a:lstStyle>
          <a:p>
            <a:pPr>
              <a:defRPr/>
            </a:pPr>
            <a:fld id="{81571429-EF5A-444B-836F-FA47A46580FD}" type="datetimeFigureOut">
              <a:rPr lang="en-US"/>
              <a:pPr>
                <a:defRPr/>
              </a:pPr>
              <a:t>1/19/2024</a:t>
            </a:fld>
            <a:endParaRPr lang="en-US"/>
          </a:p>
        </p:txBody>
      </p:sp>
      <p:sp>
        <p:nvSpPr>
          <p:cNvPr id="5" name="Footer Placeholder 4">
            <a:extLst>
              <a:ext uri="{FF2B5EF4-FFF2-40B4-BE49-F238E27FC236}">
                <a16:creationId xmlns:a16="http://schemas.microsoft.com/office/drawing/2014/main" id="{D26D82DE-3C35-48D9-A205-839BF296DE8A}"/>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CC72F650-7199-4656-9354-58A3171C9AE7}"/>
              </a:ext>
            </a:extLst>
          </p:cNvPr>
          <p:cNvSpPr>
            <a:spLocks noGrp="1"/>
          </p:cNvSpPr>
          <p:nvPr>
            <p:ph type="sldNum" sz="quarter" idx="12"/>
          </p:nvPr>
        </p:nvSpPr>
        <p:spPr/>
        <p:txBody>
          <a:bodyPr/>
          <a:lstStyle>
            <a:lvl1pPr>
              <a:defRPr/>
            </a:lvl1pPr>
          </a:lstStyle>
          <a:p>
            <a:fld id="{863FE28E-31D0-45FD-BE9A-68C5774E8B71}" type="slidenum">
              <a:rPr lang="en-US" altLang="en-US"/>
              <a:pPr/>
              <a:t>‹#›</a:t>
            </a:fld>
            <a:endParaRPr lang="en-US" altLang="en-US"/>
          </a:p>
        </p:txBody>
      </p:sp>
    </p:spTree>
    <p:extLst>
      <p:ext uri="{BB962C8B-B14F-4D97-AF65-F5344CB8AC3E}">
        <p14:creationId xmlns:p14="http://schemas.microsoft.com/office/powerpoint/2010/main" val="40590373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2_bulleted list">
    <p:spTree>
      <p:nvGrpSpPr>
        <p:cNvPr id="1" name=""/>
        <p:cNvGrpSpPr/>
        <p:nvPr/>
      </p:nvGrpSpPr>
      <p:grpSpPr>
        <a:xfrm>
          <a:off x="0" y="0"/>
          <a:ext cx="0" cy="0"/>
          <a:chOff x="0" y="0"/>
          <a:chExt cx="0" cy="0"/>
        </a:xfrm>
      </p:grpSpPr>
      <p:sp>
        <p:nvSpPr>
          <p:cNvPr id="3" name="Rectangle 6"/>
          <p:cNvSpPr>
            <a:spLocks noGrp="1" noChangeArrowheads="1"/>
          </p:cNvSpPr>
          <p:nvPr>
            <p:ph idx="11"/>
          </p:nvPr>
        </p:nvSpPr>
        <p:spPr bwMode="auto">
          <a:xfrm>
            <a:off x="522000" y="1512000"/>
            <a:ext cx="8136000" cy="486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a:lstStyle>
            <a:lvl1pPr marL="174625" indent="-174625">
              <a:buFont typeface="Arial" pitchFamily="34" charset="0"/>
              <a:buChar char="•"/>
              <a:defRPr sz="1800">
                <a:solidFill>
                  <a:schemeClr val="tx2"/>
                </a:solidFill>
              </a:defRPr>
            </a:lvl1pPr>
            <a:lvl2pPr marL="363538" indent="-174625">
              <a:buFont typeface="Arial" pitchFamily="34" charset="0"/>
              <a:buChar char="•"/>
              <a:defRPr sz="1800">
                <a:solidFill>
                  <a:schemeClr val="tx2"/>
                </a:solidFill>
              </a:defRPr>
            </a:lvl2pPr>
            <a:lvl3pPr marL="538163" indent="-174625">
              <a:buFont typeface="Arial" pitchFamily="34" charset="0"/>
              <a:buChar char="•"/>
              <a:defRPr sz="1800" baseline="0">
                <a:solidFill>
                  <a:schemeClr val="tx2"/>
                </a:solidFill>
              </a:defRPr>
            </a:lvl3pPr>
            <a:lvl4pPr marL="712788" indent="-174625">
              <a:buFont typeface="Arial" pitchFamily="34" charset="0"/>
              <a:buChar char="•"/>
              <a:defRPr sz="1800" baseline="0">
                <a:solidFill>
                  <a:schemeClr val="tx2"/>
                </a:solidFill>
              </a:defRPr>
            </a:lvl4pPr>
            <a:lvl5pPr marL="901700" indent="-174625">
              <a:buFont typeface="Arial" pitchFamily="34" charset="0"/>
              <a:buChar char="•"/>
              <a:defRPr sz="1800"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dirty="0"/>
          </a:p>
        </p:txBody>
      </p:sp>
      <p:sp>
        <p:nvSpPr>
          <p:cNvPr id="5" name="Title 4"/>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330214895"/>
      </p:ext>
    </p:extLst>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3_two columns">
    <p:spTree>
      <p:nvGrpSpPr>
        <p:cNvPr id="1" name=""/>
        <p:cNvGrpSpPr/>
        <p:nvPr/>
      </p:nvGrpSpPr>
      <p:grpSpPr>
        <a:xfrm>
          <a:off x="0" y="0"/>
          <a:ext cx="0" cy="0"/>
          <a:chOff x="0" y="0"/>
          <a:chExt cx="0" cy="0"/>
        </a:xfrm>
      </p:grpSpPr>
      <p:sp>
        <p:nvSpPr>
          <p:cNvPr id="3" name="Content Placeholder 6"/>
          <p:cNvSpPr>
            <a:spLocks noGrp="1" noChangeArrowheads="1"/>
          </p:cNvSpPr>
          <p:nvPr>
            <p:ph idx="11"/>
          </p:nvPr>
        </p:nvSpPr>
        <p:spPr bwMode="auto">
          <a:xfrm>
            <a:off x="522000" y="1512000"/>
            <a:ext cx="3960000" cy="216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p:txBody>
      </p:sp>
      <p:sp>
        <p:nvSpPr>
          <p:cNvPr id="4" name="Rectangle 6"/>
          <p:cNvSpPr>
            <a:spLocks noGrp="1" noChangeArrowheads="1"/>
          </p:cNvSpPr>
          <p:nvPr>
            <p:ph idx="12"/>
          </p:nvPr>
        </p:nvSpPr>
        <p:spPr bwMode="auto">
          <a:xfrm>
            <a:off x="4680000" y="1512000"/>
            <a:ext cx="3960000" cy="216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p:txBody>
      </p:sp>
    </p:spTree>
    <p:extLst>
      <p:ext uri="{BB962C8B-B14F-4D97-AF65-F5344CB8AC3E}">
        <p14:creationId xmlns:p14="http://schemas.microsoft.com/office/powerpoint/2010/main" val="62486577"/>
      </p:ext>
    </p:extLst>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4_comparison">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Click to edit Master title style</a:t>
            </a:r>
            <a:endParaRPr lang="de-DE"/>
          </a:p>
        </p:txBody>
      </p:sp>
      <p:sp>
        <p:nvSpPr>
          <p:cNvPr id="3" name="Textplatzhalter 2"/>
          <p:cNvSpPr>
            <a:spLocks noGrp="1"/>
          </p:cNvSpPr>
          <p:nvPr>
            <p:ph type="body" idx="1"/>
          </p:nvPr>
        </p:nvSpPr>
        <p:spPr>
          <a:xfrm>
            <a:off x="522000" y="1512000"/>
            <a:ext cx="3960000" cy="287258"/>
          </a:xfrm>
        </p:spPr>
        <p:txBody>
          <a:bodyPr/>
          <a:lstStyle>
            <a:lvl1pPr marL="0" indent="0">
              <a:buNone/>
              <a:defRPr sz="1600" b="1">
                <a:latin typeface="Calibri"/>
                <a:cs typeface="Calibri"/>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Inhaltsplatzhalter 3"/>
          <p:cNvSpPr>
            <a:spLocks noGrp="1"/>
          </p:cNvSpPr>
          <p:nvPr>
            <p:ph sz="half" idx="2"/>
          </p:nvPr>
        </p:nvSpPr>
        <p:spPr>
          <a:xfrm>
            <a:off x="522000" y="1944000"/>
            <a:ext cx="3960000" cy="2160000"/>
          </a:xfrm>
        </p:spPr>
        <p:txBody>
          <a:bodyPr/>
          <a:lstStyle>
            <a:lvl1pPr marL="177800" indent="-177800">
              <a:lnSpc>
                <a:spcPct val="100000"/>
              </a:lnSpc>
              <a:buClr>
                <a:schemeClr val="tx2">
                  <a:lumMod val="75000"/>
                  <a:lumOff val="25000"/>
                </a:schemeClr>
              </a:buClr>
              <a:buFont typeface="Arial"/>
              <a:buChar char="•"/>
              <a:defRPr sz="1600">
                <a:solidFill>
                  <a:schemeClr val="tx2"/>
                </a:solidFill>
              </a:defRPr>
            </a:lvl1pPr>
            <a:lvl2pPr marL="371475" indent="-179388">
              <a:lnSpc>
                <a:spcPct val="100000"/>
              </a:lnSpc>
              <a:buClr>
                <a:schemeClr val="tx2">
                  <a:lumMod val="75000"/>
                  <a:lumOff val="25000"/>
                </a:schemeClr>
              </a:buClr>
              <a:buFont typeface="Arial" pitchFamily="34" charset="0"/>
              <a:buChar char="•"/>
              <a:defRPr sz="1600">
                <a:solidFill>
                  <a:schemeClr val="tx2"/>
                </a:solidFill>
              </a:defRPr>
            </a:lvl2pPr>
            <a:lvl3pPr marL="563563" indent="-190500">
              <a:lnSpc>
                <a:spcPct val="100000"/>
              </a:lnSpc>
              <a:buClr>
                <a:schemeClr val="tx2">
                  <a:lumMod val="75000"/>
                  <a:lumOff val="25000"/>
                </a:schemeClr>
              </a:buClr>
              <a:buFont typeface="Arial"/>
              <a:buChar char="•"/>
              <a:defRPr sz="1600">
                <a:solidFill>
                  <a:schemeClr val="tx2"/>
                </a:solidFill>
              </a:defRPr>
            </a:lvl3pPr>
            <a:lvl4pPr marL="760413" indent="-195263">
              <a:lnSpc>
                <a:spcPct val="100000"/>
              </a:lnSpc>
              <a:buClr>
                <a:schemeClr val="tx2">
                  <a:lumMod val="75000"/>
                  <a:lumOff val="25000"/>
                </a:schemeClr>
              </a:buClr>
              <a:buFont typeface="Arial" pitchFamily="34" charset="0"/>
              <a:buChar char="•"/>
              <a:defRPr sz="1600">
                <a:solidFill>
                  <a:schemeClr val="tx2"/>
                </a:solidFill>
              </a:defRPr>
            </a:lvl4pPr>
            <a:lvl5pPr marL="941388" indent="-174625">
              <a:lnSpc>
                <a:spcPct val="100000"/>
              </a:lnSpc>
              <a:buClr>
                <a:schemeClr val="tx2">
                  <a:lumMod val="75000"/>
                  <a:lumOff val="25000"/>
                </a:schemeClr>
              </a:buClr>
              <a:buFont typeface="Arial"/>
              <a:buChar char="•"/>
              <a:defRPr sz="1600">
                <a:solidFill>
                  <a:schemeClr val="tx2"/>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dirty="0"/>
          </a:p>
        </p:txBody>
      </p:sp>
      <p:sp>
        <p:nvSpPr>
          <p:cNvPr id="5" name="Textplatzhalter 4"/>
          <p:cNvSpPr>
            <a:spLocks noGrp="1"/>
          </p:cNvSpPr>
          <p:nvPr>
            <p:ph type="body" sz="quarter" idx="3"/>
          </p:nvPr>
        </p:nvSpPr>
        <p:spPr>
          <a:xfrm>
            <a:off x="4680000" y="1512000"/>
            <a:ext cx="3960000" cy="287258"/>
          </a:xfrm>
        </p:spPr>
        <p:txBody>
          <a:bodyPr/>
          <a:lstStyle>
            <a:lvl1pPr marL="0" indent="0">
              <a:buNone/>
              <a:defRPr sz="1600" b="1">
                <a:latin typeface="Calibri"/>
                <a:cs typeface="Calibri"/>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Inhaltsplatzhalter 3"/>
          <p:cNvSpPr>
            <a:spLocks noGrp="1"/>
          </p:cNvSpPr>
          <p:nvPr>
            <p:ph sz="half" idx="10"/>
          </p:nvPr>
        </p:nvSpPr>
        <p:spPr>
          <a:xfrm>
            <a:off x="4680000" y="1944000"/>
            <a:ext cx="3960000" cy="2160000"/>
          </a:xfrm>
        </p:spPr>
        <p:txBody>
          <a:bodyPr/>
          <a:lstStyle>
            <a:lvl1pPr marL="177800" indent="-177800">
              <a:lnSpc>
                <a:spcPct val="100000"/>
              </a:lnSpc>
              <a:buClr>
                <a:schemeClr val="tx2">
                  <a:lumMod val="75000"/>
                  <a:lumOff val="25000"/>
                </a:schemeClr>
              </a:buClr>
              <a:buFont typeface="Arial"/>
              <a:buChar char="•"/>
              <a:defRPr sz="1600">
                <a:solidFill>
                  <a:schemeClr val="tx2"/>
                </a:solidFill>
              </a:defRPr>
            </a:lvl1pPr>
            <a:lvl2pPr marL="371475" indent="-179388">
              <a:lnSpc>
                <a:spcPct val="100000"/>
              </a:lnSpc>
              <a:buClr>
                <a:schemeClr val="tx2">
                  <a:lumMod val="75000"/>
                  <a:lumOff val="25000"/>
                </a:schemeClr>
              </a:buClr>
              <a:buFont typeface="Arial" pitchFamily="34" charset="0"/>
              <a:buChar char="•"/>
              <a:defRPr sz="1600">
                <a:solidFill>
                  <a:schemeClr val="tx2"/>
                </a:solidFill>
              </a:defRPr>
            </a:lvl2pPr>
            <a:lvl3pPr marL="563563" indent="-190500">
              <a:lnSpc>
                <a:spcPct val="100000"/>
              </a:lnSpc>
              <a:buClr>
                <a:schemeClr val="tx2">
                  <a:lumMod val="75000"/>
                  <a:lumOff val="25000"/>
                </a:schemeClr>
              </a:buClr>
              <a:buFont typeface="Arial"/>
              <a:buChar char="•"/>
              <a:defRPr sz="1600">
                <a:solidFill>
                  <a:schemeClr val="tx2"/>
                </a:solidFill>
              </a:defRPr>
            </a:lvl3pPr>
            <a:lvl4pPr marL="760413" indent="-195263">
              <a:lnSpc>
                <a:spcPct val="100000"/>
              </a:lnSpc>
              <a:buClr>
                <a:schemeClr val="tx2">
                  <a:lumMod val="75000"/>
                  <a:lumOff val="25000"/>
                </a:schemeClr>
              </a:buClr>
              <a:buFont typeface="Arial" pitchFamily="34" charset="0"/>
              <a:buChar char="•"/>
              <a:defRPr sz="1600">
                <a:solidFill>
                  <a:schemeClr val="tx2"/>
                </a:solidFill>
              </a:defRPr>
            </a:lvl4pPr>
            <a:lvl5pPr marL="941388" indent="-174625">
              <a:lnSpc>
                <a:spcPct val="100000"/>
              </a:lnSpc>
              <a:buClr>
                <a:schemeClr val="tx2">
                  <a:lumMod val="75000"/>
                  <a:lumOff val="25000"/>
                </a:schemeClr>
              </a:buClr>
              <a:buFont typeface="Arial"/>
              <a:buChar char="•"/>
              <a:defRPr sz="1600">
                <a:solidFill>
                  <a:schemeClr val="tx2"/>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dirty="0"/>
          </a:p>
        </p:txBody>
      </p:sp>
    </p:spTree>
    <p:extLst>
      <p:ext uri="{BB962C8B-B14F-4D97-AF65-F5344CB8AC3E}">
        <p14:creationId xmlns:p14="http://schemas.microsoft.com/office/powerpoint/2010/main" val="1366417194"/>
      </p:ext>
    </p:extLst>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5_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Click to edit Master title style</a:t>
            </a:r>
            <a:endParaRPr lang="de-DE"/>
          </a:p>
        </p:txBody>
      </p:sp>
      <p:sp>
        <p:nvSpPr>
          <p:cNvPr id="3" name="Content Placeholder 5"/>
          <p:cNvSpPr>
            <a:spLocks noGrp="1"/>
          </p:cNvSpPr>
          <p:nvPr>
            <p:ph sz="quarter" idx="10"/>
          </p:nvPr>
        </p:nvSpPr>
        <p:spPr>
          <a:xfrm>
            <a:off x="520700" y="1519239"/>
            <a:ext cx="8154988" cy="4160062"/>
          </a:xfrm>
        </p:spPr>
        <p:txBody>
          <a:bodyPr/>
          <a:lstStyle/>
          <a:p>
            <a:pPr lvl="0"/>
            <a:r>
              <a:rPr lang="en-US"/>
              <a:t>Click to edit Master text styles</a:t>
            </a:r>
          </a:p>
        </p:txBody>
      </p:sp>
    </p:spTree>
    <p:extLst>
      <p:ext uri="{BB962C8B-B14F-4D97-AF65-F5344CB8AC3E}">
        <p14:creationId xmlns:p14="http://schemas.microsoft.com/office/powerpoint/2010/main" val="3016647200"/>
      </p:ext>
    </p:extLst>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6_tabl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Click to edit Master title style</a:t>
            </a:r>
            <a:endParaRPr lang="de-DE"/>
          </a:p>
        </p:txBody>
      </p:sp>
      <p:sp>
        <p:nvSpPr>
          <p:cNvPr id="3" name="Table Placeholder 3"/>
          <p:cNvSpPr>
            <a:spLocks noGrp="1"/>
          </p:cNvSpPr>
          <p:nvPr>
            <p:ph type="tbl" sz="quarter" idx="10"/>
          </p:nvPr>
        </p:nvSpPr>
        <p:spPr>
          <a:xfrm>
            <a:off x="520700" y="1519238"/>
            <a:ext cx="8154988" cy="4879975"/>
          </a:xfrm>
        </p:spPr>
        <p:txBody>
          <a:bodyPr>
            <a:noAutofit/>
          </a:bodyPr>
          <a:lstStyle/>
          <a:p>
            <a:pPr lvl="0"/>
            <a:r>
              <a:rPr lang="en-US" noProof="0"/>
              <a:t>Click icon to add table</a:t>
            </a:r>
            <a:endParaRPr lang="de-DE" noProof="0"/>
          </a:p>
        </p:txBody>
      </p:sp>
    </p:spTree>
    <p:extLst>
      <p:ext uri="{BB962C8B-B14F-4D97-AF65-F5344CB8AC3E}">
        <p14:creationId xmlns:p14="http://schemas.microsoft.com/office/powerpoint/2010/main" val="2442541010"/>
      </p:ext>
    </p:extLst>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7_empty">
    <p:spTree>
      <p:nvGrpSpPr>
        <p:cNvPr id="1" name=""/>
        <p:cNvGrpSpPr/>
        <p:nvPr/>
      </p:nvGrpSpPr>
      <p:grpSpPr>
        <a:xfrm>
          <a:off x="0" y="0"/>
          <a:ext cx="0" cy="0"/>
          <a:chOff x="0" y="0"/>
          <a:chExt cx="0" cy="0"/>
        </a:xfrm>
      </p:grpSpPr>
    </p:spTree>
    <p:extLst>
      <p:ext uri="{BB962C8B-B14F-4D97-AF65-F5344CB8AC3E}">
        <p14:creationId xmlns:p14="http://schemas.microsoft.com/office/powerpoint/2010/main" val="4154806814"/>
      </p:ext>
    </p:extLst>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8_basic grid">
    <p:spTree>
      <p:nvGrpSpPr>
        <p:cNvPr id="1" name=""/>
        <p:cNvGrpSpPr/>
        <p:nvPr/>
      </p:nvGrpSpPr>
      <p:grpSpPr>
        <a:xfrm>
          <a:off x="0" y="0"/>
          <a:ext cx="0" cy="0"/>
          <a:chOff x="0" y="0"/>
          <a:chExt cx="0" cy="0"/>
        </a:xfrm>
      </p:grpSpPr>
      <p:grpSp>
        <p:nvGrpSpPr>
          <p:cNvPr id="4" name="Gruppierung 26">
            <a:extLst>
              <a:ext uri="{FF2B5EF4-FFF2-40B4-BE49-F238E27FC236}">
                <a16:creationId xmlns:a16="http://schemas.microsoft.com/office/drawing/2014/main" id="{CF1F9FF9-1D55-4BAF-BA2B-6DA98D0D1E14}"/>
              </a:ext>
            </a:extLst>
          </p:cNvPr>
          <p:cNvGrpSpPr>
            <a:grpSpLocks/>
          </p:cNvGrpSpPr>
          <p:nvPr/>
        </p:nvGrpSpPr>
        <p:grpSpPr bwMode="auto">
          <a:xfrm>
            <a:off x="503238" y="908050"/>
            <a:ext cx="8172450" cy="5975350"/>
            <a:chOff x="539552" y="908720"/>
            <a:chExt cx="8157581" cy="5974680"/>
          </a:xfrm>
        </p:grpSpPr>
        <p:cxnSp>
          <p:nvCxnSpPr>
            <p:cNvPr id="5" name="Gerade Verbindung 8">
              <a:extLst>
                <a:ext uri="{FF2B5EF4-FFF2-40B4-BE49-F238E27FC236}">
                  <a16:creationId xmlns:a16="http://schemas.microsoft.com/office/drawing/2014/main" id="{B24955BD-B232-4242-A9B5-9EC8A3EDBDC8}"/>
                </a:ext>
              </a:extLst>
            </p:cNvPr>
            <p:cNvCxnSpPr>
              <a:cxnSpLocks noChangeShapeType="1"/>
            </p:cNvCxnSpPr>
            <p:nvPr/>
          </p:nvCxnSpPr>
          <p:spPr bwMode="auto">
            <a:xfrm>
              <a:off x="547475" y="927768"/>
              <a:ext cx="0" cy="5949283"/>
            </a:xfrm>
            <a:prstGeom prst="line">
              <a:avLst/>
            </a:prstGeom>
            <a:noFill/>
            <a:ln w="9525">
              <a:solidFill>
                <a:schemeClr val="accent4"/>
              </a:solidFill>
              <a:round/>
              <a:headEnd/>
              <a:tailEnd/>
            </a:ln>
            <a:extLst>
              <a:ext uri="{909E8E84-426E-40DD-AFC4-6F175D3DCCD1}">
                <a14:hiddenFill xmlns:a14="http://schemas.microsoft.com/office/drawing/2010/main">
                  <a:noFill/>
                </a14:hiddenFill>
              </a:ext>
            </a:extLst>
          </p:spPr>
        </p:cxnSp>
        <p:cxnSp>
          <p:nvCxnSpPr>
            <p:cNvPr id="6" name="Gerade Verbindung 9">
              <a:extLst>
                <a:ext uri="{FF2B5EF4-FFF2-40B4-BE49-F238E27FC236}">
                  <a16:creationId xmlns:a16="http://schemas.microsoft.com/office/drawing/2014/main" id="{4E84A610-263F-4756-A63F-A1A3ADF0DCD9}"/>
                </a:ext>
              </a:extLst>
            </p:cNvPr>
            <p:cNvCxnSpPr>
              <a:cxnSpLocks noChangeShapeType="1"/>
            </p:cNvCxnSpPr>
            <p:nvPr/>
          </p:nvCxnSpPr>
          <p:spPr bwMode="auto">
            <a:xfrm>
              <a:off x="8690795" y="908720"/>
              <a:ext cx="0" cy="5974680"/>
            </a:xfrm>
            <a:prstGeom prst="line">
              <a:avLst/>
            </a:prstGeom>
            <a:noFill/>
            <a:ln w="9525">
              <a:solidFill>
                <a:schemeClr val="accent4"/>
              </a:solidFill>
              <a:round/>
              <a:headEnd/>
              <a:tailEnd/>
            </a:ln>
            <a:extLst>
              <a:ext uri="{909E8E84-426E-40DD-AFC4-6F175D3DCCD1}">
                <a14:hiddenFill xmlns:a14="http://schemas.microsoft.com/office/drawing/2010/main">
                  <a:noFill/>
                </a14:hiddenFill>
              </a:ext>
            </a:extLst>
          </p:spPr>
        </p:cxnSp>
        <p:cxnSp>
          <p:nvCxnSpPr>
            <p:cNvPr id="7" name="Gerade Verbindung 6">
              <a:extLst>
                <a:ext uri="{FF2B5EF4-FFF2-40B4-BE49-F238E27FC236}">
                  <a16:creationId xmlns:a16="http://schemas.microsoft.com/office/drawing/2014/main" id="{1B927C60-AD1C-48CE-9A95-10157D922B3F}"/>
                </a:ext>
              </a:extLst>
            </p:cNvPr>
            <p:cNvCxnSpPr>
              <a:cxnSpLocks noChangeShapeType="1"/>
            </p:cNvCxnSpPr>
            <p:nvPr/>
          </p:nvCxnSpPr>
          <p:spPr bwMode="auto">
            <a:xfrm>
              <a:off x="553813" y="1162692"/>
              <a:ext cx="8141735" cy="0"/>
            </a:xfrm>
            <a:prstGeom prst="line">
              <a:avLst/>
            </a:prstGeom>
            <a:noFill/>
            <a:ln w="9525">
              <a:solidFill>
                <a:schemeClr val="accent4"/>
              </a:solidFill>
              <a:prstDash val="dash"/>
              <a:round/>
              <a:headEnd/>
              <a:tailEnd/>
            </a:ln>
            <a:extLst>
              <a:ext uri="{909E8E84-426E-40DD-AFC4-6F175D3DCCD1}">
                <a14:hiddenFill xmlns:a14="http://schemas.microsoft.com/office/drawing/2010/main">
                  <a:noFill/>
                </a14:hiddenFill>
              </a:ext>
            </a:extLst>
          </p:spPr>
        </p:cxnSp>
        <p:cxnSp>
          <p:nvCxnSpPr>
            <p:cNvPr id="8" name="Gerade Verbindung 7">
              <a:extLst>
                <a:ext uri="{FF2B5EF4-FFF2-40B4-BE49-F238E27FC236}">
                  <a16:creationId xmlns:a16="http://schemas.microsoft.com/office/drawing/2014/main" id="{15DC6EFD-9E53-415A-B532-4B6A2A0C0607}"/>
                </a:ext>
              </a:extLst>
            </p:cNvPr>
            <p:cNvCxnSpPr>
              <a:cxnSpLocks noChangeShapeType="1"/>
            </p:cNvCxnSpPr>
            <p:nvPr/>
          </p:nvCxnSpPr>
          <p:spPr bwMode="auto">
            <a:xfrm flipV="1">
              <a:off x="539552" y="913482"/>
              <a:ext cx="8157581" cy="15873"/>
            </a:xfrm>
            <a:prstGeom prst="line">
              <a:avLst/>
            </a:prstGeom>
            <a:noFill/>
            <a:ln w="9525">
              <a:solidFill>
                <a:schemeClr val="accent4"/>
              </a:solidFill>
              <a:prstDash val="solid"/>
              <a:round/>
              <a:headEnd/>
              <a:tailEnd/>
            </a:ln>
            <a:extLst>
              <a:ext uri="{909E8E84-426E-40DD-AFC4-6F175D3DCCD1}">
                <a14:hiddenFill xmlns:a14="http://schemas.microsoft.com/office/drawing/2010/main">
                  <a:noFill/>
                </a14:hiddenFill>
              </a:ext>
            </a:extLst>
          </p:spPr>
        </p:cxnSp>
        <p:cxnSp>
          <p:nvCxnSpPr>
            <p:cNvPr id="9" name="Gerade Verbindung 12">
              <a:extLst>
                <a:ext uri="{FF2B5EF4-FFF2-40B4-BE49-F238E27FC236}">
                  <a16:creationId xmlns:a16="http://schemas.microsoft.com/office/drawing/2014/main" id="{CC47DFA0-0589-4851-878D-D252DA30B0BF}"/>
                </a:ext>
              </a:extLst>
            </p:cNvPr>
            <p:cNvCxnSpPr>
              <a:cxnSpLocks noChangeShapeType="1"/>
            </p:cNvCxnSpPr>
            <p:nvPr userDrawn="1"/>
          </p:nvCxnSpPr>
          <p:spPr bwMode="auto">
            <a:xfrm>
              <a:off x="556982" y="6389743"/>
              <a:ext cx="8130643" cy="0"/>
            </a:xfrm>
            <a:prstGeom prst="line">
              <a:avLst/>
            </a:prstGeom>
            <a:noFill/>
            <a:ln w="9525">
              <a:solidFill>
                <a:schemeClr val="accent4"/>
              </a:solidFill>
              <a:prstDash val="solid"/>
              <a:round/>
              <a:headEnd/>
              <a:tailEnd/>
            </a:ln>
            <a:extLst>
              <a:ext uri="{909E8E84-426E-40DD-AFC4-6F175D3DCCD1}">
                <a14:hiddenFill xmlns:a14="http://schemas.microsoft.com/office/drawing/2010/main">
                  <a:noFill/>
                </a14:hiddenFill>
              </a:ext>
            </a:extLst>
          </p:spPr>
        </p:cxnSp>
        <p:cxnSp>
          <p:nvCxnSpPr>
            <p:cNvPr id="10" name="Gerade Verbindung 12">
              <a:extLst>
                <a:ext uri="{FF2B5EF4-FFF2-40B4-BE49-F238E27FC236}">
                  <a16:creationId xmlns:a16="http://schemas.microsoft.com/office/drawing/2014/main" id="{7D37A05E-21D9-4F25-8E95-B6D1DF474645}"/>
                </a:ext>
              </a:extLst>
            </p:cNvPr>
            <p:cNvCxnSpPr>
              <a:cxnSpLocks noChangeShapeType="1"/>
            </p:cNvCxnSpPr>
            <p:nvPr userDrawn="1"/>
          </p:nvCxnSpPr>
          <p:spPr bwMode="auto">
            <a:xfrm>
              <a:off x="547475" y="1515077"/>
              <a:ext cx="8143320" cy="0"/>
            </a:xfrm>
            <a:prstGeom prst="line">
              <a:avLst/>
            </a:prstGeom>
            <a:noFill/>
            <a:ln w="9525">
              <a:solidFill>
                <a:schemeClr val="accent4"/>
              </a:solidFill>
              <a:prstDash val="solid"/>
              <a:round/>
              <a:headEnd/>
              <a:tailEnd/>
            </a:ln>
            <a:extLst>
              <a:ext uri="{909E8E84-426E-40DD-AFC4-6F175D3DCCD1}">
                <a14:hiddenFill xmlns:a14="http://schemas.microsoft.com/office/drawing/2010/main">
                  <a:noFill/>
                </a14:hiddenFill>
              </a:ext>
            </a:extLst>
          </p:spPr>
        </p:cxnSp>
      </p:grpSp>
      <p:sp>
        <p:nvSpPr>
          <p:cNvPr id="3" name="Titel 1"/>
          <p:cNvSpPr>
            <a:spLocks noGrp="1"/>
          </p:cNvSpPr>
          <p:nvPr>
            <p:ph type="title"/>
          </p:nvPr>
        </p:nvSpPr>
        <p:spPr>
          <a:xfrm>
            <a:off x="3635897" y="2996952"/>
            <a:ext cx="1800200" cy="504056"/>
          </a:xfrm>
        </p:spPr>
        <p:txBody>
          <a:bodyPr/>
          <a:lstStyle>
            <a:lvl1pPr>
              <a:defRPr sz="3000">
                <a:solidFill>
                  <a:srgbClr val="999999"/>
                </a:solidFill>
              </a:defRPr>
            </a:lvl1pPr>
          </a:lstStyle>
          <a:p>
            <a:r>
              <a:rPr lang="en-US"/>
              <a:t>Click to edit Master title style</a:t>
            </a:r>
            <a:endParaRPr lang="de-DE" dirty="0"/>
          </a:p>
        </p:txBody>
      </p:sp>
    </p:spTree>
    <p:extLst>
      <p:ext uri="{BB962C8B-B14F-4D97-AF65-F5344CB8AC3E}">
        <p14:creationId xmlns:p14="http://schemas.microsoft.com/office/powerpoint/2010/main" val="32304978"/>
      </p:ext>
    </p:extLst>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2.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6.xml"/><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Rectangle 5">
            <a:extLst>
              <a:ext uri="{FF2B5EF4-FFF2-40B4-BE49-F238E27FC236}">
                <a16:creationId xmlns:a16="http://schemas.microsoft.com/office/drawing/2014/main" id="{5C938592-E291-46AB-993B-1D9ED08671FC}"/>
              </a:ext>
            </a:extLst>
          </p:cNvPr>
          <p:cNvSpPr>
            <a:spLocks noGrp="1" noChangeArrowheads="1"/>
          </p:cNvSpPr>
          <p:nvPr>
            <p:ph type="title"/>
          </p:nvPr>
        </p:nvSpPr>
        <p:spPr bwMode="auto">
          <a:xfrm>
            <a:off x="520700" y="917575"/>
            <a:ext cx="8154988" cy="4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lvl="0"/>
            <a:r>
              <a:rPr lang="de-DE" altLang="en-US"/>
              <a:t>Click to edit Headline</a:t>
            </a:r>
          </a:p>
        </p:txBody>
      </p:sp>
      <p:sp>
        <p:nvSpPr>
          <p:cNvPr id="4099" name="Rectangle 6">
            <a:extLst>
              <a:ext uri="{FF2B5EF4-FFF2-40B4-BE49-F238E27FC236}">
                <a16:creationId xmlns:a16="http://schemas.microsoft.com/office/drawing/2014/main" id="{92241FB4-A671-43E8-AC77-15D89AC6CD0A}"/>
              </a:ext>
            </a:extLst>
          </p:cNvPr>
          <p:cNvSpPr>
            <a:spLocks noGrp="1" noChangeArrowheads="1"/>
          </p:cNvSpPr>
          <p:nvPr>
            <p:ph type="body" idx="1"/>
          </p:nvPr>
        </p:nvSpPr>
        <p:spPr bwMode="auto">
          <a:xfrm>
            <a:off x="520700" y="1808163"/>
            <a:ext cx="8154988" cy="4564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de-DE" altLang="en-US"/>
              <a:t>Click to edit text </a:t>
            </a:r>
          </a:p>
          <a:p>
            <a:pPr lvl="0"/>
            <a:r>
              <a:rPr lang="de-DE" altLang="en-US"/>
              <a:t>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a:t>
            </a:r>
          </a:p>
        </p:txBody>
      </p:sp>
      <p:pic>
        <p:nvPicPr>
          <p:cNvPr id="4100" name="Bild 1" descr="Kopfbalken.png">
            <a:extLst>
              <a:ext uri="{FF2B5EF4-FFF2-40B4-BE49-F238E27FC236}">
                <a16:creationId xmlns:a16="http://schemas.microsoft.com/office/drawing/2014/main" id="{65B17EF2-2F89-4660-8ED6-FE94FF70634B}"/>
              </a:ext>
            </a:extLst>
          </p:cNvPr>
          <p:cNvPicPr>
            <a:picLocks/>
          </p:cNvPicPr>
          <p:nvPr/>
        </p:nvPicPr>
        <p:blipFill>
          <a:blip r:embed="rId20">
            <a:extLst>
              <a:ext uri="{28A0092B-C50C-407E-A947-70E740481C1C}">
                <a14:useLocalDpi xmlns:a14="http://schemas.microsoft.com/office/drawing/2010/main" val="0"/>
              </a:ext>
            </a:extLst>
          </a:blip>
          <a:srcRect/>
          <a:stretch>
            <a:fillRect/>
          </a:stretch>
        </p:blipFill>
        <p:spPr bwMode="auto">
          <a:xfrm>
            <a:off x="203200" y="0"/>
            <a:ext cx="8940800" cy="61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1" name="Rectangle 8">
            <a:extLst>
              <a:ext uri="{FF2B5EF4-FFF2-40B4-BE49-F238E27FC236}">
                <a16:creationId xmlns:a16="http://schemas.microsoft.com/office/drawing/2014/main" id="{D35116A6-554A-409F-BA2A-F32F1303B13E}"/>
              </a:ext>
            </a:extLst>
          </p:cNvPr>
          <p:cNvSpPr>
            <a:spLocks noChangeArrowheads="1"/>
          </p:cNvSpPr>
          <p:nvPr/>
        </p:nvSpPr>
        <p:spPr bwMode="auto">
          <a:xfrm>
            <a:off x="522288" y="212725"/>
            <a:ext cx="2592387" cy="20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180000" rIns="0" bIns="3600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900">
                <a:solidFill>
                  <a:srgbClr val="8C8C8C"/>
                </a:solidFill>
                <a:latin typeface="Calibri" panose="020F0502020204030204" pitchFamily="34" charset="0"/>
                <a:cs typeface="Calibri" panose="020F0502020204030204" pitchFamily="34" charset="0"/>
              </a:rPr>
              <a:t>Security Planning: An Applied Approach | </a:t>
            </a:r>
            <a:fld id="{B9959F2E-0666-4CFF-BF9A-4492255E7BD2}" type="datetime1">
              <a:rPr lang="en-US" altLang="en-US" sz="900">
                <a:solidFill>
                  <a:srgbClr val="8C8C8C"/>
                </a:solidFill>
                <a:latin typeface="Calibri" panose="020F0502020204030204" pitchFamily="34" charset="0"/>
                <a:cs typeface="Calibri" panose="020F0502020204030204" pitchFamily="34" charset="0"/>
              </a:rPr>
              <a:pPr/>
              <a:t>1/19/2024</a:t>
            </a:fld>
            <a:r>
              <a:rPr lang="en-US" altLang="en-US" sz="900">
                <a:solidFill>
                  <a:srgbClr val="8C8C8C"/>
                </a:solidFill>
                <a:latin typeface="Calibri" panose="020F0502020204030204" pitchFamily="34" charset="0"/>
                <a:cs typeface="Calibri" panose="020F0502020204030204" pitchFamily="34" charset="0"/>
              </a:rPr>
              <a:t> | </a:t>
            </a:r>
            <a:fld id="{E22BCE49-FCBE-442A-8025-CE4778A9F461}" type="slidenum">
              <a:rPr lang="en-US" altLang="en-US" sz="900">
                <a:solidFill>
                  <a:srgbClr val="8C8C8C"/>
                </a:solidFill>
                <a:latin typeface="Calibri" panose="020F0502020204030204" pitchFamily="34" charset="0"/>
                <a:cs typeface="Calibri" panose="020F0502020204030204" pitchFamily="34" charset="0"/>
              </a:rPr>
              <a:pPr/>
              <a:t>‹#›</a:t>
            </a:fld>
            <a:endParaRPr lang="en-US" altLang="en-US" sz="900">
              <a:solidFill>
                <a:srgbClr val="8C8C8C"/>
              </a:solidFill>
              <a:latin typeface="Calibri" panose="020F0502020204030204" pitchFamily="34" charset="0"/>
              <a:cs typeface="Calibri" panose="020F0502020204030204" pitchFamily="34" charset="0"/>
            </a:endParaRPr>
          </a:p>
          <a:p>
            <a:endParaRPr lang="de-DE" altLang="en-US" sz="900" b="1">
              <a:latin typeface="Calibri" panose="020F0502020204030204" pitchFamily="34" charset="0"/>
              <a:ea typeface="Geneva"/>
              <a:cs typeface="Geneva"/>
            </a:endParaRPr>
          </a:p>
        </p:txBody>
      </p:sp>
      <p:sp>
        <p:nvSpPr>
          <p:cNvPr id="13" name="Abgerundetes Rechteck 8">
            <a:extLst>
              <a:ext uri="{FF2B5EF4-FFF2-40B4-BE49-F238E27FC236}">
                <a16:creationId xmlns:a16="http://schemas.microsoft.com/office/drawing/2014/main" id="{2AAA2D1A-1536-48B6-96B6-5542C9FD7193}"/>
              </a:ext>
            </a:extLst>
          </p:cNvPr>
          <p:cNvSpPr/>
          <p:nvPr/>
        </p:nvSpPr>
        <p:spPr bwMode="auto">
          <a:xfrm flipV="1">
            <a:off x="0" y="0"/>
            <a:ext cx="179388" cy="612775"/>
          </a:xfrm>
          <a:prstGeom prst="roundRect">
            <a:avLst>
              <a:gd name="adj" fmla="val 0"/>
            </a:avLst>
          </a:prstGeom>
          <a:gradFill flip="none" rotWithShape="1">
            <a:gsLst>
              <a:gs pos="10000">
                <a:schemeClr val="accent2"/>
              </a:gs>
              <a:gs pos="100000">
                <a:schemeClr val="accent1"/>
              </a:gs>
            </a:gsLst>
            <a:lin ang="16200000" scaled="0"/>
            <a:tileRect/>
          </a:gradFill>
          <a:ln w="9525" cap="flat" cmpd="sng" algn="ctr">
            <a:noFill/>
            <a:prstDash val="solid"/>
            <a:round/>
            <a:headEnd type="none" w="med" len="med"/>
            <a:tailEnd type="none" w="med" len="med"/>
          </a:ln>
          <a:effectLst/>
        </p:spPr>
        <p:txBody>
          <a:bodyPr>
            <a:spAutoFit/>
          </a:bodyPr>
          <a:lstStyle/>
          <a:p>
            <a:pPr>
              <a:defRPr/>
            </a:pPr>
            <a:endParaRPr lang="de-DE" dirty="0">
              <a:latin typeface="Calibri"/>
              <a:ea typeface="Geneva" charset="0"/>
              <a:cs typeface="Geneva" charset="0"/>
            </a:endParaRPr>
          </a:p>
        </p:txBody>
      </p:sp>
      <p:cxnSp>
        <p:nvCxnSpPr>
          <p:cNvPr id="10" name="Gerade Verbindung 9">
            <a:extLst>
              <a:ext uri="{FF2B5EF4-FFF2-40B4-BE49-F238E27FC236}">
                <a16:creationId xmlns:a16="http://schemas.microsoft.com/office/drawing/2014/main" id="{A7B12FCE-93E6-4681-8DB9-4E951F01F71C}"/>
              </a:ext>
            </a:extLst>
          </p:cNvPr>
          <p:cNvCxnSpPr/>
          <p:nvPr/>
        </p:nvCxnSpPr>
        <p:spPr bwMode="auto">
          <a:xfrm>
            <a:off x="7350125" y="115888"/>
            <a:ext cx="0" cy="360362"/>
          </a:xfrm>
          <a:prstGeom prst="line">
            <a:avLst/>
          </a:prstGeom>
          <a:solidFill>
            <a:srgbClr val="D1DDE9"/>
          </a:solidFill>
          <a:ln w="9525" cap="flat" cmpd="sng" algn="ctr">
            <a:solidFill>
              <a:schemeClr val="bg1">
                <a:lumMod val="75000"/>
              </a:schemeClr>
            </a:solidFill>
            <a:prstDash val="solid"/>
            <a:round/>
            <a:headEnd type="none" w="med" len="med"/>
            <a:tailEnd type="none" w="med" len="med"/>
          </a:ln>
          <a:effectLst/>
        </p:spPr>
      </p:cxnSp>
      <p:pic>
        <p:nvPicPr>
          <p:cNvPr id="4104" name="Bild 10" descr="Springer_pms.png">
            <a:extLst>
              <a:ext uri="{FF2B5EF4-FFF2-40B4-BE49-F238E27FC236}">
                <a16:creationId xmlns:a16="http://schemas.microsoft.com/office/drawing/2014/main" id="{9BAEC22F-50AC-46AC-AB7D-D86BE018AF0C}"/>
              </a:ext>
            </a:extLst>
          </p:cNvPr>
          <p:cNvPicPr>
            <a:picLocks noChangeAspect="1"/>
          </p:cNvPicPr>
          <p:nvPr/>
        </p:nvPicPr>
        <p:blipFill>
          <a:blip r:embed="rId21">
            <a:extLst>
              <a:ext uri="{28A0092B-C50C-407E-A947-70E740481C1C}">
                <a14:useLocalDpi xmlns:a14="http://schemas.microsoft.com/office/drawing/2010/main" val="0"/>
              </a:ext>
            </a:extLst>
          </a:blip>
          <a:srcRect/>
          <a:stretch>
            <a:fillRect/>
          </a:stretch>
        </p:blipFill>
        <p:spPr bwMode="auto">
          <a:xfrm>
            <a:off x="7599363" y="141288"/>
            <a:ext cx="1117600" cy="296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374" r:id="rId1"/>
    <p:sldLayoutId id="2147484356" r:id="rId2"/>
    <p:sldLayoutId id="2147484357" r:id="rId3"/>
    <p:sldLayoutId id="2147484358" r:id="rId4"/>
    <p:sldLayoutId id="2147484359" r:id="rId5"/>
    <p:sldLayoutId id="2147484360" r:id="rId6"/>
    <p:sldLayoutId id="2147484361" r:id="rId7"/>
    <p:sldLayoutId id="2147484362" r:id="rId8"/>
    <p:sldLayoutId id="2147484375" r:id="rId9"/>
    <p:sldLayoutId id="2147484376" r:id="rId10"/>
    <p:sldLayoutId id="2147484377" r:id="rId11"/>
    <p:sldLayoutId id="2147484378" r:id="rId12"/>
    <p:sldLayoutId id="2147484379" r:id="rId13"/>
    <p:sldLayoutId id="2147484380" r:id="rId14"/>
    <p:sldLayoutId id="2147484381" r:id="rId15"/>
    <p:sldLayoutId id="2147484382" r:id="rId16"/>
    <p:sldLayoutId id="2147484383" r:id="rId17"/>
    <p:sldLayoutId id="2147484384" r:id="rId18"/>
  </p:sldLayoutIdLst>
  <p:transition spd="slow"/>
  <p:txStyles>
    <p:titleStyle>
      <a:lvl1pPr algn="l" rtl="0" eaLnBrk="0" fontAlgn="base" hangingPunct="0">
        <a:lnSpc>
          <a:spcPct val="90000"/>
        </a:lnSpc>
        <a:spcBef>
          <a:spcPct val="0"/>
        </a:spcBef>
        <a:spcAft>
          <a:spcPct val="0"/>
        </a:spcAft>
        <a:defRPr sz="3600" b="1">
          <a:solidFill>
            <a:srgbClr val="00468A"/>
          </a:solidFill>
          <a:latin typeface="+mj-lt"/>
          <a:ea typeface="Calibri"/>
          <a:cs typeface="Lucida Sans"/>
        </a:defRPr>
      </a:lvl1pPr>
      <a:lvl2pPr algn="l" rtl="0" eaLnBrk="0" fontAlgn="base" hangingPunct="0">
        <a:lnSpc>
          <a:spcPct val="90000"/>
        </a:lnSpc>
        <a:spcBef>
          <a:spcPct val="0"/>
        </a:spcBef>
        <a:spcAft>
          <a:spcPct val="0"/>
        </a:spcAft>
        <a:defRPr sz="3600" b="1">
          <a:solidFill>
            <a:srgbClr val="00468A"/>
          </a:solidFill>
          <a:latin typeface="Calibri" charset="0"/>
          <a:ea typeface="Calibri" charset="0"/>
          <a:cs typeface="Lucida Sans" pitchFamily="34" charset="0"/>
        </a:defRPr>
      </a:lvl2pPr>
      <a:lvl3pPr algn="l" rtl="0" eaLnBrk="0" fontAlgn="base" hangingPunct="0">
        <a:lnSpc>
          <a:spcPct val="90000"/>
        </a:lnSpc>
        <a:spcBef>
          <a:spcPct val="0"/>
        </a:spcBef>
        <a:spcAft>
          <a:spcPct val="0"/>
        </a:spcAft>
        <a:defRPr sz="3600" b="1">
          <a:solidFill>
            <a:srgbClr val="00468A"/>
          </a:solidFill>
          <a:latin typeface="Calibri" charset="0"/>
          <a:ea typeface="Calibri" charset="0"/>
          <a:cs typeface="Lucida Sans" pitchFamily="34" charset="0"/>
        </a:defRPr>
      </a:lvl3pPr>
      <a:lvl4pPr algn="l" rtl="0" eaLnBrk="0" fontAlgn="base" hangingPunct="0">
        <a:lnSpc>
          <a:spcPct val="90000"/>
        </a:lnSpc>
        <a:spcBef>
          <a:spcPct val="0"/>
        </a:spcBef>
        <a:spcAft>
          <a:spcPct val="0"/>
        </a:spcAft>
        <a:defRPr sz="3600" b="1">
          <a:solidFill>
            <a:srgbClr val="00468A"/>
          </a:solidFill>
          <a:latin typeface="Calibri" charset="0"/>
          <a:ea typeface="Calibri" charset="0"/>
          <a:cs typeface="Lucida Sans" pitchFamily="34" charset="0"/>
        </a:defRPr>
      </a:lvl4pPr>
      <a:lvl5pPr algn="l" rtl="0" eaLnBrk="0" fontAlgn="base" hangingPunct="0">
        <a:lnSpc>
          <a:spcPct val="90000"/>
        </a:lnSpc>
        <a:spcBef>
          <a:spcPct val="0"/>
        </a:spcBef>
        <a:spcAft>
          <a:spcPct val="0"/>
        </a:spcAft>
        <a:defRPr sz="3600" b="1">
          <a:solidFill>
            <a:srgbClr val="00468A"/>
          </a:solidFill>
          <a:latin typeface="Calibri" charset="0"/>
          <a:ea typeface="Calibri" charset="0"/>
          <a:cs typeface="Lucida Sans" pitchFamily="34" charset="0"/>
        </a:defRPr>
      </a:lvl5pPr>
      <a:lvl6pPr marL="457200" algn="l" rtl="0" eaLnBrk="1" fontAlgn="base" hangingPunct="1">
        <a:lnSpc>
          <a:spcPct val="90000"/>
        </a:lnSpc>
        <a:spcBef>
          <a:spcPct val="0"/>
        </a:spcBef>
        <a:spcAft>
          <a:spcPct val="0"/>
        </a:spcAft>
        <a:defRPr sz="2100" b="1">
          <a:solidFill>
            <a:schemeClr val="tx2"/>
          </a:solidFill>
          <a:latin typeface="Arial" charset="0"/>
        </a:defRPr>
      </a:lvl6pPr>
      <a:lvl7pPr marL="914400" algn="l" rtl="0" eaLnBrk="1" fontAlgn="base" hangingPunct="1">
        <a:lnSpc>
          <a:spcPct val="90000"/>
        </a:lnSpc>
        <a:spcBef>
          <a:spcPct val="0"/>
        </a:spcBef>
        <a:spcAft>
          <a:spcPct val="0"/>
        </a:spcAft>
        <a:defRPr sz="2100" b="1">
          <a:solidFill>
            <a:schemeClr val="tx2"/>
          </a:solidFill>
          <a:latin typeface="Arial" charset="0"/>
        </a:defRPr>
      </a:lvl7pPr>
      <a:lvl8pPr marL="1371600" algn="l" rtl="0" eaLnBrk="1" fontAlgn="base" hangingPunct="1">
        <a:lnSpc>
          <a:spcPct val="90000"/>
        </a:lnSpc>
        <a:spcBef>
          <a:spcPct val="0"/>
        </a:spcBef>
        <a:spcAft>
          <a:spcPct val="0"/>
        </a:spcAft>
        <a:defRPr sz="2100" b="1">
          <a:solidFill>
            <a:schemeClr val="tx2"/>
          </a:solidFill>
          <a:latin typeface="Arial" charset="0"/>
        </a:defRPr>
      </a:lvl8pPr>
      <a:lvl9pPr marL="1828800" algn="l" rtl="0" eaLnBrk="1" fontAlgn="base" hangingPunct="1">
        <a:lnSpc>
          <a:spcPct val="90000"/>
        </a:lnSpc>
        <a:spcBef>
          <a:spcPct val="0"/>
        </a:spcBef>
        <a:spcAft>
          <a:spcPct val="0"/>
        </a:spcAft>
        <a:defRPr sz="2100" b="1">
          <a:solidFill>
            <a:schemeClr val="tx2"/>
          </a:solidFill>
          <a:latin typeface="Arial" charset="0"/>
        </a:defRPr>
      </a:lvl9pPr>
    </p:titleStyle>
    <p:bodyStyle>
      <a:lvl1pPr algn="l" rtl="0" eaLnBrk="0" fontAlgn="base" hangingPunct="0">
        <a:lnSpc>
          <a:spcPts val="2200"/>
        </a:lnSpc>
        <a:spcBef>
          <a:spcPts val="900"/>
        </a:spcBef>
        <a:spcAft>
          <a:spcPct val="0"/>
        </a:spcAft>
        <a:buClr>
          <a:srgbClr val="005BB9"/>
        </a:buClr>
        <a:buSzPct val="100000"/>
        <a:buFont typeface="Arial" panose="020B0604020202020204" pitchFamily="34" charset="0"/>
        <a:defRPr lang="de-DE">
          <a:solidFill>
            <a:schemeClr val="tx2"/>
          </a:solidFill>
          <a:latin typeface="Calibri"/>
          <a:ea typeface="ヒラギノ角ゴ Pro W3" pitchFamily="-65" charset="-128"/>
          <a:cs typeface="ヒラギノ角ゴ Pro W3" pitchFamily="-65" charset="-128"/>
        </a:defRPr>
      </a:lvl1pPr>
      <a:lvl2pPr algn="l" rtl="0" eaLnBrk="0" fontAlgn="base" hangingPunct="0">
        <a:lnSpc>
          <a:spcPts val="2200"/>
        </a:lnSpc>
        <a:spcBef>
          <a:spcPts val="900"/>
        </a:spcBef>
        <a:spcAft>
          <a:spcPct val="0"/>
        </a:spcAft>
        <a:buClr>
          <a:srgbClr val="005BB9"/>
        </a:buClr>
        <a:buSzPct val="100000"/>
        <a:buFont typeface="Arial" panose="020B0604020202020204" pitchFamily="34" charset="0"/>
        <a:defRPr lang="de-DE" dirty="0">
          <a:solidFill>
            <a:schemeClr val="tx2"/>
          </a:solidFill>
          <a:latin typeface="Calibri"/>
          <a:ea typeface="ヒラギノ角ゴ Pro W3" charset="-128"/>
          <a:cs typeface="ヒラギノ角ゴ Pro W3" charset="0"/>
        </a:defRPr>
      </a:lvl2pPr>
      <a:lvl3pPr algn="l" rtl="0" eaLnBrk="0" fontAlgn="base" hangingPunct="0">
        <a:lnSpc>
          <a:spcPts val="2200"/>
        </a:lnSpc>
        <a:spcBef>
          <a:spcPts val="900"/>
        </a:spcBef>
        <a:spcAft>
          <a:spcPct val="0"/>
        </a:spcAft>
        <a:buClr>
          <a:srgbClr val="005BB9"/>
        </a:buClr>
        <a:buSzPct val="100000"/>
        <a:buFont typeface="Arial" panose="020B0604020202020204" pitchFamily="34" charset="0"/>
        <a:defRPr lang="de-DE" dirty="0">
          <a:solidFill>
            <a:schemeClr val="tx2"/>
          </a:solidFill>
          <a:latin typeface="Calibri"/>
          <a:ea typeface="MS PGothic" pitchFamily="34" charset="-128"/>
          <a:cs typeface="Geneva" charset="-128"/>
        </a:defRPr>
      </a:lvl3pPr>
      <a:lvl4pPr algn="l" rtl="0" eaLnBrk="0" fontAlgn="base" hangingPunct="0">
        <a:lnSpc>
          <a:spcPts val="2200"/>
        </a:lnSpc>
        <a:spcBef>
          <a:spcPts val="900"/>
        </a:spcBef>
        <a:spcAft>
          <a:spcPct val="0"/>
        </a:spcAft>
        <a:buClr>
          <a:srgbClr val="005BB9"/>
        </a:buClr>
        <a:buSzPct val="100000"/>
        <a:buFont typeface="Arial" panose="020B0604020202020204" pitchFamily="34" charset="0"/>
        <a:defRPr lang="de-DE" dirty="0">
          <a:solidFill>
            <a:schemeClr val="tx2"/>
          </a:solidFill>
          <a:latin typeface="Calibri"/>
          <a:ea typeface="Geneva" charset="-128"/>
          <a:cs typeface="Geneva" charset="0"/>
        </a:defRPr>
      </a:lvl4pPr>
      <a:lvl5pPr algn="l" rtl="0" eaLnBrk="0" fontAlgn="base" hangingPunct="0">
        <a:lnSpc>
          <a:spcPts val="2200"/>
        </a:lnSpc>
        <a:spcBef>
          <a:spcPts val="900"/>
        </a:spcBef>
        <a:spcAft>
          <a:spcPct val="0"/>
        </a:spcAft>
        <a:buClr>
          <a:srgbClr val="005BB9"/>
        </a:buClr>
        <a:buSzPct val="100000"/>
        <a:buFont typeface="Arial" panose="020B0604020202020204" pitchFamily="34" charset="0"/>
        <a:defRPr lang="de-DE" dirty="0">
          <a:solidFill>
            <a:schemeClr val="tx2"/>
          </a:solidFill>
          <a:latin typeface="Calibri"/>
          <a:ea typeface="Geneva" charset="-128"/>
          <a:cs typeface="Geneva" charset="0"/>
        </a:defRPr>
      </a:lvl5pPr>
      <a:lvl6pPr marL="1398588" indent="-174625" algn="l" rtl="0" eaLnBrk="1" fontAlgn="base" hangingPunct="1">
        <a:lnSpc>
          <a:spcPct val="120000"/>
        </a:lnSpc>
        <a:spcBef>
          <a:spcPct val="40000"/>
        </a:spcBef>
        <a:spcAft>
          <a:spcPct val="0"/>
        </a:spcAft>
        <a:buClr>
          <a:schemeClr val="accent2"/>
        </a:buClr>
        <a:buSzPct val="120000"/>
        <a:buFont typeface="Times" charset="0"/>
        <a:buChar char="•"/>
        <a:defRPr sz="1600">
          <a:solidFill>
            <a:schemeClr val="tx2"/>
          </a:solidFill>
          <a:latin typeface="+mn-lt"/>
          <a:ea typeface="ヒラギノ角ゴ Pro W3" charset="-128"/>
        </a:defRPr>
      </a:lvl6pPr>
      <a:lvl7pPr marL="1855788" indent="-174625" algn="l" rtl="0" eaLnBrk="1" fontAlgn="base" hangingPunct="1">
        <a:lnSpc>
          <a:spcPct val="120000"/>
        </a:lnSpc>
        <a:spcBef>
          <a:spcPct val="40000"/>
        </a:spcBef>
        <a:spcAft>
          <a:spcPct val="0"/>
        </a:spcAft>
        <a:buClr>
          <a:schemeClr val="accent2"/>
        </a:buClr>
        <a:buSzPct val="120000"/>
        <a:buFont typeface="Times" charset="0"/>
        <a:buChar char="•"/>
        <a:defRPr sz="1600">
          <a:solidFill>
            <a:schemeClr val="tx2"/>
          </a:solidFill>
          <a:latin typeface="+mn-lt"/>
          <a:ea typeface="ヒラギノ角ゴ Pro W3" charset="-128"/>
        </a:defRPr>
      </a:lvl7pPr>
      <a:lvl8pPr marL="2312988" indent="-174625" algn="l" rtl="0" eaLnBrk="1" fontAlgn="base" hangingPunct="1">
        <a:lnSpc>
          <a:spcPct val="120000"/>
        </a:lnSpc>
        <a:spcBef>
          <a:spcPct val="40000"/>
        </a:spcBef>
        <a:spcAft>
          <a:spcPct val="0"/>
        </a:spcAft>
        <a:buClr>
          <a:schemeClr val="accent2"/>
        </a:buClr>
        <a:buSzPct val="120000"/>
        <a:buFont typeface="Times" charset="0"/>
        <a:buChar char="•"/>
        <a:defRPr sz="1600">
          <a:solidFill>
            <a:schemeClr val="tx2"/>
          </a:solidFill>
          <a:latin typeface="+mn-lt"/>
          <a:ea typeface="ヒラギノ角ゴ Pro W3" charset="-128"/>
        </a:defRPr>
      </a:lvl8pPr>
      <a:lvl9pPr marL="2770188" indent="-174625" algn="l" rtl="0" eaLnBrk="1" fontAlgn="base" hangingPunct="1">
        <a:lnSpc>
          <a:spcPct val="120000"/>
        </a:lnSpc>
        <a:spcBef>
          <a:spcPct val="40000"/>
        </a:spcBef>
        <a:spcAft>
          <a:spcPct val="0"/>
        </a:spcAft>
        <a:buClr>
          <a:schemeClr val="accent2"/>
        </a:buClr>
        <a:buSzPct val="120000"/>
        <a:buFont typeface="Times" charset="0"/>
        <a:buChar char="•"/>
        <a:defRPr sz="1600">
          <a:solidFill>
            <a:schemeClr val="tx2"/>
          </a:solidFill>
          <a:latin typeface="+mn-lt"/>
          <a:ea typeface="ヒラギノ角ゴ Pro W3" charset="-128"/>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Title Placeholder 1">
            <a:extLst>
              <a:ext uri="{FF2B5EF4-FFF2-40B4-BE49-F238E27FC236}">
                <a16:creationId xmlns:a16="http://schemas.microsoft.com/office/drawing/2014/main" id="{09FBB63F-0A00-4EC7-9123-3A2052AAEB27}"/>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5123" name="Text Placeholder 2">
            <a:extLst>
              <a:ext uri="{FF2B5EF4-FFF2-40B4-BE49-F238E27FC236}">
                <a16:creationId xmlns:a16="http://schemas.microsoft.com/office/drawing/2014/main" id="{13C34EF5-CF65-4CB8-A00B-10DF9F3D67E9}"/>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68F35EAC-BC13-4BA5-8275-6BF3EBC8E1F1}"/>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Arial" charset="0"/>
              </a:defRPr>
            </a:lvl1pPr>
          </a:lstStyle>
          <a:p>
            <a:pPr>
              <a:defRPr/>
            </a:pPr>
            <a:fld id="{4D04197A-F120-42EC-9099-D4CB2BE70D9D}" type="datetimeFigureOut">
              <a:rPr lang="en-US"/>
              <a:pPr>
                <a:defRPr/>
              </a:pPr>
              <a:t>1/19/2024</a:t>
            </a:fld>
            <a:endParaRPr lang="en-US"/>
          </a:p>
        </p:txBody>
      </p:sp>
      <p:sp>
        <p:nvSpPr>
          <p:cNvPr id="5" name="Footer Placeholder 4">
            <a:extLst>
              <a:ext uri="{FF2B5EF4-FFF2-40B4-BE49-F238E27FC236}">
                <a16:creationId xmlns:a16="http://schemas.microsoft.com/office/drawing/2014/main" id="{A348341A-C2C4-4D34-9337-8F59B4FBC694}"/>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Arial" charset="0"/>
              </a:defRPr>
            </a:lvl1pPr>
          </a:lstStyle>
          <a:p>
            <a:pPr>
              <a:defRPr/>
            </a:pPr>
            <a:endParaRPr lang="en-US"/>
          </a:p>
        </p:txBody>
      </p:sp>
      <p:sp>
        <p:nvSpPr>
          <p:cNvPr id="6" name="Slide Number Placeholder 5">
            <a:extLst>
              <a:ext uri="{FF2B5EF4-FFF2-40B4-BE49-F238E27FC236}">
                <a16:creationId xmlns:a16="http://schemas.microsoft.com/office/drawing/2014/main" id="{3D8926CD-0801-489F-843D-8D95EF16C54B}"/>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3793DE4F-272F-4C8C-984F-57A68CC66A2A}"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4363" r:id="rId1"/>
    <p:sldLayoutId id="2147484364" r:id="rId2"/>
    <p:sldLayoutId id="2147484365" r:id="rId3"/>
    <p:sldLayoutId id="2147484366" r:id="rId4"/>
    <p:sldLayoutId id="2147484367" r:id="rId5"/>
    <p:sldLayoutId id="2147484368" r:id="rId6"/>
    <p:sldLayoutId id="2147484369" r:id="rId7"/>
    <p:sldLayoutId id="2147484370" r:id="rId8"/>
    <p:sldLayoutId id="2147484371" r:id="rId9"/>
    <p:sldLayoutId id="2147484372" r:id="rId10"/>
    <p:sldLayoutId id="2147484373"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7.xml"/><Relationship Id="rId1" Type="http://schemas.openxmlformats.org/officeDocument/2006/relationships/slideLayout" Target="../slideLayouts/slideLayout1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0.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1.xml"/></Relationships>
</file>

<file path=ppt/slides/_rels/slide3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6.xml"/><Relationship Id="rId1" Type="http://schemas.openxmlformats.org/officeDocument/2006/relationships/slideLayout" Target="../slideLayouts/slideLayout15.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9.xml"/><Relationship Id="rId1" Type="http://schemas.openxmlformats.org/officeDocument/2006/relationships/slideLayout" Target="../slideLayouts/slideLayout5.xml"/><Relationship Id="rId4" Type="http://schemas.openxmlformats.org/officeDocument/2006/relationships/image" Target="../media/image8.emf"/></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36.xml"/><Relationship Id="rId1" Type="http://schemas.openxmlformats.org/officeDocument/2006/relationships/slideLayout" Target="../slideLayouts/slideLayout11.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1.xml"/></Relationships>
</file>

<file path=ppt/slides/_rels/slide53.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42.xml"/><Relationship Id="rId1" Type="http://schemas.openxmlformats.org/officeDocument/2006/relationships/slideLayout" Target="../slideLayouts/slideLayout16.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7.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8.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54.xml"/><Relationship Id="rId1" Type="http://schemas.openxmlformats.org/officeDocument/2006/relationships/slideLayout" Target="../slideLayouts/slideLayout15.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75F397FA-E9B4-40E5-8805-A9DD7A7FDF5B}"/>
              </a:ext>
            </a:extLst>
          </p:cNvPr>
          <p:cNvSpPr>
            <a:spLocks noGrp="1"/>
          </p:cNvSpPr>
          <p:nvPr>
            <p:ph type="subTitle" idx="1"/>
          </p:nvPr>
        </p:nvSpPr>
        <p:spPr>
          <a:xfrm>
            <a:off x="3779838" y="5537200"/>
            <a:ext cx="4895850" cy="765175"/>
          </a:xfrm>
        </p:spPr>
        <p:txBody>
          <a:bodyPr>
            <a:noAutofit/>
          </a:bodyPr>
          <a:lstStyle/>
          <a:p>
            <a:pPr algn="r" eaLnBrk="1" hangingPunct="1">
              <a:defRPr/>
            </a:pPr>
            <a:r>
              <a:rPr lang="en-US" dirty="0"/>
              <a:t> Security Planning</a:t>
            </a:r>
          </a:p>
          <a:p>
            <a:pPr algn="r" eaLnBrk="1" hangingPunct="1">
              <a:defRPr/>
            </a:pPr>
            <a:r>
              <a:rPr lang="en-US" dirty="0"/>
              <a:t>Susan Lincke</a:t>
            </a:r>
          </a:p>
        </p:txBody>
      </p:sp>
      <p:sp>
        <p:nvSpPr>
          <p:cNvPr id="6146" name="Rectangle 2">
            <a:extLst>
              <a:ext uri="{FF2B5EF4-FFF2-40B4-BE49-F238E27FC236}">
                <a16:creationId xmlns:a16="http://schemas.microsoft.com/office/drawing/2014/main" id="{1AAE7D35-5EB2-469F-AB60-8B58CF5F8418}"/>
              </a:ext>
            </a:extLst>
          </p:cNvPr>
          <p:cNvSpPr>
            <a:spLocks noGrp="1" noChangeArrowheads="1"/>
          </p:cNvSpPr>
          <p:nvPr>
            <p:ph type="ctrTitle"/>
          </p:nvPr>
        </p:nvSpPr>
        <p:spPr>
          <a:xfrm>
            <a:off x="3771900" y="4165600"/>
            <a:ext cx="4903788" cy="1550988"/>
          </a:xfrm>
        </p:spPr>
        <p:txBody>
          <a:bodyPr/>
          <a:lstStyle/>
          <a:p>
            <a:pPr eaLnBrk="1" hangingPunct="1">
              <a:defRPr/>
            </a:pPr>
            <a:r>
              <a:rPr lang="en-US" altLang="en-US" sz="4000" dirty="0"/>
              <a:t>Governing:  </a:t>
            </a:r>
            <a:br>
              <a:rPr lang="en-US" altLang="en-US" sz="4000" dirty="0"/>
            </a:br>
            <a:r>
              <a:rPr lang="en-US" altLang="en-US" sz="3600" dirty="0"/>
              <a:t>Policy, Maturity Models and Planning</a:t>
            </a:r>
          </a:p>
        </p:txBody>
      </p:sp>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CEC88B58-A7F9-42F5-A031-73797A49E293}"/>
              </a:ext>
            </a:extLst>
          </p:cNvPr>
          <p:cNvSpPr>
            <a:spLocks noGrp="1" noChangeArrowheads="1"/>
          </p:cNvSpPr>
          <p:nvPr>
            <p:ph type="title"/>
          </p:nvPr>
        </p:nvSpPr>
        <p:spPr>
          <a:xfrm>
            <a:off x="520700" y="609600"/>
            <a:ext cx="8154988" cy="806450"/>
          </a:xfrm>
        </p:spPr>
        <p:txBody>
          <a:bodyPr/>
          <a:lstStyle/>
          <a:p>
            <a:pPr algn="ctr" eaLnBrk="1" hangingPunct="1"/>
            <a:r>
              <a:rPr lang="en-US" altLang="en-US">
                <a:ea typeface="Calibri" panose="020F0502020204030204" pitchFamily="34" charset="0"/>
                <a:cs typeface="Lucida Sans" panose="020B0602030504020204" pitchFamily="34" charset="0"/>
              </a:rPr>
              <a:t>COBIT addresses </a:t>
            </a:r>
            <a:br>
              <a:rPr lang="en-US" altLang="en-US">
                <a:ea typeface="Calibri" panose="020F0502020204030204" pitchFamily="34" charset="0"/>
                <a:cs typeface="Lucida Sans" panose="020B0602030504020204" pitchFamily="34" charset="0"/>
              </a:rPr>
            </a:br>
            <a:r>
              <a:rPr lang="en-US" altLang="en-US">
                <a:ea typeface="Calibri" panose="020F0502020204030204" pitchFamily="34" charset="0"/>
                <a:cs typeface="Lucida Sans" panose="020B0602030504020204" pitchFamily="34" charset="0"/>
              </a:rPr>
              <a:t>Sarbanes-Oxley: Corporations</a:t>
            </a:r>
          </a:p>
        </p:txBody>
      </p:sp>
      <p:pic>
        <p:nvPicPr>
          <p:cNvPr id="19459" name="Picture 1">
            <a:extLst>
              <a:ext uri="{FF2B5EF4-FFF2-40B4-BE49-F238E27FC236}">
                <a16:creationId xmlns:a16="http://schemas.microsoft.com/office/drawing/2014/main" id="{70E1E07F-4048-4C59-98B4-9CC91A9B7D4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5501"/>
          <a:stretch>
            <a:fillRect/>
          </a:stretch>
        </p:blipFill>
        <p:spPr bwMode="auto">
          <a:xfrm>
            <a:off x="1828800" y="1760538"/>
            <a:ext cx="5105400" cy="4632325"/>
          </a:xfrm>
          <a:prstGeom prst="rect">
            <a:avLst/>
          </a:prstGeom>
          <a:solidFill>
            <a:schemeClr val="bg1"/>
          </a:solidFill>
          <a:ln w="9525">
            <a:solidFill>
              <a:schemeClr val="bg1"/>
            </a:solidFill>
            <a:miter lim="800000"/>
            <a:headEnd/>
            <a:tailEnd/>
          </a:ln>
        </p:spPr>
      </p:pic>
      <p:sp>
        <p:nvSpPr>
          <p:cNvPr id="19460" name="Rectangle 1">
            <a:extLst>
              <a:ext uri="{FF2B5EF4-FFF2-40B4-BE49-F238E27FC236}">
                <a16:creationId xmlns:a16="http://schemas.microsoft.com/office/drawing/2014/main" id="{522EE339-A9F9-49EF-A22C-9B823E8D8D99}"/>
              </a:ext>
            </a:extLst>
          </p:cNvPr>
          <p:cNvSpPr>
            <a:spLocks noChangeArrowheads="1"/>
          </p:cNvSpPr>
          <p:nvPr/>
        </p:nvSpPr>
        <p:spPr bwMode="auto">
          <a:xfrm>
            <a:off x="152400" y="6211888"/>
            <a:ext cx="8656638"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a:r>
              <a:rPr lang="en-US" altLang="en-US"/>
              <a:t>Source:  IT Control Objectives for Sarbanes-Oxley, 2nd Edition, © 2006, ISACA. </a:t>
            </a:r>
          </a:p>
          <a:p>
            <a:pPr algn="r"/>
            <a:r>
              <a:rPr lang="en-US" altLang="en-US"/>
              <a:t>All rights reserved. </a:t>
            </a:r>
          </a:p>
        </p:txBody>
      </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AD112BD9-BA5C-4BD6-BE81-41DBB582C6D8}"/>
              </a:ext>
            </a:extLst>
          </p:cNvPr>
          <p:cNvSpPr>
            <a:spLocks noGrp="1" noChangeArrowheads="1"/>
          </p:cNvSpPr>
          <p:nvPr>
            <p:ph type="title"/>
          </p:nvPr>
        </p:nvSpPr>
        <p:spPr>
          <a:xfrm>
            <a:off x="520700" y="765544"/>
            <a:ext cx="8154988" cy="1107996"/>
          </a:xfrm>
        </p:spPr>
        <p:txBody>
          <a:bodyPr/>
          <a:lstStyle/>
          <a:p>
            <a:pPr algn="ctr" eaLnBrk="1" hangingPunct="1"/>
            <a:r>
              <a:rPr lang="en-US" altLang="en-US" sz="4000" dirty="0">
                <a:ea typeface="Calibri" panose="020F0502020204030204" pitchFamily="34" charset="0"/>
                <a:cs typeface="Lucida Sans" panose="020B0602030504020204" pitchFamily="34" charset="0"/>
              </a:rPr>
              <a:t>COBIT®2019:</a:t>
            </a:r>
            <a:br>
              <a:rPr lang="en-US" altLang="en-US" sz="4000" dirty="0">
                <a:ea typeface="Calibri" panose="020F0502020204030204" pitchFamily="34" charset="0"/>
                <a:cs typeface="Lucida Sans" panose="020B0602030504020204" pitchFamily="34" charset="0"/>
              </a:rPr>
            </a:br>
            <a:r>
              <a:rPr lang="en-US" altLang="en-US" sz="4000" dirty="0">
                <a:ea typeface="Calibri" panose="020F0502020204030204" pitchFamily="34" charset="0"/>
                <a:cs typeface="Lucida Sans" panose="020B0602030504020204" pitchFamily="34" charset="0"/>
              </a:rPr>
              <a:t>Evaluate, Direct and Monitor (EDM)</a:t>
            </a:r>
          </a:p>
        </p:txBody>
      </p:sp>
      <p:sp>
        <p:nvSpPr>
          <p:cNvPr id="20483" name="Rectangle 3">
            <a:extLst>
              <a:ext uri="{FF2B5EF4-FFF2-40B4-BE49-F238E27FC236}">
                <a16:creationId xmlns:a16="http://schemas.microsoft.com/office/drawing/2014/main" id="{45A001EE-0099-4534-8527-4E8CE8464253}"/>
              </a:ext>
            </a:extLst>
          </p:cNvPr>
          <p:cNvSpPr>
            <a:spLocks noGrp="1" noChangeArrowheads="1"/>
          </p:cNvSpPr>
          <p:nvPr>
            <p:ph idx="1"/>
          </p:nvPr>
        </p:nvSpPr>
        <p:spPr>
          <a:xfrm>
            <a:off x="520700" y="2133600"/>
            <a:ext cx="8154988" cy="4238625"/>
          </a:xfrm>
        </p:spPr>
        <p:txBody>
          <a:bodyPr/>
          <a:lstStyle/>
          <a:p>
            <a:pPr marL="457200" indent="-457200" eaLnBrk="1" hangingPunct="1">
              <a:buFont typeface="Arial" panose="020B0604020202020204" pitchFamily="34" charset="0"/>
              <a:buAutoNum type="arabicPeriod"/>
            </a:pPr>
            <a:r>
              <a:rPr lang="en-US" altLang="en-US" sz="2400" dirty="0">
                <a:latin typeface="Calibri" panose="020F0502020204030204" pitchFamily="34" charset="0"/>
                <a:ea typeface="ヒラギノ角ゴ Pro W3"/>
                <a:cs typeface="ヒラギノ角ゴ Pro W3"/>
              </a:rPr>
              <a:t>Ensure governance framework setting and maintenance</a:t>
            </a:r>
          </a:p>
          <a:p>
            <a:pPr marL="457200" indent="-457200" eaLnBrk="1" hangingPunct="1">
              <a:buFont typeface="Arial" panose="020B0604020202020204" pitchFamily="34" charset="0"/>
              <a:buAutoNum type="arabicPeriod"/>
            </a:pPr>
            <a:r>
              <a:rPr lang="en-US" altLang="en-US" sz="2400" dirty="0">
                <a:latin typeface="Calibri" panose="020F0502020204030204" pitchFamily="34" charset="0"/>
                <a:ea typeface="ヒラギノ角ゴ Pro W3"/>
                <a:cs typeface="ヒラギノ角ゴ Pro W3"/>
              </a:rPr>
              <a:t>Ensure benefits delivery</a:t>
            </a:r>
          </a:p>
          <a:p>
            <a:pPr marL="457200" indent="-457200" eaLnBrk="1" hangingPunct="1">
              <a:buFont typeface="Arial" panose="020B0604020202020204" pitchFamily="34" charset="0"/>
              <a:buAutoNum type="arabicPeriod"/>
            </a:pPr>
            <a:r>
              <a:rPr lang="en-US" altLang="en-US" sz="2400" dirty="0">
                <a:latin typeface="Calibri" panose="020F0502020204030204" pitchFamily="34" charset="0"/>
                <a:ea typeface="ヒラギノ角ゴ Pro W3"/>
                <a:cs typeface="ヒラギノ角ゴ Pro W3"/>
              </a:rPr>
              <a:t>Ensure risk optimization</a:t>
            </a:r>
          </a:p>
          <a:p>
            <a:pPr marL="457200" indent="-457200" eaLnBrk="1" hangingPunct="1">
              <a:buFont typeface="Arial" panose="020B0604020202020204" pitchFamily="34" charset="0"/>
              <a:buAutoNum type="arabicPeriod"/>
            </a:pPr>
            <a:r>
              <a:rPr lang="en-US" altLang="en-US" sz="2400" dirty="0">
                <a:latin typeface="Calibri" panose="020F0502020204030204" pitchFamily="34" charset="0"/>
                <a:ea typeface="ヒラギノ角ゴ Pro W3"/>
                <a:cs typeface="ヒラギノ角ゴ Pro W3"/>
              </a:rPr>
              <a:t>Ensure resource optimization</a:t>
            </a:r>
          </a:p>
          <a:p>
            <a:pPr marL="457200" indent="-457200" eaLnBrk="1" hangingPunct="1">
              <a:buFont typeface="Arial" panose="020B0604020202020204" pitchFamily="34" charset="0"/>
              <a:buAutoNum type="arabicPeriod"/>
            </a:pPr>
            <a:r>
              <a:rPr lang="en-US" altLang="en-US" sz="2400" dirty="0">
                <a:latin typeface="Calibri" panose="020F0502020204030204" pitchFamily="34" charset="0"/>
                <a:ea typeface="ヒラギノ角ゴ Pro W3"/>
                <a:cs typeface="ヒラギノ角ゴ Pro W3"/>
              </a:rPr>
              <a:t>Ensure stakeholder engagement</a:t>
            </a:r>
          </a:p>
        </p:txBody>
      </p:sp>
      <p:sp>
        <p:nvSpPr>
          <p:cNvPr id="20484" name="Text Box 4">
            <a:extLst>
              <a:ext uri="{FF2B5EF4-FFF2-40B4-BE49-F238E27FC236}">
                <a16:creationId xmlns:a16="http://schemas.microsoft.com/office/drawing/2014/main" id="{7344DFCF-B595-4608-83E2-6BE67CD53024}"/>
              </a:ext>
            </a:extLst>
          </p:cNvPr>
          <p:cNvSpPr txBox="1">
            <a:spLocks noChangeArrowheads="1"/>
          </p:cNvSpPr>
          <p:nvPr/>
        </p:nvSpPr>
        <p:spPr bwMode="auto">
          <a:xfrm>
            <a:off x="381000" y="6324600"/>
            <a:ext cx="56213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Source:  COBIT® 5 2012 ISACA, All rights reserved.</a:t>
            </a:r>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06A7B496-E04E-4FE3-96F7-2042F07A1037}"/>
              </a:ext>
            </a:extLst>
          </p:cNvPr>
          <p:cNvSpPr>
            <a:spLocks noGrp="1" noChangeArrowheads="1"/>
          </p:cNvSpPr>
          <p:nvPr>
            <p:ph type="title"/>
          </p:nvPr>
        </p:nvSpPr>
        <p:spPr>
          <a:xfrm>
            <a:off x="520700" y="609600"/>
            <a:ext cx="8154988" cy="1107996"/>
          </a:xfrm>
        </p:spPr>
        <p:txBody>
          <a:bodyPr/>
          <a:lstStyle/>
          <a:p>
            <a:pPr algn="ctr" eaLnBrk="1" hangingPunct="1"/>
            <a:r>
              <a:rPr lang="en-US" altLang="en-US" sz="4000" dirty="0">
                <a:ea typeface="Calibri" panose="020F0502020204030204" pitchFamily="34" charset="0"/>
                <a:cs typeface="Lucida Sans" panose="020B0602030504020204" pitchFamily="34" charset="0"/>
              </a:rPr>
              <a:t>COBIT®2019:</a:t>
            </a:r>
            <a:br>
              <a:rPr lang="en-US" altLang="en-US" sz="4000" dirty="0">
                <a:ea typeface="Calibri" panose="020F0502020204030204" pitchFamily="34" charset="0"/>
                <a:cs typeface="Lucida Sans" panose="020B0602030504020204" pitchFamily="34" charset="0"/>
              </a:rPr>
            </a:br>
            <a:r>
              <a:rPr lang="en-US" altLang="en-US" sz="4000" dirty="0">
                <a:ea typeface="Calibri" panose="020F0502020204030204" pitchFamily="34" charset="0"/>
                <a:cs typeface="Lucida Sans" panose="020B0602030504020204" pitchFamily="34" charset="0"/>
              </a:rPr>
              <a:t>Align, Plan and Organize</a:t>
            </a:r>
          </a:p>
        </p:txBody>
      </p:sp>
      <p:sp>
        <p:nvSpPr>
          <p:cNvPr id="21507" name="Rectangle 3">
            <a:extLst>
              <a:ext uri="{FF2B5EF4-FFF2-40B4-BE49-F238E27FC236}">
                <a16:creationId xmlns:a16="http://schemas.microsoft.com/office/drawing/2014/main" id="{5B8902B6-0A38-45FC-B648-6DCBC113683F}"/>
              </a:ext>
            </a:extLst>
          </p:cNvPr>
          <p:cNvSpPr>
            <a:spLocks noGrp="1" noChangeArrowheads="1"/>
          </p:cNvSpPr>
          <p:nvPr>
            <p:ph sz="half" idx="1"/>
          </p:nvPr>
        </p:nvSpPr>
        <p:spPr>
          <a:xfrm>
            <a:off x="457200" y="2286000"/>
            <a:ext cx="4038600" cy="3581400"/>
          </a:xfrm>
        </p:spPr>
        <p:txBody>
          <a:bodyPr/>
          <a:lstStyle/>
          <a:p>
            <a:pPr marL="457200" indent="-457200" eaLnBrk="1" hangingPunct="1">
              <a:buFont typeface="Arial" panose="020B0604020202020204" pitchFamily="34" charset="0"/>
              <a:buAutoNum type="arabicPeriod"/>
            </a:pPr>
            <a:r>
              <a:rPr lang="en-US" altLang="en-US" sz="2200">
                <a:latin typeface="Calibri" panose="020F0502020204030204" pitchFamily="34" charset="0"/>
                <a:ea typeface="ヒラギノ角ゴ Pro W3"/>
                <a:cs typeface="ヒラギノ角ゴ Pro W3"/>
              </a:rPr>
              <a:t>Manage the IT management framework</a:t>
            </a:r>
          </a:p>
          <a:p>
            <a:pPr marL="457200" indent="-457200" eaLnBrk="1" hangingPunct="1">
              <a:buFont typeface="Arial" panose="020B0604020202020204" pitchFamily="34" charset="0"/>
              <a:buAutoNum type="arabicPeriod"/>
            </a:pPr>
            <a:r>
              <a:rPr lang="en-US" altLang="en-US" sz="2200">
                <a:latin typeface="Calibri" panose="020F0502020204030204" pitchFamily="34" charset="0"/>
                <a:ea typeface="ヒラギノ角ゴ Pro W3"/>
                <a:cs typeface="ヒラギノ角ゴ Pro W3"/>
              </a:rPr>
              <a:t>Manage strategy</a:t>
            </a:r>
          </a:p>
          <a:p>
            <a:pPr marL="457200" indent="-457200" eaLnBrk="1" hangingPunct="1">
              <a:buFont typeface="Arial" panose="020B0604020202020204" pitchFamily="34" charset="0"/>
              <a:buAutoNum type="arabicPeriod"/>
            </a:pPr>
            <a:r>
              <a:rPr lang="en-US" altLang="en-US" sz="2200">
                <a:latin typeface="Calibri" panose="020F0502020204030204" pitchFamily="34" charset="0"/>
                <a:ea typeface="ヒラギノ角ゴ Pro W3"/>
                <a:cs typeface="ヒラギノ角ゴ Pro W3"/>
              </a:rPr>
              <a:t>Manage enterprise architecture</a:t>
            </a:r>
          </a:p>
          <a:p>
            <a:pPr marL="457200" indent="-457200" eaLnBrk="1" hangingPunct="1">
              <a:buFont typeface="Arial" panose="020B0604020202020204" pitchFamily="34" charset="0"/>
              <a:buAutoNum type="arabicPeriod"/>
            </a:pPr>
            <a:r>
              <a:rPr lang="en-US" altLang="en-US" sz="2200">
                <a:latin typeface="Calibri" panose="020F0502020204030204" pitchFamily="34" charset="0"/>
                <a:ea typeface="ヒラギノ角ゴ Pro W3"/>
                <a:cs typeface="ヒラギノ角ゴ Pro W3"/>
              </a:rPr>
              <a:t>Manage innovation</a:t>
            </a:r>
          </a:p>
          <a:p>
            <a:pPr marL="457200" indent="-457200" eaLnBrk="1" hangingPunct="1">
              <a:buFont typeface="Arial" panose="020B0604020202020204" pitchFamily="34" charset="0"/>
              <a:buAutoNum type="arabicPeriod"/>
            </a:pPr>
            <a:r>
              <a:rPr lang="en-US" altLang="en-US" sz="2200">
                <a:latin typeface="Calibri" panose="020F0502020204030204" pitchFamily="34" charset="0"/>
                <a:ea typeface="ヒラギノ角ゴ Pro W3"/>
                <a:cs typeface="ヒラギノ角ゴ Pro W3"/>
              </a:rPr>
              <a:t>Manage portfolio</a:t>
            </a:r>
          </a:p>
          <a:p>
            <a:pPr marL="457200" indent="-457200" eaLnBrk="1" hangingPunct="1">
              <a:buFont typeface="Arial" panose="020B0604020202020204" pitchFamily="34" charset="0"/>
              <a:buAutoNum type="arabicPeriod"/>
            </a:pPr>
            <a:r>
              <a:rPr lang="en-US" altLang="en-US" sz="2200">
                <a:latin typeface="Calibri" panose="020F0502020204030204" pitchFamily="34" charset="0"/>
                <a:ea typeface="ヒラギノ角ゴ Pro W3"/>
                <a:cs typeface="ヒラギノ角ゴ Pro W3"/>
              </a:rPr>
              <a:t>Manage budget and costs</a:t>
            </a:r>
          </a:p>
          <a:p>
            <a:pPr marL="457200" indent="-457200" eaLnBrk="1" hangingPunct="1">
              <a:buFont typeface="Arial" panose="020B0604020202020204" pitchFamily="34" charset="0"/>
              <a:buAutoNum type="arabicPeriod"/>
            </a:pPr>
            <a:r>
              <a:rPr lang="en-US" altLang="en-US" sz="2200">
                <a:latin typeface="Calibri" panose="020F0502020204030204" pitchFamily="34" charset="0"/>
                <a:ea typeface="ヒラギノ角ゴ Pro W3"/>
                <a:cs typeface="ヒラギノ角ゴ Pro W3"/>
              </a:rPr>
              <a:t>Manage human resources</a:t>
            </a:r>
          </a:p>
          <a:p>
            <a:pPr marL="457200" indent="-457200" eaLnBrk="1" hangingPunct="1">
              <a:buFont typeface="Arial" panose="020B0604020202020204" pitchFamily="34" charset="0"/>
              <a:buAutoNum type="arabicPeriod"/>
            </a:pPr>
            <a:r>
              <a:rPr lang="en-US" altLang="en-US" sz="2200">
                <a:latin typeface="Calibri" panose="020F0502020204030204" pitchFamily="34" charset="0"/>
                <a:ea typeface="ヒラギノ角ゴ Pro W3"/>
                <a:cs typeface="ヒラギノ角ゴ Pro W3"/>
              </a:rPr>
              <a:t>Manage relationships</a:t>
            </a:r>
          </a:p>
          <a:p>
            <a:pPr marL="457200" indent="-457200" eaLnBrk="1" hangingPunct="1">
              <a:buFont typeface="Arial" panose="020B0604020202020204" pitchFamily="34" charset="0"/>
              <a:buAutoNum type="arabicPeriod"/>
            </a:pPr>
            <a:endParaRPr lang="en-US" altLang="en-US" sz="2200">
              <a:latin typeface="Calibri" panose="020F0502020204030204" pitchFamily="34" charset="0"/>
              <a:ea typeface="ヒラギノ角ゴ Pro W3"/>
              <a:cs typeface="ヒラギノ角ゴ Pro W3"/>
            </a:endParaRPr>
          </a:p>
        </p:txBody>
      </p:sp>
      <p:sp>
        <p:nvSpPr>
          <p:cNvPr id="2" name="Content Placeholder 1">
            <a:extLst>
              <a:ext uri="{FF2B5EF4-FFF2-40B4-BE49-F238E27FC236}">
                <a16:creationId xmlns:a16="http://schemas.microsoft.com/office/drawing/2014/main" id="{BBB72083-A5E4-44CB-8507-C83DF242E031}"/>
              </a:ext>
            </a:extLst>
          </p:cNvPr>
          <p:cNvSpPr>
            <a:spLocks noGrp="1"/>
          </p:cNvSpPr>
          <p:nvPr>
            <p:ph sz="half" idx="2"/>
          </p:nvPr>
        </p:nvSpPr>
        <p:spPr>
          <a:xfrm>
            <a:off x="4648200" y="2286000"/>
            <a:ext cx="4267200" cy="3581400"/>
          </a:xfrm>
        </p:spPr>
        <p:txBody>
          <a:bodyPr>
            <a:noAutofit/>
          </a:bodyPr>
          <a:lstStyle/>
          <a:p>
            <a:pPr eaLnBrk="1" hangingPunct="1">
              <a:buClr>
                <a:srgbClr val="00007D"/>
              </a:buClr>
              <a:buFont typeface="Wingdings" pitchFamily="2" charset="2"/>
              <a:buNone/>
              <a:defRPr/>
            </a:pPr>
            <a:r>
              <a:rPr lang="en-US" altLang="en-US" sz="1800" dirty="0">
                <a:solidFill>
                  <a:srgbClr val="000000"/>
                </a:solidFill>
              </a:rPr>
              <a:t>9.   </a:t>
            </a:r>
            <a:r>
              <a:rPr lang="en-US" altLang="en-US" sz="2200" dirty="0">
                <a:solidFill>
                  <a:srgbClr val="000000"/>
                </a:solidFill>
              </a:rPr>
              <a:t>Manage service agreements</a:t>
            </a:r>
          </a:p>
          <a:p>
            <a:pPr eaLnBrk="1" hangingPunct="1">
              <a:buClr>
                <a:srgbClr val="00007D"/>
              </a:buClr>
              <a:buFont typeface="Wingdings" pitchFamily="2" charset="2"/>
              <a:buNone/>
              <a:defRPr/>
            </a:pPr>
            <a:r>
              <a:rPr lang="en-US" altLang="en-US" sz="1800" dirty="0">
                <a:solidFill>
                  <a:srgbClr val="000000"/>
                </a:solidFill>
              </a:rPr>
              <a:t>10</a:t>
            </a:r>
            <a:r>
              <a:rPr lang="en-US" altLang="en-US" sz="2200" dirty="0">
                <a:solidFill>
                  <a:srgbClr val="000000"/>
                </a:solidFill>
              </a:rPr>
              <a:t>  Manage vendors</a:t>
            </a:r>
          </a:p>
          <a:p>
            <a:pPr marL="457200" indent="-457200" eaLnBrk="1" hangingPunct="1">
              <a:buClr>
                <a:srgbClr val="00007D"/>
              </a:buClr>
              <a:buFont typeface="Wingdings" pitchFamily="2" charset="2"/>
              <a:buAutoNum type="arabicPlain" startAt="11"/>
              <a:defRPr/>
            </a:pPr>
            <a:r>
              <a:rPr lang="en-US" altLang="en-US" sz="2200" dirty="0">
                <a:solidFill>
                  <a:srgbClr val="000000"/>
                </a:solidFill>
              </a:rPr>
              <a:t>Manage quality</a:t>
            </a:r>
          </a:p>
          <a:p>
            <a:pPr marL="457200" indent="-457200" eaLnBrk="1" hangingPunct="1">
              <a:buClr>
                <a:srgbClr val="00007D"/>
              </a:buClr>
              <a:buFont typeface="Wingdings" pitchFamily="2" charset="2"/>
              <a:buAutoNum type="arabicPlain" startAt="11"/>
              <a:defRPr/>
            </a:pPr>
            <a:r>
              <a:rPr lang="en-US" altLang="en-US" sz="2200" dirty="0">
                <a:solidFill>
                  <a:srgbClr val="000000"/>
                </a:solidFill>
              </a:rPr>
              <a:t>Manage risk</a:t>
            </a:r>
          </a:p>
          <a:p>
            <a:pPr marL="457200" indent="-457200" eaLnBrk="1" hangingPunct="1">
              <a:buClr>
                <a:srgbClr val="00007D"/>
              </a:buClr>
              <a:buFont typeface="Wingdings" pitchFamily="2" charset="2"/>
              <a:buAutoNum type="arabicPlain" startAt="11"/>
              <a:defRPr/>
            </a:pPr>
            <a:r>
              <a:rPr lang="en-US" altLang="en-US" sz="2200" dirty="0">
                <a:solidFill>
                  <a:srgbClr val="000000"/>
                </a:solidFill>
              </a:rPr>
              <a:t>Manage security</a:t>
            </a:r>
          </a:p>
          <a:p>
            <a:pPr marL="457200" indent="-457200" eaLnBrk="1" hangingPunct="1">
              <a:buClr>
                <a:srgbClr val="00007D"/>
              </a:buClr>
              <a:buFont typeface="Wingdings" pitchFamily="2" charset="2"/>
              <a:buAutoNum type="arabicPlain" startAt="11"/>
              <a:defRPr/>
            </a:pPr>
            <a:r>
              <a:rPr lang="en-US" altLang="en-US" sz="2200" dirty="0">
                <a:solidFill>
                  <a:srgbClr val="000000"/>
                </a:solidFill>
              </a:rPr>
              <a:t>Manage data</a:t>
            </a:r>
          </a:p>
          <a:p>
            <a:pPr eaLnBrk="1" hangingPunct="1">
              <a:buFont typeface="Arial" charset="0"/>
              <a:buNone/>
              <a:defRPr/>
            </a:pPr>
            <a:endParaRPr lang="en-US" dirty="0"/>
          </a:p>
        </p:txBody>
      </p:sp>
      <p:sp>
        <p:nvSpPr>
          <p:cNvPr id="21509" name="Text Box 4">
            <a:extLst>
              <a:ext uri="{FF2B5EF4-FFF2-40B4-BE49-F238E27FC236}">
                <a16:creationId xmlns:a16="http://schemas.microsoft.com/office/drawing/2014/main" id="{13DC8BF1-0BFF-4ADE-A2CA-B1BD7E05BE2A}"/>
              </a:ext>
            </a:extLst>
          </p:cNvPr>
          <p:cNvSpPr txBox="1">
            <a:spLocks noChangeArrowheads="1"/>
          </p:cNvSpPr>
          <p:nvPr/>
        </p:nvSpPr>
        <p:spPr bwMode="auto">
          <a:xfrm>
            <a:off x="381000" y="6324600"/>
            <a:ext cx="56213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Source:  COBIT® 5 2012 ISACA, All rights reserved.</a:t>
            </a:r>
          </a:p>
        </p:txBody>
      </p:sp>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77505FFC-1045-4204-BB4F-30544631E779}"/>
              </a:ext>
            </a:extLst>
          </p:cNvPr>
          <p:cNvSpPr>
            <a:spLocks noGrp="1" noChangeArrowheads="1"/>
          </p:cNvSpPr>
          <p:nvPr>
            <p:ph type="title"/>
          </p:nvPr>
        </p:nvSpPr>
        <p:spPr>
          <a:xfrm>
            <a:off x="520700" y="609600"/>
            <a:ext cx="8154988" cy="1107996"/>
          </a:xfrm>
        </p:spPr>
        <p:txBody>
          <a:bodyPr/>
          <a:lstStyle/>
          <a:p>
            <a:pPr algn="ctr" eaLnBrk="1" hangingPunct="1"/>
            <a:r>
              <a:rPr lang="en-US" altLang="en-US" sz="4000" dirty="0">
                <a:ea typeface="Calibri" panose="020F0502020204030204" pitchFamily="34" charset="0"/>
                <a:cs typeface="Lucida Sans" panose="020B0602030504020204" pitchFamily="34" charset="0"/>
              </a:rPr>
              <a:t>COBIT®2019:</a:t>
            </a:r>
            <a:br>
              <a:rPr lang="en-US" altLang="en-US" sz="4000" dirty="0">
                <a:ea typeface="Calibri" panose="020F0502020204030204" pitchFamily="34" charset="0"/>
                <a:cs typeface="Lucida Sans" panose="020B0602030504020204" pitchFamily="34" charset="0"/>
              </a:rPr>
            </a:br>
            <a:r>
              <a:rPr lang="en-US" altLang="en-US" sz="4000" dirty="0">
                <a:ea typeface="Calibri" panose="020F0502020204030204" pitchFamily="34" charset="0"/>
                <a:cs typeface="Lucida Sans" panose="020B0602030504020204" pitchFamily="34" charset="0"/>
              </a:rPr>
              <a:t>Build, Acquire and Implement</a:t>
            </a:r>
          </a:p>
        </p:txBody>
      </p:sp>
      <p:sp>
        <p:nvSpPr>
          <p:cNvPr id="22531" name="Rectangle 3">
            <a:extLst>
              <a:ext uri="{FF2B5EF4-FFF2-40B4-BE49-F238E27FC236}">
                <a16:creationId xmlns:a16="http://schemas.microsoft.com/office/drawing/2014/main" id="{6D01AC71-84DC-45F5-A95D-C8424F95EBC2}"/>
              </a:ext>
            </a:extLst>
          </p:cNvPr>
          <p:cNvSpPr>
            <a:spLocks noGrp="1" noChangeArrowheads="1"/>
          </p:cNvSpPr>
          <p:nvPr>
            <p:ph idx="1"/>
          </p:nvPr>
        </p:nvSpPr>
        <p:spPr/>
        <p:txBody>
          <a:bodyPr/>
          <a:lstStyle/>
          <a:p>
            <a:pPr marL="514350" indent="-514350" eaLnBrk="1" hangingPunct="1">
              <a:buFont typeface="Arial" panose="020B0604020202020204" pitchFamily="34" charset="0"/>
              <a:buAutoNum type="arabicPeriod"/>
            </a:pPr>
            <a:r>
              <a:rPr lang="en-US" altLang="en-US" sz="2200" dirty="0">
                <a:latin typeface="Calibri" panose="020F0502020204030204" pitchFamily="34" charset="0"/>
                <a:ea typeface="ヒラギノ角ゴ Pro W3"/>
                <a:cs typeface="ヒラギノ角ゴ Pro W3"/>
              </a:rPr>
              <a:t>Manage programs</a:t>
            </a:r>
          </a:p>
          <a:p>
            <a:pPr marL="514350" indent="-514350" eaLnBrk="1" hangingPunct="1">
              <a:buFont typeface="Arial" panose="020B0604020202020204" pitchFamily="34" charset="0"/>
              <a:buAutoNum type="arabicPeriod"/>
            </a:pPr>
            <a:r>
              <a:rPr lang="en-US" altLang="en-US" sz="2200" dirty="0">
                <a:latin typeface="Calibri" panose="020F0502020204030204" pitchFamily="34" charset="0"/>
                <a:ea typeface="ヒラギノ角ゴ Pro W3"/>
                <a:cs typeface="ヒラギノ角ゴ Pro W3"/>
              </a:rPr>
              <a:t>Manage requirements definition</a:t>
            </a:r>
          </a:p>
          <a:p>
            <a:pPr marL="514350" indent="-514350" eaLnBrk="1" hangingPunct="1">
              <a:buFont typeface="Arial" panose="020B0604020202020204" pitchFamily="34" charset="0"/>
              <a:buAutoNum type="arabicPeriod"/>
            </a:pPr>
            <a:r>
              <a:rPr lang="en-US" altLang="en-US" sz="2200" dirty="0">
                <a:latin typeface="Calibri" panose="020F0502020204030204" pitchFamily="34" charset="0"/>
                <a:ea typeface="ヒラギノ角ゴ Pro W3"/>
                <a:cs typeface="ヒラギノ角ゴ Pro W3"/>
              </a:rPr>
              <a:t>Manage solutions identification and build</a:t>
            </a:r>
          </a:p>
          <a:p>
            <a:pPr marL="514350" indent="-514350" eaLnBrk="1" hangingPunct="1">
              <a:buFont typeface="Arial" panose="020B0604020202020204" pitchFamily="34" charset="0"/>
              <a:buAutoNum type="arabicPeriod"/>
            </a:pPr>
            <a:r>
              <a:rPr lang="en-US" altLang="en-US" sz="2200" dirty="0">
                <a:latin typeface="Calibri" panose="020F0502020204030204" pitchFamily="34" charset="0"/>
                <a:ea typeface="ヒラギノ角ゴ Pro W3"/>
                <a:cs typeface="ヒラギノ角ゴ Pro W3"/>
              </a:rPr>
              <a:t>Manage availability and capacity</a:t>
            </a:r>
          </a:p>
          <a:p>
            <a:pPr marL="514350" indent="-514350" eaLnBrk="1" hangingPunct="1">
              <a:buFont typeface="Arial" panose="020B0604020202020204" pitchFamily="34" charset="0"/>
              <a:buAutoNum type="arabicPeriod"/>
            </a:pPr>
            <a:r>
              <a:rPr lang="en-US" altLang="en-US" sz="2200" dirty="0">
                <a:latin typeface="Calibri" panose="020F0502020204030204" pitchFamily="34" charset="0"/>
                <a:ea typeface="ヒラギノ角ゴ Pro W3"/>
                <a:cs typeface="ヒラギノ角ゴ Pro W3"/>
              </a:rPr>
              <a:t>Manage organizational change</a:t>
            </a:r>
          </a:p>
          <a:p>
            <a:pPr marL="514350" indent="-514350" eaLnBrk="1" hangingPunct="1">
              <a:buFont typeface="Arial" panose="020B0604020202020204" pitchFamily="34" charset="0"/>
              <a:buAutoNum type="arabicPeriod"/>
            </a:pPr>
            <a:r>
              <a:rPr lang="en-US" altLang="en-US" sz="2200" dirty="0">
                <a:latin typeface="Calibri" panose="020F0502020204030204" pitchFamily="34" charset="0"/>
                <a:ea typeface="ヒラギノ角ゴ Pro W3"/>
                <a:cs typeface="ヒラギノ角ゴ Pro W3"/>
              </a:rPr>
              <a:t>Manage IT changes</a:t>
            </a:r>
          </a:p>
          <a:p>
            <a:pPr marL="514350" indent="-514350" eaLnBrk="1" hangingPunct="1">
              <a:buFont typeface="Arial" panose="020B0604020202020204" pitchFamily="34" charset="0"/>
              <a:buAutoNum type="arabicPeriod"/>
            </a:pPr>
            <a:r>
              <a:rPr lang="en-US" altLang="en-US" sz="2200" dirty="0">
                <a:latin typeface="Calibri" panose="020F0502020204030204" pitchFamily="34" charset="0"/>
                <a:ea typeface="ヒラギノ角ゴ Pro W3"/>
                <a:cs typeface="ヒラギノ角ゴ Pro W3"/>
              </a:rPr>
              <a:t>Manage IT change acceptance and transitioning</a:t>
            </a:r>
          </a:p>
          <a:p>
            <a:pPr marL="514350" indent="-514350" eaLnBrk="1" hangingPunct="1">
              <a:buFont typeface="Arial" panose="020B0604020202020204" pitchFamily="34" charset="0"/>
              <a:buAutoNum type="arabicPeriod"/>
            </a:pPr>
            <a:r>
              <a:rPr lang="en-US" altLang="en-US" sz="2200" dirty="0">
                <a:latin typeface="Calibri" panose="020F0502020204030204" pitchFamily="34" charset="0"/>
                <a:ea typeface="ヒラギノ角ゴ Pro W3"/>
                <a:cs typeface="ヒラギノ角ゴ Pro W3"/>
              </a:rPr>
              <a:t>Manage knowledge</a:t>
            </a:r>
          </a:p>
          <a:p>
            <a:pPr marL="514350" indent="-514350" eaLnBrk="1" hangingPunct="1">
              <a:buFont typeface="Arial" panose="020B0604020202020204" pitchFamily="34" charset="0"/>
              <a:buAutoNum type="arabicPeriod"/>
            </a:pPr>
            <a:r>
              <a:rPr lang="en-US" altLang="en-US" sz="2200" dirty="0">
                <a:latin typeface="Calibri" panose="020F0502020204030204" pitchFamily="34" charset="0"/>
                <a:ea typeface="ヒラギノ角ゴ Pro W3"/>
                <a:cs typeface="ヒラギノ角ゴ Pro W3"/>
              </a:rPr>
              <a:t>Manage assets</a:t>
            </a:r>
          </a:p>
          <a:p>
            <a:pPr marL="514350" indent="-514350" eaLnBrk="1" hangingPunct="1">
              <a:buFont typeface="Arial" panose="020B0604020202020204" pitchFamily="34" charset="0"/>
              <a:buAutoNum type="arabicPeriod"/>
            </a:pPr>
            <a:r>
              <a:rPr lang="en-US" altLang="en-US" sz="2200" dirty="0">
                <a:latin typeface="Calibri" panose="020F0502020204030204" pitchFamily="34" charset="0"/>
                <a:ea typeface="ヒラギノ角ゴ Pro W3"/>
                <a:cs typeface="ヒラギノ角ゴ Pro W3"/>
              </a:rPr>
              <a:t>Manage configuration</a:t>
            </a:r>
          </a:p>
          <a:p>
            <a:pPr marL="514350" indent="-514350" eaLnBrk="1" hangingPunct="1">
              <a:buFont typeface="Arial" panose="020B0604020202020204" pitchFamily="34" charset="0"/>
              <a:buAutoNum type="arabicPeriod"/>
            </a:pPr>
            <a:r>
              <a:rPr lang="en-US" altLang="en-US" sz="2200" dirty="0">
                <a:latin typeface="Calibri" panose="020F0502020204030204" pitchFamily="34" charset="0"/>
                <a:ea typeface="ヒラギノ角ゴ Pro W3"/>
                <a:cs typeface="ヒラギノ角ゴ Pro W3"/>
              </a:rPr>
              <a:t>Manage projects</a:t>
            </a:r>
          </a:p>
        </p:txBody>
      </p:sp>
      <p:sp>
        <p:nvSpPr>
          <p:cNvPr id="22532" name="Text Box 4">
            <a:extLst>
              <a:ext uri="{FF2B5EF4-FFF2-40B4-BE49-F238E27FC236}">
                <a16:creationId xmlns:a16="http://schemas.microsoft.com/office/drawing/2014/main" id="{B5DD2D4B-6904-4FBE-A7CC-6B0B17F57D66}"/>
              </a:ext>
            </a:extLst>
          </p:cNvPr>
          <p:cNvSpPr txBox="1">
            <a:spLocks noChangeArrowheads="1"/>
          </p:cNvSpPr>
          <p:nvPr/>
        </p:nvSpPr>
        <p:spPr bwMode="auto">
          <a:xfrm>
            <a:off x="381000" y="6324600"/>
            <a:ext cx="56213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Source:  COBIT® 5 2012 ISACA, All rights reserved.</a:t>
            </a:r>
          </a:p>
        </p:txBody>
      </p:sp>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00FF0D6B-A12A-42A6-B650-03A9188B9BEF}"/>
              </a:ext>
            </a:extLst>
          </p:cNvPr>
          <p:cNvSpPr>
            <a:spLocks noGrp="1" noChangeArrowheads="1"/>
          </p:cNvSpPr>
          <p:nvPr>
            <p:ph type="title"/>
          </p:nvPr>
        </p:nvSpPr>
        <p:spPr>
          <a:xfrm>
            <a:off x="520700" y="609600"/>
            <a:ext cx="8154988" cy="1107996"/>
          </a:xfrm>
        </p:spPr>
        <p:txBody>
          <a:bodyPr/>
          <a:lstStyle/>
          <a:p>
            <a:pPr algn="ctr" eaLnBrk="1" hangingPunct="1"/>
            <a:r>
              <a:rPr lang="en-US" altLang="en-US" sz="4000" dirty="0">
                <a:ea typeface="Calibri" panose="020F0502020204030204" pitchFamily="34" charset="0"/>
                <a:cs typeface="Lucida Sans" panose="020B0602030504020204" pitchFamily="34" charset="0"/>
              </a:rPr>
              <a:t>COBIT®2019:</a:t>
            </a:r>
            <a:br>
              <a:rPr lang="en-US" altLang="en-US" sz="4000" dirty="0">
                <a:ea typeface="Calibri" panose="020F0502020204030204" pitchFamily="34" charset="0"/>
                <a:cs typeface="Lucida Sans" panose="020B0602030504020204" pitchFamily="34" charset="0"/>
              </a:rPr>
            </a:br>
            <a:r>
              <a:rPr lang="en-US" altLang="en-US" sz="4000" dirty="0">
                <a:ea typeface="Calibri" panose="020F0502020204030204" pitchFamily="34" charset="0"/>
                <a:cs typeface="Lucida Sans" panose="020B0602030504020204" pitchFamily="34" charset="0"/>
              </a:rPr>
              <a:t>Deliver, Service and Support</a:t>
            </a:r>
          </a:p>
        </p:txBody>
      </p:sp>
      <p:sp>
        <p:nvSpPr>
          <p:cNvPr id="15363" name="Rectangle 3">
            <a:extLst>
              <a:ext uri="{FF2B5EF4-FFF2-40B4-BE49-F238E27FC236}">
                <a16:creationId xmlns:a16="http://schemas.microsoft.com/office/drawing/2014/main" id="{6AC62397-839F-467F-A6BB-2007A36DD553}"/>
              </a:ext>
            </a:extLst>
          </p:cNvPr>
          <p:cNvSpPr>
            <a:spLocks noGrp="1" noChangeArrowheads="1"/>
          </p:cNvSpPr>
          <p:nvPr>
            <p:ph idx="1"/>
          </p:nvPr>
        </p:nvSpPr>
        <p:spPr/>
        <p:txBody>
          <a:bodyPr>
            <a:noAutofit/>
          </a:bodyPr>
          <a:lstStyle/>
          <a:p>
            <a:pPr marL="514350" indent="-514350" eaLnBrk="1" hangingPunct="1">
              <a:buFont typeface="+mj-lt"/>
              <a:buAutoNum type="arabicPeriod"/>
              <a:defRPr/>
            </a:pPr>
            <a:r>
              <a:rPr lang="en-US" altLang="en-US" sz="2400" dirty="0"/>
              <a:t>Manage operations</a:t>
            </a:r>
          </a:p>
          <a:p>
            <a:pPr marL="514350" indent="-514350" eaLnBrk="1" hangingPunct="1">
              <a:buFont typeface="+mj-lt"/>
              <a:buAutoNum type="arabicPeriod"/>
              <a:defRPr/>
            </a:pPr>
            <a:r>
              <a:rPr lang="en-US" altLang="en-US" sz="2400" dirty="0"/>
              <a:t>Manage service requests and incidents</a:t>
            </a:r>
          </a:p>
          <a:p>
            <a:pPr marL="514350" indent="-514350" eaLnBrk="1" hangingPunct="1">
              <a:buFont typeface="+mj-lt"/>
              <a:buAutoNum type="arabicPeriod"/>
              <a:defRPr/>
            </a:pPr>
            <a:r>
              <a:rPr lang="en-US" altLang="en-US" sz="2400" dirty="0"/>
              <a:t>Manage problems</a:t>
            </a:r>
          </a:p>
          <a:p>
            <a:pPr marL="514350" indent="-514350" eaLnBrk="1" hangingPunct="1">
              <a:buFont typeface="+mj-lt"/>
              <a:buAutoNum type="arabicPeriod"/>
              <a:defRPr/>
            </a:pPr>
            <a:r>
              <a:rPr lang="en-US" altLang="en-US" sz="2400" dirty="0"/>
              <a:t>Manage continuity</a:t>
            </a:r>
          </a:p>
          <a:p>
            <a:pPr marL="514350" indent="-514350" eaLnBrk="1" hangingPunct="1">
              <a:buFont typeface="+mj-lt"/>
              <a:buAutoNum type="arabicPeriod"/>
              <a:defRPr/>
            </a:pPr>
            <a:r>
              <a:rPr lang="en-US" altLang="en-US" sz="2400" dirty="0"/>
              <a:t>Manage security services</a:t>
            </a:r>
          </a:p>
          <a:p>
            <a:pPr marL="514350" indent="-514350" eaLnBrk="1" hangingPunct="1">
              <a:buFont typeface="+mj-lt"/>
              <a:buAutoNum type="arabicPeriod"/>
              <a:defRPr/>
            </a:pPr>
            <a:r>
              <a:rPr lang="en-US" altLang="en-US" sz="2400" dirty="0"/>
              <a:t>Manage business process controls</a:t>
            </a:r>
          </a:p>
          <a:p>
            <a:pPr eaLnBrk="1" hangingPunct="1">
              <a:buFont typeface="Wingdings" pitchFamily="2" charset="2"/>
              <a:buNone/>
              <a:defRPr/>
            </a:pPr>
            <a:endParaRPr lang="en-US" altLang="en-US" dirty="0"/>
          </a:p>
        </p:txBody>
      </p:sp>
      <p:sp>
        <p:nvSpPr>
          <p:cNvPr id="23556" name="Text Box 4">
            <a:extLst>
              <a:ext uri="{FF2B5EF4-FFF2-40B4-BE49-F238E27FC236}">
                <a16:creationId xmlns:a16="http://schemas.microsoft.com/office/drawing/2014/main" id="{19447B89-70A7-4B37-A563-69029DF80268}"/>
              </a:ext>
            </a:extLst>
          </p:cNvPr>
          <p:cNvSpPr txBox="1">
            <a:spLocks noChangeArrowheads="1"/>
          </p:cNvSpPr>
          <p:nvPr/>
        </p:nvSpPr>
        <p:spPr bwMode="auto">
          <a:xfrm>
            <a:off x="381000" y="6324600"/>
            <a:ext cx="56213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Source:  COBIT® 5 2012 ISACA, All rights reserved.</a:t>
            </a:r>
          </a:p>
        </p:txBody>
      </p:sp>
    </p:spTree>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67AF8BFC-8563-401C-966B-F49149B4CCF7}"/>
              </a:ext>
            </a:extLst>
          </p:cNvPr>
          <p:cNvSpPr>
            <a:spLocks noGrp="1" noChangeArrowheads="1"/>
          </p:cNvSpPr>
          <p:nvPr>
            <p:ph type="title"/>
          </p:nvPr>
        </p:nvSpPr>
        <p:spPr>
          <a:xfrm>
            <a:off x="520700" y="609600"/>
            <a:ext cx="8154988" cy="1107996"/>
          </a:xfrm>
        </p:spPr>
        <p:txBody>
          <a:bodyPr/>
          <a:lstStyle/>
          <a:p>
            <a:pPr algn="ctr" eaLnBrk="1" hangingPunct="1"/>
            <a:r>
              <a:rPr lang="en-US" altLang="en-US" sz="4000" dirty="0">
                <a:ea typeface="Calibri" panose="020F0502020204030204" pitchFamily="34" charset="0"/>
                <a:cs typeface="Lucida Sans" panose="020B0602030504020204" pitchFamily="34" charset="0"/>
              </a:rPr>
              <a:t>COBIT®2019:</a:t>
            </a:r>
            <a:br>
              <a:rPr lang="en-US" altLang="en-US" sz="4000" dirty="0">
                <a:ea typeface="Calibri" panose="020F0502020204030204" pitchFamily="34" charset="0"/>
                <a:cs typeface="Lucida Sans" panose="020B0602030504020204" pitchFamily="34" charset="0"/>
              </a:rPr>
            </a:br>
            <a:r>
              <a:rPr lang="en-US" altLang="en-US" sz="4000" dirty="0">
                <a:ea typeface="Calibri" panose="020F0502020204030204" pitchFamily="34" charset="0"/>
                <a:cs typeface="Lucida Sans" panose="020B0602030504020204" pitchFamily="34" charset="0"/>
              </a:rPr>
              <a:t>Monitor, Evaluate and Assess</a:t>
            </a:r>
          </a:p>
        </p:txBody>
      </p:sp>
      <p:sp>
        <p:nvSpPr>
          <p:cNvPr id="24579" name="Rectangle 3">
            <a:extLst>
              <a:ext uri="{FF2B5EF4-FFF2-40B4-BE49-F238E27FC236}">
                <a16:creationId xmlns:a16="http://schemas.microsoft.com/office/drawing/2014/main" id="{97768BCA-27E4-4A5F-8C50-7D1D12C95C8B}"/>
              </a:ext>
            </a:extLst>
          </p:cNvPr>
          <p:cNvSpPr>
            <a:spLocks noGrp="1" noChangeArrowheads="1"/>
          </p:cNvSpPr>
          <p:nvPr>
            <p:ph idx="1"/>
          </p:nvPr>
        </p:nvSpPr>
        <p:spPr>
          <a:xfrm>
            <a:off x="520700" y="2133600"/>
            <a:ext cx="8154988" cy="4238625"/>
          </a:xfrm>
        </p:spPr>
        <p:txBody>
          <a:bodyPr/>
          <a:lstStyle/>
          <a:p>
            <a:pPr marL="514350" indent="-514350" eaLnBrk="1" hangingPunct="1">
              <a:buFont typeface="Arial" panose="020B0604020202020204" pitchFamily="34" charset="0"/>
              <a:buAutoNum type="arabicPeriod"/>
            </a:pPr>
            <a:r>
              <a:rPr lang="en-US" altLang="en-US" sz="2400" dirty="0">
                <a:latin typeface="Calibri" panose="020F0502020204030204" pitchFamily="34" charset="0"/>
                <a:ea typeface="ヒラギノ角ゴ Pro W3"/>
                <a:cs typeface="ヒラギノ角ゴ Pro W3"/>
              </a:rPr>
              <a:t>Manage performance and conformance monitoring</a:t>
            </a:r>
          </a:p>
          <a:p>
            <a:pPr marL="514350" indent="-514350" eaLnBrk="1" hangingPunct="1">
              <a:buFont typeface="Arial" panose="020B0604020202020204" pitchFamily="34" charset="0"/>
              <a:buAutoNum type="arabicPeriod"/>
            </a:pPr>
            <a:r>
              <a:rPr lang="en-US" altLang="en-US" sz="2400" dirty="0">
                <a:latin typeface="Calibri" panose="020F0502020204030204" pitchFamily="34" charset="0"/>
                <a:ea typeface="ヒラギノ角ゴ Pro W3"/>
                <a:cs typeface="ヒラギノ角ゴ Pro W3"/>
              </a:rPr>
              <a:t>Manage system of internal control</a:t>
            </a:r>
          </a:p>
          <a:p>
            <a:pPr marL="514350" indent="-514350" eaLnBrk="1" hangingPunct="1">
              <a:buFont typeface="Arial" panose="020B0604020202020204" pitchFamily="34" charset="0"/>
              <a:buAutoNum type="arabicPeriod"/>
            </a:pPr>
            <a:r>
              <a:rPr lang="en-US" altLang="en-US" sz="2400" dirty="0">
                <a:latin typeface="Calibri" panose="020F0502020204030204" pitchFamily="34" charset="0"/>
                <a:ea typeface="ヒラギノ角ゴ Pro W3"/>
                <a:cs typeface="ヒラギノ角ゴ Pro W3"/>
              </a:rPr>
              <a:t>Manage compliance with external requirements</a:t>
            </a:r>
          </a:p>
          <a:p>
            <a:pPr marL="514350" indent="-514350" eaLnBrk="1" hangingPunct="1">
              <a:buFont typeface="Arial" panose="020B0604020202020204" pitchFamily="34" charset="0"/>
              <a:buAutoNum type="arabicPeriod"/>
            </a:pPr>
            <a:r>
              <a:rPr lang="en-US" altLang="en-US" sz="2400" dirty="0">
                <a:latin typeface="Calibri" panose="020F0502020204030204" pitchFamily="34" charset="0"/>
                <a:ea typeface="ヒラギノ角ゴ Pro W3"/>
                <a:cs typeface="ヒラギノ角ゴ Pro W3"/>
              </a:rPr>
              <a:t>Manage assurance</a:t>
            </a:r>
          </a:p>
        </p:txBody>
      </p:sp>
      <p:sp>
        <p:nvSpPr>
          <p:cNvPr id="24580" name="Text Box 4">
            <a:extLst>
              <a:ext uri="{FF2B5EF4-FFF2-40B4-BE49-F238E27FC236}">
                <a16:creationId xmlns:a16="http://schemas.microsoft.com/office/drawing/2014/main" id="{8BFEDF07-64F9-42C2-8DD3-08D57A3C64B4}"/>
              </a:ext>
            </a:extLst>
          </p:cNvPr>
          <p:cNvSpPr txBox="1">
            <a:spLocks noChangeArrowheads="1"/>
          </p:cNvSpPr>
          <p:nvPr/>
        </p:nvSpPr>
        <p:spPr bwMode="auto">
          <a:xfrm>
            <a:off x="381000" y="6324600"/>
            <a:ext cx="56213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Source:  COBIT® 5 2012 ISACA, All rights reserved.</a:t>
            </a:r>
          </a:p>
        </p:txBody>
      </p:sp>
    </p:spTree>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EC1CE356-D6AE-45E2-9867-C0EB972D4834}"/>
              </a:ext>
            </a:extLst>
          </p:cNvPr>
          <p:cNvSpPr>
            <a:spLocks noGrp="1"/>
          </p:cNvSpPr>
          <p:nvPr>
            <p:ph type="title"/>
          </p:nvPr>
        </p:nvSpPr>
        <p:spPr>
          <a:xfrm>
            <a:off x="520700" y="609600"/>
            <a:ext cx="8154988" cy="806450"/>
          </a:xfrm>
        </p:spPr>
        <p:txBody>
          <a:bodyPr/>
          <a:lstStyle/>
          <a:p>
            <a:pPr algn="ctr" eaLnBrk="1" hangingPunct="1"/>
            <a:r>
              <a:rPr lang="en-US" altLang="en-US" sz="3200">
                <a:ea typeface="Calibri" panose="020F0502020204030204" pitchFamily="34" charset="0"/>
                <a:cs typeface="Lucida Sans" panose="020B0602030504020204" pitchFamily="34" charset="0"/>
              </a:rPr>
              <a:t>Key Process: Deliver, Service and Support</a:t>
            </a:r>
            <a:br>
              <a:rPr lang="en-US" altLang="en-US">
                <a:ea typeface="Calibri" panose="020F0502020204030204" pitchFamily="34" charset="0"/>
                <a:cs typeface="Lucida Sans" panose="020B0602030504020204" pitchFamily="34" charset="0"/>
              </a:rPr>
            </a:br>
            <a:r>
              <a:rPr lang="en-US" altLang="en-US" sz="2800">
                <a:ea typeface="Calibri" panose="020F0502020204030204" pitchFamily="34" charset="0"/>
                <a:cs typeface="Lucida Sans" panose="020B0602030504020204" pitchFamily="34" charset="0"/>
              </a:rPr>
              <a:t>Includes Process:  Manage Security Services</a:t>
            </a:r>
            <a:endParaRPr lang="en-US" altLang="en-US">
              <a:ea typeface="Calibri" panose="020F0502020204030204" pitchFamily="34" charset="0"/>
              <a:cs typeface="Lucida Sans" panose="020B0602030504020204" pitchFamily="34" charset="0"/>
            </a:endParaRPr>
          </a:p>
        </p:txBody>
      </p:sp>
      <p:sp>
        <p:nvSpPr>
          <p:cNvPr id="3" name="Content Placeholder 2">
            <a:extLst>
              <a:ext uri="{FF2B5EF4-FFF2-40B4-BE49-F238E27FC236}">
                <a16:creationId xmlns:a16="http://schemas.microsoft.com/office/drawing/2014/main" id="{6D1873BE-7545-4FCC-B146-A7B0B740A473}"/>
              </a:ext>
            </a:extLst>
          </p:cNvPr>
          <p:cNvSpPr>
            <a:spLocks noGrp="1"/>
          </p:cNvSpPr>
          <p:nvPr>
            <p:ph idx="1"/>
          </p:nvPr>
        </p:nvSpPr>
        <p:spPr/>
        <p:txBody>
          <a:bodyPr>
            <a:noAutofit/>
          </a:bodyPr>
          <a:lstStyle/>
          <a:p>
            <a:pPr eaLnBrk="1" hangingPunct="1">
              <a:buFont typeface="Wingdings" pitchFamily="2" charset="2"/>
              <a:buNone/>
              <a:defRPr/>
            </a:pPr>
            <a:r>
              <a:rPr lang="en-US" sz="2400" dirty="0"/>
              <a:t>Which Includes Management Practices:</a:t>
            </a:r>
          </a:p>
          <a:p>
            <a:pPr marL="514350" indent="-514350" eaLnBrk="1" hangingPunct="1">
              <a:buFont typeface="+mj-lt"/>
              <a:buAutoNum type="arabicPeriod"/>
              <a:defRPr/>
            </a:pPr>
            <a:r>
              <a:rPr lang="en-US" sz="2400" dirty="0"/>
              <a:t>Protect against malware</a:t>
            </a:r>
          </a:p>
          <a:p>
            <a:pPr marL="514350" indent="-514350" eaLnBrk="1" hangingPunct="1">
              <a:buFont typeface="+mj-lt"/>
              <a:buAutoNum type="arabicPeriod"/>
              <a:defRPr/>
            </a:pPr>
            <a:r>
              <a:rPr lang="en-US" sz="2400" dirty="0"/>
              <a:t>Manage network and connectivity security</a:t>
            </a:r>
          </a:p>
          <a:p>
            <a:pPr marL="514350" indent="-514350" eaLnBrk="1" hangingPunct="1">
              <a:buFont typeface="+mj-lt"/>
              <a:buAutoNum type="arabicPeriod"/>
              <a:defRPr/>
            </a:pPr>
            <a:r>
              <a:rPr lang="en-US" sz="2400" dirty="0"/>
              <a:t>Manage endpoint security</a:t>
            </a:r>
          </a:p>
          <a:p>
            <a:pPr marL="514350" indent="-514350" eaLnBrk="1" hangingPunct="1">
              <a:buFont typeface="+mj-lt"/>
              <a:buAutoNum type="arabicPeriod"/>
              <a:defRPr/>
            </a:pPr>
            <a:r>
              <a:rPr lang="en-US" sz="2400" dirty="0"/>
              <a:t>Manage user identity and logical access</a:t>
            </a:r>
          </a:p>
          <a:p>
            <a:pPr marL="514350" indent="-514350" eaLnBrk="1" hangingPunct="1">
              <a:buFont typeface="+mj-lt"/>
              <a:buAutoNum type="arabicPeriod"/>
              <a:defRPr/>
            </a:pPr>
            <a:r>
              <a:rPr lang="en-US" sz="2400" dirty="0"/>
              <a:t>Manage physical access to IT assets</a:t>
            </a:r>
          </a:p>
          <a:p>
            <a:pPr marL="514350" indent="-514350" eaLnBrk="1" hangingPunct="1">
              <a:buFont typeface="+mj-lt"/>
              <a:buAutoNum type="arabicPeriod"/>
              <a:defRPr/>
            </a:pPr>
            <a:r>
              <a:rPr lang="en-US" sz="2400" dirty="0"/>
              <a:t>Manage sensitive documents and output devices</a:t>
            </a:r>
          </a:p>
          <a:p>
            <a:pPr marL="514350" indent="-514350" eaLnBrk="1" hangingPunct="1">
              <a:buFont typeface="+mj-lt"/>
              <a:buAutoNum type="arabicPeriod"/>
              <a:defRPr/>
            </a:pPr>
            <a:r>
              <a:rPr lang="en-US" sz="2400" dirty="0"/>
              <a:t>Monitor the infrastructure for security-related events</a:t>
            </a:r>
          </a:p>
          <a:p>
            <a:pPr eaLnBrk="1" hangingPunct="1">
              <a:buFont typeface="Wingdings" pitchFamily="2" charset="2"/>
              <a:buNone/>
              <a:defRPr/>
            </a:pPr>
            <a:r>
              <a:rPr lang="en-US" sz="2400" dirty="0"/>
              <a:t>Which each include Activities…</a:t>
            </a:r>
          </a:p>
        </p:txBody>
      </p:sp>
    </p:spTree>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a:extLst>
              <a:ext uri="{FF2B5EF4-FFF2-40B4-BE49-F238E27FC236}">
                <a16:creationId xmlns:a16="http://schemas.microsoft.com/office/drawing/2014/main" id="{E660E891-9597-4295-9274-A9290820B088}"/>
              </a:ext>
            </a:extLst>
          </p:cNvPr>
          <p:cNvSpPr>
            <a:spLocks noGrp="1"/>
          </p:cNvSpPr>
          <p:nvPr>
            <p:ph type="title"/>
          </p:nvPr>
        </p:nvSpPr>
        <p:spPr/>
        <p:txBody>
          <a:bodyPr/>
          <a:lstStyle/>
          <a:p>
            <a:pPr algn="ctr" eaLnBrk="1" fontAlgn="t" hangingPunct="1"/>
            <a:r>
              <a:rPr lang="en-US" altLang="en-US">
                <a:ea typeface="Calibri" panose="020F0502020204030204" pitchFamily="34" charset="0"/>
                <a:cs typeface="Lucida Sans" panose="020B0602030504020204" pitchFamily="34" charset="0"/>
              </a:rPr>
              <a:t>Grading Each Process </a:t>
            </a:r>
            <a:br>
              <a:rPr lang="en-US" altLang="en-US">
                <a:ea typeface="Calibri" panose="020F0502020204030204" pitchFamily="34" charset="0"/>
                <a:cs typeface="Lucida Sans" panose="020B0602030504020204" pitchFamily="34" charset="0"/>
              </a:rPr>
            </a:br>
            <a:r>
              <a:rPr lang="en-US" altLang="en-US">
                <a:ea typeface="Calibri" panose="020F0502020204030204" pitchFamily="34" charset="0"/>
                <a:cs typeface="Lucida Sans" panose="020B0602030504020204" pitchFamily="34" charset="0"/>
              </a:rPr>
              <a:t>to Attain Level 1</a:t>
            </a:r>
          </a:p>
        </p:txBody>
      </p:sp>
      <p:graphicFrame>
        <p:nvGraphicFramePr>
          <p:cNvPr id="5" name="Content Placeholder 4">
            <a:extLst>
              <a:ext uri="{FF2B5EF4-FFF2-40B4-BE49-F238E27FC236}">
                <a16:creationId xmlns:a16="http://schemas.microsoft.com/office/drawing/2014/main" id="{884D9845-A5B2-43DD-A931-EB5886189560}"/>
              </a:ext>
            </a:extLst>
          </p:cNvPr>
          <p:cNvGraphicFramePr>
            <a:graphicFrameLocks noGrp="1"/>
          </p:cNvGraphicFramePr>
          <p:nvPr>
            <p:ph idx="1"/>
          </p:nvPr>
        </p:nvGraphicFramePr>
        <p:xfrm>
          <a:off x="457200" y="1981200"/>
          <a:ext cx="8001001" cy="3962400"/>
        </p:xfrm>
        <a:graphic>
          <a:graphicData uri="http://schemas.openxmlformats.org/drawingml/2006/table">
            <a:tbl>
              <a:tblPr firstRow="1" bandRow="1">
                <a:tableStyleId>{5C22544A-7EE6-4342-B048-85BDC9FD1C3A}</a:tableStyleId>
              </a:tblPr>
              <a:tblGrid>
                <a:gridCol w="1500188">
                  <a:extLst>
                    <a:ext uri="{9D8B030D-6E8A-4147-A177-3AD203B41FA5}">
                      <a16:colId xmlns:a16="http://schemas.microsoft.com/office/drawing/2014/main" val="20000"/>
                    </a:ext>
                  </a:extLst>
                </a:gridCol>
                <a:gridCol w="3833813">
                  <a:extLst>
                    <a:ext uri="{9D8B030D-6E8A-4147-A177-3AD203B41FA5}">
                      <a16:colId xmlns:a16="http://schemas.microsoft.com/office/drawing/2014/main" val="20001"/>
                    </a:ext>
                  </a:extLst>
                </a:gridCol>
                <a:gridCol w="2667000">
                  <a:extLst>
                    <a:ext uri="{9D8B030D-6E8A-4147-A177-3AD203B41FA5}">
                      <a16:colId xmlns:a16="http://schemas.microsoft.com/office/drawing/2014/main" val="20002"/>
                    </a:ext>
                  </a:extLst>
                </a:gridCol>
              </a:tblGrid>
              <a:tr h="1194408">
                <a:tc>
                  <a:txBody>
                    <a:bodyPr/>
                    <a:lstStyle/>
                    <a:p>
                      <a:pPr algn="ctr"/>
                      <a:r>
                        <a:rPr lang="en-US" sz="2400" dirty="0"/>
                        <a:t>Abbrev.</a:t>
                      </a:r>
                    </a:p>
                  </a:txBody>
                  <a:tcPr/>
                </a:tc>
                <a:tc>
                  <a:txBody>
                    <a:bodyPr/>
                    <a:lstStyle/>
                    <a:p>
                      <a:pPr algn="ctr"/>
                      <a:r>
                        <a:rPr lang="en-US" sz="2400" dirty="0"/>
                        <a:t>Description</a:t>
                      </a:r>
                    </a:p>
                  </a:txBody>
                  <a:tcPr/>
                </a:tc>
                <a:tc>
                  <a:txBody>
                    <a:bodyPr/>
                    <a:lstStyle/>
                    <a:p>
                      <a:pPr algn="ctr"/>
                      <a:r>
                        <a:rPr lang="en-US" sz="2400" dirty="0"/>
                        <a:t>Achievement</a:t>
                      </a:r>
                      <a:r>
                        <a:rPr lang="en-US" sz="2400" baseline="0" dirty="0"/>
                        <a:t> Level</a:t>
                      </a:r>
                      <a:endParaRPr lang="en-US" sz="2400" dirty="0"/>
                    </a:p>
                  </a:txBody>
                  <a:tcPr/>
                </a:tc>
                <a:extLst>
                  <a:ext uri="{0D108BD9-81ED-4DB2-BD59-A6C34878D82A}">
                    <a16:rowId xmlns:a16="http://schemas.microsoft.com/office/drawing/2014/main" val="10000"/>
                  </a:ext>
                </a:extLst>
              </a:tr>
              <a:tr h="691998">
                <a:tc>
                  <a:txBody>
                    <a:bodyPr/>
                    <a:lstStyle/>
                    <a:p>
                      <a:pPr algn="ctr"/>
                      <a:r>
                        <a:rPr lang="en-US" sz="2400" dirty="0"/>
                        <a:t>N</a:t>
                      </a:r>
                    </a:p>
                  </a:txBody>
                  <a:tcPr/>
                </a:tc>
                <a:tc>
                  <a:txBody>
                    <a:bodyPr/>
                    <a:lstStyle/>
                    <a:p>
                      <a:pPr algn="ctr"/>
                      <a:r>
                        <a:rPr lang="en-US" sz="2400" dirty="0"/>
                        <a:t>Not Achieved</a:t>
                      </a:r>
                    </a:p>
                  </a:txBody>
                  <a:tcPr/>
                </a:tc>
                <a:tc>
                  <a:txBody>
                    <a:bodyPr/>
                    <a:lstStyle/>
                    <a:p>
                      <a:pPr algn="ctr"/>
                      <a:r>
                        <a:rPr lang="en-US" sz="2400" dirty="0"/>
                        <a:t>0-15%</a:t>
                      </a:r>
                    </a:p>
                  </a:txBody>
                  <a:tcPr/>
                </a:tc>
                <a:extLst>
                  <a:ext uri="{0D108BD9-81ED-4DB2-BD59-A6C34878D82A}">
                    <a16:rowId xmlns:a16="http://schemas.microsoft.com/office/drawing/2014/main" val="10001"/>
                  </a:ext>
                </a:extLst>
              </a:tr>
              <a:tr h="691998">
                <a:tc>
                  <a:txBody>
                    <a:bodyPr/>
                    <a:lstStyle/>
                    <a:p>
                      <a:pPr algn="ctr"/>
                      <a:r>
                        <a:rPr lang="en-US" sz="2400" dirty="0"/>
                        <a:t>P</a:t>
                      </a:r>
                    </a:p>
                  </a:txBody>
                  <a:tcPr/>
                </a:tc>
                <a:tc>
                  <a:txBody>
                    <a:bodyPr/>
                    <a:lstStyle/>
                    <a:p>
                      <a:pPr algn="ctr"/>
                      <a:r>
                        <a:rPr lang="en-US" sz="2400" dirty="0"/>
                        <a:t>Partially Achieved</a:t>
                      </a:r>
                    </a:p>
                  </a:txBody>
                  <a:tcPr/>
                </a:tc>
                <a:tc>
                  <a:txBody>
                    <a:bodyPr/>
                    <a:lstStyle/>
                    <a:p>
                      <a:pPr algn="ctr"/>
                      <a:r>
                        <a:rPr lang="en-US" sz="2400" dirty="0"/>
                        <a:t>15-50%</a:t>
                      </a:r>
                    </a:p>
                  </a:txBody>
                  <a:tcPr/>
                </a:tc>
                <a:extLst>
                  <a:ext uri="{0D108BD9-81ED-4DB2-BD59-A6C34878D82A}">
                    <a16:rowId xmlns:a16="http://schemas.microsoft.com/office/drawing/2014/main" val="10002"/>
                  </a:ext>
                </a:extLst>
              </a:tr>
              <a:tr h="691998">
                <a:tc>
                  <a:txBody>
                    <a:bodyPr/>
                    <a:lstStyle/>
                    <a:p>
                      <a:pPr algn="ctr"/>
                      <a:r>
                        <a:rPr lang="en-US" sz="2400" dirty="0"/>
                        <a:t>L</a:t>
                      </a:r>
                    </a:p>
                  </a:txBody>
                  <a:tcPr/>
                </a:tc>
                <a:tc>
                  <a:txBody>
                    <a:bodyPr/>
                    <a:lstStyle/>
                    <a:p>
                      <a:pPr algn="ctr"/>
                      <a:r>
                        <a:rPr lang="en-US" sz="2400" dirty="0"/>
                        <a:t>Largely Achieved</a:t>
                      </a:r>
                    </a:p>
                  </a:txBody>
                  <a:tcPr/>
                </a:tc>
                <a:tc>
                  <a:txBody>
                    <a:bodyPr/>
                    <a:lstStyle/>
                    <a:p>
                      <a:pPr algn="ctr"/>
                      <a:r>
                        <a:rPr lang="en-US" sz="2400" dirty="0"/>
                        <a:t>50-85%</a:t>
                      </a:r>
                    </a:p>
                  </a:txBody>
                  <a:tcPr/>
                </a:tc>
                <a:extLst>
                  <a:ext uri="{0D108BD9-81ED-4DB2-BD59-A6C34878D82A}">
                    <a16:rowId xmlns:a16="http://schemas.microsoft.com/office/drawing/2014/main" val="10003"/>
                  </a:ext>
                </a:extLst>
              </a:tr>
              <a:tr h="691998">
                <a:tc>
                  <a:txBody>
                    <a:bodyPr/>
                    <a:lstStyle/>
                    <a:p>
                      <a:pPr algn="ctr"/>
                      <a:r>
                        <a:rPr lang="en-US" sz="2400" dirty="0"/>
                        <a:t>F</a:t>
                      </a:r>
                    </a:p>
                  </a:txBody>
                  <a:tcPr/>
                </a:tc>
                <a:tc>
                  <a:txBody>
                    <a:bodyPr/>
                    <a:lstStyle/>
                    <a:p>
                      <a:pPr algn="ctr"/>
                      <a:r>
                        <a:rPr lang="en-US" sz="2400" dirty="0"/>
                        <a:t>Fully Achieved</a:t>
                      </a:r>
                    </a:p>
                  </a:txBody>
                  <a:tcPr/>
                </a:tc>
                <a:tc>
                  <a:txBody>
                    <a:bodyPr/>
                    <a:lstStyle/>
                    <a:p>
                      <a:pPr algn="ctr"/>
                      <a:r>
                        <a:rPr lang="en-US" sz="2400" dirty="0"/>
                        <a:t>85-100%</a:t>
                      </a:r>
                    </a:p>
                  </a:txBody>
                  <a:tcPr/>
                </a:tc>
                <a:extLst>
                  <a:ext uri="{0D108BD9-81ED-4DB2-BD59-A6C34878D82A}">
                    <a16:rowId xmlns:a16="http://schemas.microsoft.com/office/drawing/2014/main" val="10004"/>
                  </a:ext>
                </a:extLst>
              </a:tr>
            </a:tbl>
          </a:graphicData>
        </a:graphic>
      </p:graphicFrame>
    </p:spTree>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7BD31F9C-FF11-463A-875E-84F579F90294}"/>
              </a:ext>
            </a:extLst>
          </p:cNvPr>
          <p:cNvSpPr>
            <a:spLocks noGrp="1" noChangeArrowheads="1"/>
          </p:cNvSpPr>
          <p:nvPr>
            <p:ph type="title"/>
          </p:nvPr>
        </p:nvSpPr>
        <p:spPr>
          <a:xfrm>
            <a:off x="520700" y="609600"/>
            <a:ext cx="8154988" cy="1107996"/>
          </a:xfrm>
        </p:spPr>
        <p:txBody>
          <a:bodyPr/>
          <a:lstStyle/>
          <a:p>
            <a:pPr algn="ctr" eaLnBrk="1" hangingPunct="1"/>
            <a:r>
              <a:rPr lang="en-US" altLang="en-US" sz="4000" dirty="0">
                <a:ea typeface="Calibri" panose="020F0502020204030204" pitchFamily="34" charset="0"/>
                <a:cs typeface="Lucida Sans" panose="020B0602030504020204" pitchFamily="34" charset="0"/>
              </a:rPr>
              <a:t>COBIT®2019 and</a:t>
            </a:r>
            <a:br>
              <a:rPr lang="en-US" altLang="en-US" sz="4000" dirty="0">
                <a:ea typeface="Calibri" panose="020F0502020204030204" pitchFamily="34" charset="0"/>
                <a:cs typeface="Lucida Sans" panose="020B0602030504020204" pitchFamily="34" charset="0"/>
              </a:rPr>
            </a:br>
            <a:r>
              <a:rPr lang="en-US" altLang="en-US" sz="4000" dirty="0">
                <a:ea typeface="Calibri" panose="020F0502020204030204" pitchFamily="34" charset="0"/>
                <a:cs typeface="Lucida Sans" panose="020B0602030504020204" pitchFamily="34" charset="0"/>
              </a:rPr>
              <a:t>Capability Maturity Model Integration</a:t>
            </a:r>
          </a:p>
        </p:txBody>
      </p:sp>
      <p:sp>
        <p:nvSpPr>
          <p:cNvPr id="27651" name="Rectangle 3">
            <a:extLst>
              <a:ext uri="{FF2B5EF4-FFF2-40B4-BE49-F238E27FC236}">
                <a16:creationId xmlns:a16="http://schemas.microsoft.com/office/drawing/2014/main" id="{B20A6060-24AB-4679-BCA8-B08D48E2F7DB}"/>
              </a:ext>
            </a:extLst>
          </p:cNvPr>
          <p:cNvSpPr>
            <a:spLocks noChangeArrowheads="1"/>
          </p:cNvSpPr>
          <p:nvPr/>
        </p:nvSpPr>
        <p:spPr bwMode="auto">
          <a:xfrm>
            <a:off x="838200" y="5715000"/>
            <a:ext cx="7543800" cy="762000"/>
          </a:xfrm>
          <a:prstGeom prst="rect">
            <a:avLst/>
          </a:prstGeom>
          <a:solidFill>
            <a:schemeClr val="tx1"/>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dirty="0">
                <a:solidFill>
                  <a:srgbClr val="EBF7FF"/>
                </a:solidFill>
              </a:rPr>
              <a:t>Level 0 Incomplete Process</a:t>
            </a:r>
          </a:p>
          <a:p>
            <a:pPr algn="ctr"/>
            <a:r>
              <a:rPr lang="en-US" altLang="en-US" dirty="0">
                <a:solidFill>
                  <a:srgbClr val="EBF7FF"/>
                </a:solidFill>
              </a:rPr>
              <a:t>Control processes may be completed according to governance objectives</a:t>
            </a:r>
          </a:p>
        </p:txBody>
      </p:sp>
      <p:sp>
        <p:nvSpPr>
          <p:cNvPr id="16388" name="Rectangle 4">
            <a:extLst>
              <a:ext uri="{FF2B5EF4-FFF2-40B4-BE49-F238E27FC236}">
                <a16:creationId xmlns:a16="http://schemas.microsoft.com/office/drawing/2014/main" id="{E03AB2DC-B841-440F-B6BA-6D76C6FC1DEE}"/>
              </a:ext>
            </a:extLst>
          </p:cNvPr>
          <p:cNvSpPr>
            <a:spLocks noChangeArrowheads="1"/>
          </p:cNvSpPr>
          <p:nvPr/>
        </p:nvSpPr>
        <p:spPr bwMode="auto">
          <a:xfrm>
            <a:off x="838200" y="4953000"/>
            <a:ext cx="7543800" cy="762000"/>
          </a:xfrm>
          <a:prstGeom prst="rect">
            <a:avLst/>
          </a:prstGeom>
          <a:solidFill>
            <a:schemeClr val="accent5">
              <a:lumMod val="50000"/>
            </a:schemeClr>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defRPr/>
            </a:pPr>
            <a:r>
              <a:rPr lang="en-US" altLang="en-US" dirty="0">
                <a:solidFill>
                  <a:srgbClr val="EBF7FF"/>
                </a:solidFill>
              </a:rPr>
              <a:t>Level 1 Initial Process</a:t>
            </a:r>
          </a:p>
          <a:p>
            <a:pPr algn="ctr">
              <a:defRPr/>
            </a:pPr>
            <a:r>
              <a:rPr lang="en-US" altLang="en-US" dirty="0">
                <a:solidFill>
                  <a:srgbClr val="EBF7FF"/>
                </a:solidFill>
              </a:rPr>
              <a:t>Control processes are functional; but do not fulfill intent of all goals</a:t>
            </a:r>
          </a:p>
        </p:txBody>
      </p:sp>
      <p:sp>
        <p:nvSpPr>
          <p:cNvPr id="16389" name="Rectangle 5">
            <a:extLst>
              <a:ext uri="{FF2B5EF4-FFF2-40B4-BE49-F238E27FC236}">
                <a16:creationId xmlns:a16="http://schemas.microsoft.com/office/drawing/2014/main" id="{27C55AFC-2816-4600-93F2-053823BE24CC}"/>
              </a:ext>
            </a:extLst>
          </p:cNvPr>
          <p:cNvSpPr>
            <a:spLocks noChangeArrowheads="1"/>
          </p:cNvSpPr>
          <p:nvPr/>
        </p:nvSpPr>
        <p:spPr bwMode="auto">
          <a:xfrm>
            <a:off x="838200" y="4191000"/>
            <a:ext cx="7543800" cy="762000"/>
          </a:xfrm>
          <a:prstGeom prst="rect">
            <a:avLst/>
          </a:prstGeom>
          <a:solidFill>
            <a:schemeClr val="accent5">
              <a:lumMod val="75000"/>
            </a:schemeClr>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defRPr/>
            </a:pPr>
            <a:r>
              <a:rPr lang="en-US" altLang="en-US" dirty="0">
                <a:solidFill>
                  <a:srgbClr val="EBF7FF"/>
                </a:solidFill>
              </a:rPr>
              <a:t>Level 2 Managed Process</a:t>
            </a:r>
          </a:p>
          <a:p>
            <a:pPr algn="ctr">
              <a:defRPr/>
            </a:pPr>
            <a:r>
              <a:rPr lang="en-US" altLang="en-US" dirty="0">
                <a:solidFill>
                  <a:srgbClr val="EBF7FF"/>
                </a:solidFill>
              </a:rPr>
              <a:t>Projects are managed via scheduling, monitoring, and config. mgmt. </a:t>
            </a:r>
          </a:p>
        </p:txBody>
      </p:sp>
      <p:sp>
        <p:nvSpPr>
          <p:cNvPr id="27654" name="Rectangle 6">
            <a:extLst>
              <a:ext uri="{FF2B5EF4-FFF2-40B4-BE49-F238E27FC236}">
                <a16:creationId xmlns:a16="http://schemas.microsoft.com/office/drawing/2014/main" id="{262890B8-E0AC-4792-958D-2A6CB1DE8B1D}"/>
              </a:ext>
            </a:extLst>
          </p:cNvPr>
          <p:cNvSpPr>
            <a:spLocks noChangeArrowheads="1"/>
          </p:cNvSpPr>
          <p:nvPr/>
        </p:nvSpPr>
        <p:spPr bwMode="auto">
          <a:xfrm>
            <a:off x="838200" y="1905000"/>
            <a:ext cx="7543800" cy="762000"/>
          </a:xfrm>
          <a:prstGeom prst="rect">
            <a:avLst/>
          </a:prstGeom>
          <a:solidFill>
            <a:schemeClr val="bg1"/>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dirty="0"/>
              <a:t>Level 5 Optimizing Process</a:t>
            </a:r>
          </a:p>
          <a:p>
            <a:pPr algn="ctr"/>
            <a:r>
              <a:rPr lang="en-US" altLang="en-US" dirty="0"/>
              <a:t>Continual improvement optimized to achieve planned business goals</a:t>
            </a:r>
          </a:p>
        </p:txBody>
      </p:sp>
      <p:sp>
        <p:nvSpPr>
          <p:cNvPr id="16391" name="Rectangle 7">
            <a:extLst>
              <a:ext uri="{FF2B5EF4-FFF2-40B4-BE49-F238E27FC236}">
                <a16:creationId xmlns:a16="http://schemas.microsoft.com/office/drawing/2014/main" id="{78BD22B9-E2E3-49FF-9A28-AF3E7EBD2557}"/>
              </a:ext>
            </a:extLst>
          </p:cNvPr>
          <p:cNvSpPr>
            <a:spLocks noChangeArrowheads="1"/>
          </p:cNvSpPr>
          <p:nvPr/>
        </p:nvSpPr>
        <p:spPr bwMode="auto">
          <a:xfrm>
            <a:off x="838200" y="2667000"/>
            <a:ext cx="7543800" cy="762000"/>
          </a:xfrm>
          <a:prstGeom prst="rect">
            <a:avLst/>
          </a:prstGeom>
          <a:solidFill>
            <a:schemeClr val="bg1">
              <a:lumMod val="95000"/>
            </a:schemeClr>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defRPr/>
            </a:pPr>
            <a:r>
              <a:rPr lang="en-US" altLang="en-US" dirty="0"/>
              <a:t>Level 4 Quantitative Process</a:t>
            </a:r>
          </a:p>
          <a:p>
            <a:pPr algn="ctr">
              <a:defRPr/>
            </a:pPr>
            <a:r>
              <a:rPr lang="en-US" altLang="en-US" dirty="0"/>
              <a:t>Data-driven organization measures performance improvement </a:t>
            </a:r>
          </a:p>
        </p:txBody>
      </p:sp>
      <p:sp>
        <p:nvSpPr>
          <p:cNvPr id="16392" name="Rectangle 8">
            <a:extLst>
              <a:ext uri="{FF2B5EF4-FFF2-40B4-BE49-F238E27FC236}">
                <a16:creationId xmlns:a16="http://schemas.microsoft.com/office/drawing/2014/main" id="{273E1DFA-7746-4967-9748-2DBD25B08610}"/>
              </a:ext>
            </a:extLst>
          </p:cNvPr>
          <p:cNvSpPr>
            <a:spLocks noChangeArrowheads="1"/>
          </p:cNvSpPr>
          <p:nvPr/>
        </p:nvSpPr>
        <p:spPr bwMode="auto">
          <a:xfrm>
            <a:off x="838200" y="3429000"/>
            <a:ext cx="7543800" cy="762000"/>
          </a:xfrm>
          <a:prstGeom prst="rect">
            <a:avLst/>
          </a:prstGeom>
          <a:solidFill>
            <a:schemeClr val="bg1">
              <a:lumMod val="75000"/>
            </a:schemeClr>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defRPr/>
            </a:pPr>
            <a:r>
              <a:rPr lang="en-US" altLang="en-US" dirty="0"/>
              <a:t>Level 3 Defined Process</a:t>
            </a:r>
          </a:p>
          <a:p>
            <a:pPr algn="ctr">
              <a:defRPr/>
            </a:pPr>
            <a:r>
              <a:rPr lang="en-US" altLang="en-US" dirty="0"/>
              <a:t>The process is fully standardized and implemented across the organization</a:t>
            </a:r>
          </a:p>
        </p:txBody>
      </p:sp>
    </p:spTree>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2B93C8E1-6986-479C-837F-6AB018787C76}"/>
              </a:ext>
            </a:extLst>
          </p:cNvPr>
          <p:cNvSpPr>
            <a:spLocks noGrp="1" noChangeArrowheads="1"/>
          </p:cNvSpPr>
          <p:nvPr>
            <p:ph type="title"/>
          </p:nvPr>
        </p:nvSpPr>
        <p:spPr/>
        <p:txBody>
          <a:bodyPr/>
          <a:lstStyle/>
          <a:p>
            <a:pPr eaLnBrk="1" hangingPunct="1"/>
            <a:r>
              <a:rPr lang="en-US" altLang="en-US">
                <a:ea typeface="Calibri" panose="020F0502020204030204" pitchFamily="34" charset="0"/>
                <a:cs typeface="Lucida Sans" panose="020B0602030504020204" pitchFamily="34" charset="0"/>
              </a:rPr>
              <a:t>Security Standards</a:t>
            </a:r>
          </a:p>
        </p:txBody>
      </p:sp>
      <p:sp>
        <p:nvSpPr>
          <p:cNvPr id="28675" name="Rectangle 3">
            <a:extLst>
              <a:ext uri="{FF2B5EF4-FFF2-40B4-BE49-F238E27FC236}">
                <a16:creationId xmlns:a16="http://schemas.microsoft.com/office/drawing/2014/main" id="{E74E0CD2-6E63-4355-9318-1CB0584B3F15}"/>
              </a:ext>
            </a:extLst>
          </p:cNvPr>
          <p:cNvSpPr>
            <a:spLocks noGrp="1" noChangeArrowheads="1"/>
          </p:cNvSpPr>
          <p:nvPr>
            <p:ph idx="1"/>
          </p:nvPr>
        </p:nvSpPr>
        <p:spPr>
          <a:xfrm>
            <a:off x="457200" y="1600200"/>
            <a:ext cx="8229600" cy="1676400"/>
          </a:xfrm>
        </p:spPr>
        <p:txBody>
          <a:bodyPr/>
          <a:lstStyle/>
          <a:p>
            <a:pPr eaLnBrk="1" hangingPunct="1">
              <a:lnSpc>
                <a:spcPct val="90000"/>
              </a:lnSpc>
              <a:buFont typeface="Wingdings" panose="05000000000000000000" pitchFamily="2" charset="2"/>
              <a:buNone/>
            </a:pPr>
            <a:r>
              <a:rPr lang="en-US" altLang="en-US" sz="2400">
                <a:latin typeface="Calibri" panose="020F0502020204030204" pitchFamily="34" charset="0"/>
                <a:ea typeface="ヒラギノ角ゴ Pro W3"/>
                <a:cs typeface="ヒラギノ角ゴ Pro W3"/>
              </a:rPr>
              <a:t>These standards can be used to develop or advance a security program (if one is not in place):</a:t>
            </a:r>
          </a:p>
          <a:p>
            <a:pPr eaLnBrk="1" hangingPunct="1">
              <a:lnSpc>
                <a:spcPct val="90000"/>
              </a:lnSpc>
            </a:pPr>
            <a:r>
              <a:rPr lang="en-US" altLang="en-US" sz="2400">
                <a:latin typeface="Calibri" panose="020F0502020204030204" pitchFamily="34" charset="0"/>
                <a:ea typeface="ヒラギノ角ゴ Pro W3"/>
                <a:cs typeface="ヒラギノ角ゴ Pro W3"/>
              </a:rPr>
              <a:t>ISO/IEC 27001</a:t>
            </a:r>
          </a:p>
          <a:p>
            <a:pPr eaLnBrk="1" hangingPunct="1">
              <a:lnSpc>
                <a:spcPct val="90000"/>
              </a:lnSpc>
            </a:pPr>
            <a:r>
              <a:rPr lang="en-US" altLang="en-US" sz="2400">
                <a:latin typeface="Calibri" panose="020F0502020204030204" pitchFamily="34" charset="0"/>
                <a:ea typeface="ヒラギノ角ゴ Pro W3"/>
                <a:cs typeface="ヒラギノ角ゴ Pro W3"/>
              </a:rPr>
              <a:t>ISACA COBIT</a:t>
            </a:r>
          </a:p>
        </p:txBody>
      </p:sp>
      <p:sp>
        <p:nvSpPr>
          <p:cNvPr id="28676" name="Line 4">
            <a:extLst>
              <a:ext uri="{FF2B5EF4-FFF2-40B4-BE49-F238E27FC236}">
                <a16:creationId xmlns:a16="http://schemas.microsoft.com/office/drawing/2014/main" id="{8B60AA8C-B440-4A07-AD7C-69A7DFB11838}"/>
              </a:ext>
            </a:extLst>
          </p:cNvPr>
          <p:cNvSpPr>
            <a:spLocks noChangeShapeType="1"/>
          </p:cNvSpPr>
          <p:nvPr/>
        </p:nvSpPr>
        <p:spPr bwMode="auto">
          <a:xfrm>
            <a:off x="533400" y="5181600"/>
            <a:ext cx="7010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77" name="Text Box 5">
            <a:extLst>
              <a:ext uri="{FF2B5EF4-FFF2-40B4-BE49-F238E27FC236}">
                <a16:creationId xmlns:a16="http://schemas.microsoft.com/office/drawing/2014/main" id="{7F113021-1366-4941-A9A4-9FF3088EFC89}"/>
              </a:ext>
            </a:extLst>
          </p:cNvPr>
          <p:cNvSpPr txBox="1">
            <a:spLocks noChangeArrowheads="1"/>
          </p:cNvSpPr>
          <p:nvPr/>
        </p:nvSpPr>
        <p:spPr bwMode="auto">
          <a:xfrm>
            <a:off x="1290638" y="5294313"/>
            <a:ext cx="1262062"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a:t>Lvl</a:t>
            </a:r>
          </a:p>
          <a:p>
            <a:pPr algn="ctr"/>
            <a:r>
              <a:rPr lang="en-US" altLang="en-US"/>
              <a:t>1</a:t>
            </a:r>
          </a:p>
          <a:p>
            <a:pPr algn="ctr"/>
            <a:r>
              <a:rPr lang="en-US" altLang="en-US"/>
              <a:t>Performed</a:t>
            </a:r>
          </a:p>
        </p:txBody>
      </p:sp>
      <p:sp>
        <p:nvSpPr>
          <p:cNvPr id="28678" name="Text Box 6">
            <a:extLst>
              <a:ext uri="{FF2B5EF4-FFF2-40B4-BE49-F238E27FC236}">
                <a16:creationId xmlns:a16="http://schemas.microsoft.com/office/drawing/2014/main" id="{0F2C61C0-396F-44B3-8313-1F60EFF68A38}"/>
              </a:ext>
            </a:extLst>
          </p:cNvPr>
          <p:cNvSpPr txBox="1">
            <a:spLocks noChangeArrowheads="1"/>
          </p:cNvSpPr>
          <p:nvPr/>
        </p:nvSpPr>
        <p:spPr bwMode="auto">
          <a:xfrm>
            <a:off x="2676525" y="5294313"/>
            <a:ext cx="1146175"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a:t>Lvl</a:t>
            </a:r>
          </a:p>
          <a:p>
            <a:pPr algn="ctr"/>
            <a:r>
              <a:rPr lang="en-US" altLang="en-US"/>
              <a:t>2</a:t>
            </a:r>
          </a:p>
          <a:p>
            <a:pPr algn="ctr"/>
            <a:r>
              <a:rPr lang="en-US" altLang="en-US"/>
              <a:t>Managed</a:t>
            </a:r>
          </a:p>
        </p:txBody>
      </p:sp>
      <p:sp>
        <p:nvSpPr>
          <p:cNvPr id="28679" name="Text Box 7">
            <a:extLst>
              <a:ext uri="{FF2B5EF4-FFF2-40B4-BE49-F238E27FC236}">
                <a16:creationId xmlns:a16="http://schemas.microsoft.com/office/drawing/2014/main" id="{3FA86769-F748-4999-89BE-11C652E48DD8}"/>
              </a:ext>
            </a:extLst>
          </p:cNvPr>
          <p:cNvSpPr txBox="1">
            <a:spLocks noChangeArrowheads="1"/>
          </p:cNvSpPr>
          <p:nvPr/>
        </p:nvSpPr>
        <p:spPr bwMode="auto">
          <a:xfrm>
            <a:off x="3876675" y="5294313"/>
            <a:ext cx="137795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a:t>Lvl</a:t>
            </a:r>
          </a:p>
          <a:p>
            <a:pPr algn="ctr"/>
            <a:r>
              <a:rPr lang="en-US" altLang="en-US"/>
              <a:t>3</a:t>
            </a:r>
          </a:p>
          <a:p>
            <a:pPr algn="ctr"/>
            <a:r>
              <a:rPr lang="en-US" altLang="en-US"/>
              <a:t>Established</a:t>
            </a:r>
          </a:p>
        </p:txBody>
      </p:sp>
      <p:sp>
        <p:nvSpPr>
          <p:cNvPr id="28680" name="Text Box 8">
            <a:extLst>
              <a:ext uri="{FF2B5EF4-FFF2-40B4-BE49-F238E27FC236}">
                <a16:creationId xmlns:a16="http://schemas.microsoft.com/office/drawing/2014/main" id="{4B0E631D-F124-4788-9024-85BAF7200F0E}"/>
              </a:ext>
            </a:extLst>
          </p:cNvPr>
          <p:cNvSpPr txBox="1">
            <a:spLocks noChangeArrowheads="1"/>
          </p:cNvSpPr>
          <p:nvPr/>
        </p:nvSpPr>
        <p:spPr bwMode="auto">
          <a:xfrm>
            <a:off x="5292725" y="5294313"/>
            <a:ext cx="1338263"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a:t>Lvl</a:t>
            </a:r>
          </a:p>
          <a:p>
            <a:pPr algn="ctr"/>
            <a:r>
              <a:rPr lang="en-US" altLang="en-US"/>
              <a:t>4</a:t>
            </a:r>
          </a:p>
          <a:p>
            <a:pPr algn="ctr"/>
            <a:r>
              <a:rPr lang="en-US" altLang="en-US"/>
              <a:t>Predictable</a:t>
            </a:r>
          </a:p>
        </p:txBody>
      </p:sp>
      <p:sp>
        <p:nvSpPr>
          <p:cNvPr id="28681" name="Text Box 9">
            <a:extLst>
              <a:ext uri="{FF2B5EF4-FFF2-40B4-BE49-F238E27FC236}">
                <a16:creationId xmlns:a16="http://schemas.microsoft.com/office/drawing/2014/main" id="{0CDD6434-B339-4C44-A71B-E6563EEE7D75}"/>
              </a:ext>
            </a:extLst>
          </p:cNvPr>
          <p:cNvSpPr txBox="1">
            <a:spLocks noChangeArrowheads="1"/>
          </p:cNvSpPr>
          <p:nvPr/>
        </p:nvSpPr>
        <p:spPr bwMode="auto">
          <a:xfrm>
            <a:off x="6619875" y="5294313"/>
            <a:ext cx="1274763"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a:t>Lvl</a:t>
            </a:r>
          </a:p>
          <a:p>
            <a:pPr algn="ctr"/>
            <a:r>
              <a:rPr lang="en-US" altLang="en-US"/>
              <a:t>5</a:t>
            </a:r>
          </a:p>
          <a:p>
            <a:pPr algn="ctr"/>
            <a:r>
              <a:rPr lang="en-US" altLang="en-US"/>
              <a:t>Optimizing</a:t>
            </a:r>
          </a:p>
        </p:txBody>
      </p:sp>
      <p:sp>
        <p:nvSpPr>
          <p:cNvPr id="28682" name="Text Box 10">
            <a:extLst>
              <a:ext uri="{FF2B5EF4-FFF2-40B4-BE49-F238E27FC236}">
                <a16:creationId xmlns:a16="http://schemas.microsoft.com/office/drawing/2014/main" id="{EFC88DB6-3C32-45AB-B1EB-24E21CB8F061}"/>
              </a:ext>
            </a:extLst>
          </p:cNvPr>
          <p:cNvSpPr txBox="1">
            <a:spLocks noChangeArrowheads="1"/>
          </p:cNvSpPr>
          <p:nvPr/>
        </p:nvSpPr>
        <p:spPr bwMode="auto">
          <a:xfrm>
            <a:off x="22225" y="5294313"/>
            <a:ext cx="131445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a:t>Lvl</a:t>
            </a:r>
          </a:p>
          <a:p>
            <a:pPr algn="ctr"/>
            <a:r>
              <a:rPr lang="en-US" altLang="en-US"/>
              <a:t>0</a:t>
            </a:r>
          </a:p>
          <a:p>
            <a:pPr algn="ctr"/>
            <a:r>
              <a:rPr lang="en-US" altLang="en-US"/>
              <a:t>Incomplete</a:t>
            </a:r>
          </a:p>
        </p:txBody>
      </p:sp>
      <p:sp>
        <p:nvSpPr>
          <p:cNvPr id="28683" name="Line 11">
            <a:extLst>
              <a:ext uri="{FF2B5EF4-FFF2-40B4-BE49-F238E27FC236}">
                <a16:creationId xmlns:a16="http://schemas.microsoft.com/office/drawing/2014/main" id="{0229A781-4863-435E-8006-A6E7DDE590CD}"/>
              </a:ext>
            </a:extLst>
          </p:cNvPr>
          <p:cNvSpPr>
            <a:spLocks noChangeShapeType="1"/>
          </p:cNvSpPr>
          <p:nvPr/>
        </p:nvSpPr>
        <p:spPr bwMode="auto">
          <a:xfrm>
            <a:off x="1771650" y="4800600"/>
            <a:ext cx="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8684" name="Line 12">
            <a:extLst>
              <a:ext uri="{FF2B5EF4-FFF2-40B4-BE49-F238E27FC236}">
                <a16:creationId xmlns:a16="http://schemas.microsoft.com/office/drawing/2014/main" id="{0C19DC81-22FA-417C-A6CC-B10311FC18E0}"/>
              </a:ext>
            </a:extLst>
          </p:cNvPr>
          <p:cNvSpPr>
            <a:spLocks noChangeShapeType="1"/>
          </p:cNvSpPr>
          <p:nvPr/>
        </p:nvSpPr>
        <p:spPr bwMode="auto">
          <a:xfrm>
            <a:off x="4267200" y="4800600"/>
            <a:ext cx="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8685" name="Text Box 13">
            <a:extLst>
              <a:ext uri="{FF2B5EF4-FFF2-40B4-BE49-F238E27FC236}">
                <a16:creationId xmlns:a16="http://schemas.microsoft.com/office/drawing/2014/main" id="{3566A55B-DC27-431E-8C19-F97063166D85}"/>
              </a:ext>
            </a:extLst>
          </p:cNvPr>
          <p:cNvSpPr txBox="1">
            <a:spLocks noChangeArrowheads="1"/>
          </p:cNvSpPr>
          <p:nvPr/>
        </p:nvSpPr>
        <p:spPr bwMode="auto">
          <a:xfrm>
            <a:off x="1336675" y="4151313"/>
            <a:ext cx="8699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Where</a:t>
            </a:r>
          </a:p>
          <a:p>
            <a:r>
              <a:rPr lang="en-US" altLang="en-US"/>
              <a:t>we are</a:t>
            </a:r>
          </a:p>
        </p:txBody>
      </p:sp>
      <p:sp>
        <p:nvSpPr>
          <p:cNvPr id="28686" name="Text Box 14">
            <a:extLst>
              <a:ext uri="{FF2B5EF4-FFF2-40B4-BE49-F238E27FC236}">
                <a16:creationId xmlns:a16="http://schemas.microsoft.com/office/drawing/2014/main" id="{A0E46004-F313-4532-86AA-A61BCB6D7B99}"/>
              </a:ext>
            </a:extLst>
          </p:cNvPr>
          <p:cNvSpPr txBox="1">
            <a:spLocks noChangeArrowheads="1"/>
          </p:cNvSpPr>
          <p:nvPr/>
        </p:nvSpPr>
        <p:spPr bwMode="auto">
          <a:xfrm>
            <a:off x="3794125" y="4151313"/>
            <a:ext cx="12382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Where we</a:t>
            </a:r>
          </a:p>
          <a:p>
            <a:r>
              <a:rPr lang="en-US" altLang="en-US"/>
              <a:t>want to be</a:t>
            </a:r>
          </a:p>
        </p:txBody>
      </p:sp>
      <p:sp>
        <p:nvSpPr>
          <p:cNvPr id="28687" name="AutoShape 15">
            <a:extLst>
              <a:ext uri="{FF2B5EF4-FFF2-40B4-BE49-F238E27FC236}">
                <a16:creationId xmlns:a16="http://schemas.microsoft.com/office/drawing/2014/main" id="{70109B99-62C7-4C8B-AFCB-2572803B2AAC}"/>
              </a:ext>
            </a:extLst>
          </p:cNvPr>
          <p:cNvSpPr>
            <a:spLocks/>
          </p:cNvSpPr>
          <p:nvPr/>
        </p:nvSpPr>
        <p:spPr bwMode="auto">
          <a:xfrm rot="-5400000">
            <a:off x="2772568" y="2656682"/>
            <a:ext cx="493713" cy="2495550"/>
          </a:xfrm>
          <a:prstGeom prst="rightBrace">
            <a:avLst>
              <a:gd name="adj1" fmla="val 24992"/>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28688" name="Text Box 16">
            <a:extLst>
              <a:ext uri="{FF2B5EF4-FFF2-40B4-BE49-F238E27FC236}">
                <a16:creationId xmlns:a16="http://schemas.microsoft.com/office/drawing/2014/main" id="{C5F36779-48D5-4B19-95B6-1D484BAF2A21}"/>
              </a:ext>
            </a:extLst>
          </p:cNvPr>
          <p:cNvSpPr txBox="1">
            <a:spLocks noChangeArrowheads="1"/>
          </p:cNvSpPr>
          <p:nvPr/>
        </p:nvSpPr>
        <p:spPr bwMode="auto">
          <a:xfrm>
            <a:off x="2498725" y="3313113"/>
            <a:ext cx="41338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b="1"/>
              <a:t>Gap Analysis: </a:t>
            </a:r>
            <a:r>
              <a:rPr lang="en-US" altLang="en-US"/>
              <a:t>What do we need to do</a:t>
            </a:r>
          </a:p>
          <a:p>
            <a:r>
              <a:rPr lang="en-US" altLang="en-US"/>
              <a:t>		 to achieve our goal?</a:t>
            </a:r>
          </a:p>
        </p:txBody>
      </p:sp>
      <p:sp>
        <p:nvSpPr>
          <p:cNvPr id="28689" name="Text Box 17">
            <a:extLst>
              <a:ext uri="{FF2B5EF4-FFF2-40B4-BE49-F238E27FC236}">
                <a16:creationId xmlns:a16="http://schemas.microsoft.com/office/drawing/2014/main" id="{9C5CC24C-07AE-46C3-8CA2-04B58A220112}"/>
              </a:ext>
            </a:extLst>
          </p:cNvPr>
          <p:cNvSpPr txBox="1">
            <a:spLocks noChangeArrowheads="1"/>
          </p:cNvSpPr>
          <p:nvPr/>
        </p:nvSpPr>
        <p:spPr bwMode="auto">
          <a:xfrm>
            <a:off x="6156325" y="4760913"/>
            <a:ext cx="16065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COBIT Levels</a:t>
            </a:r>
          </a:p>
        </p:txBody>
      </p:sp>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841FFEEB-B43B-40ED-8E8E-8F20C6BB7A3B}"/>
              </a:ext>
            </a:extLst>
          </p:cNvPr>
          <p:cNvSpPr>
            <a:spLocks noGrp="1"/>
          </p:cNvSpPr>
          <p:nvPr>
            <p:ph type="title"/>
          </p:nvPr>
        </p:nvSpPr>
        <p:spPr/>
        <p:txBody>
          <a:bodyPr/>
          <a:lstStyle/>
          <a:p>
            <a:pPr eaLnBrk="1" hangingPunct="1"/>
            <a:r>
              <a:rPr lang="en-US" altLang="en-US">
                <a:ea typeface="Calibri" panose="020F0502020204030204" pitchFamily="34" charset="0"/>
                <a:cs typeface="Lucida Sans" panose="020B0602030504020204" pitchFamily="34" charset="0"/>
              </a:rPr>
              <a:t>Objectives	</a:t>
            </a:r>
          </a:p>
        </p:txBody>
      </p:sp>
      <p:sp>
        <p:nvSpPr>
          <p:cNvPr id="17411" name="Content Placeholder 2">
            <a:extLst>
              <a:ext uri="{FF2B5EF4-FFF2-40B4-BE49-F238E27FC236}">
                <a16:creationId xmlns:a16="http://schemas.microsoft.com/office/drawing/2014/main" id="{054D259A-7940-45CD-8138-613E93976B98}"/>
              </a:ext>
            </a:extLst>
          </p:cNvPr>
          <p:cNvSpPr>
            <a:spLocks noGrp="1"/>
          </p:cNvSpPr>
          <p:nvPr>
            <p:ph idx="1"/>
          </p:nvPr>
        </p:nvSpPr>
        <p:spPr/>
        <p:txBody>
          <a:bodyPr/>
          <a:lstStyle/>
          <a:p>
            <a:pPr eaLnBrk="1" hangingPunct="1">
              <a:lnSpc>
                <a:spcPct val="100000"/>
              </a:lnSpc>
              <a:buFont typeface="Wingdings" panose="05000000000000000000" pitchFamily="2" charset="2"/>
              <a:buNone/>
            </a:pPr>
            <a:r>
              <a:rPr lang="en-US" altLang="en-US" dirty="0">
                <a:latin typeface="Calibri" panose="020F0502020204030204" pitchFamily="34" charset="0"/>
                <a:ea typeface="ヒラギノ角ゴ Pro W3"/>
                <a:cs typeface="ヒラギノ角ゴ Pro W3"/>
              </a:rPr>
              <a:t>The student should be able to:</a:t>
            </a:r>
          </a:p>
          <a:p>
            <a:pPr eaLnBrk="1" hangingPunct="1">
              <a:lnSpc>
                <a:spcPct val="100000"/>
              </a:lnSpc>
            </a:pPr>
            <a:r>
              <a:rPr lang="en-US" altLang="en-US" sz="2400" dirty="0">
                <a:latin typeface="Calibri" panose="020F0502020204030204" pitchFamily="34" charset="0"/>
                <a:ea typeface="ヒラギノ角ゴ Pro W3"/>
                <a:cs typeface="ヒラギノ角ゴ Pro W3"/>
              </a:rPr>
              <a:t>Define security baseline, compliance, policy, standard, guideline, procedure</a:t>
            </a:r>
          </a:p>
          <a:p>
            <a:pPr eaLnBrk="1" hangingPunct="1">
              <a:lnSpc>
                <a:spcPct val="100000"/>
              </a:lnSpc>
            </a:pPr>
            <a:r>
              <a:rPr lang="en-US" altLang="en-US" sz="2400" dirty="0">
                <a:latin typeface="Calibri" panose="020F0502020204030204" pitchFamily="34" charset="0"/>
                <a:ea typeface="ヒラギノ角ゴ Pro W3"/>
                <a:cs typeface="ヒラギノ角ゴ Pro W3"/>
              </a:rPr>
              <a:t>Define quality terms: quality assurance, quality control</a:t>
            </a:r>
          </a:p>
          <a:p>
            <a:pPr eaLnBrk="1" hangingPunct="1">
              <a:lnSpc>
                <a:spcPct val="100000"/>
              </a:lnSpc>
            </a:pPr>
            <a:r>
              <a:rPr lang="en-US" altLang="en-US" sz="2400" dirty="0">
                <a:latin typeface="Calibri" panose="020F0502020204030204" pitchFamily="34" charset="0"/>
                <a:ea typeface="ヒラギノ角ゴ Pro W3"/>
                <a:cs typeface="ヒラギノ角ゴ Pro W3"/>
              </a:rPr>
              <a:t>Describe security organization members: CISO, CIO, CSO, Board of Directors, Executive Management, Security Architect, Security Administrator </a:t>
            </a:r>
          </a:p>
          <a:p>
            <a:pPr eaLnBrk="1" hangingPunct="1">
              <a:lnSpc>
                <a:spcPct val="100000"/>
              </a:lnSpc>
            </a:pPr>
            <a:r>
              <a:rPr lang="en-US" altLang="en-US" sz="2400" dirty="0">
                <a:latin typeface="Calibri" panose="020F0502020204030204" pitchFamily="34" charset="0"/>
                <a:ea typeface="ヒラギノ角ゴ Pro W3"/>
                <a:cs typeface="ヒラギノ角ゴ Pro W3"/>
              </a:rPr>
              <a:t>Describe COBIT, CMM, Levels 1-5</a:t>
            </a:r>
          </a:p>
          <a:p>
            <a:pPr eaLnBrk="1" hangingPunct="1">
              <a:buFont typeface="Wingdings" panose="05000000000000000000" pitchFamily="2" charset="2"/>
              <a:buNone/>
            </a:pPr>
            <a:endParaRPr lang="en-US" altLang="en-US" dirty="0">
              <a:latin typeface="Calibri" panose="020F0502020204030204" pitchFamily="34" charset="0"/>
              <a:ea typeface="ヒラギノ角ゴ Pro W3"/>
              <a:cs typeface="ヒラギノ角ゴ Pro W3"/>
            </a:endParaRPr>
          </a:p>
        </p:txBody>
      </p:sp>
    </p:spTree>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ACB62888-1661-4E54-B477-DCE68EA86209}"/>
              </a:ext>
            </a:extLst>
          </p:cNvPr>
          <p:cNvSpPr>
            <a:spLocks noGrp="1" noChangeArrowheads="1"/>
          </p:cNvSpPr>
          <p:nvPr>
            <p:ph type="title"/>
          </p:nvPr>
        </p:nvSpPr>
        <p:spPr>
          <a:xfrm>
            <a:off x="457200" y="609600"/>
            <a:ext cx="8229600" cy="808038"/>
          </a:xfrm>
        </p:spPr>
        <p:txBody>
          <a:bodyPr/>
          <a:lstStyle/>
          <a:p>
            <a:pPr algn="ctr" eaLnBrk="1" hangingPunct="1"/>
            <a:r>
              <a:rPr lang="en-US" altLang="en-US">
                <a:ea typeface="Calibri" panose="020F0502020204030204" pitchFamily="34" charset="0"/>
                <a:cs typeface="Lucida Sans" panose="020B0602030504020204" pitchFamily="34" charset="0"/>
              </a:rPr>
              <a:t>Capability Maturity Model</a:t>
            </a:r>
          </a:p>
        </p:txBody>
      </p:sp>
      <p:sp>
        <p:nvSpPr>
          <p:cNvPr id="29699" name="Rectangle 3">
            <a:extLst>
              <a:ext uri="{FF2B5EF4-FFF2-40B4-BE49-F238E27FC236}">
                <a16:creationId xmlns:a16="http://schemas.microsoft.com/office/drawing/2014/main" id="{1A529F4D-34F0-486B-9516-B7CCD752011E}"/>
              </a:ext>
            </a:extLst>
          </p:cNvPr>
          <p:cNvSpPr>
            <a:spLocks noGrp="1" noChangeArrowheads="1"/>
          </p:cNvSpPr>
          <p:nvPr>
            <p:ph type="body" idx="1"/>
          </p:nvPr>
        </p:nvSpPr>
        <p:spPr/>
        <p:txBody>
          <a:bodyPr/>
          <a:lstStyle/>
          <a:p>
            <a:pPr algn="ctr" eaLnBrk="1" hangingPunct="1">
              <a:lnSpc>
                <a:spcPct val="90000"/>
              </a:lnSpc>
              <a:spcBef>
                <a:spcPct val="0"/>
              </a:spcBef>
            </a:pPr>
            <a:r>
              <a:rPr lang="en-US" altLang="en-US">
                <a:latin typeface="Calibri" panose="020F0502020204030204" pitchFamily="34" charset="0"/>
                <a:ea typeface="ヒラギノ角ゴ Pro W3"/>
                <a:cs typeface="ヒラギノ角ゴ Pro W3"/>
              </a:rPr>
              <a:t>Level 1: </a:t>
            </a:r>
          </a:p>
          <a:p>
            <a:pPr algn="ctr" eaLnBrk="1" hangingPunct="1">
              <a:lnSpc>
                <a:spcPct val="90000"/>
              </a:lnSpc>
              <a:spcBef>
                <a:spcPct val="0"/>
              </a:spcBef>
            </a:pPr>
            <a:r>
              <a:rPr lang="en-US" altLang="en-US">
                <a:latin typeface="Calibri" panose="020F0502020204030204" pitchFamily="34" charset="0"/>
                <a:ea typeface="ヒラギノ角ゴ Pro W3"/>
                <a:cs typeface="ヒラギノ角ゴ Pro W3"/>
              </a:rPr>
              <a:t>Performed Process</a:t>
            </a:r>
          </a:p>
        </p:txBody>
      </p:sp>
      <p:sp>
        <p:nvSpPr>
          <p:cNvPr id="29700" name="Content Placeholder 1">
            <a:extLst>
              <a:ext uri="{FF2B5EF4-FFF2-40B4-BE49-F238E27FC236}">
                <a16:creationId xmlns:a16="http://schemas.microsoft.com/office/drawing/2014/main" id="{8547CBB2-CF06-4E18-B41F-2675836F04D2}"/>
              </a:ext>
            </a:extLst>
          </p:cNvPr>
          <p:cNvSpPr>
            <a:spLocks noGrp="1"/>
          </p:cNvSpPr>
          <p:nvPr>
            <p:ph sz="half" idx="2"/>
          </p:nvPr>
        </p:nvSpPr>
        <p:spPr/>
        <p:txBody>
          <a:bodyPr/>
          <a:lstStyle/>
          <a:p>
            <a:pPr eaLnBrk="1" hangingPunct="1">
              <a:lnSpc>
                <a:spcPct val="90000"/>
              </a:lnSpc>
            </a:pPr>
            <a:r>
              <a:rPr lang="en-US" altLang="en-US">
                <a:latin typeface="Calibri" panose="020F0502020204030204" pitchFamily="34" charset="0"/>
                <a:ea typeface="ヒラギノ角ゴ Pro W3"/>
                <a:cs typeface="ヒラギノ角ゴ Pro W3"/>
              </a:rPr>
              <a:t>Security functions are accomplished but not documented</a:t>
            </a:r>
          </a:p>
          <a:p>
            <a:pPr eaLnBrk="1" hangingPunct="1">
              <a:lnSpc>
                <a:spcPct val="90000"/>
              </a:lnSpc>
            </a:pPr>
            <a:r>
              <a:rPr lang="en-US" altLang="en-US">
                <a:latin typeface="Calibri" panose="020F0502020204030204" pitchFamily="34" charset="0"/>
                <a:ea typeface="ヒラギノ角ゴ Pro W3"/>
                <a:cs typeface="ヒラギノ角ゴ Pro W3"/>
              </a:rPr>
              <a:t>Individuals have knowledge to perform their jobs</a:t>
            </a:r>
          </a:p>
          <a:p>
            <a:pPr eaLnBrk="1" hangingPunct="1"/>
            <a:endParaRPr lang="en-US" altLang="en-US">
              <a:latin typeface="Calibri" panose="020F0502020204030204" pitchFamily="34" charset="0"/>
              <a:ea typeface="ヒラギノ角ゴ Pro W3"/>
              <a:cs typeface="ヒラギノ角ゴ Pro W3"/>
            </a:endParaRPr>
          </a:p>
        </p:txBody>
      </p:sp>
      <p:sp>
        <p:nvSpPr>
          <p:cNvPr id="29701" name="Text Placeholder 2">
            <a:extLst>
              <a:ext uri="{FF2B5EF4-FFF2-40B4-BE49-F238E27FC236}">
                <a16:creationId xmlns:a16="http://schemas.microsoft.com/office/drawing/2014/main" id="{C95436E0-6955-4A04-A5E5-516A5865DCED}"/>
              </a:ext>
            </a:extLst>
          </p:cNvPr>
          <p:cNvSpPr>
            <a:spLocks noGrp="1"/>
          </p:cNvSpPr>
          <p:nvPr>
            <p:ph type="body" sz="quarter" idx="3"/>
          </p:nvPr>
        </p:nvSpPr>
        <p:spPr/>
        <p:txBody>
          <a:bodyPr/>
          <a:lstStyle/>
          <a:p>
            <a:pPr algn="ctr" eaLnBrk="1" hangingPunct="1">
              <a:lnSpc>
                <a:spcPct val="90000"/>
              </a:lnSpc>
              <a:spcBef>
                <a:spcPct val="0"/>
              </a:spcBef>
              <a:buClr>
                <a:srgbClr val="00007D"/>
              </a:buClr>
            </a:pPr>
            <a:r>
              <a:rPr lang="en-US" altLang="en-US">
                <a:solidFill>
                  <a:srgbClr val="000000"/>
                </a:solidFill>
                <a:latin typeface="Calibri" panose="020F0502020204030204" pitchFamily="34" charset="0"/>
                <a:ea typeface="ヒラギノ角ゴ Pro W3"/>
                <a:cs typeface="ヒラギノ角ゴ Pro W3"/>
              </a:rPr>
              <a:t>Level 2: </a:t>
            </a:r>
          </a:p>
          <a:p>
            <a:pPr algn="ctr" eaLnBrk="1" hangingPunct="1">
              <a:lnSpc>
                <a:spcPct val="90000"/>
              </a:lnSpc>
              <a:spcBef>
                <a:spcPct val="0"/>
              </a:spcBef>
              <a:buClr>
                <a:srgbClr val="00007D"/>
              </a:buClr>
            </a:pPr>
            <a:r>
              <a:rPr lang="en-US" altLang="en-US">
                <a:solidFill>
                  <a:srgbClr val="000000"/>
                </a:solidFill>
                <a:latin typeface="Calibri" panose="020F0502020204030204" pitchFamily="34" charset="0"/>
                <a:ea typeface="ヒラギノ角ゴ Pro W3"/>
                <a:cs typeface="ヒラギノ角ゴ Pro W3"/>
              </a:rPr>
              <a:t>Managed Process</a:t>
            </a:r>
          </a:p>
        </p:txBody>
      </p:sp>
      <p:sp>
        <p:nvSpPr>
          <p:cNvPr id="29702" name="Content Placeholder 3">
            <a:extLst>
              <a:ext uri="{FF2B5EF4-FFF2-40B4-BE49-F238E27FC236}">
                <a16:creationId xmlns:a16="http://schemas.microsoft.com/office/drawing/2014/main" id="{A31CFD74-728D-4743-98DC-7EC82A2D8FFF}"/>
              </a:ext>
            </a:extLst>
          </p:cNvPr>
          <p:cNvSpPr>
            <a:spLocks noGrp="1"/>
          </p:cNvSpPr>
          <p:nvPr>
            <p:ph sz="quarter" idx="4"/>
          </p:nvPr>
        </p:nvSpPr>
        <p:spPr/>
        <p:txBody>
          <a:bodyPr/>
          <a:lstStyle/>
          <a:p>
            <a:pPr eaLnBrk="1" hangingPunct="1"/>
            <a:r>
              <a:rPr lang="en-US" altLang="en-US">
                <a:latin typeface="Calibri" panose="020F0502020204030204" pitchFamily="34" charset="0"/>
                <a:ea typeface="ヒラギノ角ゴ Pro W3"/>
                <a:cs typeface="ヒラギノ角ゴ Pro W3"/>
              </a:rPr>
              <a:t>Projects are scheduled and monitored</a:t>
            </a:r>
          </a:p>
          <a:p>
            <a:pPr eaLnBrk="1" hangingPunct="1"/>
            <a:r>
              <a:rPr lang="en-US" altLang="en-US">
                <a:latin typeface="Calibri" panose="020F0502020204030204" pitchFamily="34" charset="0"/>
                <a:ea typeface="ヒラギノ角ゴ Pro W3"/>
                <a:cs typeface="ヒラギノ角ゴ Pro W3"/>
              </a:rPr>
              <a:t>Work products are expected</a:t>
            </a:r>
          </a:p>
          <a:p>
            <a:pPr eaLnBrk="1" hangingPunct="1"/>
            <a:r>
              <a:rPr lang="en-US" altLang="en-US">
                <a:latin typeface="Calibri" panose="020F0502020204030204" pitchFamily="34" charset="0"/>
                <a:ea typeface="ヒラギノ角ゴ Pro W3"/>
                <a:cs typeface="ヒラギノ角ゴ Pro W3"/>
              </a:rPr>
              <a:t>Documents and events are tracked via configuration management</a:t>
            </a:r>
          </a:p>
        </p:txBody>
      </p:sp>
    </p:spTree>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281176E0-DEAB-4490-A6BD-7D002F0FD590}"/>
              </a:ext>
            </a:extLst>
          </p:cNvPr>
          <p:cNvSpPr>
            <a:spLocks noGrp="1" noChangeArrowheads="1"/>
          </p:cNvSpPr>
          <p:nvPr>
            <p:ph type="title"/>
          </p:nvPr>
        </p:nvSpPr>
        <p:spPr>
          <a:xfrm>
            <a:off x="457200" y="609600"/>
            <a:ext cx="8229600" cy="808038"/>
          </a:xfrm>
        </p:spPr>
        <p:txBody>
          <a:bodyPr/>
          <a:lstStyle/>
          <a:p>
            <a:pPr algn="ctr" eaLnBrk="1" hangingPunct="1"/>
            <a:r>
              <a:rPr lang="en-US" altLang="en-US">
                <a:ea typeface="Calibri" panose="020F0502020204030204" pitchFamily="34" charset="0"/>
                <a:cs typeface="Lucida Sans" panose="020B0602030504020204" pitchFamily="34" charset="0"/>
              </a:rPr>
              <a:t>Capability Maturity Model</a:t>
            </a:r>
          </a:p>
        </p:txBody>
      </p:sp>
      <p:sp>
        <p:nvSpPr>
          <p:cNvPr id="30723" name="Text Placeholder 3">
            <a:extLst>
              <a:ext uri="{FF2B5EF4-FFF2-40B4-BE49-F238E27FC236}">
                <a16:creationId xmlns:a16="http://schemas.microsoft.com/office/drawing/2014/main" id="{89CF625A-6B7E-42B8-9129-DFA9BCA82EE3}"/>
              </a:ext>
            </a:extLst>
          </p:cNvPr>
          <p:cNvSpPr>
            <a:spLocks noGrp="1"/>
          </p:cNvSpPr>
          <p:nvPr>
            <p:ph type="body" idx="1"/>
          </p:nvPr>
        </p:nvSpPr>
        <p:spPr/>
        <p:txBody>
          <a:bodyPr/>
          <a:lstStyle/>
          <a:p>
            <a:pPr algn="ctr" eaLnBrk="1" hangingPunct="1">
              <a:lnSpc>
                <a:spcPct val="100000"/>
              </a:lnSpc>
              <a:spcBef>
                <a:spcPct val="0"/>
              </a:spcBef>
              <a:buClr>
                <a:srgbClr val="00007D"/>
              </a:buClr>
            </a:pPr>
            <a:r>
              <a:rPr lang="en-US" altLang="en-US">
                <a:solidFill>
                  <a:srgbClr val="000000"/>
                </a:solidFill>
                <a:latin typeface="Calibri" panose="020F0502020204030204" pitchFamily="34" charset="0"/>
                <a:ea typeface="ヒラギノ角ゴ Pro W3"/>
                <a:cs typeface="ヒラギノ角ゴ Pro W3"/>
              </a:rPr>
              <a:t>Level 3: </a:t>
            </a:r>
          </a:p>
          <a:p>
            <a:pPr algn="ctr" eaLnBrk="1" hangingPunct="1">
              <a:lnSpc>
                <a:spcPct val="90000"/>
              </a:lnSpc>
              <a:spcBef>
                <a:spcPct val="0"/>
              </a:spcBef>
              <a:buClr>
                <a:srgbClr val="00007D"/>
              </a:buClr>
            </a:pPr>
            <a:r>
              <a:rPr lang="en-US" altLang="en-US">
                <a:solidFill>
                  <a:srgbClr val="000000"/>
                </a:solidFill>
                <a:latin typeface="Calibri" panose="020F0502020204030204" pitchFamily="34" charset="0"/>
                <a:ea typeface="ヒラギノ角ゴ Pro W3"/>
                <a:cs typeface="ヒラギノ角ゴ Pro W3"/>
              </a:rPr>
              <a:t>Established Process</a:t>
            </a:r>
          </a:p>
        </p:txBody>
      </p:sp>
      <p:sp>
        <p:nvSpPr>
          <p:cNvPr id="30724" name="Rectangle 3">
            <a:extLst>
              <a:ext uri="{FF2B5EF4-FFF2-40B4-BE49-F238E27FC236}">
                <a16:creationId xmlns:a16="http://schemas.microsoft.com/office/drawing/2014/main" id="{1DCF5EE4-0003-47FE-9FC6-DEDC86BFDB64}"/>
              </a:ext>
            </a:extLst>
          </p:cNvPr>
          <p:cNvSpPr>
            <a:spLocks noGrp="1" noChangeArrowheads="1"/>
          </p:cNvSpPr>
          <p:nvPr>
            <p:ph sz="half" idx="2"/>
          </p:nvPr>
        </p:nvSpPr>
        <p:spPr/>
        <p:txBody>
          <a:bodyPr/>
          <a:lstStyle/>
          <a:p>
            <a:pPr eaLnBrk="1" hangingPunct="1">
              <a:lnSpc>
                <a:spcPct val="80000"/>
              </a:lnSpc>
            </a:pPr>
            <a:r>
              <a:rPr lang="en-US" altLang="en-US">
                <a:latin typeface="Calibri" panose="020F0502020204030204" pitchFamily="34" charset="0"/>
                <a:ea typeface="ヒラギノ角ゴ Pro W3"/>
                <a:cs typeface="ヒラギノ角ゴ Pro W3"/>
              </a:rPr>
              <a:t>Standardized IT/security processes are documented across organization</a:t>
            </a:r>
          </a:p>
          <a:p>
            <a:pPr eaLnBrk="1" hangingPunct="1">
              <a:lnSpc>
                <a:spcPct val="80000"/>
              </a:lnSpc>
            </a:pPr>
            <a:r>
              <a:rPr lang="en-US" altLang="en-US">
                <a:latin typeface="Calibri" panose="020F0502020204030204" pitchFamily="34" charset="0"/>
                <a:ea typeface="ヒラギノ角ゴ Pro W3"/>
                <a:cs typeface="ヒラギノ角ゴ Pro W3"/>
              </a:rPr>
              <a:t>Personnel are trained to ensure knowledge and skills</a:t>
            </a:r>
          </a:p>
          <a:p>
            <a:pPr eaLnBrk="1" hangingPunct="1">
              <a:lnSpc>
                <a:spcPct val="80000"/>
              </a:lnSpc>
            </a:pPr>
            <a:r>
              <a:rPr lang="en-US" altLang="en-US">
                <a:latin typeface="Calibri" panose="020F0502020204030204" pitchFamily="34" charset="0"/>
                <a:ea typeface="ヒラギノ角ゴ Pro W3"/>
                <a:cs typeface="ヒラギノ角ゴ Pro W3"/>
              </a:rPr>
              <a:t>Assurance (audits) track performance</a:t>
            </a:r>
          </a:p>
          <a:p>
            <a:pPr eaLnBrk="1" hangingPunct="1">
              <a:lnSpc>
                <a:spcPct val="80000"/>
              </a:lnSpc>
            </a:pPr>
            <a:r>
              <a:rPr lang="en-US" altLang="en-US">
                <a:latin typeface="Calibri" panose="020F0502020204030204" pitchFamily="34" charset="0"/>
                <a:ea typeface="ヒラギノ角ゴ Pro W3"/>
                <a:cs typeface="ヒラギノ角ゴ Pro W3"/>
              </a:rPr>
              <a:t>Measures are defined based upon the defined process</a:t>
            </a:r>
          </a:p>
        </p:txBody>
      </p:sp>
      <p:sp>
        <p:nvSpPr>
          <p:cNvPr id="30725" name="Text Placeholder 4">
            <a:extLst>
              <a:ext uri="{FF2B5EF4-FFF2-40B4-BE49-F238E27FC236}">
                <a16:creationId xmlns:a16="http://schemas.microsoft.com/office/drawing/2014/main" id="{861857C6-BEF3-47C0-9D32-4107E16F10F9}"/>
              </a:ext>
            </a:extLst>
          </p:cNvPr>
          <p:cNvSpPr>
            <a:spLocks noGrp="1"/>
          </p:cNvSpPr>
          <p:nvPr>
            <p:ph type="body" sz="quarter" idx="3"/>
          </p:nvPr>
        </p:nvSpPr>
        <p:spPr/>
        <p:txBody>
          <a:bodyPr/>
          <a:lstStyle/>
          <a:p>
            <a:pPr algn="ctr" eaLnBrk="1" hangingPunct="1"/>
            <a:r>
              <a:rPr lang="en-US" altLang="en-US">
                <a:latin typeface="Calibri" panose="020F0502020204030204" pitchFamily="34" charset="0"/>
                <a:ea typeface="ヒラギノ角ゴ Pro W3"/>
                <a:cs typeface="ヒラギノ角ゴ Pro W3"/>
              </a:rPr>
              <a:t>Level 4:</a:t>
            </a:r>
            <a:br>
              <a:rPr lang="en-US" altLang="en-US">
                <a:latin typeface="Calibri" panose="020F0502020204030204" pitchFamily="34" charset="0"/>
                <a:ea typeface="ヒラギノ角ゴ Pro W3"/>
                <a:cs typeface="ヒラギノ角ゴ Pro W3"/>
              </a:rPr>
            </a:br>
            <a:r>
              <a:rPr lang="en-US" altLang="en-US">
                <a:latin typeface="Calibri" panose="020F0502020204030204" pitchFamily="34" charset="0"/>
                <a:ea typeface="ヒラギノ角ゴ Pro W3"/>
                <a:cs typeface="ヒラギノ角ゴ Pro W3"/>
              </a:rPr>
              <a:t>Predictable Process</a:t>
            </a:r>
          </a:p>
        </p:txBody>
      </p:sp>
      <p:sp>
        <p:nvSpPr>
          <p:cNvPr id="30726" name="Rectangle 4">
            <a:extLst>
              <a:ext uri="{FF2B5EF4-FFF2-40B4-BE49-F238E27FC236}">
                <a16:creationId xmlns:a16="http://schemas.microsoft.com/office/drawing/2014/main" id="{C71EE5E8-3934-4B96-B001-DA066DC9FBB0}"/>
              </a:ext>
            </a:extLst>
          </p:cNvPr>
          <p:cNvSpPr>
            <a:spLocks noGrp="1" noChangeArrowheads="1"/>
          </p:cNvSpPr>
          <p:nvPr>
            <p:ph sz="quarter" idx="4"/>
          </p:nvPr>
        </p:nvSpPr>
        <p:spPr/>
        <p:txBody>
          <a:bodyPr/>
          <a:lstStyle/>
          <a:p>
            <a:pPr eaLnBrk="1" hangingPunct="1">
              <a:lnSpc>
                <a:spcPct val="80000"/>
              </a:lnSpc>
            </a:pPr>
            <a:r>
              <a:rPr lang="en-US" altLang="en-US">
                <a:latin typeface="Calibri" panose="020F0502020204030204" pitchFamily="34" charset="0"/>
                <a:ea typeface="ヒラギノ角ゴ Pro W3"/>
                <a:cs typeface="ヒラギノ角ゴ Pro W3"/>
              </a:rPr>
              <a:t>Metrics are used to monitor performance</a:t>
            </a:r>
          </a:p>
          <a:p>
            <a:pPr eaLnBrk="1" hangingPunct="1">
              <a:lnSpc>
                <a:spcPct val="80000"/>
              </a:lnSpc>
            </a:pPr>
            <a:r>
              <a:rPr lang="en-US" altLang="en-US">
                <a:latin typeface="Calibri" panose="020F0502020204030204" pitchFamily="34" charset="0"/>
                <a:ea typeface="ヒラギノ角ゴ Pro W3"/>
                <a:cs typeface="ヒラギノ角ゴ Pro W3"/>
              </a:rPr>
              <a:t>The organization performs at a predictable level, which is known and managed</a:t>
            </a:r>
          </a:p>
          <a:p>
            <a:pPr eaLnBrk="1" hangingPunct="1">
              <a:lnSpc>
                <a:spcPct val="80000"/>
              </a:lnSpc>
            </a:pPr>
            <a:endParaRPr lang="en-US" altLang="en-US">
              <a:latin typeface="Calibri" panose="020F0502020204030204" pitchFamily="34" charset="0"/>
              <a:ea typeface="ヒラギノ角ゴ Pro W3"/>
              <a:cs typeface="ヒラギノ角ゴ Pro W3"/>
            </a:endParaRPr>
          </a:p>
        </p:txBody>
      </p:sp>
    </p:spTree>
  </p:cSld>
  <p:clrMapOvr>
    <a:masterClrMapping/>
  </p:clrMapOvr>
  <p:transition spd="slow"/>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D76D0F84-F1CB-4623-A129-F1DED2F25845}"/>
              </a:ext>
            </a:extLst>
          </p:cNvPr>
          <p:cNvSpPr>
            <a:spLocks noGrp="1" noChangeArrowheads="1"/>
          </p:cNvSpPr>
          <p:nvPr>
            <p:ph type="title"/>
          </p:nvPr>
        </p:nvSpPr>
        <p:spPr/>
        <p:txBody>
          <a:bodyPr/>
          <a:lstStyle/>
          <a:p>
            <a:pPr eaLnBrk="1" hangingPunct="1"/>
            <a:r>
              <a:rPr lang="en-US" altLang="en-US">
                <a:ea typeface="Calibri" panose="020F0502020204030204" pitchFamily="34" charset="0"/>
                <a:cs typeface="Lucida Sans" panose="020B0602030504020204" pitchFamily="34" charset="0"/>
              </a:rPr>
              <a:t>Quality Definitions</a:t>
            </a:r>
          </a:p>
        </p:txBody>
      </p:sp>
      <p:sp>
        <p:nvSpPr>
          <p:cNvPr id="35843" name="Rectangle 3">
            <a:extLst>
              <a:ext uri="{FF2B5EF4-FFF2-40B4-BE49-F238E27FC236}">
                <a16:creationId xmlns:a16="http://schemas.microsoft.com/office/drawing/2014/main" id="{9D4C5F9D-264B-4C0E-9583-409646DCC2DF}"/>
              </a:ext>
            </a:extLst>
          </p:cNvPr>
          <p:cNvSpPr>
            <a:spLocks noGrp="1" noChangeArrowheads="1"/>
          </p:cNvSpPr>
          <p:nvPr>
            <p:ph idx="1"/>
          </p:nvPr>
        </p:nvSpPr>
        <p:spPr/>
        <p:txBody>
          <a:bodyPr/>
          <a:lstStyle/>
          <a:p>
            <a:pPr eaLnBrk="1" hangingPunct="1">
              <a:lnSpc>
                <a:spcPct val="100000"/>
              </a:lnSpc>
              <a:buFont typeface="Wingdings" panose="05000000000000000000" pitchFamily="2" charset="2"/>
              <a:buNone/>
            </a:pPr>
            <a:r>
              <a:rPr lang="en-US" altLang="en-US" b="1">
                <a:latin typeface="Calibri" panose="020F0502020204030204" pitchFamily="34" charset="0"/>
                <a:ea typeface="ヒラギノ角ゴ Pro W3"/>
                <a:cs typeface="ヒラギノ角ゴ Pro W3"/>
              </a:rPr>
              <a:t>Quality Assurance</a:t>
            </a:r>
            <a:r>
              <a:rPr lang="en-US" altLang="en-US">
                <a:latin typeface="Calibri" panose="020F0502020204030204" pitchFamily="34" charset="0"/>
                <a:ea typeface="ヒラギノ角ゴ Pro W3"/>
                <a:cs typeface="ヒラギノ角ゴ Pro W3"/>
              </a:rPr>
              <a:t>: Ensures that staff are following defined quality processes: e.g., following standards in design, coding, testing, configuration management</a:t>
            </a:r>
          </a:p>
          <a:p>
            <a:pPr eaLnBrk="1" hangingPunct="1">
              <a:lnSpc>
                <a:spcPct val="100000"/>
              </a:lnSpc>
              <a:buFont typeface="Wingdings" panose="05000000000000000000" pitchFamily="2" charset="2"/>
              <a:buNone/>
            </a:pPr>
            <a:r>
              <a:rPr lang="en-US" altLang="en-US" b="1">
                <a:latin typeface="Calibri" panose="020F0502020204030204" pitchFamily="34" charset="0"/>
                <a:ea typeface="ヒラギノ角ゴ Pro W3"/>
                <a:cs typeface="ヒラギノ角ゴ Pro W3"/>
              </a:rPr>
              <a:t>Quality Control</a:t>
            </a:r>
            <a:r>
              <a:rPr lang="en-US" altLang="en-US">
                <a:latin typeface="Calibri" panose="020F0502020204030204" pitchFamily="34" charset="0"/>
                <a:ea typeface="ヒラギノ角ゴ Pro W3"/>
                <a:cs typeface="ヒラギノ角ゴ Pro W3"/>
              </a:rPr>
              <a:t>: Conducts tests to validate that software is free from defects and meets user expectations</a:t>
            </a:r>
          </a:p>
        </p:txBody>
      </p:sp>
    </p:spTree>
  </p:cSld>
  <p:clrMapOvr>
    <a:masterClrMapping/>
  </p:clrMapOvr>
  <p:transition spd="slow"/>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id="{A9B521E2-664D-4219-8D32-E333320074C0}"/>
              </a:ext>
            </a:extLst>
          </p:cNvPr>
          <p:cNvSpPr>
            <a:spLocks noGrp="1" noChangeArrowheads="1"/>
          </p:cNvSpPr>
          <p:nvPr>
            <p:ph type="title"/>
          </p:nvPr>
        </p:nvSpPr>
        <p:spPr/>
        <p:txBody>
          <a:bodyPr/>
          <a:lstStyle/>
          <a:p>
            <a:pPr eaLnBrk="1" hangingPunct="1"/>
            <a:r>
              <a:rPr lang="en-US" altLang="en-US">
                <a:ea typeface="Calibri" panose="020F0502020204030204" pitchFamily="34" charset="0"/>
                <a:cs typeface="Lucida Sans" panose="020B0602030504020204" pitchFamily="34" charset="0"/>
              </a:rPr>
              <a:t>Level 4 – Quantitatively Controlled</a:t>
            </a:r>
          </a:p>
        </p:txBody>
      </p:sp>
      <p:sp>
        <p:nvSpPr>
          <p:cNvPr id="36867" name="Rectangle 3">
            <a:extLst>
              <a:ext uri="{FF2B5EF4-FFF2-40B4-BE49-F238E27FC236}">
                <a16:creationId xmlns:a16="http://schemas.microsoft.com/office/drawing/2014/main" id="{DCB9F076-718D-480B-BC52-8FB2809250E7}"/>
              </a:ext>
            </a:extLst>
          </p:cNvPr>
          <p:cNvSpPr>
            <a:spLocks noGrp="1" noChangeArrowheads="1"/>
          </p:cNvSpPr>
          <p:nvPr>
            <p:ph sz="half" idx="1"/>
          </p:nvPr>
        </p:nvSpPr>
        <p:spPr/>
        <p:txBody>
          <a:bodyPr/>
          <a:lstStyle/>
          <a:p>
            <a:pPr eaLnBrk="1" hangingPunct="1"/>
            <a:r>
              <a:rPr lang="en-US" altLang="en-US" sz="2400">
                <a:latin typeface="Calibri" panose="020F0502020204030204" pitchFamily="34" charset="0"/>
                <a:ea typeface="ヒラギノ角ゴ Pro W3"/>
                <a:cs typeface="ヒラギノ角ゴ Pro W3"/>
              </a:rPr>
              <a:t>Measurable goals for security quality exist</a:t>
            </a:r>
          </a:p>
          <a:p>
            <a:pPr eaLnBrk="1" hangingPunct="1"/>
            <a:r>
              <a:rPr lang="en-US" altLang="en-US" sz="2400">
                <a:latin typeface="Calibri" panose="020F0502020204030204" pitchFamily="34" charset="0"/>
                <a:ea typeface="ヒラギノ角ゴ Pro W3"/>
                <a:cs typeface="ヒラギノ角ゴ Pro W3"/>
              </a:rPr>
              <a:t>Measures are tied to the business goals of the organization</a:t>
            </a:r>
          </a:p>
        </p:txBody>
      </p:sp>
      <p:sp>
        <p:nvSpPr>
          <p:cNvPr id="36868" name="Rectangle 4">
            <a:extLst>
              <a:ext uri="{FF2B5EF4-FFF2-40B4-BE49-F238E27FC236}">
                <a16:creationId xmlns:a16="http://schemas.microsoft.com/office/drawing/2014/main" id="{E5FBB797-0836-41C3-9967-505DA8F7D792}"/>
              </a:ext>
            </a:extLst>
          </p:cNvPr>
          <p:cNvSpPr>
            <a:spLocks noGrp="1" noChangeArrowheads="1"/>
          </p:cNvSpPr>
          <p:nvPr>
            <p:ph sz="half" idx="2"/>
          </p:nvPr>
        </p:nvSpPr>
        <p:spPr/>
        <p:txBody>
          <a:bodyPr/>
          <a:lstStyle/>
          <a:p>
            <a:pPr eaLnBrk="1" hangingPunct="1">
              <a:buFont typeface="Wingdings" panose="05000000000000000000" pitchFamily="2" charset="2"/>
              <a:buNone/>
            </a:pPr>
            <a:r>
              <a:rPr lang="en-US" altLang="en-US" sz="2400">
                <a:latin typeface="Calibri" panose="020F0502020204030204" pitchFamily="34" charset="0"/>
                <a:ea typeface="ヒラギノ角ゴ Pro W3"/>
                <a:cs typeface="ヒラギノ角ゴ Pro W3"/>
              </a:rPr>
              <a:t>Common Features include:</a:t>
            </a:r>
          </a:p>
          <a:p>
            <a:pPr eaLnBrk="1" hangingPunct="1"/>
            <a:r>
              <a:rPr lang="en-US" altLang="en-US" sz="2400">
                <a:latin typeface="Calibri" panose="020F0502020204030204" pitchFamily="34" charset="0"/>
                <a:ea typeface="ヒラギノ角ゴ Pro W3"/>
                <a:cs typeface="ヒラギノ角ゴ Pro W3"/>
              </a:rPr>
              <a:t>Establish Measurable Quality Goals</a:t>
            </a:r>
          </a:p>
          <a:p>
            <a:pPr eaLnBrk="1" hangingPunct="1"/>
            <a:r>
              <a:rPr lang="en-US" altLang="en-US" sz="2400">
                <a:latin typeface="Calibri" panose="020F0502020204030204" pitchFamily="34" charset="0"/>
                <a:ea typeface="ヒラギノ角ゴ Pro W3"/>
                <a:cs typeface="ヒラギノ角ゴ Pro W3"/>
              </a:rPr>
              <a:t>Objectively Manage Performance (SLA)</a:t>
            </a:r>
          </a:p>
          <a:p>
            <a:pPr eaLnBrk="1" hangingPunct="1"/>
            <a:endParaRPr lang="en-US" altLang="en-US">
              <a:latin typeface="Calibri" panose="020F0502020204030204" pitchFamily="34" charset="0"/>
              <a:ea typeface="ヒラギノ角ゴ Pro W3"/>
              <a:cs typeface="ヒラギノ角ゴ Pro W3"/>
            </a:endParaRPr>
          </a:p>
        </p:txBody>
      </p:sp>
    </p:spTree>
  </p:cSld>
  <p:clrMapOvr>
    <a:masterClrMapping/>
  </p:clrMapOvr>
  <p:transition spd="slow"/>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5" name="Rectangle 4">
            <a:extLst>
              <a:ext uri="{FF2B5EF4-FFF2-40B4-BE49-F238E27FC236}">
                <a16:creationId xmlns:a16="http://schemas.microsoft.com/office/drawing/2014/main" id="{4126AFA4-FB7E-4B8E-84E6-95DFEBBB9EA6}"/>
              </a:ext>
            </a:extLst>
          </p:cNvPr>
          <p:cNvSpPr>
            <a:spLocks noGrp="1" noChangeArrowheads="1"/>
          </p:cNvSpPr>
          <p:nvPr>
            <p:ph type="title"/>
          </p:nvPr>
        </p:nvSpPr>
        <p:spPr/>
        <p:txBody>
          <a:bodyPr/>
          <a:lstStyle/>
          <a:p>
            <a:pPr eaLnBrk="1" hangingPunct="1"/>
            <a:r>
              <a:rPr lang="en-US" altLang="en-US">
                <a:ea typeface="Calibri" panose="020F0502020204030204" pitchFamily="34" charset="0"/>
                <a:cs typeface="Lucida Sans" panose="020B0602030504020204" pitchFamily="34" charset="0"/>
              </a:rPr>
              <a:t>Monitoring Function: Metrics</a:t>
            </a:r>
          </a:p>
        </p:txBody>
      </p:sp>
      <p:graphicFrame>
        <p:nvGraphicFramePr>
          <p:cNvPr id="2" name="Diagram 1">
            <a:extLst>
              <a:ext uri="{FF2B5EF4-FFF2-40B4-BE49-F238E27FC236}">
                <a16:creationId xmlns:a16="http://schemas.microsoft.com/office/drawing/2014/main" id="{7CB4B758-899D-4D09-969E-D6754376D884}"/>
              </a:ext>
            </a:extLst>
          </p:cNvPr>
          <p:cNvGraphicFramePr/>
          <p:nvPr>
            <p:extLst>
              <p:ext uri="{D42A27DB-BD31-4B8C-83A1-F6EECF244321}">
                <p14:modId xmlns:p14="http://schemas.microsoft.com/office/powerpoint/2010/main" val="1824092341"/>
              </p:ext>
            </p:extLst>
          </p:nvPr>
        </p:nvGraphicFramePr>
        <p:xfrm>
          <a:off x="520700" y="1808163"/>
          <a:ext cx="8154988" cy="45640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36" name="Text Box 15">
            <a:extLst>
              <a:ext uri="{FF2B5EF4-FFF2-40B4-BE49-F238E27FC236}">
                <a16:creationId xmlns:a16="http://schemas.microsoft.com/office/drawing/2014/main" id="{B57F196B-A0C4-4D57-AC70-536D70783A22}"/>
              </a:ext>
            </a:extLst>
          </p:cNvPr>
          <p:cNvSpPr txBox="1">
            <a:spLocks noChangeArrowheads="1"/>
          </p:cNvSpPr>
          <p:nvPr/>
        </p:nvSpPr>
        <p:spPr bwMode="auto">
          <a:xfrm>
            <a:off x="838200" y="1808163"/>
            <a:ext cx="2956259"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1600" dirty="0"/>
              <a:t>Project Plan or Budget Metrics</a:t>
            </a:r>
          </a:p>
          <a:p>
            <a:r>
              <a:rPr lang="en-US" altLang="en-US" sz="1600" dirty="0"/>
              <a:t>Risk performance</a:t>
            </a:r>
          </a:p>
          <a:p>
            <a:r>
              <a:rPr lang="en-US" altLang="en-US" sz="1600" dirty="0"/>
              <a:t>Disaster Recovery Test results</a:t>
            </a:r>
          </a:p>
          <a:p>
            <a:r>
              <a:rPr lang="en-US" altLang="en-US" sz="1600" dirty="0"/>
              <a:t>Audit results</a:t>
            </a:r>
          </a:p>
          <a:p>
            <a:r>
              <a:rPr lang="en-US" altLang="en-US" sz="1600" dirty="0"/>
              <a:t>Regulatory compliance results</a:t>
            </a:r>
          </a:p>
        </p:txBody>
      </p:sp>
      <p:sp>
        <p:nvSpPr>
          <p:cNvPr id="1037" name="Text Box 16">
            <a:extLst>
              <a:ext uri="{FF2B5EF4-FFF2-40B4-BE49-F238E27FC236}">
                <a16:creationId xmlns:a16="http://schemas.microsoft.com/office/drawing/2014/main" id="{4B27F936-A83C-4316-BC61-B431F99B88CF}"/>
              </a:ext>
            </a:extLst>
          </p:cNvPr>
          <p:cNvSpPr txBox="1">
            <a:spLocks noChangeArrowheads="1"/>
          </p:cNvSpPr>
          <p:nvPr/>
        </p:nvSpPr>
        <p:spPr bwMode="auto">
          <a:xfrm>
            <a:off x="242043" y="3529977"/>
            <a:ext cx="3409395"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1600" dirty="0"/>
              <a:t>Policy compliance metrics</a:t>
            </a:r>
          </a:p>
          <a:p>
            <a:r>
              <a:rPr lang="en-US" altLang="en-US" sz="1600" dirty="0"/>
              <a:t>Exceptions to policy/standards</a:t>
            </a:r>
          </a:p>
          <a:p>
            <a:r>
              <a:rPr lang="en-US" altLang="en-US" sz="1600" dirty="0"/>
              <a:t>Changes in process or system </a:t>
            </a:r>
          </a:p>
          <a:p>
            <a:r>
              <a:rPr lang="en-US" altLang="en-US" sz="1600" dirty="0"/>
              <a:t>   affecting risk</a:t>
            </a:r>
          </a:p>
          <a:p>
            <a:r>
              <a:rPr lang="en-US" altLang="en-US" sz="1600" dirty="0"/>
              <a:t>Incident management effectiveness</a:t>
            </a:r>
          </a:p>
        </p:txBody>
      </p:sp>
      <p:sp>
        <p:nvSpPr>
          <p:cNvPr id="1038" name="Text Box 17">
            <a:extLst>
              <a:ext uri="{FF2B5EF4-FFF2-40B4-BE49-F238E27FC236}">
                <a16:creationId xmlns:a16="http://schemas.microsoft.com/office/drawing/2014/main" id="{131CC586-0818-4904-AD5F-EB2709C12A71}"/>
              </a:ext>
            </a:extLst>
          </p:cNvPr>
          <p:cNvSpPr txBox="1">
            <a:spLocks noChangeArrowheads="1"/>
          </p:cNvSpPr>
          <p:nvPr/>
        </p:nvSpPr>
        <p:spPr bwMode="auto">
          <a:xfrm>
            <a:off x="6477000" y="3391478"/>
            <a:ext cx="2477345" cy="1600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1600" dirty="0"/>
              <a:t>Vulnerability Scan results</a:t>
            </a:r>
          </a:p>
          <a:p>
            <a:r>
              <a:rPr lang="en-US" altLang="en-US" sz="1600" dirty="0"/>
              <a:t>Server config. standards </a:t>
            </a:r>
          </a:p>
          <a:p>
            <a:r>
              <a:rPr lang="en-US" altLang="en-US" sz="1600" dirty="0"/>
              <a:t>    compliance</a:t>
            </a:r>
          </a:p>
          <a:p>
            <a:r>
              <a:rPr lang="en-US" altLang="en-US" sz="1600" dirty="0"/>
              <a:t>IDS monitoring results</a:t>
            </a:r>
          </a:p>
          <a:p>
            <a:r>
              <a:rPr lang="en-US" altLang="en-US" sz="1600" dirty="0"/>
              <a:t>Firewall log analysis</a:t>
            </a:r>
          </a:p>
          <a:p>
            <a:r>
              <a:rPr lang="en-US" altLang="en-US" sz="1600" dirty="0"/>
              <a:t>Patch </a:t>
            </a:r>
            <a:r>
              <a:rPr lang="en-US" altLang="en-US" sz="1600" dirty="0" err="1"/>
              <a:t>mgmt</a:t>
            </a:r>
            <a:r>
              <a:rPr lang="en-US" altLang="en-US" sz="1600" dirty="0"/>
              <a:t> status</a:t>
            </a:r>
            <a:endParaRPr lang="en-US" altLang="en-US" dirty="0"/>
          </a:p>
        </p:txBody>
      </p:sp>
    </p:spTree>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0AC849E9-15D6-4560-8A0C-0A03C2AE78E7}"/>
              </a:ext>
            </a:extLst>
          </p:cNvPr>
          <p:cNvSpPr>
            <a:spLocks noGrp="1" noChangeArrowheads="1"/>
          </p:cNvSpPr>
          <p:nvPr>
            <p:ph type="title"/>
          </p:nvPr>
        </p:nvSpPr>
        <p:spPr/>
        <p:txBody>
          <a:bodyPr/>
          <a:lstStyle/>
          <a:p>
            <a:pPr eaLnBrk="1" hangingPunct="1"/>
            <a:r>
              <a:rPr lang="en-US" altLang="en-US">
                <a:ea typeface="Calibri" panose="020F0502020204030204" pitchFamily="34" charset="0"/>
                <a:cs typeface="Lucida Sans" panose="020B0602030504020204" pitchFamily="34" charset="0"/>
              </a:rPr>
              <a:t>Compliance Function</a:t>
            </a:r>
          </a:p>
        </p:txBody>
      </p:sp>
      <p:sp>
        <p:nvSpPr>
          <p:cNvPr id="37891" name="Rectangle 3">
            <a:extLst>
              <a:ext uri="{FF2B5EF4-FFF2-40B4-BE49-F238E27FC236}">
                <a16:creationId xmlns:a16="http://schemas.microsoft.com/office/drawing/2014/main" id="{6F018D33-C9F8-42D7-9745-208DC32ADC25}"/>
              </a:ext>
            </a:extLst>
          </p:cNvPr>
          <p:cNvSpPr>
            <a:spLocks noGrp="1" noChangeArrowheads="1"/>
          </p:cNvSpPr>
          <p:nvPr>
            <p:ph idx="1"/>
          </p:nvPr>
        </p:nvSpPr>
        <p:spPr>
          <a:xfrm>
            <a:off x="457200" y="1752600"/>
            <a:ext cx="8229600" cy="2895600"/>
          </a:xfrm>
        </p:spPr>
        <p:txBody>
          <a:bodyPr/>
          <a:lstStyle/>
          <a:p>
            <a:pPr eaLnBrk="1" hangingPunct="1">
              <a:buFont typeface="Wingdings" panose="05000000000000000000" pitchFamily="2" charset="2"/>
              <a:buNone/>
            </a:pPr>
            <a:r>
              <a:rPr lang="en-US" altLang="en-US" sz="2400" b="1">
                <a:latin typeface="Calibri" panose="020F0502020204030204" pitchFamily="34" charset="0"/>
                <a:ea typeface="ヒラギノ角ゴ Pro W3"/>
                <a:cs typeface="ヒラギノ角ゴ Pro W3"/>
              </a:rPr>
              <a:t>Compliance</a:t>
            </a:r>
            <a:r>
              <a:rPr lang="en-US" altLang="en-US" sz="2400">
                <a:latin typeface="Calibri" panose="020F0502020204030204" pitchFamily="34" charset="0"/>
                <a:ea typeface="ヒラギノ角ゴ Pro W3"/>
                <a:cs typeface="ヒラギノ角ゴ Pro W3"/>
              </a:rPr>
              <a:t>: Ensures compliance with organizational policies (and regulation)</a:t>
            </a:r>
          </a:p>
          <a:p>
            <a:pPr eaLnBrk="1" hangingPunct="1"/>
            <a:r>
              <a:rPr lang="en-US" altLang="en-US" sz="2400">
                <a:latin typeface="Calibri" panose="020F0502020204030204" pitchFamily="34" charset="0"/>
                <a:ea typeface="ヒラギノ角ゴ Pro W3"/>
                <a:cs typeface="ヒラギノ角ゴ Pro W3"/>
              </a:rPr>
              <a:t>E.g.: Listen to selected help desk calls to verify proper authorization occurs when resetting passwords</a:t>
            </a:r>
          </a:p>
          <a:p>
            <a:pPr eaLnBrk="1" hangingPunct="1"/>
            <a:r>
              <a:rPr lang="en-US" altLang="en-US" sz="2400">
                <a:latin typeface="Calibri" panose="020F0502020204030204" pitchFamily="34" charset="0"/>
                <a:ea typeface="ヒラギノ角ゴ Pro W3"/>
                <a:cs typeface="ヒラギノ角ゴ Pro W3"/>
              </a:rPr>
              <a:t>Best if compliance tests are automated</a:t>
            </a:r>
          </a:p>
        </p:txBody>
      </p:sp>
      <p:sp>
        <p:nvSpPr>
          <p:cNvPr id="37892" name="Line 4">
            <a:extLst>
              <a:ext uri="{FF2B5EF4-FFF2-40B4-BE49-F238E27FC236}">
                <a16:creationId xmlns:a16="http://schemas.microsoft.com/office/drawing/2014/main" id="{C8E2C120-B4A3-4D87-BD3D-A04D6ED925DF}"/>
              </a:ext>
            </a:extLst>
          </p:cNvPr>
          <p:cNvSpPr>
            <a:spLocks noChangeShapeType="1"/>
          </p:cNvSpPr>
          <p:nvPr/>
        </p:nvSpPr>
        <p:spPr bwMode="auto">
          <a:xfrm flipV="1">
            <a:off x="2362200" y="6248400"/>
            <a:ext cx="58674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7893" name="Text Box 5">
            <a:extLst>
              <a:ext uri="{FF2B5EF4-FFF2-40B4-BE49-F238E27FC236}">
                <a16:creationId xmlns:a16="http://schemas.microsoft.com/office/drawing/2014/main" id="{FDDB1EDE-9901-4CDE-8937-2E525F1FE966}"/>
              </a:ext>
            </a:extLst>
          </p:cNvPr>
          <p:cNvSpPr txBox="1">
            <a:spLocks noChangeArrowheads="1"/>
          </p:cNvSpPr>
          <p:nvPr/>
        </p:nvSpPr>
        <p:spPr bwMode="auto">
          <a:xfrm>
            <a:off x="1524000" y="6019800"/>
            <a:ext cx="692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Time</a:t>
            </a:r>
          </a:p>
        </p:txBody>
      </p:sp>
      <p:sp>
        <p:nvSpPr>
          <p:cNvPr id="37894" name="Line 6">
            <a:extLst>
              <a:ext uri="{FF2B5EF4-FFF2-40B4-BE49-F238E27FC236}">
                <a16:creationId xmlns:a16="http://schemas.microsoft.com/office/drawing/2014/main" id="{ED380B62-E584-40D7-A5B9-3396E93514A8}"/>
              </a:ext>
            </a:extLst>
          </p:cNvPr>
          <p:cNvSpPr>
            <a:spLocks noChangeShapeType="1"/>
          </p:cNvSpPr>
          <p:nvPr/>
        </p:nvSpPr>
        <p:spPr bwMode="auto">
          <a:xfrm>
            <a:off x="5181600" y="6019800"/>
            <a:ext cx="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7895" name="Text Box 7">
            <a:extLst>
              <a:ext uri="{FF2B5EF4-FFF2-40B4-BE49-F238E27FC236}">
                <a16:creationId xmlns:a16="http://schemas.microsoft.com/office/drawing/2014/main" id="{AF4C92AA-D401-4396-82CC-B89CFFE52DA8}"/>
              </a:ext>
            </a:extLst>
          </p:cNvPr>
          <p:cNvSpPr txBox="1">
            <a:spLocks noChangeArrowheads="1"/>
          </p:cNvSpPr>
          <p:nvPr/>
        </p:nvSpPr>
        <p:spPr bwMode="auto">
          <a:xfrm>
            <a:off x="4556125" y="6361113"/>
            <a:ext cx="40068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Audit: Snapshot of compliance in time</a:t>
            </a:r>
          </a:p>
        </p:txBody>
      </p:sp>
      <p:sp>
        <p:nvSpPr>
          <p:cNvPr id="37896" name="AutoShape 8">
            <a:extLst>
              <a:ext uri="{FF2B5EF4-FFF2-40B4-BE49-F238E27FC236}">
                <a16:creationId xmlns:a16="http://schemas.microsoft.com/office/drawing/2014/main" id="{6AB981A8-DE79-4768-BCC3-81E1F50C0120}"/>
              </a:ext>
            </a:extLst>
          </p:cNvPr>
          <p:cNvSpPr>
            <a:spLocks/>
          </p:cNvSpPr>
          <p:nvPr/>
        </p:nvSpPr>
        <p:spPr bwMode="auto">
          <a:xfrm rot="-5400000">
            <a:off x="4724400" y="4495800"/>
            <a:ext cx="838200" cy="2667000"/>
          </a:xfrm>
          <a:prstGeom prst="rightBrace">
            <a:avLst>
              <a:gd name="adj1" fmla="val 26515"/>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37897" name="Text Box 9">
            <a:extLst>
              <a:ext uri="{FF2B5EF4-FFF2-40B4-BE49-F238E27FC236}">
                <a16:creationId xmlns:a16="http://schemas.microsoft.com/office/drawing/2014/main" id="{EF59CDA0-1786-41EA-97F0-FC63971E5DA2}"/>
              </a:ext>
            </a:extLst>
          </p:cNvPr>
          <p:cNvSpPr txBox="1">
            <a:spLocks noChangeArrowheads="1"/>
          </p:cNvSpPr>
          <p:nvPr/>
        </p:nvSpPr>
        <p:spPr bwMode="auto">
          <a:xfrm>
            <a:off x="3641725" y="4684713"/>
            <a:ext cx="32448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Compliance: ongoing process</a:t>
            </a:r>
          </a:p>
          <a:p>
            <a:r>
              <a:rPr lang="en-US" altLang="en-US"/>
              <a:t>Ensures adherence to policies</a:t>
            </a:r>
          </a:p>
        </p:txBody>
      </p:sp>
    </p:spTree>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AD06CBA2-3E11-45B9-9FA8-1D12AE51C0F2}"/>
              </a:ext>
            </a:extLst>
          </p:cNvPr>
          <p:cNvSpPr>
            <a:spLocks noGrp="1" noChangeArrowheads="1"/>
          </p:cNvSpPr>
          <p:nvPr>
            <p:ph type="title"/>
          </p:nvPr>
        </p:nvSpPr>
        <p:spPr/>
        <p:txBody>
          <a:bodyPr/>
          <a:lstStyle/>
          <a:p>
            <a:pPr eaLnBrk="1" hangingPunct="1"/>
            <a:r>
              <a:rPr lang="en-US" altLang="en-US" sz="4000">
                <a:ea typeface="Calibri" panose="020F0502020204030204" pitchFamily="34" charset="0"/>
                <a:cs typeface="Lucida Sans" panose="020B0602030504020204" pitchFamily="34" charset="0"/>
              </a:rPr>
              <a:t>Level 5 – Optimizing Process</a:t>
            </a:r>
          </a:p>
        </p:txBody>
      </p:sp>
      <p:sp>
        <p:nvSpPr>
          <p:cNvPr id="38915" name="Rectangle 3">
            <a:extLst>
              <a:ext uri="{FF2B5EF4-FFF2-40B4-BE49-F238E27FC236}">
                <a16:creationId xmlns:a16="http://schemas.microsoft.com/office/drawing/2014/main" id="{B22FA998-956B-4B83-B408-28793A96B857}"/>
              </a:ext>
            </a:extLst>
          </p:cNvPr>
          <p:cNvSpPr>
            <a:spLocks noGrp="1" noChangeArrowheads="1"/>
          </p:cNvSpPr>
          <p:nvPr>
            <p:ph idx="1"/>
          </p:nvPr>
        </p:nvSpPr>
        <p:spPr/>
        <p:txBody>
          <a:bodyPr/>
          <a:lstStyle/>
          <a:p>
            <a:pPr eaLnBrk="1" hangingPunct="1"/>
            <a:r>
              <a:rPr lang="en-US" altLang="en-US" sz="2000">
                <a:latin typeface="Calibri" panose="020F0502020204030204" pitchFamily="34" charset="0"/>
                <a:ea typeface="ヒラギノ角ゴ Pro W3"/>
                <a:cs typeface="ヒラギノ角ゴ Pro W3"/>
              </a:rPr>
              <a:t>Continuous improvement arise from measures and security event knowledge</a:t>
            </a:r>
          </a:p>
          <a:p>
            <a:pPr eaLnBrk="1" hangingPunct="1"/>
            <a:r>
              <a:rPr lang="en-US" altLang="en-US" sz="2000">
                <a:latin typeface="Calibri" panose="020F0502020204030204" pitchFamily="34" charset="0"/>
                <a:ea typeface="ヒラギノ角ゴ Pro W3"/>
                <a:cs typeface="ヒラギノ角ゴ Pro W3"/>
              </a:rPr>
              <a:t>Current and future business goals are addressed </a:t>
            </a:r>
          </a:p>
          <a:p>
            <a:pPr eaLnBrk="1" hangingPunct="1"/>
            <a:r>
              <a:rPr lang="en-US" altLang="en-US" sz="2000">
                <a:latin typeface="Calibri" panose="020F0502020204030204" pitchFamily="34" charset="0"/>
                <a:ea typeface="ヒラギノ角ゴ Pro W3"/>
                <a:cs typeface="ヒラギノ角ゴ Pro W3"/>
              </a:rPr>
              <a:t>Automated measures help in attainment</a:t>
            </a:r>
          </a:p>
        </p:txBody>
      </p:sp>
    </p:spTree>
  </p:cSld>
  <p:clrMapOvr>
    <a:masterClrMapping/>
  </p:clrMapOvr>
  <p:transition spd="slow"/>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id="{9D01F709-CBA2-4022-88C2-D59ADCF65A7A}"/>
              </a:ext>
            </a:extLst>
          </p:cNvPr>
          <p:cNvSpPr>
            <a:spLocks noGrp="1" noChangeArrowheads="1"/>
          </p:cNvSpPr>
          <p:nvPr>
            <p:ph type="title"/>
          </p:nvPr>
        </p:nvSpPr>
        <p:spPr/>
        <p:txBody>
          <a:bodyPr/>
          <a:lstStyle/>
          <a:p>
            <a:pPr algn="ctr" eaLnBrk="1" hangingPunct="1"/>
            <a:r>
              <a:rPr lang="en-US" altLang="en-US">
                <a:ea typeface="Calibri" panose="020F0502020204030204" pitchFamily="34" charset="0"/>
                <a:cs typeface="Lucida Sans" panose="020B0602030504020204" pitchFamily="34" charset="0"/>
              </a:rPr>
              <a:t>Question</a:t>
            </a:r>
          </a:p>
        </p:txBody>
      </p:sp>
      <p:sp>
        <p:nvSpPr>
          <p:cNvPr id="105475" name="Rectangle 3">
            <a:extLst>
              <a:ext uri="{FF2B5EF4-FFF2-40B4-BE49-F238E27FC236}">
                <a16:creationId xmlns:a16="http://schemas.microsoft.com/office/drawing/2014/main" id="{9ED7174A-B89C-4328-9104-6681DD928673}"/>
              </a:ext>
            </a:extLst>
          </p:cNvPr>
          <p:cNvSpPr>
            <a:spLocks noGrp="1" noChangeArrowheads="1"/>
          </p:cNvSpPr>
          <p:nvPr>
            <p:ph idx="1"/>
          </p:nvPr>
        </p:nvSpPr>
        <p:spPr/>
        <p:txBody>
          <a:bodyPr/>
          <a:lstStyle/>
          <a:p>
            <a:pPr marL="533400" indent="-533400" eaLnBrk="1" hangingPunct="1">
              <a:buFont typeface="Wingdings" panose="05000000000000000000" pitchFamily="2" charset="2"/>
              <a:buNone/>
            </a:pPr>
            <a:r>
              <a:rPr lang="en-US" altLang="en-US" sz="2800">
                <a:latin typeface="Calibri" panose="020F0502020204030204" pitchFamily="34" charset="0"/>
                <a:ea typeface="ヒラギノ角ゴ Pro W3"/>
                <a:cs typeface="ヒラギノ角ゴ Pro W3"/>
              </a:rPr>
              <a:t>   “</a:t>
            </a:r>
            <a:r>
              <a:rPr lang="en-US" altLang="en-US" sz="2400">
                <a:latin typeface="Calibri" panose="020F0502020204030204" pitchFamily="34" charset="0"/>
                <a:ea typeface="ヒラギノ角ゴ Pro W3"/>
                <a:cs typeface="ヒラギノ角ゴ Pro W3"/>
              </a:rPr>
              <a:t>Passwords shall be at least 14 characters long, and require a combination of at least 3 of lower case, upper case, numeric, or symbols characters”.  This is an example of a:</a:t>
            </a:r>
          </a:p>
          <a:p>
            <a:pPr marL="533400" indent="-533400" eaLnBrk="1" hangingPunct="1">
              <a:buFont typeface="Wingdings" panose="05000000000000000000" pitchFamily="2" charset="2"/>
              <a:buAutoNum type="arabicPeriod"/>
            </a:pPr>
            <a:r>
              <a:rPr lang="en-US" altLang="en-US" sz="2400">
                <a:latin typeface="Calibri" panose="020F0502020204030204" pitchFamily="34" charset="0"/>
                <a:ea typeface="ヒラギノ角ゴ Pro W3"/>
                <a:cs typeface="ヒラギノ角ゴ Pro W3"/>
              </a:rPr>
              <a:t>Standard</a:t>
            </a:r>
          </a:p>
          <a:p>
            <a:pPr marL="533400" indent="-533400" eaLnBrk="1" hangingPunct="1">
              <a:buFont typeface="Wingdings" panose="05000000000000000000" pitchFamily="2" charset="2"/>
              <a:buAutoNum type="arabicPeriod"/>
            </a:pPr>
            <a:r>
              <a:rPr lang="en-US" altLang="en-US" sz="2400">
                <a:latin typeface="Calibri" panose="020F0502020204030204" pitchFamily="34" charset="0"/>
                <a:ea typeface="ヒラギノ角ゴ Pro W3"/>
                <a:cs typeface="ヒラギノ角ゴ Pro W3"/>
              </a:rPr>
              <a:t>Policy</a:t>
            </a:r>
          </a:p>
          <a:p>
            <a:pPr marL="533400" indent="-533400" eaLnBrk="1" hangingPunct="1">
              <a:buFont typeface="Wingdings" panose="05000000000000000000" pitchFamily="2" charset="2"/>
              <a:buAutoNum type="arabicPeriod"/>
            </a:pPr>
            <a:r>
              <a:rPr lang="en-US" altLang="en-US" sz="2400">
                <a:latin typeface="Calibri" panose="020F0502020204030204" pitchFamily="34" charset="0"/>
                <a:ea typeface="ヒラギノ角ゴ Pro W3"/>
                <a:cs typeface="ヒラギノ角ゴ Pro W3"/>
              </a:rPr>
              <a:t>Procedure</a:t>
            </a:r>
          </a:p>
          <a:p>
            <a:pPr marL="533400" indent="-533400" eaLnBrk="1" hangingPunct="1">
              <a:buFont typeface="Wingdings" panose="05000000000000000000" pitchFamily="2" charset="2"/>
              <a:buAutoNum type="arabicPeriod"/>
            </a:pPr>
            <a:r>
              <a:rPr lang="en-US" altLang="en-US" sz="2400">
                <a:latin typeface="Calibri" panose="020F0502020204030204" pitchFamily="34" charset="0"/>
                <a:ea typeface="ヒラギノ角ゴ Pro W3"/>
                <a:cs typeface="ヒラギノ角ゴ Pro W3"/>
              </a:rPr>
              <a:t>Guideline</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mph" presetSubtype="0" fill="hold" nodeType="clickEffect">
                                  <p:stCondLst>
                                    <p:cond delay="0"/>
                                  </p:stCondLst>
                                  <p:childTnLst>
                                    <p:animRot by="21600000">
                                      <p:cBhvr>
                                        <p:cTn id="6" dur="2000" fill="hold"/>
                                        <p:tgtEl>
                                          <p:spTgt spid="105475">
                                            <p:txEl>
                                              <p:pRg st="1" end="1"/>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a:extLst>
              <a:ext uri="{FF2B5EF4-FFF2-40B4-BE49-F238E27FC236}">
                <a16:creationId xmlns:a16="http://schemas.microsoft.com/office/drawing/2014/main" id="{88B6FF66-00E5-4729-B28D-8E6856ABE371}"/>
              </a:ext>
            </a:extLst>
          </p:cNvPr>
          <p:cNvSpPr>
            <a:spLocks noGrp="1" noChangeArrowheads="1"/>
          </p:cNvSpPr>
          <p:nvPr>
            <p:ph type="title"/>
          </p:nvPr>
        </p:nvSpPr>
        <p:spPr/>
        <p:txBody>
          <a:bodyPr/>
          <a:lstStyle/>
          <a:p>
            <a:pPr algn="ctr" eaLnBrk="1" hangingPunct="1"/>
            <a:r>
              <a:rPr lang="en-US" altLang="en-US">
                <a:ea typeface="Calibri" panose="020F0502020204030204" pitchFamily="34" charset="0"/>
                <a:cs typeface="Lucida Sans" panose="020B0602030504020204" pitchFamily="34" charset="0"/>
              </a:rPr>
              <a:t>Question</a:t>
            </a:r>
          </a:p>
        </p:txBody>
      </p:sp>
      <p:sp>
        <p:nvSpPr>
          <p:cNvPr id="87043" name="Rectangle 3">
            <a:extLst>
              <a:ext uri="{FF2B5EF4-FFF2-40B4-BE49-F238E27FC236}">
                <a16:creationId xmlns:a16="http://schemas.microsoft.com/office/drawing/2014/main" id="{9A244232-E4A8-4925-9392-29A768DF5802}"/>
              </a:ext>
            </a:extLst>
          </p:cNvPr>
          <p:cNvSpPr>
            <a:spLocks noGrp="1" noChangeArrowheads="1"/>
          </p:cNvSpPr>
          <p:nvPr>
            <p:ph idx="1"/>
          </p:nvPr>
        </p:nvSpPr>
        <p:spPr/>
        <p:txBody>
          <a:bodyPr/>
          <a:lstStyle/>
          <a:p>
            <a:pPr marL="609600" indent="-609600" eaLnBrk="1" hangingPunct="1">
              <a:buFont typeface="Wingdings" panose="05000000000000000000" pitchFamily="2" charset="2"/>
              <a:buNone/>
            </a:pPr>
            <a:r>
              <a:rPr lang="en-US" altLang="en-US" sz="2400">
                <a:latin typeface="Calibri" panose="020F0502020204030204" pitchFamily="34" charset="0"/>
                <a:ea typeface="ヒラギノ角ゴ Pro W3"/>
                <a:cs typeface="ヒラギノ角ゴ Pro W3"/>
              </a:rPr>
              <a:t>     The PRIMARY focus of COBIT or CMM Level 3 is</a:t>
            </a:r>
          </a:p>
          <a:p>
            <a:pPr marL="609600" indent="-609600" eaLnBrk="1" hangingPunct="1">
              <a:buFont typeface="Wingdings" panose="05000000000000000000" pitchFamily="2" charset="2"/>
              <a:buAutoNum type="arabicPeriod"/>
            </a:pPr>
            <a:r>
              <a:rPr lang="en-US" altLang="en-US" sz="2400">
                <a:latin typeface="Calibri" panose="020F0502020204030204" pitchFamily="34" charset="0"/>
                <a:ea typeface="ヒラギノ角ゴ Pro W3"/>
                <a:cs typeface="ヒラギノ角ゴ Pro W3"/>
              </a:rPr>
              <a:t>Metrics</a:t>
            </a:r>
          </a:p>
          <a:p>
            <a:pPr marL="609600" indent="-609600" eaLnBrk="1" hangingPunct="1">
              <a:buFont typeface="Wingdings" panose="05000000000000000000" pitchFamily="2" charset="2"/>
              <a:buAutoNum type="arabicPeriod"/>
            </a:pPr>
            <a:r>
              <a:rPr lang="en-US" altLang="en-US" sz="2400">
                <a:latin typeface="Calibri" panose="020F0502020204030204" pitchFamily="34" charset="0"/>
                <a:ea typeface="ヒラギノ角ゴ Pro W3"/>
                <a:cs typeface="ヒラギノ角ゴ Pro W3"/>
              </a:rPr>
              <a:t>Security Documentation</a:t>
            </a:r>
          </a:p>
          <a:p>
            <a:pPr marL="609600" indent="-609600" eaLnBrk="1" hangingPunct="1">
              <a:buFont typeface="Wingdings" panose="05000000000000000000" pitchFamily="2" charset="2"/>
              <a:buAutoNum type="arabicPeriod"/>
            </a:pPr>
            <a:r>
              <a:rPr lang="en-US" altLang="en-US" sz="2400">
                <a:latin typeface="Calibri" panose="020F0502020204030204" pitchFamily="34" charset="0"/>
                <a:ea typeface="ヒラギノ角ゴ Pro W3"/>
                <a:cs typeface="ヒラギノ角ゴ Pro W3"/>
              </a:rPr>
              <a:t>Risk</a:t>
            </a:r>
          </a:p>
          <a:p>
            <a:pPr marL="609600" indent="-609600" eaLnBrk="1" hangingPunct="1">
              <a:buFont typeface="Wingdings" panose="05000000000000000000" pitchFamily="2" charset="2"/>
              <a:buAutoNum type="arabicPeriod"/>
            </a:pPr>
            <a:r>
              <a:rPr lang="en-US" altLang="en-US" sz="2400">
                <a:latin typeface="Calibri" panose="020F0502020204030204" pitchFamily="34" charset="0"/>
                <a:ea typeface="ヒラギノ角ゴ Pro W3"/>
                <a:cs typeface="ヒラギノ角ゴ Pro W3"/>
              </a:rPr>
              <a:t>Business Continuity</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mph" presetSubtype="0" fill="hold" nodeType="clickEffect">
                                  <p:stCondLst>
                                    <p:cond delay="0"/>
                                  </p:stCondLst>
                                  <p:childTnLst>
                                    <p:animRot by="21600000">
                                      <p:cBhvr>
                                        <p:cTn id="6" dur="2000" fill="hold"/>
                                        <p:tgtEl>
                                          <p:spTgt spid="87043">
                                            <p:txEl>
                                              <p:pRg st="2" end="2"/>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7AA16A1F-0BBA-431D-AEAA-044B00663101}"/>
              </a:ext>
            </a:extLst>
          </p:cNvPr>
          <p:cNvSpPr>
            <a:spLocks noGrp="1" noChangeArrowheads="1"/>
          </p:cNvSpPr>
          <p:nvPr>
            <p:ph type="title"/>
          </p:nvPr>
        </p:nvSpPr>
        <p:spPr/>
        <p:txBody>
          <a:bodyPr/>
          <a:lstStyle/>
          <a:p>
            <a:pPr algn="ctr" eaLnBrk="1" hangingPunct="1"/>
            <a:r>
              <a:rPr lang="en-US" altLang="en-US">
                <a:ea typeface="Calibri" panose="020F0502020204030204" pitchFamily="34" charset="0"/>
                <a:cs typeface="Lucida Sans" panose="020B0602030504020204" pitchFamily="34" charset="0"/>
              </a:rPr>
              <a:t>Question</a:t>
            </a:r>
          </a:p>
        </p:txBody>
      </p:sp>
      <p:sp>
        <p:nvSpPr>
          <p:cNvPr id="95235" name="Rectangle 3">
            <a:extLst>
              <a:ext uri="{FF2B5EF4-FFF2-40B4-BE49-F238E27FC236}">
                <a16:creationId xmlns:a16="http://schemas.microsoft.com/office/drawing/2014/main" id="{7C7DF1A9-54F0-41DD-8F5C-1A0A0A4DCED4}"/>
              </a:ext>
            </a:extLst>
          </p:cNvPr>
          <p:cNvSpPr>
            <a:spLocks noGrp="1" noChangeArrowheads="1"/>
          </p:cNvSpPr>
          <p:nvPr>
            <p:ph idx="1"/>
          </p:nvPr>
        </p:nvSpPr>
        <p:spPr/>
        <p:txBody>
          <a:bodyPr/>
          <a:lstStyle/>
          <a:p>
            <a:pPr marL="609600" indent="-609600" eaLnBrk="1" hangingPunct="1">
              <a:buFont typeface="Wingdings" panose="05000000000000000000" pitchFamily="2" charset="2"/>
              <a:buNone/>
            </a:pPr>
            <a:r>
              <a:rPr lang="en-US" altLang="en-US" sz="2400">
                <a:latin typeface="Calibri" panose="020F0502020204030204" pitchFamily="34" charset="0"/>
                <a:ea typeface="ヒラギノ角ゴ Pro W3"/>
                <a:cs typeface="ヒラギノ角ゴ Pro W3"/>
              </a:rPr>
              <a:t>     Product testing is most closely associated with which department:</a:t>
            </a:r>
          </a:p>
          <a:p>
            <a:pPr marL="609600" indent="-609600" eaLnBrk="1" hangingPunct="1">
              <a:buFont typeface="Wingdings" panose="05000000000000000000" pitchFamily="2" charset="2"/>
              <a:buAutoNum type="arabicPeriod"/>
            </a:pPr>
            <a:r>
              <a:rPr lang="en-US" altLang="en-US" sz="2400">
                <a:latin typeface="Calibri" panose="020F0502020204030204" pitchFamily="34" charset="0"/>
                <a:ea typeface="ヒラギノ角ゴ Pro W3"/>
                <a:cs typeface="ヒラギノ角ゴ Pro W3"/>
              </a:rPr>
              <a:t>Audit</a:t>
            </a:r>
          </a:p>
          <a:p>
            <a:pPr marL="609600" indent="-609600" eaLnBrk="1" hangingPunct="1">
              <a:buFont typeface="Wingdings" panose="05000000000000000000" pitchFamily="2" charset="2"/>
              <a:buAutoNum type="arabicPeriod"/>
            </a:pPr>
            <a:r>
              <a:rPr lang="en-US" altLang="en-US" sz="2400">
                <a:latin typeface="Calibri" panose="020F0502020204030204" pitchFamily="34" charset="0"/>
                <a:ea typeface="ヒラギノ角ゴ Pro W3"/>
                <a:cs typeface="ヒラギノ角ゴ Pro W3"/>
              </a:rPr>
              <a:t>Quality Assurance</a:t>
            </a:r>
          </a:p>
          <a:p>
            <a:pPr marL="609600" indent="-609600" eaLnBrk="1" hangingPunct="1">
              <a:buFont typeface="Wingdings" panose="05000000000000000000" pitchFamily="2" charset="2"/>
              <a:buAutoNum type="arabicPeriod"/>
            </a:pPr>
            <a:r>
              <a:rPr lang="en-US" altLang="en-US" sz="2400">
                <a:latin typeface="Calibri" panose="020F0502020204030204" pitchFamily="34" charset="0"/>
                <a:ea typeface="ヒラギノ角ゴ Pro W3"/>
                <a:cs typeface="ヒラギノ角ゴ Pro W3"/>
              </a:rPr>
              <a:t>Quality Control</a:t>
            </a:r>
          </a:p>
          <a:p>
            <a:pPr marL="609600" indent="-609600" eaLnBrk="1" hangingPunct="1">
              <a:buFont typeface="Wingdings" panose="05000000000000000000" pitchFamily="2" charset="2"/>
              <a:buAutoNum type="arabicPeriod"/>
            </a:pPr>
            <a:r>
              <a:rPr lang="en-US" altLang="en-US" sz="2400">
                <a:latin typeface="Calibri" panose="020F0502020204030204" pitchFamily="34" charset="0"/>
                <a:ea typeface="ヒラギノ角ゴ Pro W3"/>
                <a:cs typeface="ヒラギノ角ゴ Pro W3"/>
              </a:rPr>
              <a:t>Compliance</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mph" presetSubtype="0" fill="hold" nodeType="clickEffect">
                                  <p:stCondLst>
                                    <p:cond delay="0"/>
                                  </p:stCondLst>
                                  <p:childTnLst>
                                    <p:animRot by="21600000">
                                      <p:cBhvr>
                                        <p:cTn id="6" dur="2000" fill="hold"/>
                                        <p:tgtEl>
                                          <p:spTgt spid="95235">
                                            <p:txEl>
                                              <p:pRg st="3" end="3"/>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a:extLst>
              <a:ext uri="{FF2B5EF4-FFF2-40B4-BE49-F238E27FC236}">
                <a16:creationId xmlns:a16="http://schemas.microsoft.com/office/drawing/2014/main" id="{C9A6BD1B-A8E0-42D6-80EB-75779A7EB487}"/>
              </a:ext>
            </a:extLst>
          </p:cNvPr>
          <p:cNvSpPr>
            <a:spLocks noGrp="1" noChangeArrowheads="1"/>
          </p:cNvSpPr>
          <p:nvPr>
            <p:ph type="ctrTitle"/>
          </p:nvPr>
        </p:nvSpPr>
        <p:spPr>
          <a:xfrm>
            <a:off x="2971800" y="1828800"/>
            <a:ext cx="6019800" cy="637097"/>
          </a:xfrm>
        </p:spPr>
        <p:txBody>
          <a:bodyPr/>
          <a:lstStyle/>
          <a:p>
            <a:pPr eaLnBrk="1" hangingPunct="1">
              <a:defRPr/>
            </a:pPr>
            <a:r>
              <a:rPr lang="en-US" altLang="en-US" sz="4600" dirty="0">
                <a:solidFill>
                  <a:schemeClr val="accent5">
                    <a:lumMod val="10000"/>
                  </a:schemeClr>
                </a:solidFill>
              </a:rPr>
              <a:t>Governing:  Policy</a:t>
            </a:r>
          </a:p>
        </p:txBody>
      </p:sp>
      <p:sp>
        <p:nvSpPr>
          <p:cNvPr id="9219" name="Rectangle 5">
            <a:extLst>
              <a:ext uri="{FF2B5EF4-FFF2-40B4-BE49-F238E27FC236}">
                <a16:creationId xmlns:a16="http://schemas.microsoft.com/office/drawing/2014/main" id="{E44ADE21-9097-44A4-9336-CF1F62C72C46}"/>
              </a:ext>
            </a:extLst>
          </p:cNvPr>
          <p:cNvSpPr>
            <a:spLocks noGrp="1" noChangeArrowheads="1"/>
          </p:cNvSpPr>
          <p:nvPr>
            <p:ph type="subTitle" idx="1"/>
          </p:nvPr>
        </p:nvSpPr>
        <p:spPr/>
        <p:txBody>
          <a:bodyPr>
            <a:noAutofit/>
          </a:bodyPr>
          <a:lstStyle/>
          <a:p>
            <a:pPr algn="ctr" eaLnBrk="1" hangingPunct="1">
              <a:lnSpc>
                <a:spcPct val="90000"/>
              </a:lnSpc>
              <a:defRPr/>
            </a:pPr>
            <a:r>
              <a:rPr lang="en-US" altLang="en-US" dirty="0">
                <a:solidFill>
                  <a:schemeClr val="accent5">
                    <a:lumMod val="10000"/>
                  </a:schemeClr>
                </a:solidFill>
              </a:rPr>
              <a:t>Policy, Standards, Procedure, Guideline</a:t>
            </a:r>
          </a:p>
          <a:p>
            <a:pPr algn="ctr" eaLnBrk="1" hangingPunct="1">
              <a:lnSpc>
                <a:spcPct val="90000"/>
              </a:lnSpc>
              <a:defRPr/>
            </a:pPr>
            <a:r>
              <a:rPr lang="en-US" altLang="en-US" dirty="0">
                <a:solidFill>
                  <a:schemeClr val="accent5">
                    <a:lumMod val="10000"/>
                  </a:schemeClr>
                </a:solidFill>
              </a:rPr>
              <a:t>Example Policies</a:t>
            </a:r>
          </a:p>
        </p:txBody>
      </p:sp>
    </p:spTree>
    <p:extLst>
      <p:ext uri="{BB962C8B-B14F-4D97-AF65-F5344CB8AC3E}">
        <p14:creationId xmlns:p14="http://schemas.microsoft.com/office/powerpoint/2010/main" val="3573657496"/>
      </p:ext>
    </p:extLst>
  </p:cSld>
  <p:clrMapOvr>
    <a:masterClrMapping/>
  </p:clrMapOvr>
  <p:transition spd="slow"/>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a:extLst>
              <a:ext uri="{FF2B5EF4-FFF2-40B4-BE49-F238E27FC236}">
                <a16:creationId xmlns:a16="http://schemas.microsoft.com/office/drawing/2014/main" id="{AF0B75E0-473A-4E94-BAD0-556E62EB4F9F}"/>
              </a:ext>
            </a:extLst>
          </p:cNvPr>
          <p:cNvSpPr>
            <a:spLocks noGrp="1" noChangeArrowheads="1"/>
          </p:cNvSpPr>
          <p:nvPr>
            <p:ph type="title"/>
          </p:nvPr>
        </p:nvSpPr>
        <p:spPr/>
        <p:txBody>
          <a:bodyPr/>
          <a:lstStyle/>
          <a:p>
            <a:pPr algn="ctr" eaLnBrk="1" hangingPunct="1"/>
            <a:r>
              <a:rPr lang="en-US" altLang="en-US">
                <a:ea typeface="Calibri" panose="020F0502020204030204" pitchFamily="34" charset="0"/>
                <a:cs typeface="Lucida Sans" panose="020B0602030504020204" pitchFamily="34" charset="0"/>
              </a:rPr>
              <a:t>Question</a:t>
            </a:r>
          </a:p>
        </p:txBody>
      </p:sp>
      <p:sp>
        <p:nvSpPr>
          <p:cNvPr id="89091" name="Rectangle 3">
            <a:extLst>
              <a:ext uri="{FF2B5EF4-FFF2-40B4-BE49-F238E27FC236}">
                <a16:creationId xmlns:a16="http://schemas.microsoft.com/office/drawing/2014/main" id="{488330A6-1ED4-4621-A673-1C66DB5B1580}"/>
              </a:ext>
            </a:extLst>
          </p:cNvPr>
          <p:cNvSpPr>
            <a:spLocks noGrp="1" noChangeArrowheads="1"/>
          </p:cNvSpPr>
          <p:nvPr>
            <p:ph idx="1"/>
          </p:nvPr>
        </p:nvSpPr>
        <p:spPr/>
        <p:txBody>
          <a:bodyPr/>
          <a:lstStyle/>
          <a:p>
            <a:pPr marL="533400" indent="-533400" eaLnBrk="1" hangingPunct="1">
              <a:buFont typeface="Wingdings" panose="05000000000000000000" pitchFamily="2" charset="2"/>
              <a:buNone/>
            </a:pPr>
            <a:r>
              <a:rPr lang="en-US" altLang="en-US" sz="2400">
                <a:latin typeface="Calibri" panose="020F0502020204030204" pitchFamily="34" charset="0"/>
                <a:ea typeface="ヒラギノ角ゴ Pro W3"/>
                <a:cs typeface="ヒラギノ角ゴ Pro W3"/>
              </a:rPr>
              <a:t>     “Employees should never open email attachments, except if the attachment is expected and for business use”.  This is an example of a:</a:t>
            </a:r>
          </a:p>
          <a:p>
            <a:pPr marL="533400" indent="-533400" eaLnBrk="1" hangingPunct="1">
              <a:buFont typeface="Wingdings" panose="05000000000000000000" pitchFamily="2" charset="2"/>
              <a:buAutoNum type="arabicPeriod"/>
            </a:pPr>
            <a:r>
              <a:rPr lang="en-US" altLang="en-US" sz="2400">
                <a:latin typeface="Calibri" panose="020F0502020204030204" pitchFamily="34" charset="0"/>
                <a:ea typeface="ヒラギノ角ゴ Pro W3"/>
                <a:cs typeface="ヒラギノ角ゴ Pro W3"/>
              </a:rPr>
              <a:t>Policy</a:t>
            </a:r>
          </a:p>
          <a:p>
            <a:pPr marL="533400" indent="-533400" eaLnBrk="1" hangingPunct="1">
              <a:buFont typeface="Wingdings" panose="05000000000000000000" pitchFamily="2" charset="2"/>
              <a:buAutoNum type="arabicPeriod"/>
            </a:pPr>
            <a:r>
              <a:rPr lang="en-US" altLang="en-US" sz="2400">
                <a:latin typeface="Calibri" panose="020F0502020204030204" pitchFamily="34" charset="0"/>
                <a:ea typeface="ヒラギノ角ゴ Pro W3"/>
                <a:cs typeface="ヒラギノ角ゴ Pro W3"/>
              </a:rPr>
              <a:t>Procedure</a:t>
            </a:r>
          </a:p>
          <a:p>
            <a:pPr marL="533400" indent="-533400" eaLnBrk="1" hangingPunct="1">
              <a:buFont typeface="Wingdings" panose="05000000000000000000" pitchFamily="2" charset="2"/>
              <a:buAutoNum type="arabicPeriod"/>
            </a:pPr>
            <a:r>
              <a:rPr lang="en-US" altLang="en-US" sz="2400">
                <a:latin typeface="Calibri" panose="020F0502020204030204" pitchFamily="34" charset="0"/>
                <a:ea typeface="ヒラギノ角ゴ Pro W3"/>
                <a:cs typeface="ヒラギノ角ゴ Pro W3"/>
              </a:rPr>
              <a:t>Guideline</a:t>
            </a:r>
          </a:p>
          <a:p>
            <a:pPr marL="533400" indent="-533400" eaLnBrk="1" hangingPunct="1">
              <a:buFont typeface="Wingdings" panose="05000000000000000000" pitchFamily="2" charset="2"/>
              <a:buAutoNum type="arabicPeriod"/>
            </a:pPr>
            <a:r>
              <a:rPr lang="en-US" altLang="en-US" sz="2400">
                <a:latin typeface="Calibri" panose="020F0502020204030204" pitchFamily="34" charset="0"/>
                <a:ea typeface="ヒラギノ角ゴ Pro W3"/>
                <a:cs typeface="ヒラギノ角ゴ Pro W3"/>
              </a:rPr>
              <a:t>Standard</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mph" presetSubtype="0" fill="hold" nodeType="clickEffect">
                                  <p:stCondLst>
                                    <p:cond delay="0"/>
                                  </p:stCondLst>
                                  <p:childTnLst>
                                    <p:animRot by="21600000">
                                      <p:cBhvr>
                                        <p:cTn id="6" dur="2000" fill="hold"/>
                                        <p:tgtEl>
                                          <p:spTgt spid="89091">
                                            <p:txEl>
                                              <p:pRg st="3" end="3"/>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4">
            <a:extLst>
              <a:ext uri="{FF2B5EF4-FFF2-40B4-BE49-F238E27FC236}">
                <a16:creationId xmlns:a16="http://schemas.microsoft.com/office/drawing/2014/main" id="{E2354937-877E-41B3-867D-36B070B6E3AD}"/>
              </a:ext>
            </a:extLst>
          </p:cNvPr>
          <p:cNvSpPr>
            <a:spLocks noGrp="1" noChangeArrowheads="1"/>
          </p:cNvSpPr>
          <p:nvPr>
            <p:ph type="ctrTitle"/>
          </p:nvPr>
        </p:nvSpPr>
        <p:spPr>
          <a:xfrm>
            <a:off x="2971800" y="1828800"/>
            <a:ext cx="6019800" cy="637097"/>
          </a:xfrm>
        </p:spPr>
        <p:txBody>
          <a:bodyPr/>
          <a:lstStyle/>
          <a:p>
            <a:pPr eaLnBrk="1" hangingPunct="1">
              <a:defRPr/>
            </a:pPr>
            <a:r>
              <a:rPr lang="en-US" altLang="en-US" sz="4600" dirty="0">
                <a:solidFill>
                  <a:schemeClr val="accent5">
                    <a:lumMod val="10000"/>
                  </a:schemeClr>
                </a:solidFill>
              </a:rPr>
              <a:t>Governing: Planning</a:t>
            </a:r>
          </a:p>
        </p:txBody>
      </p:sp>
      <p:sp>
        <p:nvSpPr>
          <p:cNvPr id="44035" name="Rectangle 5">
            <a:extLst>
              <a:ext uri="{FF2B5EF4-FFF2-40B4-BE49-F238E27FC236}">
                <a16:creationId xmlns:a16="http://schemas.microsoft.com/office/drawing/2014/main" id="{B4DD8949-E4CB-435B-BB6A-5D3905DC243A}"/>
              </a:ext>
            </a:extLst>
          </p:cNvPr>
          <p:cNvSpPr>
            <a:spLocks noGrp="1" noChangeArrowheads="1"/>
          </p:cNvSpPr>
          <p:nvPr>
            <p:ph type="subTitle" idx="1"/>
          </p:nvPr>
        </p:nvSpPr>
        <p:spPr/>
        <p:txBody>
          <a:bodyPr/>
          <a:lstStyle/>
          <a:p>
            <a:pPr algn="ctr" eaLnBrk="1" hangingPunct="1">
              <a:lnSpc>
                <a:spcPct val="100000"/>
              </a:lnSpc>
              <a:spcBef>
                <a:spcPts val="0"/>
              </a:spcBef>
            </a:pPr>
            <a:r>
              <a:rPr lang="en-US" altLang="en-US" dirty="0">
                <a:latin typeface="Calibri" panose="020F0502020204030204" pitchFamily="34" charset="0"/>
                <a:ea typeface="ヒラギノ角ゴ Pro W3"/>
                <a:cs typeface="ヒラギノ角ゴ Pro W3"/>
              </a:rPr>
              <a:t>Strategic Planning</a:t>
            </a:r>
          </a:p>
          <a:p>
            <a:pPr algn="ctr" eaLnBrk="1" hangingPunct="1">
              <a:lnSpc>
                <a:spcPct val="100000"/>
              </a:lnSpc>
              <a:spcBef>
                <a:spcPts val="0"/>
              </a:spcBef>
            </a:pPr>
            <a:r>
              <a:rPr lang="en-US" altLang="en-US" dirty="0">
                <a:latin typeface="Calibri" panose="020F0502020204030204" pitchFamily="34" charset="0"/>
                <a:ea typeface="ヒラギノ角ゴ Pro W3"/>
                <a:cs typeface="ヒラギノ角ゴ Pro W3"/>
              </a:rPr>
              <a:t>Governance Committees</a:t>
            </a:r>
          </a:p>
          <a:p>
            <a:pPr algn="ctr" eaLnBrk="1" hangingPunct="1">
              <a:lnSpc>
                <a:spcPct val="100000"/>
              </a:lnSpc>
              <a:spcBef>
                <a:spcPts val="0"/>
              </a:spcBef>
            </a:pPr>
            <a:r>
              <a:rPr lang="en-US" altLang="en-US" dirty="0">
                <a:latin typeface="Calibri" panose="020F0502020204030204" pitchFamily="34" charset="0"/>
                <a:ea typeface="ヒラギノ角ゴ Pro W3"/>
                <a:cs typeface="ヒラギノ角ゴ Pro W3"/>
              </a:rPr>
              <a:t>Scheduling</a:t>
            </a:r>
          </a:p>
          <a:p>
            <a:pPr algn="ctr" eaLnBrk="1" hangingPunct="1">
              <a:lnSpc>
                <a:spcPct val="100000"/>
              </a:lnSpc>
              <a:spcBef>
                <a:spcPts val="0"/>
              </a:spcBef>
            </a:pPr>
            <a:r>
              <a:rPr lang="en-US" altLang="en-US" dirty="0">
                <a:latin typeface="Calibri" panose="020F0502020204030204" pitchFamily="34" charset="0"/>
                <a:ea typeface="ヒラギノ角ゴ Pro W3"/>
                <a:cs typeface="ヒラギノ角ゴ Pro W3"/>
              </a:rPr>
              <a:t>IT Balance Scorecard</a:t>
            </a:r>
          </a:p>
        </p:txBody>
      </p:sp>
    </p:spTree>
  </p:cSld>
  <p:clrMapOvr>
    <a:masterClrMapping/>
  </p:clrMapOvr>
  <p:transition spd="slow"/>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a:extLst>
              <a:ext uri="{FF2B5EF4-FFF2-40B4-BE49-F238E27FC236}">
                <a16:creationId xmlns:a16="http://schemas.microsoft.com/office/drawing/2014/main" id="{317B81A2-3692-4683-ACAC-B9F94876A7DE}"/>
              </a:ext>
            </a:extLst>
          </p:cNvPr>
          <p:cNvSpPr>
            <a:spLocks noGrp="1" noChangeArrowheads="1"/>
          </p:cNvSpPr>
          <p:nvPr>
            <p:ph type="title"/>
          </p:nvPr>
        </p:nvSpPr>
        <p:spPr/>
        <p:txBody>
          <a:bodyPr/>
          <a:lstStyle/>
          <a:p>
            <a:pPr eaLnBrk="1" hangingPunct="1"/>
            <a:r>
              <a:rPr lang="en-US" altLang="en-US">
                <a:ea typeface="Calibri" panose="020F0502020204030204" pitchFamily="34" charset="0"/>
                <a:cs typeface="Lucida Sans" panose="020B0602030504020204" pitchFamily="34" charset="0"/>
              </a:rPr>
              <a:t>Corporate Governance</a:t>
            </a:r>
          </a:p>
        </p:txBody>
      </p:sp>
      <p:sp>
        <p:nvSpPr>
          <p:cNvPr id="45059" name="Rectangle 3">
            <a:extLst>
              <a:ext uri="{FF2B5EF4-FFF2-40B4-BE49-F238E27FC236}">
                <a16:creationId xmlns:a16="http://schemas.microsoft.com/office/drawing/2014/main" id="{0E5B6625-F4A4-4098-816B-E59169AD3943}"/>
              </a:ext>
            </a:extLst>
          </p:cNvPr>
          <p:cNvSpPr>
            <a:spLocks noGrp="1" noChangeArrowheads="1"/>
          </p:cNvSpPr>
          <p:nvPr>
            <p:ph idx="1"/>
          </p:nvPr>
        </p:nvSpPr>
        <p:spPr/>
        <p:txBody>
          <a:bodyPr/>
          <a:lstStyle/>
          <a:p>
            <a:pPr eaLnBrk="1" hangingPunct="1">
              <a:lnSpc>
                <a:spcPct val="100000"/>
              </a:lnSpc>
              <a:buFont typeface="Wingdings" panose="05000000000000000000" pitchFamily="2" charset="2"/>
              <a:buNone/>
            </a:pPr>
            <a:r>
              <a:rPr lang="en-US" altLang="en-US" sz="2400" b="1">
                <a:latin typeface="Calibri" panose="020F0502020204030204" pitchFamily="34" charset="0"/>
                <a:ea typeface="ヒラギノ角ゴ Pro W3"/>
                <a:cs typeface="ヒラギノ角ゴ Pro W3"/>
              </a:rPr>
              <a:t>Corporate Governance</a:t>
            </a:r>
            <a:r>
              <a:rPr lang="en-US" altLang="en-US" sz="2400">
                <a:latin typeface="Calibri" panose="020F0502020204030204" pitchFamily="34" charset="0"/>
                <a:ea typeface="ヒラギノ角ゴ Pro W3"/>
                <a:cs typeface="ヒラギノ角ゴ Pro W3"/>
              </a:rPr>
              <a:t>: Leadership by corporate directors in creating and presenting value for all stakeholders</a:t>
            </a:r>
          </a:p>
          <a:p>
            <a:pPr eaLnBrk="1" hangingPunct="1">
              <a:lnSpc>
                <a:spcPct val="100000"/>
              </a:lnSpc>
              <a:buFont typeface="Wingdings" panose="05000000000000000000" pitchFamily="2" charset="2"/>
              <a:buNone/>
            </a:pPr>
            <a:endParaRPr lang="en-US" altLang="en-US" sz="2400" b="1">
              <a:latin typeface="Calibri" panose="020F0502020204030204" pitchFamily="34" charset="0"/>
              <a:ea typeface="ヒラギノ角ゴ Pro W3"/>
              <a:cs typeface="ヒラギノ角ゴ Pro W3"/>
            </a:endParaRPr>
          </a:p>
          <a:p>
            <a:pPr eaLnBrk="1" hangingPunct="1">
              <a:lnSpc>
                <a:spcPct val="100000"/>
              </a:lnSpc>
              <a:buFont typeface="Wingdings" panose="05000000000000000000" pitchFamily="2" charset="2"/>
              <a:buNone/>
            </a:pPr>
            <a:r>
              <a:rPr lang="en-US" altLang="en-US" sz="2400" b="1">
                <a:latin typeface="Calibri" panose="020F0502020204030204" pitchFamily="34" charset="0"/>
                <a:ea typeface="ヒラギノ角ゴ Pro W3"/>
                <a:cs typeface="ヒラギノ角ゴ Pro W3"/>
              </a:rPr>
              <a:t>IT Governance</a:t>
            </a:r>
            <a:r>
              <a:rPr lang="en-US" altLang="en-US" sz="2400">
                <a:latin typeface="Calibri" panose="020F0502020204030204" pitchFamily="34" charset="0"/>
                <a:ea typeface="ヒラギノ角ゴ Pro W3"/>
                <a:cs typeface="ヒラギノ角ゴ Pro W3"/>
              </a:rPr>
              <a:t>: Ensure the alignment of IT with enterprise objectives</a:t>
            </a:r>
          </a:p>
          <a:p>
            <a:pPr eaLnBrk="1" hangingPunct="1">
              <a:lnSpc>
                <a:spcPct val="100000"/>
              </a:lnSpc>
            </a:pPr>
            <a:r>
              <a:rPr lang="en-US" altLang="en-US" sz="2400">
                <a:latin typeface="Calibri" panose="020F0502020204030204" pitchFamily="34" charset="0"/>
                <a:ea typeface="ヒラギノ角ゴ Pro W3"/>
                <a:cs typeface="ヒラギノ角ゴ Pro W3"/>
              </a:rPr>
              <a:t>Responsibility of the board of directors and executive mgmt</a:t>
            </a:r>
          </a:p>
        </p:txBody>
      </p:sp>
    </p:spTree>
  </p:cSld>
  <p:clrMapOvr>
    <a:masterClrMapping/>
  </p:clrMapOvr>
  <p:transition spd="slow"/>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5" name="Rectangle 2">
            <a:extLst>
              <a:ext uri="{FF2B5EF4-FFF2-40B4-BE49-F238E27FC236}">
                <a16:creationId xmlns:a16="http://schemas.microsoft.com/office/drawing/2014/main" id="{DA27CCA2-D6D0-44C4-98B3-6CAE54991ADB}"/>
              </a:ext>
            </a:extLst>
          </p:cNvPr>
          <p:cNvSpPr>
            <a:spLocks noGrp="1" noChangeArrowheads="1"/>
          </p:cNvSpPr>
          <p:nvPr>
            <p:ph type="title"/>
          </p:nvPr>
        </p:nvSpPr>
        <p:spPr>
          <a:xfrm>
            <a:off x="457200" y="762000"/>
            <a:ext cx="8229600" cy="1066800"/>
          </a:xfrm>
        </p:spPr>
        <p:txBody>
          <a:bodyPr/>
          <a:lstStyle/>
          <a:p>
            <a:pPr eaLnBrk="1" hangingPunct="1"/>
            <a:r>
              <a:rPr lang="en-US" altLang="en-US" dirty="0">
                <a:ea typeface="Calibri" panose="020F0502020204030204" pitchFamily="34" charset="0"/>
                <a:cs typeface="Lucida Sans" panose="020B0602030504020204" pitchFamily="34" charset="0"/>
              </a:rPr>
              <a:t>Strategic Planning Process</a:t>
            </a:r>
          </a:p>
        </p:txBody>
      </p:sp>
      <p:sp>
        <p:nvSpPr>
          <p:cNvPr id="2056" name="Rectangle 3">
            <a:extLst>
              <a:ext uri="{FF2B5EF4-FFF2-40B4-BE49-F238E27FC236}">
                <a16:creationId xmlns:a16="http://schemas.microsoft.com/office/drawing/2014/main" id="{6D59D71F-1F63-4807-8BA1-277C8CDF6562}"/>
              </a:ext>
            </a:extLst>
          </p:cNvPr>
          <p:cNvSpPr>
            <a:spLocks noGrp="1" noChangeArrowheads="1"/>
          </p:cNvSpPr>
          <p:nvPr>
            <p:ph type="body" sz="half" idx="1"/>
          </p:nvPr>
        </p:nvSpPr>
        <p:spPr/>
        <p:txBody>
          <a:bodyPr/>
          <a:lstStyle/>
          <a:p>
            <a:pPr eaLnBrk="1" hangingPunct="1">
              <a:lnSpc>
                <a:spcPct val="100000"/>
              </a:lnSpc>
              <a:buFont typeface="Wingdings" panose="05000000000000000000" pitchFamily="2" charset="2"/>
              <a:buNone/>
            </a:pPr>
            <a:r>
              <a:rPr lang="en-US" altLang="en-US" sz="2400" b="1">
                <a:latin typeface="Calibri" panose="020F0502020204030204" pitchFamily="34" charset="0"/>
                <a:ea typeface="ヒラギノ角ゴ Pro W3"/>
                <a:cs typeface="ヒラギノ角ゴ Pro W3"/>
              </a:rPr>
              <a:t>Strategic</a:t>
            </a:r>
            <a:r>
              <a:rPr lang="en-US" altLang="en-US" sz="2400">
                <a:latin typeface="Calibri" panose="020F0502020204030204" pitchFamily="34" charset="0"/>
                <a:ea typeface="ヒラギノ角ゴ Pro W3"/>
                <a:cs typeface="ヒラギノ角ゴ Pro W3"/>
              </a:rPr>
              <a:t>: Long-term (3-5 year) direction considers organizational goals, regulation (and for IT: technical advances)</a:t>
            </a:r>
          </a:p>
          <a:p>
            <a:pPr eaLnBrk="1" hangingPunct="1">
              <a:lnSpc>
                <a:spcPct val="100000"/>
              </a:lnSpc>
              <a:buFont typeface="Wingdings" panose="05000000000000000000" pitchFamily="2" charset="2"/>
              <a:buNone/>
            </a:pPr>
            <a:r>
              <a:rPr lang="en-US" altLang="en-US" sz="2400" b="1">
                <a:latin typeface="Calibri" panose="020F0502020204030204" pitchFamily="34" charset="0"/>
                <a:ea typeface="ヒラギノ角ゴ Pro W3"/>
                <a:cs typeface="ヒラギノ角ゴ Pro W3"/>
              </a:rPr>
              <a:t>Tactical</a:t>
            </a:r>
            <a:r>
              <a:rPr lang="en-US" altLang="en-US" sz="2400">
                <a:latin typeface="Calibri" panose="020F0502020204030204" pitchFamily="34" charset="0"/>
                <a:ea typeface="ヒラギノ角ゴ Pro W3"/>
                <a:cs typeface="ヒラギノ角ゴ Pro W3"/>
              </a:rPr>
              <a:t>: 1-year plan moves organization to strategic goal</a:t>
            </a:r>
          </a:p>
          <a:p>
            <a:pPr eaLnBrk="1" hangingPunct="1">
              <a:lnSpc>
                <a:spcPct val="100000"/>
              </a:lnSpc>
              <a:buFont typeface="Wingdings" panose="05000000000000000000" pitchFamily="2" charset="2"/>
              <a:buNone/>
            </a:pPr>
            <a:r>
              <a:rPr lang="en-US" altLang="en-US" sz="2400" b="1">
                <a:latin typeface="Calibri" panose="020F0502020204030204" pitchFamily="34" charset="0"/>
                <a:ea typeface="ヒラギノ角ゴ Pro W3"/>
                <a:cs typeface="ヒラギノ角ゴ Pro W3"/>
              </a:rPr>
              <a:t>Operational</a:t>
            </a:r>
            <a:r>
              <a:rPr lang="en-US" altLang="en-US" sz="2400">
                <a:latin typeface="Calibri" panose="020F0502020204030204" pitchFamily="34" charset="0"/>
                <a:ea typeface="ヒラギノ角ゴ Pro W3"/>
                <a:cs typeface="ヒラギノ角ゴ Pro W3"/>
              </a:rPr>
              <a:t>: Detailed or technical plans</a:t>
            </a:r>
          </a:p>
        </p:txBody>
      </p:sp>
      <p:graphicFrame>
        <p:nvGraphicFramePr>
          <p:cNvPr id="2" name="Diagram 1">
            <a:extLst>
              <a:ext uri="{FF2B5EF4-FFF2-40B4-BE49-F238E27FC236}">
                <a16:creationId xmlns:a16="http://schemas.microsoft.com/office/drawing/2014/main" id="{5507BFB3-98D7-4972-AEE4-2C5D15CC6E9E}"/>
              </a:ext>
            </a:extLst>
          </p:cNvPr>
          <p:cNvGraphicFramePr/>
          <p:nvPr>
            <p:extLst>
              <p:ext uri="{D42A27DB-BD31-4B8C-83A1-F6EECF244321}">
                <p14:modId xmlns:p14="http://schemas.microsoft.com/office/powerpoint/2010/main" val="2001936519"/>
              </p:ext>
            </p:extLst>
          </p:nvPr>
        </p:nvGraphicFramePr>
        <p:xfrm>
          <a:off x="4648200" y="1981200"/>
          <a:ext cx="4038600" cy="3886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slow"/>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9B1A1A11-E3A5-4121-A590-BF8E3F240F0E}"/>
              </a:ext>
            </a:extLst>
          </p:cNvPr>
          <p:cNvSpPr>
            <a:spLocks noGrp="1" noChangeArrowheads="1"/>
          </p:cNvSpPr>
          <p:nvPr>
            <p:ph type="title"/>
          </p:nvPr>
        </p:nvSpPr>
        <p:spPr/>
        <p:txBody>
          <a:bodyPr/>
          <a:lstStyle/>
          <a:p>
            <a:pPr eaLnBrk="1" hangingPunct="1"/>
            <a:r>
              <a:rPr lang="en-US" altLang="en-US">
                <a:ea typeface="Calibri" panose="020F0502020204030204" pitchFamily="34" charset="0"/>
                <a:cs typeface="Lucida Sans" panose="020B0602030504020204" pitchFamily="34" charset="0"/>
              </a:rPr>
              <a:t>Strategic Planning: Example</a:t>
            </a:r>
          </a:p>
        </p:txBody>
      </p:sp>
      <p:sp>
        <p:nvSpPr>
          <p:cNvPr id="38915" name="Rectangle 3">
            <a:extLst>
              <a:ext uri="{FF2B5EF4-FFF2-40B4-BE49-F238E27FC236}">
                <a16:creationId xmlns:a16="http://schemas.microsoft.com/office/drawing/2014/main" id="{95FB9D81-C816-44BF-91F0-9FFF12F68012}"/>
              </a:ext>
            </a:extLst>
          </p:cNvPr>
          <p:cNvSpPr>
            <a:spLocks noGrp="1" noChangeArrowheads="1"/>
          </p:cNvSpPr>
          <p:nvPr>
            <p:ph idx="1"/>
          </p:nvPr>
        </p:nvSpPr>
        <p:spPr>
          <a:xfrm>
            <a:off x="457200" y="1752600"/>
            <a:ext cx="8229600" cy="4572000"/>
          </a:xfrm>
        </p:spPr>
        <p:txBody>
          <a:bodyPr>
            <a:noAutofit/>
          </a:bodyPr>
          <a:lstStyle/>
          <a:p>
            <a:pPr eaLnBrk="1" hangingPunct="1">
              <a:lnSpc>
                <a:spcPct val="80000"/>
              </a:lnSpc>
              <a:buFont typeface="Wingdings" pitchFamily="2" charset="2"/>
              <a:buNone/>
              <a:defRPr/>
            </a:pPr>
            <a:r>
              <a:rPr lang="en-US" altLang="en-US" sz="2400" dirty="0"/>
              <a:t>Strategy:   Achieve COBIT Level 4</a:t>
            </a:r>
          </a:p>
          <a:p>
            <a:pPr eaLnBrk="1" hangingPunct="1">
              <a:lnSpc>
                <a:spcPct val="80000"/>
              </a:lnSpc>
              <a:buFont typeface="Wingdings" pitchFamily="2" charset="2"/>
              <a:buNone/>
              <a:defRPr/>
            </a:pPr>
            <a:endParaRPr lang="en-US" altLang="en-US" sz="2400" dirty="0"/>
          </a:p>
          <a:p>
            <a:pPr eaLnBrk="1" hangingPunct="1">
              <a:lnSpc>
                <a:spcPct val="80000"/>
              </a:lnSpc>
              <a:buFont typeface="Wingdings" pitchFamily="2" charset="2"/>
              <a:buNone/>
              <a:defRPr/>
            </a:pPr>
            <a:r>
              <a:rPr lang="en-US" altLang="en-US" sz="2400" dirty="0"/>
              <a:t>Tactical:  During next 12 months:</a:t>
            </a:r>
          </a:p>
          <a:p>
            <a:pPr marL="342900" indent="-342900" eaLnBrk="1" hangingPunct="1">
              <a:lnSpc>
                <a:spcPct val="80000"/>
              </a:lnSpc>
              <a:buFont typeface="Arial" panose="020B0604020202020204" pitchFamily="34" charset="0"/>
              <a:buChar char="•"/>
              <a:defRPr/>
            </a:pPr>
            <a:r>
              <a:rPr lang="en-US" altLang="en-US" sz="2400" dirty="0"/>
              <a:t>Each business unit must identify current applications in use</a:t>
            </a:r>
          </a:p>
          <a:p>
            <a:pPr marL="342900" indent="-342900" eaLnBrk="1" hangingPunct="1">
              <a:lnSpc>
                <a:spcPct val="80000"/>
              </a:lnSpc>
              <a:buFont typeface="Arial" panose="020B0604020202020204" pitchFamily="34" charset="0"/>
              <a:buChar char="•"/>
              <a:defRPr/>
            </a:pPr>
            <a:r>
              <a:rPr lang="en-US" altLang="en-US" sz="2400" dirty="0"/>
              <a:t>25% of all stored data must be reviewed to identify critical resources</a:t>
            </a:r>
          </a:p>
          <a:p>
            <a:pPr marL="342900" indent="-342900" eaLnBrk="1" hangingPunct="1">
              <a:lnSpc>
                <a:spcPct val="80000"/>
              </a:lnSpc>
              <a:buFont typeface="Arial" panose="020B0604020202020204" pitchFamily="34" charset="0"/>
              <a:buChar char="•"/>
              <a:defRPr/>
            </a:pPr>
            <a:r>
              <a:rPr lang="en-US" altLang="en-US" sz="2400" dirty="0"/>
              <a:t>Business units must achieve regulatory compliance</a:t>
            </a:r>
          </a:p>
          <a:p>
            <a:pPr marL="342900" indent="-342900" eaLnBrk="1" hangingPunct="1">
              <a:lnSpc>
                <a:spcPct val="80000"/>
              </a:lnSpc>
              <a:buFont typeface="Arial" panose="020B0604020202020204" pitchFamily="34" charset="0"/>
              <a:buChar char="•"/>
              <a:defRPr/>
            </a:pPr>
            <a:r>
              <a:rPr lang="en-US" altLang="en-US" sz="2400" dirty="0"/>
              <a:t>A comprehensive risk assessment must be performed for each business unit</a:t>
            </a:r>
          </a:p>
          <a:p>
            <a:pPr marL="342900" indent="-342900" eaLnBrk="1" hangingPunct="1">
              <a:lnSpc>
                <a:spcPct val="80000"/>
              </a:lnSpc>
              <a:buFont typeface="Arial" panose="020B0604020202020204" pitchFamily="34" charset="0"/>
              <a:buChar char="•"/>
              <a:defRPr/>
            </a:pPr>
            <a:r>
              <a:rPr lang="en-US" altLang="en-US" sz="2400" dirty="0"/>
              <a:t>All users must undergo general security training</a:t>
            </a:r>
          </a:p>
          <a:p>
            <a:pPr marL="342900" indent="-342900" eaLnBrk="1" hangingPunct="1">
              <a:lnSpc>
                <a:spcPct val="80000"/>
              </a:lnSpc>
              <a:buFont typeface="Arial" panose="020B0604020202020204" pitchFamily="34" charset="0"/>
              <a:buChar char="•"/>
              <a:defRPr/>
            </a:pPr>
            <a:r>
              <a:rPr lang="en-US" altLang="en-US" sz="2400" dirty="0"/>
              <a:t>Standards must exist for all policies</a:t>
            </a:r>
          </a:p>
        </p:txBody>
      </p:sp>
    </p:spTree>
  </p:cSld>
  <p:clrMapOvr>
    <a:masterClrMapping/>
  </p:clrMapOvr>
  <p:transition spd="slow"/>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44">
            <a:extLst>
              <a:ext uri="{FF2B5EF4-FFF2-40B4-BE49-F238E27FC236}">
                <a16:creationId xmlns:a16="http://schemas.microsoft.com/office/drawing/2014/main" id="{15BA5091-1137-4DF4-88F0-E67A2DCDD888}"/>
              </a:ext>
            </a:extLst>
          </p:cNvPr>
          <p:cNvSpPr>
            <a:spLocks noGrp="1" noChangeArrowheads="1"/>
          </p:cNvSpPr>
          <p:nvPr>
            <p:ph type="title"/>
          </p:nvPr>
        </p:nvSpPr>
        <p:spPr/>
        <p:txBody>
          <a:bodyPr/>
          <a:lstStyle/>
          <a:p>
            <a:pPr algn="ctr" eaLnBrk="1" hangingPunct="1"/>
            <a:r>
              <a:rPr lang="en-US" altLang="en-US" sz="3200" dirty="0">
                <a:ea typeface="Calibri" panose="020F0502020204030204" pitchFamily="34" charset="0"/>
                <a:cs typeface="Lucida Sans" panose="020B0602030504020204" pitchFamily="34" charset="0"/>
              </a:rPr>
              <a:t>Case Study: IT Governance</a:t>
            </a:r>
            <a:r>
              <a:rPr lang="en-US" altLang="en-US" sz="4000" dirty="0">
                <a:ea typeface="Calibri" panose="020F0502020204030204" pitchFamily="34" charset="0"/>
                <a:cs typeface="Lucida Sans" panose="020B0602030504020204" pitchFamily="34" charset="0"/>
              </a:rPr>
              <a:t> </a:t>
            </a:r>
            <a:br>
              <a:rPr lang="en-US" altLang="en-US" sz="4000" dirty="0">
                <a:ea typeface="Calibri" panose="020F0502020204030204" pitchFamily="34" charset="0"/>
                <a:cs typeface="Lucida Sans" panose="020B0602030504020204" pitchFamily="34" charset="0"/>
              </a:rPr>
            </a:br>
            <a:r>
              <a:rPr lang="en-US" altLang="en-US" sz="4000" dirty="0">
                <a:ea typeface="Calibri" panose="020F0502020204030204" pitchFamily="34" charset="0"/>
                <a:cs typeface="Lucida Sans" panose="020B0602030504020204" pitchFamily="34" charset="0"/>
              </a:rPr>
              <a:t>Strategic Plan – Tactical Plan</a:t>
            </a:r>
          </a:p>
        </p:txBody>
      </p:sp>
      <p:graphicFrame>
        <p:nvGraphicFramePr>
          <p:cNvPr id="113782" name="Group 118">
            <a:extLst>
              <a:ext uri="{FF2B5EF4-FFF2-40B4-BE49-F238E27FC236}">
                <a16:creationId xmlns:a16="http://schemas.microsoft.com/office/drawing/2014/main" id="{D69687C6-04E7-4004-862E-0C08E1F64475}"/>
              </a:ext>
            </a:extLst>
          </p:cNvPr>
          <p:cNvGraphicFramePr>
            <a:graphicFrameLocks noGrp="1"/>
          </p:cNvGraphicFramePr>
          <p:nvPr>
            <p:ph sz="half" idx="1"/>
            <p:extLst>
              <p:ext uri="{D42A27DB-BD31-4B8C-83A1-F6EECF244321}">
                <p14:modId xmlns:p14="http://schemas.microsoft.com/office/powerpoint/2010/main" val="886206514"/>
              </p:ext>
            </p:extLst>
          </p:nvPr>
        </p:nvGraphicFramePr>
        <p:xfrm>
          <a:off x="381000" y="2438400"/>
          <a:ext cx="4191000" cy="3221037"/>
        </p:xfrm>
        <a:graphic>
          <a:graphicData uri="http://schemas.openxmlformats.org/drawingml/2006/table">
            <a:tbl>
              <a:tblPr firstRow="1" bandRow="1">
                <a:tableStyleId>{B301B821-A1FF-4177-AEE7-76D212191A09}</a:tableStyleId>
              </a:tblPr>
              <a:tblGrid>
                <a:gridCol w="3105150">
                  <a:extLst>
                    <a:ext uri="{9D8B030D-6E8A-4147-A177-3AD203B41FA5}">
                      <a16:colId xmlns:a16="http://schemas.microsoft.com/office/drawing/2014/main" val="20000"/>
                    </a:ext>
                  </a:extLst>
                </a:gridCol>
                <a:gridCol w="1085850">
                  <a:extLst>
                    <a:ext uri="{9D8B030D-6E8A-4147-A177-3AD203B41FA5}">
                      <a16:colId xmlns:a16="http://schemas.microsoft.com/office/drawing/2014/main" val="20001"/>
                    </a:ext>
                  </a:extLst>
                </a:gridCol>
              </a:tblGrid>
              <a:tr h="823122">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sz="2400" u="none" strike="noStrike" cap="none" normalizeH="0" baseline="0" dirty="0">
                          <a:ln>
                            <a:noFill/>
                          </a:ln>
                          <a:effectLst/>
                        </a:rPr>
                        <a:t>Strategic Plan</a:t>
                      </a: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sz="2400" u="none" strike="noStrike" cap="none" normalizeH="0" baseline="0" dirty="0">
                          <a:ln>
                            <a:noFill/>
                          </a:ln>
                          <a:effectLst/>
                        </a:rPr>
                        <a:t>Objective</a:t>
                      </a:r>
                      <a:endParaRPr kumimoji="0" lang="en-US" sz="2400" b="1" i="0" u="none" strike="noStrike" cap="none" normalizeH="0" baseline="0" dirty="0">
                        <a:ln>
                          <a:noFill/>
                        </a:ln>
                        <a:solidFill>
                          <a:schemeClr val="bg1"/>
                        </a:solidFill>
                        <a:effectLst/>
                        <a:latin typeface="Arial" pitchFamily="34" charset="0"/>
                      </a:endParaRPr>
                    </a:p>
                  </a:txBody>
                  <a:tcPr marT="45729" marB="45729" horzOverflow="overflow"/>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sz="2400" u="none" strike="noStrike" cap="none" normalizeH="0" baseline="0" dirty="0">
                          <a:ln>
                            <a:noFill/>
                          </a:ln>
                          <a:effectLst/>
                        </a:rPr>
                        <a:t>Time</a:t>
                      </a: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sz="2400" u="none" strike="noStrike" cap="none" normalizeH="0" baseline="0" dirty="0">
                          <a:ln>
                            <a:noFill/>
                          </a:ln>
                          <a:effectLst/>
                        </a:rPr>
                        <a:t>frame</a:t>
                      </a:r>
                      <a:endParaRPr kumimoji="0" lang="en-US" sz="2400" b="1" i="0" u="none" strike="noStrike" cap="none" normalizeH="0" baseline="0" dirty="0">
                        <a:ln>
                          <a:noFill/>
                        </a:ln>
                        <a:solidFill>
                          <a:schemeClr val="bg1"/>
                        </a:solidFill>
                        <a:effectLst/>
                        <a:latin typeface="Arial" pitchFamily="34" charset="0"/>
                      </a:endParaRPr>
                    </a:p>
                  </a:txBody>
                  <a:tcPr marT="45729" marB="45729" horzOverflow="overflow"/>
                </a:tc>
                <a:extLst>
                  <a:ext uri="{0D108BD9-81ED-4DB2-BD59-A6C34878D82A}">
                    <a16:rowId xmlns:a16="http://schemas.microsoft.com/office/drawing/2014/main" val="10000"/>
                  </a:ext>
                </a:extLst>
              </a:tr>
              <a:tr h="945066">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en-US" sz="2800" u="none" strike="noStrike" cap="none" normalizeH="0" baseline="0" dirty="0">
                          <a:ln>
                            <a:noFill/>
                          </a:ln>
                          <a:effectLst/>
                          <a:latin typeface="Tempus Sans ITC" panose="04020404030D07020202" pitchFamily="82" charset="0"/>
                        </a:rPr>
                        <a:t>Incorporate the business</a:t>
                      </a:r>
                      <a:endParaRPr kumimoji="0" lang="en-US" sz="2800" b="0" i="0" u="none" strike="noStrike" cap="none" normalizeH="0" baseline="0" dirty="0">
                        <a:ln>
                          <a:noFill/>
                        </a:ln>
                        <a:solidFill>
                          <a:srgbClr val="FFC000"/>
                        </a:solidFill>
                        <a:effectLst/>
                        <a:latin typeface="Tempus Sans ITC" pitchFamily="82" charset="0"/>
                      </a:endParaRPr>
                    </a:p>
                  </a:txBody>
                  <a:tcPr marT="45729" marB="45729" horzOverflow="overflow"/>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en-US" sz="2800" u="none" strike="noStrike" cap="none" normalizeH="0" baseline="0" dirty="0">
                          <a:ln>
                            <a:noFill/>
                          </a:ln>
                          <a:effectLst/>
                          <a:latin typeface="Tempus Sans ITC" panose="04020404030D07020202" pitchFamily="82" charset="0"/>
                        </a:rPr>
                        <a:t>5 yrs</a:t>
                      </a:r>
                      <a:endParaRPr kumimoji="0" lang="en-US" sz="2800" b="0" i="0" u="none" strike="noStrike" cap="none" normalizeH="0" baseline="0" dirty="0">
                        <a:ln>
                          <a:noFill/>
                        </a:ln>
                        <a:solidFill>
                          <a:srgbClr val="FFC000"/>
                        </a:solidFill>
                        <a:effectLst/>
                        <a:latin typeface="Tempus Sans ITC" pitchFamily="82" charset="0"/>
                      </a:endParaRPr>
                    </a:p>
                  </a:txBody>
                  <a:tcPr marT="45729" marB="45729" horzOverflow="overflow"/>
                </a:tc>
                <a:extLst>
                  <a:ext uri="{0D108BD9-81ED-4DB2-BD59-A6C34878D82A}">
                    <a16:rowId xmlns:a16="http://schemas.microsoft.com/office/drawing/2014/main" val="10001"/>
                  </a:ext>
                </a:extLst>
              </a:tr>
              <a:tr h="1452849">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en-US" sz="2800" u="none" strike="noStrike" cap="none" normalizeH="0" baseline="0" dirty="0">
                          <a:ln>
                            <a:noFill/>
                          </a:ln>
                          <a:effectLst/>
                          <a:latin typeface="Tempus Sans ITC" panose="04020404030D07020202" pitchFamily="82" charset="0"/>
                        </a:rPr>
                        <a:t>Pass a professional audit</a:t>
                      </a:r>
                      <a:endParaRPr kumimoji="0" lang="en-US" sz="2800" b="0" i="0" u="none" strike="noStrike" cap="none" normalizeH="0" baseline="0" dirty="0">
                        <a:ln>
                          <a:noFill/>
                        </a:ln>
                        <a:solidFill>
                          <a:srgbClr val="FFC000"/>
                        </a:solidFill>
                        <a:effectLst/>
                        <a:latin typeface="Tempus Sans ITC" pitchFamily="82" charset="0"/>
                      </a:endParaRPr>
                    </a:p>
                  </a:txBody>
                  <a:tcPr marT="45729" marB="45729" horzOverflow="overflow"/>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en-US" sz="2800" u="none" strike="noStrike" cap="none" normalizeH="0" baseline="0" dirty="0">
                          <a:ln>
                            <a:noFill/>
                          </a:ln>
                          <a:effectLst/>
                          <a:latin typeface="Tempus Sans ITC" panose="04020404030D07020202" pitchFamily="82" charset="0"/>
                        </a:rPr>
                        <a:t>4 yrs</a:t>
                      </a:r>
                      <a:endParaRPr kumimoji="0" lang="en-US" sz="2800" b="0" i="0" u="none" strike="noStrike" cap="none" normalizeH="0" baseline="0" dirty="0">
                        <a:ln>
                          <a:noFill/>
                        </a:ln>
                        <a:solidFill>
                          <a:srgbClr val="FFC000"/>
                        </a:solidFill>
                        <a:effectLst/>
                        <a:latin typeface="Tempus Sans ITC" pitchFamily="82" charset="0"/>
                      </a:endParaRPr>
                    </a:p>
                  </a:txBody>
                  <a:tcPr marT="45729" marB="45729" horzOverflow="overflow"/>
                </a:tc>
                <a:extLst>
                  <a:ext uri="{0D108BD9-81ED-4DB2-BD59-A6C34878D82A}">
                    <a16:rowId xmlns:a16="http://schemas.microsoft.com/office/drawing/2014/main" val="10002"/>
                  </a:ext>
                </a:extLst>
              </a:tr>
            </a:tbl>
          </a:graphicData>
        </a:graphic>
      </p:graphicFrame>
      <p:graphicFrame>
        <p:nvGraphicFramePr>
          <p:cNvPr id="113784" name="Group 120">
            <a:extLst>
              <a:ext uri="{FF2B5EF4-FFF2-40B4-BE49-F238E27FC236}">
                <a16:creationId xmlns:a16="http://schemas.microsoft.com/office/drawing/2014/main" id="{DF075DB9-1DBD-4C43-952F-6EF3131E4E61}"/>
              </a:ext>
            </a:extLst>
          </p:cNvPr>
          <p:cNvGraphicFramePr>
            <a:graphicFrameLocks noGrp="1"/>
          </p:cNvGraphicFramePr>
          <p:nvPr>
            <p:ph sz="half" idx="2"/>
            <p:extLst>
              <p:ext uri="{D42A27DB-BD31-4B8C-83A1-F6EECF244321}">
                <p14:modId xmlns:p14="http://schemas.microsoft.com/office/powerpoint/2010/main" val="2484072827"/>
              </p:ext>
            </p:extLst>
          </p:nvPr>
        </p:nvGraphicFramePr>
        <p:xfrm>
          <a:off x="4800600" y="1981200"/>
          <a:ext cx="4038600" cy="4556126"/>
        </p:xfrm>
        <a:graphic>
          <a:graphicData uri="http://schemas.openxmlformats.org/drawingml/2006/table">
            <a:tbl>
              <a:tblPr firstRow="1" bandRow="1">
                <a:tableStyleId>{B301B821-A1FF-4177-AEE7-76D212191A09}</a:tableStyleId>
              </a:tblPr>
              <a:tblGrid>
                <a:gridCol w="2992438">
                  <a:extLst>
                    <a:ext uri="{9D8B030D-6E8A-4147-A177-3AD203B41FA5}">
                      <a16:colId xmlns:a16="http://schemas.microsoft.com/office/drawing/2014/main" val="20000"/>
                    </a:ext>
                  </a:extLst>
                </a:gridCol>
                <a:gridCol w="1046162">
                  <a:extLst>
                    <a:ext uri="{9D8B030D-6E8A-4147-A177-3AD203B41FA5}">
                      <a16:colId xmlns:a16="http://schemas.microsoft.com/office/drawing/2014/main" val="20001"/>
                    </a:ext>
                  </a:extLst>
                </a:gridCol>
              </a:tblGrid>
              <a:tr h="822946">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sz="2400" u="none" strike="noStrike" cap="none" normalizeH="0" baseline="0" dirty="0">
                          <a:ln>
                            <a:noFill/>
                          </a:ln>
                          <a:effectLst/>
                        </a:rPr>
                        <a:t>Tactical Plan:</a:t>
                      </a: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sz="2400" u="none" strike="noStrike" cap="none" normalizeH="0" baseline="0" dirty="0">
                          <a:ln>
                            <a:noFill/>
                          </a:ln>
                          <a:effectLst/>
                        </a:rPr>
                        <a:t>Objective</a:t>
                      </a:r>
                      <a:endParaRPr kumimoji="0" lang="en-US" sz="2400" b="0" i="0" u="none" strike="noStrike" cap="none" normalizeH="0" baseline="0" dirty="0">
                        <a:ln>
                          <a:noFill/>
                        </a:ln>
                        <a:solidFill>
                          <a:schemeClr val="bg1"/>
                        </a:solidFill>
                        <a:effectLst/>
                        <a:latin typeface="Arial" pitchFamily="34" charset="0"/>
                      </a:endParaRPr>
                    </a:p>
                  </a:txBody>
                  <a:tcPr marT="45713" marB="45713" horzOverflow="overflow"/>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sz="2400" u="none" strike="noStrike" cap="none" normalizeH="0" baseline="0" dirty="0">
                          <a:ln>
                            <a:noFill/>
                          </a:ln>
                          <a:effectLst/>
                        </a:rPr>
                        <a:t>Time</a:t>
                      </a: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sz="2400" u="none" strike="noStrike" cap="none" normalizeH="0" baseline="0" dirty="0">
                          <a:ln>
                            <a:noFill/>
                          </a:ln>
                          <a:effectLst/>
                        </a:rPr>
                        <a:t>frame</a:t>
                      </a:r>
                      <a:endParaRPr kumimoji="0" lang="en-US" sz="2400" b="0" i="0" u="none" strike="noStrike" cap="none" normalizeH="0" baseline="0" dirty="0">
                        <a:ln>
                          <a:noFill/>
                        </a:ln>
                        <a:solidFill>
                          <a:schemeClr val="bg1"/>
                        </a:solidFill>
                        <a:effectLst/>
                        <a:latin typeface="Arial" pitchFamily="34" charset="0"/>
                      </a:endParaRPr>
                    </a:p>
                  </a:txBody>
                  <a:tcPr marT="45713" marB="45713" horzOverflow="overflow"/>
                </a:tc>
                <a:extLst>
                  <a:ext uri="{0D108BD9-81ED-4DB2-BD59-A6C34878D82A}">
                    <a16:rowId xmlns:a16="http://schemas.microsoft.com/office/drawing/2014/main" val="10000"/>
                  </a:ext>
                </a:extLst>
              </a:tr>
              <a:tr h="1353913">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en-US" sz="2400" u="none" strike="noStrike" cap="none" normalizeH="0" baseline="0" dirty="0">
                          <a:ln>
                            <a:noFill/>
                          </a:ln>
                          <a:effectLst/>
                          <a:latin typeface="Tempus Sans ITC" panose="04020404030D07020202" pitchFamily="82" charset="0"/>
                        </a:rPr>
                        <a:t>Perform strategic-level security, includes:</a:t>
                      </a:r>
                      <a:endParaRPr kumimoji="0" lang="en-US" sz="2400" b="0" i="0" u="none" strike="noStrike" cap="none" normalizeH="0" baseline="0" dirty="0">
                        <a:ln>
                          <a:noFill/>
                        </a:ln>
                        <a:solidFill>
                          <a:srgbClr val="C00000"/>
                        </a:solidFill>
                        <a:effectLst/>
                        <a:latin typeface="Tempus Sans ITC" pitchFamily="82" charset="0"/>
                      </a:endParaRPr>
                    </a:p>
                  </a:txBody>
                  <a:tcPr marT="45713" marB="45713" horzOverflow="overflow"/>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endParaRPr kumimoji="0" lang="en-US" sz="2800" b="0" i="0" u="none" strike="noStrike" cap="none" normalizeH="0" baseline="0" dirty="0">
                        <a:ln>
                          <a:noFill/>
                        </a:ln>
                        <a:solidFill>
                          <a:srgbClr val="C00000"/>
                        </a:solidFill>
                        <a:effectLst/>
                        <a:latin typeface="Tempus Sans ITC" pitchFamily="82" charset="0"/>
                      </a:endParaRPr>
                    </a:p>
                  </a:txBody>
                  <a:tcPr marT="45713" marB="45713" horzOverflow="overflow"/>
                </a:tc>
                <a:extLst>
                  <a:ext uri="{0D108BD9-81ED-4DB2-BD59-A6C34878D82A}">
                    <a16:rowId xmlns:a16="http://schemas.microsoft.com/office/drawing/2014/main" val="10001"/>
                  </a:ext>
                </a:extLst>
              </a:tr>
              <a:tr h="1007895">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en-US" sz="2800" u="none" strike="noStrike" cap="none" normalizeH="0" baseline="0" dirty="0">
                          <a:ln>
                            <a:noFill/>
                          </a:ln>
                          <a:effectLst/>
                          <a:latin typeface="Tempus Sans ITC" panose="04020404030D07020202" pitchFamily="82" charset="0"/>
                        </a:rPr>
                        <a:t>Perform risk analysis</a:t>
                      </a:r>
                      <a:endParaRPr kumimoji="0" lang="en-US" sz="2800" b="0" i="0" u="none" strike="noStrike" cap="none" normalizeH="0" baseline="0" dirty="0">
                        <a:ln>
                          <a:noFill/>
                        </a:ln>
                        <a:solidFill>
                          <a:srgbClr val="C00000"/>
                        </a:solidFill>
                        <a:effectLst/>
                        <a:latin typeface="Tempus Sans ITC" pitchFamily="82" charset="0"/>
                      </a:endParaRPr>
                    </a:p>
                  </a:txBody>
                  <a:tcPr marT="45713" marB="45713" horzOverflow="overflow"/>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en-US" sz="2800" u="none" strike="noStrike" cap="none" normalizeH="0" baseline="0" dirty="0">
                          <a:ln>
                            <a:noFill/>
                          </a:ln>
                          <a:effectLst/>
                          <a:latin typeface="Tempus Sans ITC" panose="04020404030D07020202" pitchFamily="82" charset="0"/>
                        </a:rPr>
                        <a:t>6 mos.</a:t>
                      </a:r>
                      <a:endParaRPr kumimoji="0" lang="en-US" sz="2800" b="0" i="0" u="none" strike="noStrike" cap="none" normalizeH="0" baseline="0" dirty="0">
                        <a:ln>
                          <a:noFill/>
                        </a:ln>
                        <a:solidFill>
                          <a:srgbClr val="C00000"/>
                        </a:solidFill>
                        <a:effectLst/>
                        <a:latin typeface="Tempus Sans ITC" pitchFamily="82" charset="0"/>
                      </a:endParaRPr>
                    </a:p>
                  </a:txBody>
                  <a:tcPr marT="45713" marB="45713" horzOverflow="overflow"/>
                </a:tc>
                <a:extLst>
                  <a:ext uri="{0D108BD9-81ED-4DB2-BD59-A6C34878D82A}">
                    <a16:rowId xmlns:a16="http://schemas.microsoft.com/office/drawing/2014/main" val="10002"/>
                  </a:ext>
                </a:extLst>
              </a:tr>
              <a:tr h="685686">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en-US" sz="2800" u="none" strike="noStrike" cap="none" normalizeH="0" baseline="0" dirty="0">
                          <a:ln>
                            <a:noFill/>
                          </a:ln>
                          <a:effectLst/>
                          <a:latin typeface="Tempus Sans ITC" panose="04020404030D07020202" pitchFamily="82" charset="0"/>
                        </a:rPr>
                        <a:t>Perform BIA</a:t>
                      </a:r>
                      <a:endParaRPr kumimoji="0" lang="en-US" sz="2800" b="0" i="0" u="none" strike="noStrike" cap="none" normalizeH="0" baseline="0" dirty="0">
                        <a:ln>
                          <a:noFill/>
                        </a:ln>
                        <a:solidFill>
                          <a:srgbClr val="C00000"/>
                        </a:solidFill>
                        <a:effectLst/>
                        <a:latin typeface="Tempus Sans ITC" pitchFamily="82" charset="0"/>
                      </a:endParaRPr>
                    </a:p>
                  </a:txBody>
                  <a:tcPr marT="45713" marB="45713" horzOverflow="overflow"/>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en-US" sz="2800" u="none" strike="noStrike" cap="none" normalizeH="0" baseline="0" dirty="0">
                          <a:ln>
                            <a:noFill/>
                          </a:ln>
                          <a:effectLst/>
                          <a:latin typeface="Tempus Sans ITC" panose="04020404030D07020202" pitchFamily="82" charset="0"/>
                        </a:rPr>
                        <a:t>1 yr</a:t>
                      </a:r>
                      <a:endParaRPr kumimoji="0" lang="en-US" sz="2800" b="0" i="0" u="none" strike="noStrike" cap="none" normalizeH="0" baseline="0" dirty="0">
                        <a:ln>
                          <a:noFill/>
                        </a:ln>
                        <a:solidFill>
                          <a:srgbClr val="C00000"/>
                        </a:solidFill>
                        <a:effectLst/>
                        <a:latin typeface="Tempus Sans ITC" pitchFamily="82" charset="0"/>
                      </a:endParaRPr>
                    </a:p>
                  </a:txBody>
                  <a:tcPr marT="45713" marB="45713" horzOverflow="overflow"/>
                </a:tc>
                <a:extLst>
                  <a:ext uri="{0D108BD9-81ED-4DB2-BD59-A6C34878D82A}">
                    <a16:rowId xmlns:a16="http://schemas.microsoft.com/office/drawing/2014/main" val="10003"/>
                  </a:ext>
                </a:extLst>
              </a:tr>
              <a:tr h="685686">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en-US" sz="2800" u="none" strike="noStrike" cap="none" normalizeH="0" baseline="0" dirty="0">
                          <a:ln>
                            <a:noFill/>
                          </a:ln>
                          <a:effectLst/>
                          <a:latin typeface="Tempus Sans ITC" panose="04020404030D07020202" pitchFamily="82" charset="0"/>
                        </a:rPr>
                        <a:t>Define policies</a:t>
                      </a:r>
                      <a:endParaRPr kumimoji="0" lang="en-US" sz="2800" b="0" i="0" u="none" strike="noStrike" cap="none" normalizeH="0" baseline="0" dirty="0">
                        <a:ln>
                          <a:noFill/>
                        </a:ln>
                        <a:solidFill>
                          <a:srgbClr val="C00000"/>
                        </a:solidFill>
                        <a:effectLst/>
                        <a:latin typeface="Tempus Sans ITC" pitchFamily="82" charset="0"/>
                      </a:endParaRPr>
                    </a:p>
                  </a:txBody>
                  <a:tcPr marT="45713" marB="45713" horzOverflow="overflow"/>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en-US" sz="2800" u="none" strike="noStrike" cap="none" normalizeH="0" baseline="0" dirty="0">
                          <a:ln>
                            <a:noFill/>
                          </a:ln>
                          <a:effectLst/>
                          <a:latin typeface="Tempus Sans ITC" panose="04020404030D07020202" pitchFamily="82" charset="0"/>
                        </a:rPr>
                        <a:t>1 yr</a:t>
                      </a:r>
                      <a:endParaRPr kumimoji="0" lang="en-US" sz="2800" b="0" i="0" u="none" strike="noStrike" cap="none" normalizeH="0" baseline="0" dirty="0">
                        <a:ln>
                          <a:noFill/>
                        </a:ln>
                        <a:solidFill>
                          <a:srgbClr val="C00000"/>
                        </a:solidFill>
                        <a:effectLst/>
                        <a:latin typeface="Tempus Sans ITC" pitchFamily="82" charset="0"/>
                      </a:endParaRPr>
                    </a:p>
                  </a:txBody>
                  <a:tcPr marT="45713" marB="45713" horzOverflow="overflow"/>
                </a:tc>
                <a:extLst>
                  <a:ext uri="{0D108BD9-81ED-4DB2-BD59-A6C34878D82A}">
                    <a16:rowId xmlns:a16="http://schemas.microsoft.com/office/drawing/2014/main" val="10004"/>
                  </a:ext>
                </a:extLst>
              </a:tr>
            </a:tbl>
          </a:graphicData>
        </a:graphic>
      </p:graphicFrame>
    </p:spTree>
  </p:cSld>
  <p:clrMapOvr>
    <a:masterClrMapping/>
  </p:clrMapOvr>
  <p:transition spd="slow"/>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A5DCCB-7A7B-124E-7C21-F9DBD28BE59B}"/>
              </a:ext>
            </a:extLst>
          </p:cNvPr>
          <p:cNvSpPr>
            <a:spLocks noGrp="1"/>
          </p:cNvSpPr>
          <p:nvPr>
            <p:ph type="title"/>
          </p:nvPr>
        </p:nvSpPr>
        <p:spPr>
          <a:xfrm>
            <a:off x="494506" y="637603"/>
            <a:ext cx="8154988" cy="886397"/>
          </a:xfrm>
        </p:spPr>
        <p:txBody>
          <a:bodyPr/>
          <a:lstStyle/>
          <a:p>
            <a:pPr algn="ctr"/>
            <a:r>
              <a:rPr lang="en-US" sz="3200" dirty="0"/>
              <a:t>Case Study: IT Governance</a:t>
            </a:r>
            <a:br>
              <a:rPr lang="en-US" sz="3200" dirty="0"/>
            </a:br>
            <a:r>
              <a:rPr lang="en-US" sz="3200" dirty="0"/>
              <a:t>Operational Planning</a:t>
            </a:r>
          </a:p>
        </p:txBody>
      </p:sp>
      <p:graphicFrame>
        <p:nvGraphicFramePr>
          <p:cNvPr id="3" name="Table 2">
            <a:extLst>
              <a:ext uri="{FF2B5EF4-FFF2-40B4-BE49-F238E27FC236}">
                <a16:creationId xmlns:a16="http://schemas.microsoft.com/office/drawing/2014/main" id="{E297FB1A-C2B4-8F31-B503-0F0BD2E9A1FA}"/>
              </a:ext>
            </a:extLst>
          </p:cNvPr>
          <p:cNvGraphicFramePr>
            <a:graphicFrameLocks noGrp="1"/>
          </p:cNvGraphicFramePr>
          <p:nvPr>
            <p:extLst>
              <p:ext uri="{D42A27DB-BD31-4B8C-83A1-F6EECF244321}">
                <p14:modId xmlns:p14="http://schemas.microsoft.com/office/powerpoint/2010/main" val="3819947361"/>
              </p:ext>
            </p:extLst>
          </p:nvPr>
        </p:nvGraphicFramePr>
        <p:xfrm>
          <a:off x="381000" y="1524000"/>
          <a:ext cx="8190548" cy="4947519"/>
        </p:xfrm>
        <a:graphic>
          <a:graphicData uri="http://schemas.openxmlformats.org/drawingml/2006/table">
            <a:tbl>
              <a:tblPr>
                <a:tableStyleId>{69CF1AB2-1976-4502-BF36-3FF5EA218861}</a:tableStyleId>
              </a:tblPr>
              <a:tblGrid>
                <a:gridCol w="2438400">
                  <a:extLst>
                    <a:ext uri="{9D8B030D-6E8A-4147-A177-3AD203B41FA5}">
                      <a16:colId xmlns:a16="http://schemas.microsoft.com/office/drawing/2014/main" val="3681185260"/>
                    </a:ext>
                  </a:extLst>
                </a:gridCol>
                <a:gridCol w="1964789">
                  <a:extLst>
                    <a:ext uri="{9D8B030D-6E8A-4147-A177-3AD203B41FA5}">
                      <a16:colId xmlns:a16="http://schemas.microsoft.com/office/drawing/2014/main" val="266443239"/>
                    </a:ext>
                  </a:extLst>
                </a:gridCol>
                <a:gridCol w="2454811">
                  <a:extLst>
                    <a:ext uri="{9D8B030D-6E8A-4147-A177-3AD203B41FA5}">
                      <a16:colId xmlns:a16="http://schemas.microsoft.com/office/drawing/2014/main" val="1718616566"/>
                    </a:ext>
                  </a:extLst>
                </a:gridCol>
                <a:gridCol w="1332548">
                  <a:extLst>
                    <a:ext uri="{9D8B030D-6E8A-4147-A177-3AD203B41FA5}">
                      <a16:colId xmlns:a16="http://schemas.microsoft.com/office/drawing/2014/main" val="1027914331"/>
                    </a:ext>
                  </a:extLst>
                </a:gridCol>
              </a:tblGrid>
              <a:tr h="935989">
                <a:tc>
                  <a:txBody>
                    <a:bodyPr/>
                    <a:lstStyle/>
                    <a:p>
                      <a:pPr marL="0" marR="0" algn="ctr" eaLnBrk="0" fontAlgn="base" hangingPunct="0">
                        <a:lnSpc>
                          <a:spcPct val="115000"/>
                        </a:lnSpc>
                        <a:spcBef>
                          <a:spcPts val="0"/>
                        </a:spcBef>
                        <a:spcAft>
                          <a:spcPts val="0"/>
                        </a:spcAft>
                      </a:pPr>
                      <a:r>
                        <a:rPr lang="en-US" sz="2000" b="1" kern="1200" dirty="0">
                          <a:solidFill>
                            <a:schemeClr val="bg1"/>
                          </a:solidFill>
                          <a:effectLst/>
                        </a:rPr>
                        <a:t>Operational Plan:</a:t>
                      </a:r>
                      <a:endParaRPr lang="en-US" sz="2000" b="1" dirty="0">
                        <a:solidFill>
                          <a:schemeClr val="bg1"/>
                        </a:solidFill>
                        <a:effectLst/>
                      </a:endParaRPr>
                    </a:p>
                    <a:p>
                      <a:pPr marL="0" marR="0" algn="ctr" eaLnBrk="0" fontAlgn="base" hangingPunct="0">
                        <a:lnSpc>
                          <a:spcPct val="115000"/>
                        </a:lnSpc>
                        <a:spcBef>
                          <a:spcPts val="0"/>
                        </a:spcBef>
                        <a:spcAft>
                          <a:spcPts val="0"/>
                        </a:spcAft>
                      </a:pPr>
                      <a:r>
                        <a:rPr lang="en-US" sz="2000" b="1" kern="1200" dirty="0">
                          <a:solidFill>
                            <a:schemeClr val="bg1"/>
                          </a:solidFill>
                          <a:effectLst/>
                        </a:rPr>
                        <a:t>Objective</a:t>
                      </a:r>
                      <a:endParaRPr lang="en-US" sz="20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75000"/>
                      </a:schemeClr>
                    </a:solidFill>
                  </a:tcPr>
                </a:tc>
                <a:tc>
                  <a:txBody>
                    <a:bodyPr/>
                    <a:lstStyle/>
                    <a:p>
                      <a:pPr marL="0" marR="0" algn="ctr" eaLnBrk="0" fontAlgn="base" hangingPunct="0">
                        <a:lnSpc>
                          <a:spcPct val="115000"/>
                        </a:lnSpc>
                        <a:spcBef>
                          <a:spcPts val="0"/>
                        </a:spcBef>
                        <a:spcAft>
                          <a:spcPts val="0"/>
                        </a:spcAft>
                      </a:pPr>
                      <a:r>
                        <a:rPr lang="en-US" sz="2000" b="1" kern="1200" dirty="0">
                          <a:solidFill>
                            <a:schemeClr val="bg1"/>
                          </a:solidFill>
                          <a:effectLst/>
                        </a:rPr>
                        <a:t>Responsibility</a:t>
                      </a:r>
                      <a:endParaRPr lang="en-US" sz="20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75000"/>
                      </a:schemeClr>
                    </a:solidFill>
                  </a:tcPr>
                </a:tc>
                <a:tc>
                  <a:txBody>
                    <a:bodyPr/>
                    <a:lstStyle/>
                    <a:p>
                      <a:pPr marL="0" marR="0" algn="ctr" eaLnBrk="0" fontAlgn="base" hangingPunct="0">
                        <a:lnSpc>
                          <a:spcPct val="115000"/>
                        </a:lnSpc>
                        <a:spcBef>
                          <a:spcPts val="0"/>
                        </a:spcBef>
                        <a:spcAft>
                          <a:spcPts val="0"/>
                        </a:spcAft>
                      </a:pPr>
                      <a:r>
                        <a:rPr lang="en-US" sz="2000" b="1" kern="1200" dirty="0">
                          <a:solidFill>
                            <a:schemeClr val="bg1"/>
                          </a:solidFill>
                          <a:effectLst/>
                        </a:rPr>
                        <a:t>Deliverable</a:t>
                      </a:r>
                      <a:endParaRPr lang="en-US" sz="20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75000"/>
                      </a:schemeClr>
                    </a:solidFill>
                  </a:tcPr>
                </a:tc>
                <a:tc>
                  <a:txBody>
                    <a:bodyPr/>
                    <a:lstStyle/>
                    <a:p>
                      <a:pPr marL="0" marR="0" algn="ctr" eaLnBrk="0" fontAlgn="base" hangingPunct="0">
                        <a:lnSpc>
                          <a:spcPct val="115000"/>
                        </a:lnSpc>
                        <a:spcBef>
                          <a:spcPts val="0"/>
                        </a:spcBef>
                        <a:spcAft>
                          <a:spcPts val="0"/>
                        </a:spcAft>
                      </a:pPr>
                      <a:r>
                        <a:rPr lang="en-US" sz="2000" b="1" kern="1200" dirty="0">
                          <a:solidFill>
                            <a:schemeClr val="bg1"/>
                          </a:solidFill>
                          <a:effectLst/>
                        </a:rPr>
                        <a:t>Timeframe</a:t>
                      </a:r>
                      <a:endParaRPr lang="en-US" sz="20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75000"/>
                      </a:schemeClr>
                    </a:solidFill>
                  </a:tcPr>
                </a:tc>
                <a:extLst>
                  <a:ext uri="{0D108BD9-81ED-4DB2-BD59-A6C34878D82A}">
                    <a16:rowId xmlns:a16="http://schemas.microsoft.com/office/drawing/2014/main" val="1596323419"/>
                  </a:ext>
                </a:extLst>
              </a:tr>
              <a:tr h="944657">
                <a:tc>
                  <a:txBody>
                    <a:bodyPr/>
                    <a:lstStyle/>
                    <a:p>
                      <a:pPr marL="0" marR="0" algn="ctr" eaLnBrk="0" fontAlgn="base" hangingPunct="0">
                        <a:lnSpc>
                          <a:spcPct val="115000"/>
                        </a:lnSpc>
                        <a:spcBef>
                          <a:spcPts val="670"/>
                        </a:spcBef>
                        <a:spcAft>
                          <a:spcPts val="0"/>
                        </a:spcAft>
                      </a:pPr>
                      <a:r>
                        <a:rPr lang="en-US" sz="2000" kern="1200" dirty="0">
                          <a:effectLst/>
                          <a:latin typeface="Tempus Sans ITC" panose="04020404030D07020202" pitchFamily="82" charset="0"/>
                        </a:rPr>
                        <a:t>Hire an internal auditor and security professional</a:t>
                      </a:r>
                      <a:endParaRPr lang="en-US" sz="2000" dirty="0">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eaLnBrk="0" fontAlgn="base" hangingPunct="0">
                        <a:lnSpc>
                          <a:spcPct val="115000"/>
                        </a:lnSpc>
                        <a:spcBef>
                          <a:spcPts val="670"/>
                        </a:spcBef>
                        <a:spcAft>
                          <a:spcPts val="0"/>
                        </a:spcAft>
                      </a:pPr>
                      <a:r>
                        <a:rPr lang="en-US" sz="2000" kern="1200" dirty="0">
                          <a:effectLst/>
                          <a:latin typeface="Tempus Sans ITC" panose="04020404030D07020202" pitchFamily="82" charset="0"/>
                        </a:rPr>
                        <a:t>VP Finance</a:t>
                      </a:r>
                      <a:endParaRPr lang="en-US" sz="2000" dirty="0">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eaLnBrk="0" fontAlgn="base" hangingPunct="0">
                        <a:lnSpc>
                          <a:spcPct val="115000"/>
                        </a:lnSpc>
                        <a:spcBef>
                          <a:spcPts val="670"/>
                        </a:spcBef>
                        <a:spcAft>
                          <a:spcPts val="0"/>
                        </a:spcAft>
                      </a:pPr>
                      <a:r>
                        <a:rPr lang="en-US" sz="2000" kern="1200">
                          <a:effectLst/>
                          <a:latin typeface="Tempus Sans ITC" panose="04020404030D07020202" pitchFamily="82" charset="0"/>
                        </a:rPr>
                        <a:t>New employees hired</a:t>
                      </a:r>
                      <a:endParaRPr lang="en-US" sz="2000">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eaLnBrk="0" fontAlgn="base" hangingPunct="0">
                        <a:lnSpc>
                          <a:spcPct val="115000"/>
                        </a:lnSpc>
                        <a:spcBef>
                          <a:spcPts val="670"/>
                        </a:spcBef>
                        <a:spcAft>
                          <a:spcPts val="0"/>
                        </a:spcAft>
                      </a:pPr>
                      <a:r>
                        <a:rPr lang="en-US" sz="2000" kern="1200" dirty="0">
                          <a:effectLst/>
                          <a:latin typeface="Tempus Sans ITC" panose="04020404030D07020202" pitchFamily="82" charset="0"/>
                        </a:rPr>
                        <a:t>Feb 1</a:t>
                      </a:r>
                      <a:endParaRPr lang="en-US" sz="2000" dirty="0">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30790940"/>
                  </a:ext>
                </a:extLst>
              </a:tr>
              <a:tr h="1263003">
                <a:tc>
                  <a:txBody>
                    <a:bodyPr/>
                    <a:lstStyle/>
                    <a:p>
                      <a:pPr marL="0" marR="0" algn="ctr" eaLnBrk="0" fontAlgn="base" hangingPunct="0">
                        <a:lnSpc>
                          <a:spcPct val="115000"/>
                        </a:lnSpc>
                        <a:spcBef>
                          <a:spcPts val="670"/>
                        </a:spcBef>
                        <a:spcAft>
                          <a:spcPts val="0"/>
                        </a:spcAft>
                      </a:pPr>
                      <a:r>
                        <a:rPr lang="en-US" sz="2000" kern="1200" dirty="0">
                          <a:effectLst/>
                          <a:latin typeface="Tempus Sans ITC" panose="04020404030D07020202" pitchFamily="82" charset="0"/>
                        </a:rPr>
                        <a:t>Establish security team of business, IT, personnel</a:t>
                      </a:r>
                      <a:endParaRPr lang="en-US" sz="2000" dirty="0">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solidFill>
                      <a:schemeClr val="accent4">
                        <a:lumMod val="40000"/>
                        <a:lumOff val="60000"/>
                      </a:schemeClr>
                    </a:solidFill>
                  </a:tcPr>
                </a:tc>
                <a:tc>
                  <a:txBody>
                    <a:bodyPr/>
                    <a:lstStyle/>
                    <a:p>
                      <a:pPr marL="0" marR="0" algn="ctr">
                        <a:spcBef>
                          <a:spcPts val="0"/>
                        </a:spcBef>
                        <a:spcAft>
                          <a:spcPts val="0"/>
                        </a:spcAft>
                      </a:pPr>
                      <a:r>
                        <a:rPr lang="en-US" sz="2000" dirty="0">
                          <a:effectLst/>
                          <a:latin typeface="Tempus Sans ITC" panose="04020404030D07020202" pitchFamily="82" charset="0"/>
                        </a:rPr>
                        <a:t>VP Finance &amp;</a:t>
                      </a:r>
                    </a:p>
                    <a:p>
                      <a:pPr marL="0" marR="0" algn="ctr">
                        <a:spcBef>
                          <a:spcPts val="0"/>
                        </a:spcBef>
                        <a:spcAft>
                          <a:spcPts val="0"/>
                        </a:spcAft>
                      </a:pPr>
                      <a:r>
                        <a:rPr lang="en-US" sz="2000" dirty="0">
                          <a:effectLst/>
                          <a:latin typeface="Tempus Sans ITC" panose="04020404030D07020202" pitchFamily="82" charset="0"/>
                        </a:rPr>
                        <a:t>Chief Info. Officer (CIO)</a:t>
                      </a:r>
                      <a:endParaRPr lang="en-US" sz="2000" dirty="0">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solidFill>
                      <a:schemeClr val="accent4">
                        <a:lumMod val="40000"/>
                        <a:lumOff val="60000"/>
                      </a:schemeClr>
                    </a:solidFill>
                  </a:tcPr>
                </a:tc>
                <a:tc>
                  <a:txBody>
                    <a:bodyPr/>
                    <a:lstStyle/>
                    <a:p>
                      <a:pPr marL="0" marR="0" algn="ctr" eaLnBrk="0" fontAlgn="base" hangingPunct="0">
                        <a:lnSpc>
                          <a:spcPct val="115000"/>
                        </a:lnSpc>
                        <a:spcBef>
                          <a:spcPts val="670"/>
                        </a:spcBef>
                        <a:spcAft>
                          <a:spcPts val="0"/>
                        </a:spcAft>
                      </a:pPr>
                      <a:r>
                        <a:rPr lang="en-US" sz="2000" kern="1200" dirty="0">
                          <a:effectLst/>
                          <a:latin typeface="Tempus Sans ITC" panose="04020404030D07020202" pitchFamily="82" charset="0"/>
                        </a:rPr>
                        <a:t>Info Sec. Steering Committee has one meeting; people are committed</a:t>
                      </a:r>
                      <a:endParaRPr lang="en-US" sz="2000" dirty="0">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solidFill>
                      <a:schemeClr val="accent4">
                        <a:lumMod val="40000"/>
                        <a:lumOff val="60000"/>
                      </a:schemeClr>
                    </a:solidFill>
                  </a:tcPr>
                </a:tc>
                <a:tc>
                  <a:txBody>
                    <a:bodyPr/>
                    <a:lstStyle/>
                    <a:p>
                      <a:pPr marL="0" marR="0" algn="ctr" eaLnBrk="0" fontAlgn="base" hangingPunct="0">
                        <a:lnSpc>
                          <a:spcPct val="115000"/>
                        </a:lnSpc>
                        <a:spcBef>
                          <a:spcPts val="670"/>
                        </a:spcBef>
                        <a:spcAft>
                          <a:spcPts val="0"/>
                        </a:spcAft>
                      </a:pPr>
                      <a:r>
                        <a:rPr lang="en-US" sz="2000" kern="1200" dirty="0">
                          <a:effectLst/>
                          <a:latin typeface="Tempus Sans ITC" panose="04020404030D07020202" pitchFamily="82" charset="0"/>
                        </a:rPr>
                        <a:t>March 1</a:t>
                      </a:r>
                      <a:endParaRPr lang="en-US" sz="2000" dirty="0">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solidFill>
                      <a:schemeClr val="accent4">
                        <a:lumMod val="40000"/>
                        <a:lumOff val="60000"/>
                      </a:schemeClr>
                    </a:solidFill>
                  </a:tcPr>
                </a:tc>
                <a:extLst>
                  <a:ext uri="{0D108BD9-81ED-4DB2-BD59-A6C34878D82A}">
                    <a16:rowId xmlns:a16="http://schemas.microsoft.com/office/drawing/2014/main" val="3679055046"/>
                  </a:ext>
                </a:extLst>
              </a:tr>
              <a:tr h="1580750">
                <a:tc>
                  <a:txBody>
                    <a:bodyPr/>
                    <a:lstStyle/>
                    <a:p>
                      <a:pPr marL="0" marR="0" algn="ctr" eaLnBrk="0" fontAlgn="base" hangingPunct="0">
                        <a:lnSpc>
                          <a:spcPct val="115000"/>
                        </a:lnSpc>
                        <a:spcBef>
                          <a:spcPts val="670"/>
                        </a:spcBef>
                        <a:spcAft>
                          <a:spcPts val="0"/>
                        </a:spcAft>
                      </a:pPr>
                      <a:r>
                        <a:rPr lang="en-US" sz="2000" kern="1200" dirty="0">
                          <a:effectLst/>
                          <a:latin typeface="Tempus Sans ITC" panose="04020404030D07020202" pitchFamily="82" charset="0"/>
                        </a:rPr>
                        <a:t>Team initiates risk analysis and prepares initial report</a:t>
                      </a:r>
                      <a:endParaRPr lang="en-US" sz="2000" dirty="0">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eaLnBrk="0" fontAlgn="base" hangingPunct="0">
                        <a:lnSpc>
                          <a:spcPct val="115000"/>
                        </a:lnSpc>
                        <a:spcBef>
                          <a:spcPts val="670"/>
                        </a:spcBef>
                        <a:spcAft>
                          <a:spcPts val="0"/>
                        </a:spcAft>
                      </a:pPr>
                      <a:r>
                        <a:rPr lang="en-US" sz="2000" kern="1200" dirty="0">
                          <a:effectLst/>
                          <a:latin typeface="Tempus Sans ITC" panose="04020404030D07020202" pitchFamily="82" charset="0"/>
                        </a:rPr>
                        <a:t>CIO &amp; Security Steering Committee</a:t>
                      </a:r>
                      <a:endParaRPr lang="en-US" sz="2000" dirty="0">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eaLnBrk="0" fontAlgn="base" hangingPunct="0">
                        <a:lnSpc>
                          <a:spcPct val="115000"/>
                        </a:lnSpc>
                        <a:spcBef>
                          <a:spcPts val="670"/>
                        </a:spcBef>
                        <a:spcAft>
                          <a:spcPts val="0"/>
                        </a:spcAft>
                      </a:pPr>
                      <a:r>
                        <a:rPr lang="en-US" sz="2000" kern="1200" dirty="0">
                          <a:effectLst/>
                          <a:latin typeface="Tempus Sans ITC" panose="04020404030D07020202" pitchFamily="82" charset="0"/>
                        </a:rPr>
                        <a:t>Document: Security Issues</a:t>
                      </a:r>
                      <a:endParaRPr lang="en-US" sz="2000" dirty="0">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eaLnBrk="0" fontAlgn="base" hangingPunct="0">
                        <a:lnSpc>
                          <a:spcPct val="115000"/>
                        </a:lnSpc>
                        <a:spcBef>
                          <a:spcPts val="670"/>
                        </a:spcBef>
                        <a:spcAft>
                          <a:spcPts val="0"/>
                        </a:spcAft>
                      </a:pPr>
                      <a:r>
                        <a:rPr lang="en-US" sz="2000" kern="1200" dirty="0">
                          <a:effectLst/>
                          <a:latin typeface="Tempus Sans ITC" panose="04020404030D07020202" pitchFamily="82" charset="0"/>
                        </a:rPr>
                        <a:t>April 1</a:t>
                      </a:r>
                      <a:endParaRPr lang="en-US" sz="2000" dirty="0">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58751485"/>
                  </a:ext>
                </a:extLst>
              </a:tr>
            </a:tbl>
          </a:graphicData>
        </a:graphic>
      </p:graphicFrame>
    </p:spTree>
    <p:extLst>
      <p:ext uri="{BB962C8B-B14F-4D97-AF65-F5344CB8AC3E}">
        <p14:creationId xmlns:p14="http://schemas.microsoft.com/office/powerpoint/2010/main" val="152925651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a:extLst>
              <a:ext uri="{FF2B5EF4-FFF2-40B4-BE49-F238E27FC236}">
                <a16:creationId xmlns:a16="http://schemas.microsoft.com/office/drawing/2014/main" id="{FB5696F8-528B-46FA-8308-32C68A70D1ED}"/>
              </a:ext>
            </a:extLst>
          </p:cNvPr>
          <p:cNvSpPr>
            <a:spLocks noGrp="1"/>
          </p:cNvSpPr>
          <p:nvPr>
            <p:ph type="title"/>
          </p:nvPr>
        </p:nvSpPr>
        <p:spPr/>
        <p:txBody>
          <a:bodyPr/>
          <a:lstStyle/>
          <a:p>
            <a:r>
              <a:rPr lang="en-US" altLang="en-US">
                <a:ea typeface="Calibri" panose="020F0502020204030204" pitchFamily="34" charset="0"/>
                <a:cs typeface="Lucida Sans" panose="020B0602030504020204" pitchFamily="34" charset="0"/>
              </a:rPr>
              <a:t>Scheduling – Table form</a:t>
            </a:r>
          </a:p>
        </p:txBody>
      </p:sp>
      <p:graphicFrame>
        <p:nvGraphicFramePr>
          <p:cNvPr id="4" name="Content Placeholder 3">
            <a:extLst>
              <a:ext uri="{FF2B5EF4-FFF2-40B4-BE49-F238E27FC236}">
                <a16:creationId xmlns:a16="http://schemas.microsoft.com/office/drawing/2014/main" id="{BFFD7FDC-6CBD-4109-9465-643D5FE5F284}"/>
              </a:ext>
            </a:extLst>
          </p:cNvPr>
          <p:cNvGraphicFramePr>
            <a:graphicFrameLocks noGrp="1"/>
          </p:cNvGraphicFramePr>
          <p:nvPr>
            <p:ph idx="11"/>
          </p:nvPr>
        </p:nvGraphicFramePr>
        <p:xfrm>
          <a:off x="533400" y="1519238"/>
          <a:ext cx="8077202" cy="5183185"/>
        </p:xfrm>
        <a:graphic>
          <a:graphicData uri="http://schemas.openxmlformats.org/drawingml/2006/table">
            <a:tbl>
              <a:tblPr firstRow="1" firstCol="1" bandRow="1">
                <a:tableStyleId>{5C22544A-7EE6-4342-B048-85BDC9FD1C3A}</a:tableStyleId>
              </a:tblPr>
              <a:tblGrid>
                <a:gridCol w="1153886">
                  <a:extLst>
                    <a:ext uri="{9D8B030D-6E8A-4147-A177-3AD203B41FA5}">
                      <a16:colId xmlns:a16="http://schemas.microsoft.com/office/drawing/2014/main" val="20000"/>
                    </a:ext>
                  </a:extLst>
                </a:gridCol>
                <a:gridCol w="1894113">
                  <a:extLst>
                    <a:ext uri="{9D8B030D-6E8A-4147-A177-3AD203B41FA5}">
                      <a16:colId xmlns:a16="http://schemas.microsoft.com/office/drawing/2014/main" val="20001"/>
                    </a:ext>
                  </a:extLst>
                </a:gridCol>
                <a:gridCol w="7620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1219200">
                  <a:extLst>
                    <a:ext uri="{9D8B030D-6E8A-4147-A177-3AD203B41FA5}">
                      <a16:colId xmlns:a16="http://schemas.microsoft.com/office/drawing/2014/main" val="20004"/>
                    </a:ext>
                  </a:extLst>
                </a:gridCol>
                <a:gridCol w="751117">
                  <a:extLst>
                    <a:ext uri="{9D8B030D-6E8A-4147-A177-3AD203B41FA5}">
                      <a16:colId xmlns:a16="http://schemas.microsoft.com/office/drawing/2014/main" val="20005"/>
                    </a:ext>
                  </a:extLst>
                </a:gridCol>
                <a:gridCol w="1153886">
                  <a:extLst>
                    <a:ext uri="{9D8B030D-6E8A-4147-A177-3AD203B41FA5}">
                      <a16:colId xmlns:a16="http://schemas.microsoft.com/office/drawing/2014/main" val="20006"/>
                    </a:ext>
                  </a:extLst>
                </a:gridCol>
              </a:tblGrid>
              <a:tr h="555457">
                <a:tc>
                  <a:txBody>
                    <a:bodyPr/>
                    <a:lstStyle/>
                    <a:p>
                      <a:pPr marL="0" marR="0" algn="ctr">
                        <a:lnSpc>
                          <a:spcPct val="115000"/>
                        </a:lnSpc>
                        <a:spcBef>
                          <a:spcPts val="0"/>
                        </a:spcBef>
                        <a:spcAft>
                          <a:spcPts val="0"/>
                        </a:spcAft>
                      </a:pPr>
                      <a:r>
                        <a:rPr lang="en-US" sz="1600">
                          <a:effectLst/>
                        </a:rPr>
                        <a:t>Task Mode</a:t>
                      </a:r>
                      <a:endParaRPr lang="en-US" sz="1600">
                        <a:effectLst/>
                        <a:latin typeface="Calibri"/>
                        <a:ea typeface="Calibri"/>
                        <a:cs typeface="Times New Roman"/>
                      </a:endParaRPr>
                    </a:p>
                  </a:txBody>
                  <a:tcPr marL="4671" marR="4671" marT="4686" marB="4686" anchor="ctr"/>
                </a:tc>
                <a:tc>
                  <a:txBody>
                    <a:bodyPr/>
                    <a:lstStyle/>
                    <a:p>
                      <a:pPr marL="0" marR="0" algn="ctr">
                        <a:lnSpc>
                          <a:spcPct val="115000"/>
                        </a:lnSpc>
                        <a:spcBef>
                          <a:spcPts val="0"/>
                        </a:spcBef>
                        <a:spcAft>
                          <a:spcPts val="0"/>
                        </a:spcAft>
                      </a:pPr>
                      <a:r>
                        <a:rPr lang="en-US" sz="1600">
                          <a:effectLst/>
                        </a:rPr>
                        <a:t>Task Name</a:t>
                      </a:r>
                      <a:endParaRPr lang="en-US" sz="1600">
                        <a:effectLst/>
                        <a:latin typeface="Calibri"/>
                        <a:ea typeface="Calibri"/>
                        <a:cs typeface="Times New Roman"/>
                      </a:endParaRPr>
                    </a:p>
                  </a:txBody>
                  <a:tcPr marL="4671" marR="4671" marT="4686" marB="4686" anchor="ctr"/>
                </a:tc>
                <a:tc>
                  <a:txBody>
                    <a:bodyPr/>
                    <a:lstStyle/>
                    <a:p>
                      <a:pPr marL="0" marR="0" algn="ctr">
                        <a:lnSpc>
                          <a:spcPct val="115000"/>
                        </a:lnSpc>
                        <a:spcBef>
                          <a:spcPts val="0"/>
                        </a:spcBef>
                        <a:spcAft>
                          <a:spcPts val="0"/>
                        </a:spcAft>
                      </a:pPr>
                      <a:r>
                        <a:rPr lang="en-US" sz="1600">
                          <a:effectLst/>
                        </a:rPr>
                        <a:t>Duration</a:t>
                      </a:r>
                      <a:endParaRPr lang="en-US" sz="1600">
                        <a:effectLst/>
                        <a:latin typeface="Calibri"/>
                        <a:ea typeface="Calibri"/>
                        <a:cs typeface="Times New Roman"/>
                      </a:endParaRPr>
                    </a:p>
                  </a:txBody>
                  <a:tcPr marL="4671" marR="4671" marT="4686" marB="4686" anchor="ctr"/>
                </a:tc>
                <a:tc>
                  <a:txBody>
                    <a:bodyPr/>
                    <a:lstStyle/>
                    <a:p>
                      <a:pPr marL="0" marR="0" algn="ctr">
                        <a:lnSpc>
                          <a:spcPct val="115000"/>
                        </a:lnSpc>
                        <a:spcBef>
                          <a:spcPts val="0"/>
                        </a:spcBef>
                        <a:spcAft>
                          <a:spcPts val="0"/>
                        </a:spcAft>
                      </a:pPr>
                      <a:r>
                        <a:rPr lang="en-US" sz="1600" dirty="0">
                          <a:effectLst/>
                        </a:rPr>
                        <a:t>Start</a:t>
                      </a:r>
                      <a:endParaRPr lang="en-US" sz="1600" dirty="0">
                        <a:effectLst/>
                        <a:latin typeface="Calibri"/>
                        <a:ea typeface="Calibri"/>
                        <a:cs typeface="Times New Roman"/>
                      </a:endParaRPr>
                    </a:p>
                  </a:txBody>
                  <a:tcPr marL="4671" marR="4671" marT="4686" marB="4686" anchor="ctr"/>
                </a:tc>
                <a:tc>
                  <a:txBody>
                    <a:bodyPr/>
                    <a:lstStyle/>
                    <a:p>
                      <a:pPr marL="0" marR="0" algn="ctr">
                        <a:lnSpc>
                          <a:spcPct val="115000"/>
                        </a:lnSpc>
                        <a:spcBef>
                          <a:spcPts val="0"/>
                        </a:spcBef>
                        <a:spcAft>
                          <a:spcPts val="0"/>
                        </a:spcAft>
                      </a:pPr>
                      <a:r>
                        <a:rPr lang="en-US" sz="1600">
                          <a:effectLst/>
                        </a:rPr>
                        <a:t>Finish</a:t>
                      </a:r>
                      <a:endParaRPr lang="en-US" sz="1600">
                        <a:effectLst/>
                        <a:latin typeface="Calibri"/>
                        <a:ea typeface="Calibri"/>
                        <a:cs typeface="Times New Roman"/>
                      </a:endParaRPr>
                    </a:p>
                  </a:txBody>
                  <a:tcPr marL="4671" marR="4671" marT="4686" marB="4686" anchor="ctr"/>
                </a:tc>
                <a:tc>
                  <a:txBody>
                    <a:bodyPr/>
                    <a:lstStyle/>
                    <a:p>
                      <a:pPr marL="0" marR="0" algn="ctr">
                        <a:lnSpc>
                          <a:spcPct val="115000"/>
                        </a:lnSpc>
                        <a:spcBef>
                          <a:spcPts val="0"/>
                        </a:spcBef>
                        <a:spcAft>
                          <a:spcPts val="0"/>
                        </a:spcAft>
                      </a:pPr>
                      <a:r>
                        <a:rPr lang="en-US" sz="1600" dirty="0" err="1">
                          <a:effectLst/>
                        </a:rPr>
                        <a:t>Prede-cessors</a:t>
                      </a:r>
                      <a:endParaRPr lang="en-US" sz="1600" dirty="0">
                        <a:effectLst/>
                        <a:latin typeface="Calibri"/>
                        <a:ea typeface="Calibri"/>
                        <a:cs typeface="Times New Roman"/>
                      </a:endParaRPr>
                    </a:p>
                  </a:txBody>
                  <a:tcPr marL="4671" marR="4671" marT="4686" marB="4686" anchor="ctr"/>
                </a:tc>
                <a:tc>
                  <a:txBody>
                    <a:bodyPr/>
                    <a:lstStyle/>
                    <a:p>
                      <a:pPr marL="0" marR="0" algn="ctr">
                        <a:lnSpc>
                          <a:spcPct val="115000"/>
                        </a:lnSpc>
                        <a:spcBef>
                          <a:spcPts val="0"/>
                        </a:spcBef>
                        <a:spcAft>
                          <a:spcPts val="0"/>
                        </a:spcAft>
                      </a:pPr>
                      <a:r>
                        <a:rPr lang="en-US" sz="1600" dirty="0">
                          <a:effectLst/>
                        </a:rPr>
                        <a:t>Resource Names</a:t>
                      </a:r>
                      <a:endParaRPr lang="en-US" sz="1600" dirty="0">
                        <a:effectLst/>
                        <a:latin typeface="Calibri"/>
                        <a:ea typeface="Calibri"/>
                        <a:cs typeface="Times New Roman"/>
                      </a:endParaRPr>
                    </a:p>
                  </a:txBody>
                  <a:tcPr marL="4671" marR="4671" marT="4686" marB="4686" anchor="ctr"/>
                </a:tc>
                <a:extLst>
                  <a:ext uri="{0D108BD9-81ED-4DB2-BD59-A6C34878D82A}">
                    <a16:rowId xmlns:a16="http://schemas.microsoft.com/office/drawing/2014/main" val="10000"/>
                  </a:ext>
                </a:extLst>
              </a:tr>
              <a:tr h="578466">
                <a:tc>
                  <a:txBody>
                    <a:bodyPr/>
                    <a:lstStyle/>
                    <a:p>
                      <a:pPr marL="0" marR="0">
                        <a:lnSpc>
                          <a:spcPct val="115000"/>
                        </a:lnSpc>
                        <a:spcBef>
                          <a:spcPts val="0"/>
                        </a:spcBef>
                        <a:spcAft>
                          <a:spcPts val="0"/>
                        </a:spcAft>
                      </a:pPr>
                      <a:r>
                        <a:rPr lang="en-US" sz="1600">
                          <a:effectLst/>
                        </a:rPr>
                        <a:t>Manually Scheduled</a:t>
                      </a:r>
                      <a:endParaRPr lang="en-US" sz="1600">
                        <a:effectLst/>
                        <a:latin typeface="Calibri"/>
                        <a:ea typeface="Calibri"/>
                        <a:cs typeface="Times New Roman"/>
                      </a:endParaRPr>
                    </a:p>
                  </a:txBody>
                  <a:tcPr marL="4671" marR="4671" marT="4686" marB="4686" anchor="ctr"/>
                </a:tc>
                <a:tc>
                  <a:txBody>
                    <a:bodyPr/>
                    <a:lstStyle/>
                    <a:p>
                      <a:pPr marL="0" marR="0">
                        <a:lnSpc>
                          <a:spcPct val="115000"/>
                        </a:lnSpc>
                        <a:spcBef>
                          <a:spcPts val="0"/>
                        </a:spcBef>
                        <a:spcAft>
                          <a:spcPts val="0"/>
                        </a:spcAft>
                      </a:pPr>
                      <a:r>
                        <a:rPr lang="en-US" sz="1600">
                          <a:effectLst/>
                        </a:rPr>
                        <a:t>Determine scope, purpose</a:t>
                      </a:r>
                      <a:endParaRPr lang="en-US" sz="1600">
                        <a:effectLst/>
                        <a:latin typeface="Calibri"/>
                        <a:ea typeface="Calibri"/>
                        <a:cs typeface="Times New Roman"/>
                      </a:endParaRPr>
                    </a:p>
                  </a:txBody>
                  <a:tcPr marL="4671" marR="4671" marT="4686" marB="4686" anchor="ctr"/>
                </a:tc>
                <a:tc>
                  <a:txBody>
                    <a:bodyPr/>
                    <a:lstStyle/>
                    <a:p>
                      <a:pPr marL="0" marR="0">
                        <a:lnSpc>
                          <a:spcPct val="115000"/>
                        </a:lnSpc>
                        <a:spcBef>
                          <a:spcPts val="0"/>
                        </a:spcBef>
                        <a:spcAft>
                          <a:spcPts val="0"/>
                        </a:spcAft>
                      </a:pPr>
                      <a:r>
                        <a:rPr lang="en-US" sz="1600">
                          <a:effectLst/>
                        </a:rPr>
                        <a:t>1 day</a:t>
                      </a:r>
                      <a:endParaRPr lang="en-US" sz="1600">
                        <a:effectLst/>
                        <a:latin typeface="Calibri"/>
                        <a:ea typeface="Calibri"/>
                        <a:cs typeface="Times New Roman"/>
                      </a:endParaRPr>
                    </a:p>
                  </a:txBody>
                  <a:tcPr marL="4671" marR="4671" marT="4686" marB="4686" anchor="ctr"/>
                </a:tc>
                <a:tc>
                  <a:txBody>
                    <a:bodyPr/>
                    <a:lstStyle/>
                    <a:p>
                      <a:pPr marL="0" marR="0">
                        <a:lnSpc>
                          <a:spcPct val="115000"/>
                        </a:lnSpc>
                        <a:spcBef>
                          <a:spcPts val="0"/>
                        </a:spcBef>
                        <a:spcAft>
                          <a:spcPts val="0"/>
                        </a:spcAft>
                      </a:pPr>
                      <a:r>
                        <a:rPr lang="en-US" sz="1600">
                          <a:effectLst/>
                        </a:rPr>
                        <a:t>Mon 6/22/15</a:t>
                      </a:r>
                      <a:endParaRPr lang="en-US" sz="1600">
                        <a:effectLst/>
                        <a:latin typeface="Calibri"/>
                        <a:ea typeface="Calibri"/>
                        <a:cs typeface="Times New Roman"/>
                      </a:endParaRPr>
                    </a:p>
                  </a:txBody>
                  <a:tcPr marL="4671" marR="4671" marT="4686" marB="4686" anchor="ctr"/>
                </a:tc>
                <a:tc>
                  <a:txBody>
                    <a:bodyPr/>
                    <a:lstStyle/>
                    <a:p>
                      <a:pPr marL="0" marR="0">
                        <a:lnSpc>
                          <a:spcPct val="115000"/>
                        </a:lnSpc>
                        <a:spcBef>
                          <a:spcPts val="0"/>
                        </a:spcBef>
                        <a:spcAft>
                          <a:spcPts val="0"/>
                        </a:spcAft>
                      </a:pPr>
                      <a:r>
                        <a:rPr lang="en-US" sz="1600">
                          <a:effectLst/>
                        </a:rPr>
                        <a:t>Mon 6/22/15</a:t>
                      </a:r>
                      <a:endParaRPr lang="en-US" sz="1600">
                        <a:effectLst/>
                        <a:latin typeface="Calibri"/>
                        <a:ea typeface="Calibri"/>
                        <a:cs typeface="Times New Roman"/>
                      </a:endParaRPr>
                    </a:p>
                  </a:txBody>
                  <a:tcPr marL="4671" marR="4671" marT="4686" marB="4686" anchor="ctr"/>
                </a:tc>
                <a:tc>
                  <a:txBody>
                    <a:bodyPr/>
                    <a:lstStyle/>
                    <a:p>
                      <a:pPr>
                        <a:lnSpc>
                          <a:spcPct val="115000"/>
                        </a:lnSpc>
                      </a:pPr>
                      <a:endParaRPr lang="en-US" sz="1600" dirty="0">
                        <a:effectLst/>
                        <a:latin typeface="Calibri"/>
                      </a:endParaRPr>
                    </a:p>
                  </a:txBody>
                  <a:tcPr marL="4671" marR="4671" marT="4686" marB="4686" anchor="ctr"/>
                </a:tc>
                <a:tc>
                  <a:txBody>
                    <a:bodyPr/>
                    <a:lstStyle/>
                    <a:p>
                      <a:pPr marL="0" marR="0">
                        <a:lnSpc>
                          <a:spcPct val="115000"/>
                        </a:lnSpc>
                        <a:spcBef>
                          <a:spcPts val="0"/>
                        </a:spcBef>
                        <a:spcAft>
                          <a:spcPts val="0"/>
                        </a:spcAft>
                      </a:pPr>
                      <a:r>
                        <a:rPr lang="en-US" sz="1600" dirty="0" err="1">
                          <a:effectLst/>
                        </a:rPr>
                        <a:t>John,Alice</a:t>
                      </a:r>
                      <a:endParaRPr lang="en-US" sz="1600" dirty="0">
                        <a:effectLst/>
                        <a:latin typeface="Calibri"/>
                        <a:ea typeface="Calibri"/>
                        <a:cs typeface="Times New Roman"/>
                      </a:endParaRPr>
                    </a:p>
                  </a:txBody>
                  <a:tcPr marL="4671" marR="4671" marT="4686" marB="4686" anchor="ctr"/>
                </a:tc>
                <a:extLst>
                  <a:ext uri="{0D108BD9-81ED-4DB2-BD59-A6C34878D82A}">
                    <a16:rowId xmlns:a16="http://schemas.microsoft.com/office/drawing/2014/main" val="10001"/>
                  </a:ext>
                </a:extLst>
              </a:tr>
              <a:tr h="578466">
                <a:tc>
                  <a:txBody>
                    <a:bodyPr/>
                    <a:lstStyle/>
                    <a:p>
                      <a:pPr marL="0" marR="0">
                        <a:lnSpc>
                          <a:spcPct val="115000"/>
                        </a:lnSpc>
                        <a:spcBef>
                          <a:spcPts val="0"/>
                        </a:spcBef>
                        <a:spcAft>
                          <a:spcPts val="0"/>
                        </a:spcAft>
                      </a:pPr>
                      <a:r>
                        <a:rPr lang="en-US" sz="1600">
                          <a:effectLst/>
                        </a:rPr>
                        <a:t>Manually Scheduled</a:t>
                      </a:r>
                      <a:endParaRPr lang="en-US" sz="1600">
                        <a:effectLst/>
                        <a:latin typeface="Calibri"/>
                        <a:ea typeface="Calibri"/>
                        <a:cs typeface="Times New Roman"/>
                      </a:endParaRPr>
                    </a:p>
                  </a:txBody>
                  <a:tcPr marL="4671" marR="4671" marT="4686" marB="4686" anchor="ctr"/>
                </a:tc>
                <a:tc>
                  <a:txBody>
                    <a:bodyPr/>
                    <a:lstStyle/>
                    <a:p>
                      <a:pPr marL="0" marR="0">
                        <a:lnSpc>
                          <a:spcPct val="115000"/>
                        </a:lnSpc>
                        <a:spcBef>
                          <a:spcPts val="0"/>
                        </a:spcBef>
                        <a:spcAft>
                          <a:spcPts val="0"/>
                        </a:spcAft>
                      </a:pPr>
                      <a:r>
                        <a:rPr lang="en-US" sz="1600">
                          <a:effectLst/>
                        </a:rPr>
                        <a:t>Review general doc; risk assessment</a:t>
                      </a:r>
                      <a:endParaRPr lang="en-US" sz="1600">
                        <a:effectLst/>
                        <a:latin typeface="Calibri"/>
                        <a:ea typeface="Calibri"/>
                        <a:cs typeface="Times New Roman"/>
                      </a:endParaRPr>
                    </a:p>
                  </a:txBody>
                  <a:tcPr marL="4671" marR="4671" marT="4686" marB="4686" anchor="ctr"/>
                </a:tc>
                <a:tc>
                  <a:txBody>
                    <a:bodyPr/>
                    <a:lstStyle/>
                    <a:p>
                      <a:pPr marL="0" marR="0">
                        <a:lnSpc>
                          <a:spcPct val="115000"/>
                        </a:lnSpc>
                        <a:spcBef>
                          <a:spcPts val="0"/>
                        </a:spcBef>
                        <a:spcAft>
                          <a:spcPts val="0"/>
                        </a:spcAft>
                      </a:pPr>
                      <a:r>
                        <a:rPr lang="en-US" sz="1600">
                          <a:effectLst/>
                        </a:rPr>
                        <a:t>4 days</a:t>
                      </a:r>
                      <a:endParaRPr lang="en-US" sz="1600">
                        <a:effectLst/>
                        <a:latin typeface="Calibri"/>
                        <a:ea typeface="Calibri"/>
                        <a:cs typeface="Times New Roman"/>
                      </a:endParaRPr>
                    </a:p>
                  </a:txBody>
                  <a:tcPr marL="4671" marR="4671" marT="4686" marB="4686" anchor="ctr"/>
                </a:tc>
                <a:tc>
                  <a:txBody>
                    <a:bodyPr/>
                    <a:lstStyle/>
                    <a:p>
                      <a:pPr marL="0" marR="0">
                        <a:lnSpc>
                          <a:spcPct val="115000"/>
                        </a:lnSpc>
                        <a:spcBef>
                          <a:spcPts val="0"/>
                        </a:spcBef>
                        <a:spcAft>
                          <a:spcPts val="0"/>
                        </a:spcAft>
                      </a:pPr>
                      <a:r>
                        <a:rPr lang="en-US" sz="1600">
                          <a:effectLst/>
                        </a:rPr>
                        <a:t>Tue 6/23/15</a:t>
                      </a:r>
                      <a:endParaRPr lang="en-US" sz="1600">
                        <a:effectLst/>
                        <a:latin typeface="Calibri"/>
                        <a:ea typeface="Calibri"/>
                        <a:cs typeface="Times New Roman"/>
                      </a:endParaRPr>
                    </a:p>
                  </a:txBody>
                  <a:tcPr marL="4671" marR="4671" marT="4686" marB="4686" anchor="ctr"/>
                </a:tc>
                <a:tc>
                  <a:txBody>
                    <a:bodyPr/>
                    <a:lstStyle/>
                    <a:p>
                      <a:pPr marL="0" marR="0">
                        <a:lnSpc>
                          <a:spcPct val="115000"/>
                        </a:lnSpc>
                        <a:spcBef>
                          <a:spcPts val="0"/>
                        </a:spcBef>
                        <a:spcAft>
                          <a:spcPts val="0"/>
                        </a:spcAft>
                      </a:pPr>
                      <a:r>
                        <a:rPr lang="en-US" sz="1600">
                          <a:effectLst/>
                        </a:rPr>
                        <a:t>Fri 6/26/15</a:t>
                      </a:r>
                      <a:endParaRPr lang="en-US" sz="1600">
                        <a:effectLst/>
                        <a:latin typeface="Calibri"/>
                        <a:ea typeface="Calibri"/>
                        <a:cs typeface="Times New Roman"/>
                      </a:endParaRPr>
                    </a:p>
                  </a:txBody>
                  <a:tcPr marL="4671" marR="4671" marT="4686" marB="4686" anchor="ctr"/>
                </a:tc>
                <a:tc>
                  <a:txBody>
                    <a:bodyPr/>
                    <a:lstStyle/>
                    <a:p>
                      <a:pPr marL="0" marR="0">
                        <a:lnSpc>
                          <a:spcPct val="115000"/>
                        </a:lnSpc>
                        <a:spcBef>
                          <a:spcPts val="0"/>
                        </a:spcBef>
                        <a:spcAft>
                          <a:spcPts val="0"/>
                        </a:spcAft>
                      </a:pPr>
                      <a:r>
                        <a:rPr lang="en-US" sz="1600" dirty="0">
                          <a:effectLst/>
                        </a:rPr>
                        <a:t>1</a:t>
                      </a:r>
                      <a:endParaRPr lang="en-US" sz="1600" dirty="0">
                        <a:effectLst/>
                        <a:latin typeface="Calibri"/>
                        <a:ea typeface="Calibri"/>
                        <a:cs typeface="Times New Roman"/>
                      </a:endParaRPr>
                    </a:p>
                  </a:txBody>
                  <a:tcPr marL="4671" marR="4671" marT="4686" marB="4686" anchor="ctr"/>
                </a:tc>
                <a:tc>
                  <a:txBody>
                    <a:bodyPr/>
                    <a:lstStyle/>
                    <a:p>
                      <a:pPr marL="0" marR="0">
                        <a:lnSpc>
                          <a:spcPct val="115000"/>
                        </a:lnSpc>
                        <a:spcBef>
                          <a:spcPts val="0"/>
                        </a:spcBef>
                        <a:spcAft>
                          <a:spcPts val="0"/>
                        </a:spcAft>
                      </a:pPr>
                      <a:r>
                        <a:rPr lang="en-US" sz="1600">
                          <a:effectLst/>
                        </a:rPr>
                        <a:t>John,Alice</a:t>
                      </a:r>
                      <a:endParaRPr lang="en-US" sz="1600">
                        <a:effectLst/>
                        <a:latin typeface="Calibri"/>
                        <a:ea typeface="Calibri"/>
                        <a:cs typeface="Times New Roman"/>
                      </a:endParaRPr>
                    </a:p>
                  </a:txBody>
                  <a:tcPr marL="4671" marR="4671" marT="4686" marB="4686" anchor="ctr"/>
                </a:tc>
                <a:extLst>
                  <a:ext uri="{0D108BD9-81ED-4DB2-BD59-A6C34878D82A}">
                    <a16:rowId xmlns:a16="http://schemas.microsoft.com/office/drawing/2014/main" val="10002"/>
                  </a:ext>
                </a:extLst>
              </a:tr>
              <a:tr h="578466">
                <a:tc>
                  <a:txBody>
                    <a:bodyPr/>
                    <a:lstStyle/>
                    <a:p>
                      <a:pPr marL="0" marR="0">
                        <a:lnSpc>
                          <a:spcPct val="115000"/>
                        </a:lnSpc>
                        <a:spcBef>
                          <a:spcPts val="0"/>
                        </a:spcBef>
                        <a:spcAft>
                          <a:spcPts val="0"/>
                        </a:spcAft>
                      </a:pPr>
                      <a:r>
                        <a:rPr lang="en-US" sz="1600">
                          <a:effectLst/>
                        </a:rPr>
                        <a:t>Manually Scheduled</a:t>
                      </a:r>
                      <a:endParaRPr lang="en-US" sz="1600">
                        <a:effectLst/>
                        <a:latin typeface="Calibri"/>
                        <a:ea typeface="Calibri"/>
                        <a:cs typeface="Times New Roman"/>
                      </a:endParaRPr>
                    </a:p>
                  </a:txBody>
                  <a:tcPr marL="4671" marR="4671" marT="4686" marB="4686" anchor="ctr"/>
                </a:tc>
                <a:tc>
                  <a:txBody>
                    <a:bodyPr/>
                    <a:lstStyle/>
                    <a:p>
                      <a:pPr marL="0" marR="0">
                        <a:lnSpc>
                          <a:spcPct val="115000"/>
                        </a:lnSpc>
                        <a:spcBef>
                          <a:spcPts val="0"/>
                        </a:spcBef>
                        <a:spcAft>
                          <a:spcPts val="0"/>
                        </a:spcAft>
                      </a:pPr>
                      <a:r>
                        <a:rPr lang="en-US" sz="1600">
                          <a:effectLst/>
                        </a:rPr>
                        <a:t>Review specific documentation</a:t>
                      </a:r>
                      <a:endParaRPr lang="en-US" sz="1600">
                        <a:effectLst/>
                        <a:latin typeface="Calibri"/>
                        <a:ea typeface="Calibri"/>
                        <a:cs typeface="Times New Roman"/>
                      </a:endParaRPr>
                    </a:p>
                  </a:txBody>
                  <a:tcPr marL="4671" marR="4671" marT="4686" marB="4686" anchor="ctr"/>
                </a:tc>
                <a:tc>
                  <a:txBody>
                    <a:bodyPr/>
                    <a:lstStyle/>
                    <a:p>
                      <a:pPr marL="0" marR="0">
                        <a:lnSpc>
                          <a:spcPct val="115000"/>
                        </a:lnSpc>
                        <a:spcBef>
                          <a:spcPts val="0"/>
                        </a:spcBef>
                        <a:spcAft>
                          <a:spcPts val="0"/>
                        </a:spcAft>
                      </a:pPr>
                      <a:r>
                        <a:rPr lang="en-US" sz="1600">
                          <a:effectLst/>
                        </a:rPr>
                        <a:t>3 days</a:t>
                      </a:r>
                      <a:endParaRPr lang="en-US" sz="1600">
                        <a:effectLst/>
                        <a:latin typeface="Calibri"/>
                        <a:ea typeface="Calibri"/>
                        <a:cs typeface="Times New Roman"/>
                      </a:endParaRPr>
                    </a:p>
                  </a:txBody>
                  <a:tcPr marL="4671" marR="4671" marT="4686" marB="4686" anchor="ctr"/>
                </a:tc>
                <a:tc>
                  <a:txBody>
                    <a:bodyPr/>
                    <a:lstStyle/>
                    <a:p>
                      <a:pPr marL="0" marR="0">
                        <a:lnSpc>
                          <a:spcPct val="115000"/>
                        </a:lnSpc>
                        <a:spcBef>
                          <a:spcPts val="0"/>
                        </a:spcBef>
                        <a:spcAft>
                          <a:spcPts val="0"/>
                        </a:spcAft>
                      </a:pPr>
                      <a:r>
                        <a:rPr lang="en-US" sz="1600">
                          <a:effectLst/>
                        </a:rPr>
                        <a:t>Mon 6/29/15</a:t>
                      </a:r>
                      <a:endParaRPr lang="en-US" sz="1600">
                        <a:effectLst/>
                        <a:latin typeface="Calibri"/>
                        <a:ea typeface="Calibri"/>
                        <a:cs typeface="Times New Roman"/>
                      </a:endParaRPr>
                    </a:p>
                  </a:txBody>
                  <a:tcPr marL="4671" marR="4671" marT="4686" marB="4686" anchor="ctr"/>
                </a:tc>
                <a:tc>
                  <a:txBody>
                    <a:bodyPr/>
                    <a:lstStyle/>
                    <a:p>
                      <a:pPr marL="0" marR="0">
                        <a:lnSpc>
                          <a:spcPct val="115000"/>
                        </a:lnSpc>
                        <a:spcBef>
                          <a:spcPts val="0"/>
                        </a:spcBef>
                        <a:spcAft>
                          <a:spcPts val="0"/>
                        </a:spcAft>
                      </a:pPr>
                      <a:r>
                        <a:rPr lang="en-US" sz="1600">
                          <a:effectLst/>
                        </a:rPr>
                        <a:t>Wed 7/1/15</a:t>
                      </a:r>
                      <a:endParaRPr lang="en-US" sz="1600">
                        <a:effectLst/>
                        <a:latin typeface="Calibri"/>
                        <a:ea typeface="Calibri"/>
                        <a:cs typeface="Times New Roman"/>
                      </a:endParaRPr>
                    </a:p>
                  </a:txBody>
                  <a:tcPr marL="4671" marR="4671" marT="4686" marB="4686" anchor="ctr"/>
                </a:tc>
                <a:tc>
                  <a:txBody>
                    <a:bodyPr/>
                    <a:lstStyle/>
                    <a:p>
                      <a:pPr marL="0" marR="0">
                        <a:lnSpc>
                          <a:spcPct val="115000"/>
                        </a:lnSpc>
                        <a:spcBef>
                          <a:spcPts val="0"/>
                        </a:spcBef>
                        <a:spcAft>
                          <a:spcPts val="0"/>
                        </a:spcAft>
                      </a:pPr>
                      <a:r>
                        <a:rPr lang="en-US" sz="1600">
                          <a:effectLst/>
                        </a:rPr>
                        <a:t>2</a:t>
                      </a:r>
                      <a:endParaRPr lang="en-US" sz="1600">
                        <a:effectLst/>
                        <a:latin typeface="Calibri"/>
                        <a:ea typeface="Calibri"/>
                        <a:cs typeface="Times New Roman"/>
                      </a:endParaRPr>
                    </a:p>
                  </a:txBody>
                  <a:tcPr marL="4671" marR="4671" marT="4686" marB="4686" anchor="ctr"/>
                </a:tc>
                <a:tc>
                  <a:txBody>
                    <a:bodyPr/>
                    <a:lstStyle/>
                    <a:p>
                      <a:pPr marL="0" marR="0">
                        <a:lnSpc>
                          <a:spcPct val="115000"/>
                        </a:lnSpc>
                        <a:spcBef>
                          <a:spcPts val="0"/>
                        </a:spcBef>
                        <a:spcAft>
                          <a:spcPts val="0"/>
                        </a:spcAft>
                      </a:pPr>
                      <a:r>
                        <a:rPr lang="en-US" sz="1600">
                          <a:effectLst/>
                        </a:rPr>
                        <a:t>John,Alice</a:t>
                      </a:r>
                      <a:endParaRPr lang="en-US" sz="1600">
                        <a:effectLst/>
                        <a:latin typeface="Calibri"/>
                        <a:ea typeface="Calibri"/>
                        <a:cs typeface="Times New Roman"/>
                      </a:endParaRPr>
                    </a:p>
                  </a:txBody>
                  <a:tcPr marL="4671" marR="4671" marT="4686" marB="4686" anchor="ctr"/>
                </a:tc>
                <a:extLst>
                  <a:ext uri="{0D108BD9-81ED-4DB2-BD59-A6C34878D82A}">
                    <a16:rowId xmlns:a16="http://schemas.microsoft.com/office/drawing/2014/main" val="10003"/>
                  </a:ext>
                </a:extLst>
              </a:tr>
              <a:tr h="578466">
                <a:tc>
                  <a:txBody>
                    <a:bodyPr/>
                    <a:lstStyle/>
                    <a:p>
                      <a:pPr marL="0" marR="0">
                        <a:lnSpc>
                          <a:spcPct val="115000"/>
                        </a:lnSpc>
                        <a:spcBef>
                          <a:spcPts val="0"/>
                        </a:spcBef>
                        <a:spcAft>
                          <a:spcPts val="0"/>
                        </a:spcAft>
                      </a:pPr>
                      <a:r>
                        <a:rPr lang="en-US" sz="1600">
                          <a:effectLst/>
                        </a:rPr>
                        <a:t>Manually Scheduled</a:t>
                      </a:r>
                      <a:endParaRPr lang="en-US" sz="1600">
                        <a:effectLst/>
                        <a:latin typeface="Calibri"/>
                        <a:ea typeface="Calibri"/>
                        <a:cs typeface="Times New Roman"/>
                      </a:endParaRPr>
                    </a:p>
                  </a:txBody>
                  <a:tcPr marL="4671" marR="4671" marT="4686" marB="4686" anchor="ctr"/>
                </a:tc>
                <a:tc>
                  <a:txBody>
                    <a:bodyPr/>
                    <a:lstStyle/>
                    <a:p>
                      <a:pPr marL="0" marR="0">
                        <a:lnSpc>
                          <a:spcPct val="115000"/>
                        </a:lnSpc>
                        <a:spcBef>
                          <a:spcPts val="0"/>
                        </a:spcBef>
                        <a:spcAft>
                          <a:spcPts val="0"/>
                        </a:spcAft>
                      </a:pPr>
                      <a:r>
                        <a:rPr lang="en-US" sz="1600">
                          <a:effectLst/>
                        </a:rPr>
                        <a:t>Interview &amp; observe</a:t>
                      </a:r>
                      <a:endParaRPr lang="en-US" sz="1600">
                        <a:effectLst/>
                        <a:latin typeface="Calibri"/>
                        <a:ea typeface="Calibri"/>
                        <a:cs typeface="Times New Roman"/>
                      </a:endParaRPr>
                    </a:p>
                  </a:txBody>
                  <a:tcPr marL="4671" marR="4671" marT="4686" marB="4686" anchor="ctr"/>
                </a:tc>
                <a:tc>
                  <a:txBody>
                    <a:bodyPr/>
                    <a:lstStyle/>
                    <a:p>
                      <a:pPr marL="0" marR="0">
                        <a:lnSpc>
                          <a:spcPct val="115000"/>
                        </a:lnSpc>
                        <a:spcBef>
                          <a:spcPts val="0"/>
                        </a:spcBef>
                        <a:spcAft>
                          <a:spcPts val="0"/>
                        </a:spcAft>
                      </a:pPr>
                      <a:r>
                        <a:rPr lang="en-US" sz="1600">
                          <a:effectLst/>
                        </a:rPr>
                        <a:t>2 days</a:t>
                      </a:r>
                      <a:endParaRPr lang="en-US" sz="1600">
                        <a:effectLst/>
                        <a:latin typeface="Calibri"/>
                        <a:ea typeface="Calibri"/>
                        <a:cs typeface="Times New Roman"/>
                      </a:endParaRPr>
                    </a:p>
                  </a:txBody>
                  <a:tcPr marL="4671" marR="4671" marT="4686" marB="4686" anchor="ctr"/>
                </a:tc>
                <a:tc>
                  <a:txBody>
                    <a:bodyPr/>
                    <a:lstStyle/>
                    <a:p>
                      <a:pPr marL="0" marR="0">
                        <a:lnSpc>
                          <a:spcPct val="115000"/>
                        </a:lnSpc>
                        <a:spcBef>
                          <a:spcPts val="0"/>
                        </a:spcBef>
                        <a:spcAft>
                          <a:spcPts val="0"/>
                        </a:spcAft>
                      </a:pPr>
                      <a:r>
                        <a:rPr lang="en-US" sz="1600" dirty="0">
                          <a:effectLst/>
                        </a:rPr>
                        <a:t>Thu 7/2/15</a:t>
                      </a:r>
                      <a:endParaRPr lang="en-US" sz="1600" dirty="0">
                        <a:effectLst/>
                        <a:latin typeface="Calibri"/>
                        <a:ea typeface="Calibri"/>
                        <a:cs typeface="Times New Roman"/>
                      </a:endParaRPr>
                    </a:p>
                  </a:txBody>
                  <a:tcPr marL="4671" marR="4671" marT="4686" marB="4686" anchor="ctr"/>
                </a:tc>
                <a:tc>
                  <a:txBody>
                    <a:bodyPr/>
                    <a:lstStyle/>
                    <a:p>
                      <a:pPr marL="0" marR="0">
                        <a:lnSpc>
                          <a:spcPct val="115000"/>
                        </a:lnSpc>
                        <a:spcBef>
                          <a:spcPts val="0"/>
                        </a:spcBef>
                        <a:spcAft>
                          <a:spcPts val="0"/>
                        </a:spcAft>
                      </a:pPr>
                      <a:r>
                        <a:rPr lang="en-US" sz="1600">
                          <a:effectLst/>
                        </a:rPr>
                        <a:t>Fri 7/3/15</a:t>
                      </a:r>
                      <a:endParaRPr lang="en-US" sz="1600">
                        <a:effectLst/>
                        <a:latin typeface="Calibri"/>
                        <a:ea typeface="Calibri"/>
                        <a:cs typeface="Times New Roman"/>
                      </a:endParaRPr>
                    </a:p>
                  </a:txBody>
                  <a:tcPr marL="4671" marR="4671" marT="4686" marB="4686" anchor="ctr"/>
                </a:tc>
                <a:tc>
                  <a:txBody>
                    <a:bodyPr/>
                    <a:lstStyle/>
                    <a:p>
                      <a:pPr marL="0" marR="0">
                        <a:lnSpc>
                          <a:spcPct val="115000"/>
                        </a:lnSpc>
                        <a:spcBef>
                          <a:spcPts val="0"/>
                        </a:spcBef>
                        <a:spcAft>
                          <a:spcPts val="0"/>
                        </a:spcAft>
                      </a:pPr>
                      <a:r>
                        <a:rPr lang="en-US" sz="1600">
                          <a:effectLst/>
                        </a:rPr>
                        <a:t>3</a:t>
                      </a:r>
                      <a:endParaRPr lang="en-US" sz="1600">
                        <a:effectLst/>
                        <a:latin typeface="Calibri"/>
                        <a:ea typeface="Calibri"/>
                        <a:cs typeface="Times New Roman"/>
                      </a:endParaRPr>
                    </a:p>
                  </a:txBody>
                  <a:tcPr marL="4671" marR="4671" marT="4686" marB="4686" anchor="ctr"/>
                </a:tc>
                <a:tc>
                  <a:txBody>
                    <a:bodyPr/>
                    <a:lstStyle/>
                    <a:p>
                      <a:pPr marL="0" marR="0">
                        <a:lnSpc>
                          <a:spcPct val="115000"/>
                        </a:lnSpc>
                        <a:spcBef>
                          <a:spcPts val="0"/>
                        </a:spcBef>
                        <a:spcAft>
                          <a:spcPts val="0"/>
                        </a:spcAft>
                      </a:pPr>
                      <a:r>
                        <a:rPr lang="en-US" sz="1600">
                          <a:effectLst/>
                        </a:rPr>
                        <a:t>John,Alice</a:t>
                      </a:r>
                      <a:endParaRPr lang="en-US" sz="1600">
                        <a:effectLst/>
                        <a:latin typeface="Calibri"/>
                        <a:ea typeface="Calibri"/>
                        <a:cs typeface="Times New Roman"/>
                      </a:endParaRPr>
                    </a:p>
                  </a:txBody>
                  <a:tcPr marL="4671" marR="4671" marT="4686" marB="4686" anchor="ctr"/>
                </a:tc>
                <a:extLst>
                  <a:ext uri="{0D108BD9-81ED-4DB2-BD59-A6C34878D82A}">
                    <a16:rowId xmlns:a16="http://schemas.microsoft.com/office/drawing/2014/main" val="10004"/>
                  </a:ext>
                </a:extLst>
              </a:tr>
              <a:tr h="578466">
                <a:tc>
                  <a:txBody>
                    <a:bodyPr/>
                    <a:lstStyle/>
                    <a:p>
                      <a:pPr marL="0" marR="0">
                        <a:lnSpc>
                          <a:spcPct val="115000"/>
                        </a:lnSpc>
                        <a:spcBef>
                          <a:spcPts val="0"/>
                        </a:spcBef>
                        <a:spcAft>
                          <a:spcPts val="0"/>
                        </a:spcAft>
                      </a:pPr>
                      <a:r>
                        <a:rPr lang="en-US" sz="1600">
                          <a:effectLst/>
                        </a:rPr>
                        <a:t>Manually Scheduled</a:t>
                      </a:r>
                      <a:endParaRPr lang="en-US" sz="1600">
                        <a:effectLst/>
                        <a:latin typeface="Calibri"/>
                        <a:ea typeface="Calibri"/>
                        <a:cs typeface="Times New Roman"/>
                      </a:endParaRPr>
                    </a:p>
                  </a:txBody>
                  <a:tcPr marL="4671" marR="4671" marT="4686" marB="4686" anchor="ctr"/>
                </a:tc>
                <a:tc>
                  <a:txBody>
                    <a:bodyPr/>
                    <a:lstStyle/>
                    <a:p>
                      <a:pPr marL="0" marR="0">
                        <a:lnSpc>
                          <a:spcPct val="115000"/>
                        </a:lnSpc>
                        <a:spcBef>
                          <a:spcPts val="0"/>
                        </a:spcBef>
                        <a:spcAft>
                          <a:spcPts val="0"/>
                        </a:spcAft>
                      </a:pPr>
                      <a:r>
                        <a:rPr lang="en-US" sz="1600">
                          <a:effectLst/>
                        </a:rPr>
                        <a:t>Obtain transaction data</a:t>
                      </a:r>
                      <a:endParaRPr lang="en-US" sz="1600">
                        <a:effectLst/>
                        <a:latin typeface="Calibri"/>
                        <a:ea typeface="Calibri"/>
                        <a:cs typeface="Times New Roman"/>
                      </a:endParaRPr>
                    </a:p>
                  </a:txBody>
                  <a:tcPr marL="4671" marR="4671" marT="4686" marB="4686" anchor="ctr"/>
                </a:tc>
                <a:tc>
                  <a:txBody>
                    <a:bodyPr/>
                    <a:lstStyle/>
                    <a:p>
                      <a:pPr marL="0" marR="0">
                        <a:lnSpc>
                          <a:spcPct val="115000"/>
                        </a:lnSpc>
                        <a:spcBef>
                          <a:spcPts val="0"/>
                        </a:spcBef>
                        <a:spcAft>
                          <a:spcPts val="0"/>
                        </a:spcAft>
                      </a:pPr>
                      <a:r>
                        <a:rPr lang="en-US" sz="1600">
                          <a:effectLst/>
                        </a:rPr>
                        <a:t>5 days</a:t>
                      </a:r>
                      <a:endParaRPr lang="en-US" sz="1600">
                        <a:effectLst/>
                        <a:latin typeface="Calibri"/>
                        <a:ea typeface="Calibri"/>
                        <a:cs typeface="Times New Roman"/>
                      </a:endParaRPr>
                    </a:p>
                  </a:txBody>
                  <a:tcPr marL="4671" marR="4671" marT="4686" marB="4686" anchor="ctr"/>
                </a:tc>
                <a:tc>
                  <a:txBody>
                    <a:bodyPr/>
                    <a:lstStyle/>
                    <a:p>
                      <a:pPr marL="0" marR="0">
                        <a:lnSpc>
                          <a:spcPct val="115000"/>
                        </a:lnSpc>
                        <a:spcBef>
                          <a:spcPts val="0"/>
                        </a:spcBef>
                        <a:spcAft>
                          <a:spcPts val="0"/>
                        </a:spcAft>
                      </a:pPr>
                      <a:r>
                        <a:rPr lang="en-US" sz="1600">
                          <a:effectLst/>
                        </a:rPr>
                        <a:t>Mon 7/6/15</a:t>
                      </a:r>
                      <a:endParaRPr lang="en-US" sz="1600">
                        <a:effectLst/>
                        <a:latin typeface="Calibri"/>
                        <a:ea typeface="Calibri"/>
                        <a:cs typeface="Times New Roman"/>
                      </a:endParaRPr>
                    </a:p>
                  </a:txBody>
                  <a:tcPr marL="4671" marR="4671" marT="4686" marB="4686" anchor="ctr"/>
                </a:tc>
                <a:tc>
                  <a:txBody>
                    <a:bodyPr/>
                    <a:lstStyle/>
                    <a:p>
                      <a:pPr marL="0" marR="0">
                        <a:lnSpc>
                          <a:spcPct val="115000"/>
                        </a:lnSpc>
                        <a:spcBef>
                          <a:spcPts val="0"/>
                        </a:spcBef>
                        <a:spcAft>
                          <a:spcPts val="0"/>
                        </a:spcAft>
                      </a:pPr>
                      <a:r>
                        <a:rPr lang="en-US" sz="1600">
                          <a:effectLst/>
                        </a:rPr>
                        <a:t>Fri 7/10/15</a:t>
                      </a:r>
                      <a:endParaRPr lang="en-US" sz="1600">
                        <a:effectLst/>
                        <a:latin typeface="Calibri"/>
                        <a:ea typeface="Calibri"/>
                        <a:cs typeface="Times New Roman"/>
                      </a:endParaRPr>
                    </a:p>
                  </a:txBody>
                  <a:tcPr marL="4671" marR="4671" marT="4686" marB="4686" anchor="ctr"/>
                </a:tc>
                <a:tc>
                  <a:txBody>
                    <a:bodyPr/>
                    <a:lstStyle/>
                    <a:p>
                      <a:pPr marL="0" marR="0">
                        <a:lnSpc>
                          <a:spcPct val="115000"/>
                        </a:lnSpc>
                        <a:spcBef>
                          <a:spcPts val="0"/>
                        </a:spcBef>
                        <a:spcAft>
                          <a:spcPts val="0"/>
                        </a:spcAft>
                      </a:pPr>
                      <a:r>
                        <a:rPr lang="en-US" sz="1600">
                          <a:effectLst/>
                        </a:rPr>
                        <a:t>4</a:t>
                      </a:r>
                      <a:endParaRPr lang="en-US" sz="1600">
                        <a:effectLst/>
                        <a:latin typeface="Calibri"/>
                        <a:ea typeface="Calibri"/>
                        <a:cs typeface="Times New Roman"/>
                      </a:endParaRPr>
                    </a:p>
                  </a:txBody>
                  <a:tcPr marL="4671" marR="4671" marT="4686" marB="4686" anchor="ctr"/>
                </a:tc>
                <a:tc>
                  <a:txBody>
                    <a:bodyPr/>
                    <a:lstStyle/>
                    <a:p>
                      <a:pPr marL="0" marR="0">
                        <a:lnSpc>
                          <a:spcPct val="115000"/>
                        </a:lnSpc>
                        <a:spcBef>
                          <a:spcPts val="0"/>
                        </a:spcBef>
                        <a:spcAft>
                          <a:spcPts val="0"/>
                        </a:spcAft>
                      </a:pPr>
                      <a:r>
                        <a:rPr lang="en-US" sz="1600">
                          <a:effectLst/>
                        </a:rPr>
                        <a:t>John,Alice</a:t>
                      </a:r>
                      <a:endParaRPr lang="en-US" sz="1600">
                        <a:effectLst/>
                        <a:latin typeface="Calibri"/>
                        <a:ea typeface="Calibri"/>
                        <a:cs typeface="Times New Roman"/>
                      </a:endParaRPr>
                    </a:p>
                  </a:txBody>
                  <a:tcPr marL="4671" marR="4671" marT="4686" marB="4686" anchor="ctr"/>
                </a:tc>
                <a:extLst>
                  <a:ext uri="{0D108BD9-81ED-4DB2-BD59-A6C34878D82A}">
                    <a16:rowId xmlns:a16="http://schemas.microsoft.com/office/drawing/2014/main" val="10005"/>
                  </a:ext>
                </a:extLst>
              </a:tr>
              <a:tr h="578466">
                <a:tc>
                  <a:txBody>
                    <a:bodyPr/>
                    <a:lstStyle/>
                    <a:p>
                      <a:pPr marL="0" marR="0">
                        <a:lnSpc>
                          <a:spcPct val="115000"/>
                        </a:lnSpc>
                        <a:spcBef>
                          <a:spcPts val="0"/>
                        </a:spcBef>
                        <a:spcAft>
                          <a:spcPts val="0"/>
                        </a:spcAft>
                      </a:pPr>
                      <a:r>
                        <a:rPr lang="en-US" sz="1600">
                          <a:effectLst/>
                        </a:rPr>
                        <a:t>Manually Scheduled</a:t>
                      </a:r>
                      <a:endParaRPr lang="en-US" sz="1600">
                        <a:effectLst/>
                        <a:latin typeface="Calibri"/>
                        <a:ea typeface="Calibri"/>
                        <a:cs typeface="Times New Roman"/>
                      </a:endParaRPr>
                    </a:p>
                  </a:txBody>
                  <a:tcPr marL="4671" marR="4671" marT="4686" marB="4686" anchor="ctr"/>
                </a:tc>
                <a:tc>
                  <a:txBody>
                    <a:bodyPr/>
                    <a:lstStyle/>
                    <a:p>
                      <a:pPr marL="0" marR="0">
                        <a:lnSpc>
                          <a:spcPct val="115000"/>
                        </a:lnSpc>
                        <a:spcBef>
                          <a:spcPts val="0"/>
                        </a:spcBef>
                        <a:spcAft>
                          <a:spcPts val="0"/>
                        </a:spcAft>
                      </a:pPr>
                      <a:r>
                        <a:rPr lang="en-US" sz="1600">
                          <a:effectLst/>
                        </a:rPr>
                        <a:t>Evaluate control design</a:t>
                      </a:r>
                      <a:endParaRPr lang="en-US" sz="1600">
                        <a:effectLst/>
                        <a:latin typeface="Calibri"/>
                        <a:ea typeface="Calibri"/>
                        <a:cs typeface="Times New Roman"/>
                      </a:endParaRPr>
                    </a:p>
                  </a:txBody>
                  <a:tcPr marL="4671" marR="4671" marT="4686" marB="4686" anchor="ctr"/>
                </a:tc>
                <a:tc>
                  <a:txBody>
                    <a:bodyPr/>
                    <a:lstStyle/>
                    <a:p>
                      <a:pPr marL="0" marR="0">
                        <a:lnSpc>
                          <a:spcPct val="115000"/>
                        </a:lnSpc>
                        <a:spcBef>
                          <a:spcPts val="0"/>
                        </a:spcBef>
                        <a:spcAft>
                          <a:spcPts val="0"/>
                        </a:spcAft>
                      </a:pPr>
                      <a:r>
                        <a:rPr lang="en-US" sz="1600">
                          <a:effectLst/>
                        </a:rPr>
                        <a:t>3 days</a:t>
                      </a:r>
                      <a:endParaRPr lang="en-US" sz="1600">
                        <a:effectLst/>
                        <a:latin typeface="Calibri"/>
                        <a:ea typeface="Calibri"/>
                        <a:cs typeface="Times New Roman"/>
                      </a:endParaRPr>
                    </a:p>
                  </a:txBody>
                  <a:tcPr marL="4671" marR="4671" marT="4686" marB="4686" anchor="ctr"/>
                </a:tc>
                <a:tc>
                  <a:txBody>
                    <a:bodyPr/>
                    <a:lstStyle/>
                    <a:p>
                      <a:pPr marL="0" marR="0">
                        <a:lnSpc>
                          <a:spcPct val="115000"/>
                        </a:lnSpc>
                        <a:spcBef>
                          <a:spcPts val="0"/>
                        </a:spcBef>
                        <a:spcAft>
                          <a:spcPts val="0"/>
                        </a:spcAft>
                      </a:pPr>
                      <a:r>
                        <a:rPr lang="en-US" sz="1600">
                          <a:effectLst/>
                        </a:rPr>
                        <a:t>Thu 7/9/15</a:t>
                      </a:r>
                      <a:endParaRPr lang="en-US" sz="1600">
                        <a:effectLst/>
                        <a:latin typeface="Calibri"/>
                        <a:ea typeface="Calibri"/>
                        <a:cs typeface="Times New Roman"/>
                      </a:endParaRPr>
                    </a:p>
                  </a:txBody>
                  <a:tcPr marL="4671" marR="4671" marT="4686" marB="4686" anchor="ctr"/>
                </a:tc>
                <a:tc>
                  <a:txBody>
                    <a:bodyPr/>
                    <a:lstStyle/>
                    <a:p>
                      <a:pPr marL="0" marR="0">
                        <a:lnSpc>
                          <a:spcPct val="115000"/>
                        </a:lnSpc>
                        <a:spcBef>
                          <a:spcPts val="0"/>
                        </a:spcBef>
                        <a:spcAft>
                          <a:spcPts val="0"/>
                        </a:spcAft>
                      </a:pPr>
                      <a:r>
                        <a:rPr lang="en-US" sz="1600">
                          <a:effectLst/>
                        </a:rPr>
                        <a:t>Mon 7/13/15</a:t>
                      </a:r>
                      <a:endParaRPr lang="en-US" sz="1600">
                        <a:effectLst/>
                        <a:latin typeface="Calibri"/>
                        <a:ea typeface="Calibri"/>
                        <a:cs typeface="Times New Roman"/>
                      </a:endParaRPr>
                    </a:p>
                  </a:txBody>
                  <a:tcPr marL="4671" marR="4671" marT="4686" marB="4686" anchor="ctr"/>
                </a:tc>
                <a:tc>
                  <a:txBody>
                    <a:bodyPr/>
                    <a:lstStyle/>
                    <a:p>
                      <a:pPr marL="0" marR="0">
                        <a:lnSpc>
                          <a:spcPct val="115000"/>
                        </a:lnSpc>
                        <a:spcBef>
                          <a:spcPts val="0"/>
                        </a:spcBef>
                        <a:spcAft>
                          <a:spcPts val="0"/>
                        </a:spcAft>
                      </a:pPr>
                      <a:r>
                        <a:rPr lang="en-US" sz="1600">
                          <a:effectLst/>
                        </a:rPr>
                        <a:t>4,7</a:t>
                      </a:r>
                      <a:endParaRPr lang="en-US" sz="1600">
                        <a:effectLst/>
                        <a:latin typeface="Calibri"/>
                        <a:ea typeface="Calibri"/>
                        <a:cs typeface="Times New Roman"/>
                      </a:endParaRPr>
                    </a:p>
                  </a:txBody>
                  <a:tcPr marL="4671" marR="4671" marT="4686" marB="4686" anchor="ctr"/>
                </a:tc>
                <a:tc>
                  <a:txBody>
                    <a:bodyPr/>
                    <a:lstStyle/>
                    <a:p>
                      <a:pPr marL="0" marR="0">
                        <a:lnSpc>
                          <a:spcPct val="115000"/>
                        </a:lnSpc>
                        <a:spcBef>
                          <a:spcPts val="0"/>
                        </a:spcBef>
                        <a:spcAft>
                          <a:spcPts val="0"/>
                        </a:spcAft>
                      </a:pPr>
                      <a:r>
                        <a:rPr lang="en-US" sz="1600">
                          <a:effectLst/>
                        </a:rPr>
                        <a:t>Alice</a:t>
                      </a:r>
                      <a:endParaRPr lang="en-US" sz="1600">
                        <a:effectLst/>
                        <a:latin typeface="Calibri"/>
                        <a:ea typeface="Calibri"/>
                        <a:cs typeface="Times New Roman"/>
                      </a:endParaRPr>
                    </a:p>
                  </a:txBody>
                  <a:tcPr marL="4671" marR="4671" marT="4686" marB="4686" anchor="ctr"/>
                </a:tc>
                <a:extLst>
                  <a:ext uri="{0D108BD9-81ED-4DB2-BD59-A6C34878D82A}">
                    <a16:rowId xmlns:a16="http://schemas.microsoft.com/office/drawing/2014/main" val="10006"/>
                  </a:ext>
                </a:extLst>
              </a:tr>
              <a:tr h="578466">
                <a:tc>
                  <a:txBody>
                    <a:bodyPr/>
                    <a:lstStyle/>
                    <a:p>
                      <a:pPr marL="0" marR="0">
                        <a:lnSpc>
                          <a:spcPct val="115000"/>
                        </a:lnSpc>
                        <a:spcBef>
                          <a:spcPts val="0"/>
                        </a:spcBef>
                        <a:spcAft>
                          <a:spcPts val="0"/>
                        </a:spcAft>
                      </a:pPr>
                      <a:r>
                        <a:rPr lang="en-US" sz="1600">
                          <a:effectLst/>
                        </a:rPr>
                        <a:t>Manually Scheduled</a:t>
                      </a:r>
                      <a:endParaRPr lang="en-US" sz="1600">
                        <a:effectLst/>
                        <a:latin typeface="Calibri"/>
                        <a:ea typeface="Calibri"/>
                        <a:cs typeface="Times New Roman"/>
                      </a:endParaRPr>
                    </a:p>
                  </a:txBody>
                  <a:tcPr marL="4671" marR="4671" marT="4686" marB="4686" anchor="ctr"/>
                </a:tc>
                <a:tc>
                  <a:txBody>
                    <a:bodyPr/>
                    <a:lstStyle/>
                    <a:p>
                      <a:pPr marL="0" marR="0">
                        <a:lnSpc>
                          <a:spcPct val="115000"/>
                        </a:lnSpc>
                        <a:spcBef>
                          <a:spcPts val="0"/>
                        </a:spcBef>
                        <a:spcAft>
                          <a:spcPts val="0"/>
                        </a:spcAft>
                      </a:pPr>
                      <a:r>
                        <a:rPr lang="en-US" sz="1600">
                          <a:effectLst/>
                        </a:rPr>
                        <a:t>Evaluate substantive process</a:t>
                      </a:r>
                      <a:endParaRPr lang="en-US" sz="1600">
                        <a:effectLst/>
                        <a:latin typeface="Calibri"/>
                        <a:ea typeface="Calibri"/>
                        <a:cs typeface="Times New Roman"/>
                      </a:endParaRPr>
                    </a:p>
                  </a:txBody>
                  <a:tcPr marL="4671" marR="4671" marT="4686" marB="4686" anchor="ctr"/>
                </a:tc>
                <a:tc>
                  <a:txBody>
                    <a:bodyPr/>
                    <a:lstStyle/>
                    <a:p>
                      <a:pPr marL="0" marR="0">
                        <a:lnSpc>
                          <a:spcPct val="115000"/>
                        </a:lnSpc>
                        <a:spcBef>
                          <a:spcPts val="0"/>
                        </a:spcBef>
                        <a:spcAft>
                          <a:spcPts val="0"/>
                        </a:spcAft>
                      </a:pPr>
                      <a:r>
                        <a:rPr lang="en-US" sz="1600">
                          <a:effectLst/>
                        </a:rPr>
                        <a:t>3 days</a:t>
                      </a:r>
                      <a:endParaRPr lang="en-US" sz="1600">
                        <a:effectLst/>
                        <a:latin typeface="Calibri"/>
                        <a:ea typeface="Calibri"/>
                        <a:cs typeface="Times New Roman"/>
                      </a:endParaRPr>
                    </a:p>
                  </a:txBody>
                  <a:tcPr marL="4671" marR="4671" marT="4686" marB="4686" anchor="ctr"/>
                </a:tc>
                <a:tc>
                  <a:txBody>
                    <a:bodyPr/>
                    <a:lstStyle/>
                    <a:p>
                      <a:pPr marL="0" marR="0">
                        <a:lnSpc>
                          <a:spcPct val="115000"/>
                        </a:lnSpc>
                        <a:spcBef>
                          <a:spcPts val="0"/>
                        </a:spcBef>
                        <a:spcAft>
                          <a:spcPts val="0"/>
                        </a:spcAft>
                      </a:pPr>
                      <a:r>
                        <a:rPr lang="en-US" sz="1600">
                          <a:effectLst/>
                        </a:rPr>
                        <a:t>Mon 7/6/15</a:t>
                      </a:r>
                      <a:endParaRPr lang="en-US" sz="1600">
                        <a:effectLst/>
                        <a:latin typeface="Calibri"/>
                        <a:ea typeface="Calibri"/>
                        <a:cs typeface="Times New Roman"/>
                      </a:endParaRPr>
                    </a:p>
                  </a:txBody>
                  <a:tcPr marL="4671" marR="4671" marT="4686" marB="4686" anchor="ctr"/>
                </a:tc>
                <a:tc>
                  <a:txBody>
                    <a:bodyPr/>
                    <a:lstStyle/>
                    <a:p>
                      <a:pPr marL="0" marR="0">
                        <a:lnSpc>
                          <a:spcPct val="115000"/>
                        </a:lnSpc>
                        <a:spcBef>
                          <a:spcPts val="0"/>
                        </a:spcBef>
                        <a:spcAft>
                          <a:spcPts val="0"/>
                        </a:spcAft>
                      </a:pPr>
                      <a:r>
                        <a:rPr lang="en-US" sz="1600">
                          <a:effectLst/>
                        </a:rPr>
                        <a:t>Wed 7/8/15</a:t>
                      </a:r>
                      <a:endParaRPr lang="en-US" sz="1600">
                        <a:effectLst/>
                        <a:latin typeface="Calibri"/>
                        <a:ea typeface="Calibri"/>
                        <a:cs typeface="Times New Roman"/>
                      </a:endParaRPr>
                    </a:p>
                  </a:txBody>
                  <a:tcPr marL="4671" marR="4671" marT="4686" marB="4686" anchor="ctr"/>
                </a:tc>
                <a:tc>
                  <a:txBody>
                    <a:bodyPr/>
                    <a:lstStyle/>
                    <a:p>
                      <a:pPr marL="0" marR="0">
                        <a:lnSpc>
                          <a:spcPct val="115000"/>
                        </a:lnSpc>
                        <a:spcBef>
                          <a:spcPts val="0"/>
                        </a:spcBef>
                        <a:spcAft>
                          <a:spcPts val="0"/>
                        </a:spcAft>
                      </a:pPr>
                      <a:r>
                        <a:rPr lang="en-US" sz="1600">
                          <a:effectLst/>
                        </a:rPr>
                        <a:t>4</a:t>
                      </a:r>
                      <a:endParaRPr lang="en-US" sz="1600">
                        <a:effectLst/>
                        <a:latin typeface="Calibri"/>
                        <a:ea typeface="Calibri"/>
                        <a:cs typeface="Times New Roman"/>
                      </a:endParaRPr>
                    </a:p>
                  </a:txBody>
                  <a:tcPr marL="4671" marR="4671" marT="4686" marB="4686" anchor="ctr"/>
                </a:tc>
                <a:tc>
                  <a:txBody>
                    <a:bodyPr/>
                    <a:lstStyle/>
                    <a:p>
                      <a:pPr marL="0" marR="0">
                        <a:lnSpc>
                          <a:spcPct val="115000"/>
                        </a:lnSpc>
                        <a:spcBef>
                          <a:spcPts val="0"/>
                        </a:spcBef>
                        <a:spcAft>
                          <a:spcPts val="0"/>
                        </a:spcAft>
                      </a:pPr>
                      <a:r>
                        <a:rPr lang="en-US" sz="1600">
                          <a:effectLst/>
                        </a:rPr>
                        <a:t>John</a:t>
                      </a:r>
                      <a:endParaRPr lang="en-US" sz="1600">
                        <a:effectLst/>
                        <a:latin typeface="Calibri"/>
                        <a:ea typeface="Calibri"/>
                        <a:cs typeface="Times New Roman"/>
                      </a:endParaRPr>
                    </a:p>
                  </a:txBody>
                  <a:tcPr marL="4671" marR="4671" marT="4686" marB="4686" anchor="ctr"/>
                </a:tc>
                <a:extLst>
                  <a:ext uri="{0D108BD9-81ED-4DB2-BD59-A6C34878D82A}">
                    <a16:rowId xmlns:a16="http://schemas.microsoft.com/office/drawing/2014/main" val="10007"/>
                  </a:ext>
                </a:extLst>
              </a:tr>
              <a:tr h="578466">
                <a:tc>
                  <a:txBody>
                    <a:bodyPr/>
                    <a:lstStyle/>
                    <a:p>
                      <a:pPr marL="0" marR="0">
                        <a:lnSpc>
                          <a:spcPct val="115000"/>
                        </a:lnSpc>
                        <a:spcBef>
                          <a:spcPts val="0"/>
                        </a:spcBef>
                        <a:spcAft>
                          <a:spcPts val="0"/>
                        </a:spcAft>
                      </a:pPr>
                      <a:r>
                        <a:rPr lang="en-US" sz="1600">
                          <a:effectLst/>
                        </a:rPr>
                        <a:t>Manually Scheduled</a:t>
                      </a:r>
                      <a:endParaRPr lang="en-US" sz="1600">
                        <a:effectLst/>
                        <a:latin typeface="Calibri"/>
                        <a:ea typeface="Calibri"/>
                        <a:cs typeface="Times New Roman"/>
                      </a:endParaRPr>
                    </a:p>
                  </a:txBody>
                  <a:tcPr marL="4671" marR="4671" marT="4686" marB="4686" anchor="ctr"/>
                </a:tc>
                <a:tc>
                  <a:txBody>
                    <a:bodyPr/>
                    <a:lstStyle/>
                    <a:p>
                      <a:pPr marL="0" marR="0">
                        <a:lnSpc>
                          <a:spcPct val="115000"/>
                        </a:lnSpc>
                        <a:spcBef>
                          <a:spcPts val="0"/>
                        </a:spcBef>
                        <a:spcAft>
                          <a:spcPts val="0"/>
                        </a:spcAft>
                      </a:pPr>
                      <a:r>
                        <a:rPr lang="en-US" sz="1600">
                          <a:effectLst/>
                        </a:rPr>
                        <a:t>Prepare Audit Report</a:t>
                      </a:r>
                      <a:endParaRPr lang="en-US" sz="1600">
                        <a:effectLst/>
                        <a:latin typeface="Calibri"/>
                        <a:ea typeface="Calibri"/>
                        <a:cs typeface="Times New Roman"/>
                      </a:endParaRPr>
                    </a:p>
                  </a:txBody>
                  <a:tcPr marL="4671" marR="4671" marT="4686" marB="4686" anchor="ctr"/>
                </a:tc>
                <a:tc>
                  <a:txBody>
                    <a:bodyPr/>
                    <a:lstStyle/>
                    <a:p>
                      <a:pPr marL="0" marR="0">
                        <a:lnSpc>
                          <a:spcPct val="115000"/>
                        </a:lnSpc>
                        <a:spcBef>
                          <a:spcPts val="0"/>
                        </a:spcBef>
                        <a:spcAft>
                          <a:spcPts val="0"/>
                        </a:spcAft>
                      </a:pPr>
                      <a:r>
                        <a:rPr lang="en-US" sz="1600">
                          <a:effectLst/>
                        </a:rPr>
                        <a:t>4 days</a:t>
                      </a:r>
                      <a:endParaRPr lang="en-US" sz="1600">
                        <a:effectLst/>
                        <a:latin typeface="Calibri"/>
                        <a:ea typeface="Calibri"/>
                        <a:cs typeface="Times New Roman"/>
                      </a:endParaRPr>
                    </a:p>
                  </a:txBody>
                  <a:tcPr marL="4671" marR="4671" marT="4686" marB="4686" anchor="ctr"/>
                </a:tc>
                <a:tc>
                  <a:txBody>
                    <a:bodyPr/>
                    <a:lstStyle/>
                    <a:p>
                      <a:pPr marL="0" marR="0">
                        <a:lnSpc>
                          <a:spcPct val="115000"/>
                        </a:lnSpc>
                        <a:spcBef>
                          <a:spcPts val="0"/>
                        </a:spcBef>
                        <a:spcAft>
                          <a:spcPts val="0"/>
                        </a:spcAft>
                      </a:pPr>
                      <a:r>
                        <a:rPr lang="en-US" sz="1600">
                          <a:effectLst/>
                        </a:rPr>
                        <a:t>Tue 7/14/15</a:t>
                      </a:r>
                      <a:endParaRPr lang="en-US" sz="1600">
                        <a:effectLst/>
                        <a:latin typeface="Calibri"/>
                        <a:ea typeface="Calibri"/>
                        <a:cs typeface="Times New Roman"/>
                      </a:endParaRPr>
                    </a:p>
                  </a:txBody>
                  <a:tcPr marL="4671" marR="4671" marT="4686" marB="4686" anchor="ctr"/>
                </a:tc>
                <a:tc>
                  <a:txBody>
                    <a:bodyPr/>
                    <a:lstStyle/>
                    <a:p>
                      <a:pPr marL="0" marR="0">
                        <a:lnSpc>
                          <a:spcPct val="115000"/>
                        </a:lnSpc>
                        <a:spcBef>
                          <a:spcPts val="0"/>
                        </a:spcBef>
                        <a:spcAft>
                          <a:spcPts val="0"/>
                        </a:spcAft>
                      </a:pPr>
                      <a:r>
                        <a:rPr lang="en-US" sz="1600">
                          <a:effectLst/>
                        </a:rPr>
                        <a:t>Fri 7/17/15</a:t>
                      </a:r>
                      <a:endParaRPr lang="en-US" sz="1600">
                        <a:effectLst/>
                        <a:latin typeface="Calibri"/>
                        <a:ea typeface="Calibri"/>
                        <a:cs typeface="Times New Roman"/>
                      </a:endParaRPr>
                    </a:p>
                  </a:txBody>
                  <a:tcPr marL="4671" marR="4671" marT="4686" marB="4686" anchor="ctr"/>
                </a:tc>
                <a:tc>
                  <a:txBody>
                    <a:bodyPr/>
                    <a:lstStyle/>
                    <a:p>
                      <a:pPr marL="0" marR="0">
                        <a:lnSpc>
                          <a:spcPct val="115000"/>
                        </a:lnSpc>
                        <a:spcBef>
                          <a:spcPts val="0"/>
                        </a:spcBef>
                        <a:spcAft>
                          <a:spcPts val="0"/>
                        </a:spcAft>
                      </a:pPr>
                      <a:r>
                        <a:rPr lang="en-US" sz="1600">
                          <a:effectLst/>
                        </a:rPr>
                        <a:t>5,6,7</a:t>
                      </a:r>
                      <a:endParaRPr lang="en-US" sz="1600">
                        <a:effectLst/>
                        <a:latin typeface="Calibri"/>
                        <a:ea typeface="Calibri"/>
                        <a:cs typeface="Times New Roman"/>
                      </a:endParaRPr>
                    </a:p>
                  </a:txBody>
                  <a:tcPr marL="4671" marR="4671" marT="4686" marB="4686" anchor="ctr"/>
                </a:tc>
                <a:tc>
                  <a:txBody>
                    <a:bodyPr/>
                    <a:lstStyle/>
                    <a:p>
                      <a:pPr marL="0" marR="0">
                        <a:lnSpc>
                          <a:spcPct val="115000"/>
                        </a:lnSpc>
                        <a:spcBef>
                          <a:spcPts val="0"/>
                        </a:spcBef>
                        <a:spcAft>
                          <a:spcPts val="0"/>
                        </a:spcAft>
                      </a:pPr>
                      <a:r>
                        <a:rPr lang="en-US" sz="1600" dirty="0" err="1">
                          <a:effectLst/>
                        </a:rPr>
                        <a:t>John,Alice</a:t>
                      </a:r>
                      <a:endParaRPr lang="en-US" sz="1600" dirty="0">
                        <a:effectLst/>
                        <a:latin typeface="Calibri"/>
                        <a:ea typeface="Calibri"/>
                        <a:cs typeface="Times New Roman"/>
                      </a:endParaRPr>
                    </a:p>
                  </a:txBody>
                  <a:tcPr marL="4671" marR="4671" marT="4686" marB="4686" anchor="ctr"/>
                </a:tc>
                <a:extLst>
                  <a:ext uri="{0D108BD9-81ED-4DB2-BD59-A6C34878D82A}">
                    <a16:rowId xmlns:a16="http://schemas.microsoft.com/office/drawing/2014/main" val="10008"/>
                  </a:ext>
                </a:extLst>
              </a:tr>
            </a:tbl>
          </a:graphicData>
        </a:graphic>
      </p:graphicFrame>
      <p:sp>
        <p:nvSpPr>
          <p:cNvPr id="49237" name="Rectangle 1">
            <a:extLst>
              <a:ext uri="{FF2B5EF4-FFF2-40B4-BE49-F238E27FC236}">
                <a16:creationId xmlns:a16="http://schemas.microsoft.com/office/drawing/2014/main" id="{FCF6E88B-F813-4D0E-92C5-C9A0641DEB1A}"/>
              </a:ext>
            </a:extLst>
          </p:cNvPr>
          <p:cNvSpPr>
            <a:spLocks noChangeArrowheads="1"/>
          </p:cNvSpPr>
          <p:nvPr/>
        </p:nvSpPr>
        <p:spPr bwMode="auto">
          <a:xfrm>
            <a:off x="2205038" y="15192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Tree>
  </p:cSld>
  <p:clrMapOvr>
    <a:masterClrMapping/>
  </p:clrMapOvr>
  <p:transition spd="slow"/>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a:extLst>
              <a:ext uri="{FF2B5EF4-FFF2-40B4-BE49-F238E27FC236}">
                <a16:creationId xmlns:a16="http://schemas.microsoft.com/office/drawing/2014/main" id="{B3585E7F-9F8D-49A4-B325-9C74F581188C}"/>
              </a:ext>
            </a:extLst>
          </p:cNvPr>
          <p:cNvSpPr>
            <a:spLocks noGrp="1"/>
          </p:cNvSpPr>
          <p:nvPr>
            <p:ph type="title"/>
          </p:nvPr>
        </p:nvSpPr>
        <p:spPr/>
        <p:txBody>
          <a:bodyPr/>
          <a:lstStyle/>
          <a:p>
            <a:r>
              <a:rPr lang="en-US" altLang="en-US">
                <a:ea typeface="Calibri" panose="020F0502020204030204" pitchFamily="34" charset="0"/>
                <a:cs typeface="Lucida Sans" panose="020B0602030504020204" pitchFamily="34" charset="0"/>
              </a:rPr>
              <a:t>Tables turn into Scheduling Charts</a:t>
            </a:r>
          </a:p>
        </p:txBody>
      </p:sp>
      <p:sp>
        <p:nvSpPr>
          <p:cNvPr id="50179" name="Text Placeholder 2">
            <a:extLst>
              <a:ext uri="{FF2B5EF4-FFF2-40B4-BE49-F238E27FC236}">
                <a16:creationId xmlns:a16="http://schemas.microsoft.com/office/drawing/2014/main" id="{77677D39-1A44-4D46-9525-068B15D1F2E8}"/>
              </a:ext>
            </a:extLst>
          </p:cNvPr>
          <p:cNvSpPr>
            <a:spLocks noGrp="1"/>
          </p:cNvSpPr>
          <p:nvPr>
            <p:ph type="body" idx="1"/>
          </p:nvPr>
        </p:nvSpPr>
        <p:spPr>
          <a:xfrm>
            <a:off x="5486400" y="5867400"/>
            <a:ext cx="1600200" cy="304800"/>
          </a:xfrm>
        </p:spPr>
        <p:txBody>
          <a:bodyPr/>
          <a:lstStyle/>
          <a:p>
            <a:r>
              <a:rPr lang="en-US" altLang="en-US">
                <a:latin typeface="Calibri" panose="020F0502020204030204" pitchFamily="34" charset="0"/>
                <a:ea typeface="ヒラギノ角ゴ Pro W3"/>
                <a:cs typeface="Calibri" panose="020F0502020204030204" pitchFamily="34" charset="0"/>
              </a:rPr>
              <a:t>PERT or Network Chart</a:t>
            </a:r>
          </a:p>
        </p:txBody>
      </p:sp>
      <p:sp>
        <p:nvSpPr>
          <p:cNvPr id="50180" name="Text Placeholder 4">
            <a:extLst>
              <a:ext uri="{FF2B5EF4-FFF2-40B4-BE49-F238E27FC236}">
                <a16:creationId xmlns:a16="http://schemas.microsoft.com/office/drawing/2014/main" id="{C040AD9D-7FA2-4741-A110-0D7E8995B197}"/>
              </a:ext>
            </a:extLst>
          </p:cNvPr>
          <p:cNvSpPr>
            <a:spLocks noGrp="1"/>
          </p:cNvSpPr>
          <p:nvPr>
            <p:ph type="body" sz="quarter" idx="3"/>
          </p:nvPr>
        </p:nvSpPr>
        <p:spPr>
          <a:xfrm>
            <a:off x="2057400" y="2743200"/>
            <a:ext cx="1143000" cy="304800"/>
          </a:xfrm>
        </p:spPr>
        <p:txBody>
          <a:bodyPr/>
          <a:lstStyle/>
          <a:p>
            <a:r>
              <a:rPr lang="en-US" altLang="en-US">
                <a:latin typeface="Calibri" panose="020F0502020204030204" pitchFamily="34" charset="0"/>
                <a:ea typeface="ヒラギノ角ゴ Pro W3"/>
                <a:cs typeface="Calibri" panose="020F0502020204030204" pitchFamily="34" charset="0"/>
              </a:rPr>
              <a:t>Gantt Chart</a:t>
            </a:r>
          </a:p>
        </p:txBody>
      </p:sp>
      <p:pic>
        <p:nvPicPr>
          <p:cNvPr id="50181" name="Picture 2">
            <a:extLst>
              <a:ext uri="{FF2B5EF4-FFF2-40B4-BE49-F238E27FC236}">
                <a16:creationId xmlns:a16="http://schemas.microsoft.com/office/drawing/2014/main" id="{6E4525CF-B380-4425-AD2A-FCA7F4634E66}"/>
              </a:ext>
            </a:extLst>
          </p:cNvPr>
          <p:cNvPicPr>
            <a:picLocks noGrp="1" noChangeAspect="1" noChangeArrowheads="1"/>
          </p:cNvPicPr>
          <p:nvPr>
            <p:ph sz="half" idx="10"/>
          </p:nvPr>
        </p:nvPicPr>
        <p:blipFill>
          <a:blip r:embed="rId3">
            <a:extLst>
              <a:ext uri="{28A0092B-C50C-407E-A947-70E740481C1C}">
                <a14:useLocalDpi xmlns:a14="http://schemas.microsoft.com/office/drawing/2010/main" val="0"/>
              </a:ext>
            </a:extLst>
          </a:blip>
          <a:srcRect/>
          <a:stretch>
            <a:fillRect/>
          </a:stretch>
        </p:blipFill>
        <p:spPr>
          <a:xfrm>
            <a:off x="609600" y="4495800"/>
            <a:ext cx="4581525" cy="2252663"/>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0182" name="Content Placeholder 6">
            <a:extLst>
              <a:ext uri="{FF2B5EF4-FFF2-40B4-BE49-F238E27FC236}">
                <a16:creationId xmlns:a16="http://schemas.microsoft.com/office/drawing/2014/main" id="{C92EE390-6A9F-462F-9AAD-8EDBD6950AE7}"/>
              </a:ext>
            </a:extLst>
          </p:cNvPr>
          <p:cNvPicPr>
            <a:picLocks noGrp="1"/>
          </p:cNvPicPr>
          <p:nvPr>
            <p:ph sz="half" idx="2"/>
          </p:nvPr>
        </p:nvPicPr>
        <p:blipFill>
          <a:blip r:embed="rId4">
            <a:extLst>
              <a:ext uri="{28A0092B-C50C-407E-A947-70E740481C1C}">
                <a14:useLocalDpi xmlns:a14="http://schemas.microsoft.com/office/drawing/2010/main" val="0"/>
              </a:ext>
            </a:extLst>
          </a:blip>
          <a:srcRect/>
          <a:stretch>
            <a:fillRect/>
          </a:stretch>
        </p:blipFill>
        <p:spPr>
          <a:xfrm>
            <a:off x="3276600" y="1600200"/>
            <a:ext cx="5105400" cy="3657600"/>
          </a:xfrm>
        </p:spPr>
      </p:pic>
    </p:spTree>
  </p:cSld>
  <p:clrMapOvr>
    <a:masterClrMapping/>
  </p:clrMapOvr>
  <p:transition spd="slow"/>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4">
            <a:extLst>
              <a:ext uri="{FF2B5EF4-FFF2-40B4-BE49-F238E27FC236}">
                <a16:creationId xmlns:a16="http://schemas.microsoft.com/office/drawing/2014/main" id="{0E83C43D-5B5F-4D1D-A3FA-660514C9B5AE}"/>
              </a:ext>
            </a:extLst>
          </p:cNvPr>
          <p:cNvSpPr>
            <a:spLocks noGrp="1" noChangeArrowheads="1"/>
          </p:cNvSpPr>
          <p:nvPr>
            <p:ph type="title"/>
          </p:nvPr>
        </p:nvSpPr>
        <p:spPr/>
        <p:txBody>
          <a:bodyPr/>
          <a:lstStyle/>
          <a:p>
            <a:pPr eaLnBrk="1" hangingPunct="1"/>
            <a:r>
              <a:rPr lang="en-US" altLang="en-US">
                <a:ea typeface="Calibri" panose="020F0502020204030204" pitchFamily="34" charset="0"/>
                <a:cs typeface="Lucida Sans" panose="020B0602030504020204" pitchFamily="34" charset="0"/>
              </a:rPr>
              <a:t>Top-Level Security Organization</a:t>
            </a:r>
          </a:p>
        </p:txBody>
      </p:sp>
      <p:sp>
        <p:nvSpPr>
          <p:cNvPr id="52227" name="Line 5">
            <a:extLst>
              <a:ext uri="{FF2B5EF4-FFF2-40B4-BE49-F238E27FC236}">
                <a16:creationId xmlns:a16="http://schemas.microsoft.com/office/drawing/2014/main" id="{5C21C4F3-6407-4C73-985C-0E1478EF1E50}"/>
              </a:ext>
            </a:extLst>
          </p:cNvPr>
          <p:cNvSpPr>
            <a:spLocks noChangeShapeType="1"/>
          </p:cNvSpPr>
          <p:nvPr/>
        </p:nvSpPr>
        <p:spPr bwMode="auto">
          <a:xfrm>
            <a:off x="914400" y="19050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2228" name="AutoShape 6">
            <a:extLst>
              <a:ext uri="{FF2B5EF4-FFF2-40B4-BE49-F238E27FC236}">
                <a16:creationId xmlns:a16="http://schemas.microsoft.com/office/drawing/2014/main" id="{A50AA289-7C28-4456-B7FE-7E1503ED6AF3}"/>
              </a:ext>
            </a:extLst>
          </p:cNvPr>
          <p:cNvSpPr>
            <a:spLocks noChangeArrowheads="1"/>
          </p:cNvSpPr>
          <p:nvPr/>
        </p:nvSpPr>
        <p:spPr bwMode="auto">
          <a:xfrm>
            <a:off x="762000" y="1600200"/>
            <a:ext cx="304800" cy="304800"/>
          </a:xfrm>
          <a:prstGeom prst="smileyFace">
            <a:avLst>
              <a:gd name="adj" fmla="val 4653"/>
            </a:avLst>
          </a:prstGeom>
          <a:solidFill>
            <a:srgbClr val="E6CF46"/>
          </a:solidFill>
          <a:ln w="9525">
            <a:solidFill>
              <a:schemeClr val="tx1"/>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52229" name="Line 7">
            <a:extLst>
              <a:ext uri="{FF2B5EF4-FFF2-40B4-BE49-F238E27FC236}">
                <a16:creationId xmlns:a16="http://schemas.microsoft.com/office/drawing/2014/main" id="{FDFCD4FC-9F1B-4BDF-8F73-DB8B2F8EB4E7}"/>
              </a:ext>
            </a:extLst>
          </p:cNvPr>
          <p:cNvSpPr>
            <a:spLocks noChangeShapeType="1"/>
          </p:cNvSpPr>
          <p:nvPr/>
        </p:nvSpPr>
        <p:spPr bwMode="auto">
          <a:xfrm>
            <a:off x="685800" y="2057400"/>
            <a:ext cx="533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2230" name="Line 8">
            <a:extLst>
              <a:ext uri="{FF2B5EF4-FFF2-40B4-BE49-F238E27FC236}">
                <a16:creationId xmlns:a16="http://schemas.microsoft.com/office/drawing/2014/main" id="{FCCC7966-4823-485F-83AD-4582201EA22D}"/>
              </a:ext>
            </a:extLst>
          </p:cNvPr>
          <p:cNvSpPr>
            <a:spLocks noChangeShapeType="1"/>
          </p:cNvSpPr>
          <p:nvPr/>
        </p:nvSpPr>
        <p:spPr bwMode="auto">
          <a:xfrm flipH="1">
            <a:off x="762000" y="2286000"/>
            <a:ext cx="15240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2231" name="Line 9">
            <a:extLst>
              <a:ext uri="{FF2B5EF4-FFF2-40B4-BE49-F238E27FC236}">
                <a16:creationId xmlns:a16="http://schemas.microsoft.com/office/drawing/2014/main" id="{6E3943A2-2352-4A9B-A161-029E2330107F}"/>
              </a:ext>
            </a:extLst>
          </p:cNvPr>
          <p:cNvSpPr>
            <a:spLocks noChangeShapeType="1"/>
          </p:cNvSpPr>
          <p:nvPr/>
        </p:nvSpPr>
        <p:spPr bwMode="auto">
          <a:xfrm>
            <a:off x="914400" y="2286000"/>
            <a:ext cx="22860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2232" name="Line 10">
            <a:extLst>
              <a:ext uri="{FF2B5EF4-FFF2-40B4-BE49-F238E27FC236}">
                <a16:creationId xmlns:a16="http://schemas.microsoft.com/office/drawing/2014/main" id="{20BDBE95-F4A5-4A50-B7DB-A1560992404C}"/>
              </a:ext>
            </a:extLst>
          </p:cNvPr>
          <p:cNvSpPr>
            <a:spLocks noChangeShapeType="1"/>
          </p:cNvSpPr>
          <p:nvPr/>
        </p:nvSpPr>
        <p:spPr bwMode="auto">
          <a:xfrm>
            <a:off x="1371600" y="19050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2233" name="AutoShape 11">
            <a:extLst>
              <a:ext uri="{FF2B5EF4-FFF2-40B4-BE49-F238E27FC236}">
                <a16:creationId xmlns:a16="http://schemas.microsoft.com/office/drawing/2014/main" id="{87AC9F26-F612-4929-AB51-916001AF01A4}"/>
              </a:ext>
            </a:extLst>
          </p:cNvPr>
          <p:cNvSpPr>
            <a:spLocks noChangeArrowheads="1"/>
          </p:cNvSpPr>
          <p:nvPr/>
        </p:nvSpPr>
        <p:spPr bwMode="auto">
          <a:xfrm>
            <a:off x="1219200" y="1600200"/>
            <a:ext cx="304800" cy="304800"/>
          </a:xfrm>
          <a:prstGeom prst="smileyFace">
            <a:avLst>
              <a:gd name="adj" fmla="val 4653"/>
            </a:avLst>
          </a:prstGeom>
          <a:solidFill>
            <a:srgbClr val="F4EBB2"/>
          </a:solidFill>
          <a:ln w="9525">
            <a:solidFill>
              <a:schemeClr val="tx1"/>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52234" name="Line 12">
            <a:extLst>
              <a:ext uri="{FF2B5EF4-FFF2-40B4-BE49-F238E27FC236}">
                <a16:creationId xmlns:a16="http://schemas.microsoft.com/office/drawing/2014/main" id="{0EFC501F-ABD3-40AC-A44C-958E93756400}"/>
              </a:ext>
            </a:extLst>
          </p:cNvPr>
          <p:cNvSpPr>
            <a:spLocks noChangeShapeType="1"/>
          </p:cNvSpPr>
          <p:nvPr/>
        </p:nvSpPr>
        <p:spPr bwMode="auto">
          <a:xfrm>
            <a:off x="1143000" y="2057400"/>
            <a:ext cx="533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2235" name="Line 13">
            <a:extLst>
              <a:ext uri="{FF2B5EF4-FFF2-40B4-BE49-F238E27FC236}">
                <a16:creationId xmlns:a16="http://schemas.microsoft.com/office/drawing/2014/main" id="{EC313D72-09D7-4F3B-8332-7181EF16887E}"/>
              </a:ext>
            </a:extLst>
          </p:cNvPr>
          <p:cNvSpPr>
            <a:spLocks noChangeShapeType="1"/>
          </p:cNvSpPr>
          <p:nvPr/>
        </p:nvSpPr>
        <p:spPr bwMode="auto">
          <a:xfrm flipH="1">
            <a:off x="1219200" y="2286000"/>
            <a:ext cx="15240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2236" name="Line 14">
            <a:extLst>
              <a:ext uri="{FF2B5EF4-FFF2-40B4-BE49-F238E27FC236}">
                <a16:creationId xmlns:a16="http://schemas.microsoft.com/office/drawing/2014/main" id="{12023818-C1A9-4EA4-A590-91A453AB3E70}"/>
              </a:ext>
            </a:extLst>
          </p:cNvPr>
          <p:cNvSpPr>
            <a:spLocks noChangeShapeType="1"/>
          </p:cNvSpPr>
          <p:nvPr/>
        </p:nvSpPr>
        <p:spPr bwMode="auto">
          <a:xfrm>
            <a:off x="1371600" y="2286000"/>
            <a:ext cx="15240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2237" name="Line 15">
            <a:extLst>
              <a:ext uri="{FF2B5EF4-FFF2-40B4-BE49-F238E27FC236}">
                <a16:creationId xmlns:a16="http://schemas.microsoft.com/office/drawing/2014/main" id="{F5E867C2-F3D9-4C14-9567-929732E529CD}"/>
              </a:ext>
            </a:extLst>
          </p:cNvPr>
          <p:cNvSpPr>
            <a:spLocks noChangeShapeType="1"/>
          </p:cNvSpPr>
          <p:nvPr/>
        </p:nvSpPr>
        <p:spPr bwMode="auto">
          <a:xfrm>
            <a:off x="1828800" y="19050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2238" name="AutoShape 16">
            <a:extLst>
              <a:ext uri="{FF2B5EF4-FFF2-40B4-BE49-F238E27FC236}">
                <a16:creationId xmlns:a16="http://schemas.microsoft.com/office/drawing/2014/main" id="{0608BF09-B219-4F02-996F-105CB20275F2}"/>
              </a:ext>
            </a:extLst>
          </p:cNvPr>
          <p:cNvSpPr>
            <a:spLocks noChangeArrowheads="1"/>
          </p:cNvSpPr>
          <p:nvPr/>
        </p:nvSpPr>
        <p:spPr bwMode="auto">
          <a:xfrm>
            <a:off x="1676400" y="1600200"/>
            <a:ext cx="304800" cy="304800"/>
          </a:xfrm>
          <a:prstGeom prst="smileyFace">
            <a:avLst>
              <a:gd name="adj" fmla="val 4653"/>
            </a:avLst>
          </a:prstGeom>
          <a:solidFill>
            <a:srgbClr val="A4623A"/>
          </a:solidFill>
          <a:ln w="9525">
            <a:solidFill>
              <a:schemeClr val="tx1"/>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52239" name="Line 17">
            <a:extLst>
              <a:ext uri="{FF2B5EF4-FFF2-40B4-BE49-F238E27FC236}">
                <a16:creationId xmlns:a16="http://schemas.microsoft.com/office/drawing/2014/main" id="{65FD1AE5-5DF0-46E9-8E1B-9379EC0DF69F}"/>
              </a:ext>
            </a:extLst>
          </p:cNvPr>
          <p:cNvSpPr>
            <a:spLocks noChangeShapeType="1"/>
          </p:cNvSpPr>
          <p:nvPr/>
        </p:nvSpPr>
        <p:spPr bwMode="auto">
          <a:xfrm>
            <a:off x="1600200" y="2057400"/>
            <a:ext cx="533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2240" name="Line 18">
            <a:extLst>
              <a:ext uri="{FF2B5EF4-FFF2-40B4-BE49-F238E27FC236}">
                <a16:creationId xmlns:a16="http://schemas.microsoft.com/office/drawing/2014/main" id="{94C3C3B3-5828-48EA-9F6D-AE47AC1A557F}"/>
              </a:ext>
            </a:extLst>
          </p:cNvPr>
          <p:cNvSpPr>
            <a:spLocks noChangeShapeType="1"/>
          </p:cNvSpPr>
          <p:nvPr/>
        </p:nvSpPr>
        <p:spPr bwMode="auto">
          <a:xfrm flipH="1">
            <a:off x="1676400" y="2286000"/>
            <a:ext cx="15240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2241" name="Line 19">
            <a:extLst>
              <a:ext uri="{FF2B5EF4-FFF2-40B4-BE49-F238E27FC236}">
                <a16:creationId xmlns:a16="http://schemas.microsoft.com/office/drawing/2014/main" id="{AB11F389-F8E2-4A54-8E0C-7303458A3C11}"/>
              </a:ext>
            </a:extLst>
          </p:cNvPr>
          <p:cNvSpPr>
            <a:spLocks noChangeShapeType="1"/>
          </p:cNvSpPr>
          <p:nvPr/>
        </p:nvSpPr>
        <p:spPr bwMode="auto">
          <a:xfrm>
            <a:off x="1828800" y="2286000"/>
            <a:ext cx="22860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2242" name="AutoShape 20">
            <a:extLst>
              <a:ext uri="{FF2B5EF4-FFF2-40B4-BE49-F238E27FC236}">
                <a16:creationId xmlns:a16="http://schemas.microsoft.com/office/drawing/2014/main" id="{76008B7A-282D-4BB0-BAC4-B2360B5B9BEF}"/>
              </a:ext>
            </a:extLst>
          </p:cNvPr>
          <p:cNvSpPr>
            <a:spLocks noChangeArrowheads="1"/>
          </p:cNvSpPr>
          <p:nvPr/>
        </p:nvSpPr>
        <p:spPr bwMode="auto">
          <a:xfrm>
            <a:off x="1219200" y="2286000"/>
            <a:ext cx="304800" cy="228600"/>
          </a:xfrm>
          <a:prstGeom prst="triangle">
            <a:avLst>
              <a:gd name="adj" fmla="val 50000"/>
            </a:avLst>
          </a:prstGeom>
          <a:solidFill>
            <a:schemeClr val="accent1"/>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52243" name="Text Box 21">
            <a:extLst>
              <a:ext uri="{FF2B5EF4-FFF2-40B4-BE49-F238E27FC236}">
                <a16:creationId xmlns:a16="http://schemas.microsoft.com/office/drawing/2014/main" id="{C4EE6A9E-4AFE-4636-8677-8C0D9C4C735E}"/>
              </a:ext>
            </a:extLst>
          </p:cNvPr>
          <p:cNvSpPr txBox="1">
            <a:spLocks noChangeArrowheads="1"/>
          </p:cNvSpPr>
          <p:nvPr/>
        </p:nvSpPr>
        <p:spPr bwMode="auto">
          <a:xfrm>
            <a:off x="457200" y="2590800"/>
            <a:ext cx="21907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t>Board of Directors</a:t>
            </a:r>
          </a:p>
        </p:txBody>
      </p:sp>
      <p:sp>
        <p:nvSpPr>
          <p:cNvPr id="52244" name="Text Box 22">
            <a:extLst>
              <a:ext uri="{FF2B5EF4-FFF2-40B4-BE49-F238E27FC236}">
                <a16:creationId xmlns:a16="http://schemas.microsoft.com/office/drawing/2014/main" id="{622D3627-B71D-4D7E-B726-61D59E455565}"/>
              </a:ext>
            </a:extLst>
          </p:cNvPr>
          <p:cNvSpPr txBox="1">
            <a:spLocks noChangeArrowheads="1"/>
          </p:cNvSpPr>
          <p:nvPr/>
        </p:nvSpPr>
        <p:spPr bwMode="auto">
          <a:xfrm>
            <a:off x="2574925" y="1636713"/>
            <a:ext cx="5635625"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Review Risk assessment &amp; Business Impact Analysis</a:t>
            </a:r>
          </a:p>
          <a:p>
            <a:pPr eaLnBrk="1" hangingPunct="1"/>
            <a:r>
              <a:rPr lang="en-US" altLang="en-US"/>
              <a:t>Define penalties for non-compliance of policies</a:t>
            </a:r>
          </a:p>
        </p:txBody>
      </p:sp>
      <p:sp>
        <p:nvSpPr>
          <p:cNvPr id="52245" name="Line 23">
            <a:extLst>
              <a:ext uri="{FF2B5EF4-FFF2-40B4-BE49-F238E27FC236}">
                <a16:creationId xmlns:a16="http://schemas.microsoft.com/office/drawing/2014/main" id="{4D959952-9295-4A14-B00A-1F59749DB378}"/>
              </a:ext>
            </a:extLst>
          </p:cNvPr>
          <p:cNvSpPr>
            <a:spLocks noChangeShapeType="1"/>
          </p:cNvSpPr>
          <p:nvPr/>
        </p:nvSpPr>
        <p:spPr bwMode="auto">
          <a:xfrm>
            <a:off x="990600" y="32766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2246" name="AutoShape 24">
            <a:extLst>
              <a:ext uri="{FF2B5EF4-FFF2-40B4-BE49-F238E27FC236}">
                <a16:creationId xmlns:a16="http://schemas.microsoft.com/office/drawing/2014/main" id="{EBE4633D-12CC-4528-87C8-74C5103D7464}"/>
              </a:ext>
            </a:extLst>
          </p:cNvPr>
          <p:cNvSpPr>
            <a:spLocks noChangeArrowheads="1"/>
          </p:cNvSpPr>
          <p:nvPr/>
        </p:nvSpPr>
        <p:spPr bwMode="auto">
          <a:xfrm>
            <a:off x="838200" y="2971800"/>
            <a:ext cx="304800" cy="304800"/>
          </a:xfrm>
          <a:prstGeom prst="smileyFace">
            <a:avLst>
              <a:gd name="adj" fmla="val 4653"/>
            </a:avLst>
          </a:prstGeom>
          <a:solidFill>
            <a:srgbClr val="F4EBB2"/>
          </a:solidFill>
          <a:ln w="9525">
            <a:solidFill>
              <a:schemeClr val="tx1"/>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52247" name="Line 25">
            <a:extLst>
              <a:ext uri="{FF2B5EF4-FFF2-40B4-BE49-F238E27FC236}">
                <a16:creationId xmlns:a16="http://schemas.microsoft.com/office/drawing/2014/main" id="{3F2BC73B-D564-41B4-8EC1-F76C0EA27A5E}"/>
              </a:ext>
            </a:extLst>
          </p:cNvPr>
          <p:cNvSpPr>
            <a:spLocks noChangeShapeType="1"/>
          </p:cNvSpPr>
          <p:nvPr/>
        </p:nvSpPr>
        <p:spPr bwMode="auto">
          <a:xfrm>
            <a:off x="762000" y="3429000"/>
            <a:ext cx="533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2248" name="Line 26">
            <a:extLst>
              <a:ext uri="{FF2B5EF4-FFF2-40B4-BE49-F238E27FC236}">
                <a16:creationId xmlns:a16="http://schemas.microsoft.com/office/drawing/2014/main" id="{3D1116F2-DBD2-416C-8382-91E8B9D16A2A}"/>
              </a:ext>
            </a:extLst>
          </p:cNvPr>
          <p:cNvSpPr>
            <a:spLocks noChangeShapeType="1"/>
          </p:cNvSpPr>
          <p:nvPr/>
        </p:nvSpPr>
        <p:spPr bwMode="auto">
          <a:xfrm flipH="1">
            <a:off x="838200" y="3657600"/>
            <a:ext cx="15240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2249" name="Line 27">
            <a:extLst>
              <a:ext uri="{FF2B5EF4-FFF2-40B4-BE49-F238E27FC236}">
                <a16:creationId xmlns:a16="http://schemas.microsoft.com/office/drawing/2014/main" id="{3E21F2D9-DF0E-4F9C-BBAB-B1EA28450A20}"/>
              </a:ext>
            </a:extLst>
          </p:cNvPr>
          <p:cNvSpPr>
            <a:spLocks noChangeShapeType="1"/>
          </p:cNvSpPr>
          <p:nvPr/>
        </p:nvSpPr>
        <p:spPr bwMode="auto">
          <a:xfrm>
            <a:off x="990600" y="3657600"/>
            <a:ext cx="15240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2250" name="Line 28">
            <a:extLst>
              <a:ext uri="{FF2B5EF4-FFF2-40B4-BE49-F238E27FC236}">
                <a16:creationId xmlns:a16="http://schemas.microsoft.com/office/drawing/2014/main" id="{B652916A-6E69-4049-8701-3DC7466A866B}"/>
              </a:ext>
            </a:extLst>
          </p:cNvPr>
          <p:cNvSpPr>
            <a:spLocks noChangeShapeType="1"/>
          </p:cNvSpPr>
          <p:nvPr/>
        </p:nvSpPr>
        <p:spPr bwMode="auto">
          <a:xfrm>
            <a:off x="1447800" y="32766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2251" name="AutoShape 29">
            <a:extLst>
              <a:ext uri="{FF2B5EF4-FFF2-40B4-BE49-F238E27FC236}">
                <a16:creationId xmlns:a16="http://schemas.microsoft.com/office/drawing/2014/main" id="{3DDA2FC2-D0A5-45D4-B462-42BECFABF947}"/>
              </a:ext>
            </a:extLst>
          </p:cNvPr>
          <p:cNvSpPr>
            <a:spLocks noChangeArrowheads="1"/>
          </p:cNvSpPr>
          <p:nvPr/>
        </p:nvSpPr>
        <p:spPr bwMode="auto">
          <a:xfrm>
            <a:off x="1295400" y="2971800"/>
            <a:ext cx="304800" cy="304800"/>
          </a:xfrm>
          <a:prstGeom prst="smileyFace">
            <a:avLst>
              <a:gd name="adj" fmla="val 4653"/>
            </a:avLst>
          </a:prstGeom>
          <a:solidFill>
            <a:srgbClr val="F8AE80"/>
          </a:solidFill>
          <a:ln w="9525">
            <a:solidFill>
              <a:schemeClr val="tx1"/>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52252" name="Line 30">
            <a:extLst>
              <a:ext uri="{FF2B5EF4-FFF2-40B4-BE49-F238E27FC236}">
                <a16:creationId xmlns:a16="http://schemas.microsoft.com/office/drawing/2014/main" id="{BE114ED6-C936-4CC5-BA3B-049FE107315D}"/>
              </a:ext>
            </a:extLst>
          </p:cNvPr>
          <p:cNvSpPr>
            <a:spLocks noChangeShapeType="1"/>
          </p:cNvSpPr>
          <p:nvPr/>
        </p:nvSpPr>
        <p:spPr bwMode="auto">
          <a:xfrm>
            <a:off x="1219200" y="3429000"/>
            <a:ext cx="533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2253" name="Line 31">
            <a:extLst>
              <a:ext uri="{FF2B5EF4-FFF2-40B4-BE49-F238E27FC236}">
                <a16:creationId xmlns:a16="http://schemas.microsoft.com/office/drawing/2014/main" id="{CE62A192-DC27-4755-A95F-D815CF84B1B7}"/>
              </a:ext>
            </a:extLst>
          </p:cNvPr>
          <p:cNvSpPr>
            <a:spLocks noChangeShapeType="1"/>
          </p:cNvSpPr>
          <p:nvPr/>
        </p:nvSpPr>
        <p:spPr bwMode="auto">
          <a:xfrm flipH="1">
            <a:off x="1295400" y="3657600"/>
            <a:ext cx="15240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2254" name="Line 32">
            <a:extLst>
              <a:ext uri="{FF2B5EF4-FFF2-40B4-BE49-F238E27FC236}">
                <a16:creationId xmlns:a16="http://schemas.microsoft.com/office/drawing/2014/main" id="{53F03A4F-C48D-4063-985D-A9283D64B15D}"/>
              </a:ext>
            </a:extLst>
          </p:cNvPr>
          <p:cNvSpPr>
            <a:spLocks noChangeShapeType="1"/>
          </p:cNvSpPr>
          <p:nvPr/>
        </p:nvSpPr>
        <p:spPr bwMode="auto">
          <a:xfrm>
            <a:off x="1447800" y="3657600"/>
            <a:ext cx="15240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2255" name="Line 33">
            <a:extLst>
              <a:ext uri="{FF2B5EF4-FFF2-40B4-BE49-F238E27FC236}">
                <a16:creationId xmlns:a16="http://schemas.microsoft.com/office/drawing/2014/main" id="{AAA67396-4F8E-4E1F-8C16-75E3C86B2713}"/>
              </a:ext>
            </a:extLst>
          </p:cNvPr>
          <p:cNvSpPr>
            <a:spLocks noChangeShapeType="1"/>
          </p:cNvSpPr>
          <p:nvPr/>
        </p:nvSpPr>
        <p:spPr bwMode="auto">
          <a:xfrm>
            <a:off x="1905000" y="32766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2256" name="AutoShape 34">
            <a:extLst>
              <a:ext uri="{FF2B5EF4-FFF2-40B4-BE49-F238E27FC236}">
                <a16:creationId xmlns:a16="http://schemas.microsoft.com/office/drawing/2014/main" id="{4BD9A5A8-7710-42BD-9DFF-183621A25C54}"/>
              </a:ext>
            </a:extLst>
          </p:cNvPr>
          <p:cNvSpPr>
            <a:spLocks noChangeArrowheads="1"/>
          </p:cNvSpPr>
          <p:nvPr/>
        </p:nvSpPr>
        <p:spPr bwMode="auto">
          <a:xfrm>
            <a:off x="1752600" y="2971800"/>
            <a:ext cx="304800" cy="304800"/>
          </a:xfrm>
          <a:prstGeom prst="smileyFace">
            <a:avLst>
              <a:gd name="adj" fmla="val 4653"/>
            </a:avLst>
          </a:prstGeom>
          <a:solidFill>
            <a:srgbClr val="F4EBB2"/>
          </a:solidFill>
          <a:ln w="9525">
            <a:solidFill>
              <a:schemeClr val="tx1"/>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52257" name="Line 35">
            <a:extLst>
              <a:ext uri="{FF2B5EF4-FFF2-40B4-BE49-F238E27FC236}">
                <a16:creationId xmlns:a16="http://schemas.microsoft.com/office/drawing/2014/main" id="{475335B1-6D56-4FBB-884D-587E9BA4363B}"/>
              </a:ext>
            </a:extLst>
          </p:cNvPr>
          <p:cNvSpPr>
            <a:spLocks noChangeShapeType="1"/>
          </p:cNvSpPr>
          <p:nvPr/>
        </p:nvSpPr>
        <p:spPr bwMode="auto">
          <a:xfrm>
            <a:off x="1676400" y="3429000"/>
            <a:ext cx="533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2258" name="Line 36">
            <a:extLst>
              <a:ext uri="{FF2B5EF4-FFF2-40B4-BE49-F238E27FC236}">
                <a16:creationId xmlns:a16="http://schemas.microsoft.com/office/drawing/2014/main" id="{40D1F496-D8BF-4A5D-B09D-594EF375E326}"/>
              </a:ext>
            </a:extLst>
          </p:cNvPr>
          <p:cNvSpPr>
            <a:spLocks noChangeShapeType="1"/>
          </p:cNvSpPr>
          <p:nvPr/>
        </p:nvSpPr>
        <p:spPr bwMode="auto">
          <a:xfrm flipH="1">
            <a:off x="1752600" y="3657600"/>
            <a:ext cx="15240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2259" name="Line 37">
            <a:extLst>
              <a:ext uri="{FF2B5EF4-FFF2-40B4-BE49-F238E27FC236}">
                <a16:creationId xmlns:a16="http://schemas.microsoft.com/office/drawing/2014/main" id="{32EE747A-D261-4540-A089-1AD8558456A8}"/>
              </a:ext>
            </a:extLst>
          </p:cNvPr>
          <p:cNvSpPr>
            <a:spLocks noChangeShapeType="1"/>
          </p:cNvSpPr>
          <p:nvPr/>
        </p:nvSpPr>
        <p:spPr bwMode="auto">
          <a:xfrm>
            <a:off x="1905000" y="3657600"/>
            <a:ext cx="22860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2260" name="AutoShape 38">
            <a:extLst>
              <a:ext uri="{FF2B5EF4-FFF2-40B4-BE49-F238E27FC236}">
                <a16:creationId xmlns:a16="http://schemas.microsoft.com/office/drawing/2014/main" id="{0F6AE144-E9EB-4844-9957-0D7DBCB190D8}"/>
              </a:ext>
            </a:extLst>
          </p:cNvPr>
          <p:cNvSpPr>
            <a:spLocks noChangeArrowheads="1"/>
          </p:cNvSpPr>
          <p:nvPr/>
        </p:nvSpPr>
        <p:spPr bwMode="auto">
          <a:xfrm>
            <a:off x="838200" y="3657600"/>
            <a:ext cx="304800" cy="228600"/>
          </a:xfrm>
          <a:prstGeom prst="triangle">
            <a:avLst>
              <a:gd name="adj" fmla="val 50000"/>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52261" name="Text Box 39">
            <a:extLst>
              <a:ext uri="{FF2B5EF4-FFF2-40B4-BE49-F238E27FC236}">
                <a16:creationId xmlns:a16="http://schemas.microsoft.com/office/drawing/2014/main" id="{2C65F48D-753F-44AB-9313-5A2D9790DFD5}"/>
              </a:ext>
            </a:extLst>
          </p:cNvPr>
          <p:cNvSpPr txBox="1">
            <a:spLocks noChangeArrowheads="1"/>
          </p:cNvSpPr>
          <p:nvPr/>
        </p:nvSpPr>
        <p:spPr bwMode="auto">
          <a:xfrm>
            <a:off x="533400" y="3962400"/>
            <a:ext cx="19240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t>Executive Mgmt</a:t>
            </a:r>
          </a:p>
        </p:txBody>
      </p:sp>
      <p:sp>
        <p:nvSpPr>
          <p:cNvPr id="52262" name="Text Box 40">
            <a:extLst>
              <a:ext uri="{FF2B5EF4-FFF2-40B4-BE49-F238E27FC236}">
                <a16:creationId xmlns:a16="http://schemas.microsoft.com/office/drawing/2014/main" id="{AB85737E-472F-46E1-946F-8A6ED6691F26}"/>
              </a:ext>
            </a:extLst>
          </p:cNvPr>
          <p:cNvSpPr txBox="1">
            <a:spLocks noChangeArrowheads="1"/>
          </p:cNvSpPr>
          <p:nvPr/>
        </p:nvSpPr>
        <p:spPr bwMode="auto">
          <a:xfrm>
            <a:off x="2667000" y="2895600"/>
            <a:ext cx="33972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Defines security objectives and </a:t>
            </a:r>
          </a:p>
          <a:p>
            <a:pPr eaLnBrk="1" hangingPunct="1"/>
            <a:r>
              <a:rPr lang="en-US" altLang="en-US"/>
              <a:t>institutes security organization</a:t>
            </a:r>
          </a:p>
        </p:txBody>
      </p:sp>
      <p:sp>
        <p:nvSpPr>
          <p:cNvPr id="52263" name="Line 41">
            <a:extLst>
              <a:ext uri="{FF2B5EF4-FFF2-40B4-BE49-F238E27FC236}">
                <a16:creationId xmlns:a16="http://schemas.microsoft.com/office/drawing/2014/main" id="{6F387894-ECF0-425A-8625-2035B4FCFDE0}"/>
              </a:ext>
            </a:extLst>
          </p:cNvPr>
          <p:cNvSpPr>
            <a:spLocks noChangeShapeType="1"/>
          </p:cNvSpPr>
          <p:nvPr/>
        </p:nvSpPr>
        <p:spPr bwMode="auto">
          <a:xfrm>
            <a:off x="3048000" y="47244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2264" name="AutoShape 42">
            <a:extLst>
              <a:ext uri="{FF2B5EF4-FFF2-40B4-BE49-F238E27FC236}">
                <a16:creationId xmlns:a16="http://schemas.microsoft.com/office/drawing/2014/main" id="{B9F27FC2-E8EC-4411-8B6B-5B829CB68978}"/>
              </a:ext>
            </a:extLst>
          </p:cNvPr>
          <p:cNvSpPr>
            <a:spLocks noChangeArrowheads="1"/>
          </p:cNvSpPr>
          <p:nvPr/>
        </p:nvSpPr>
        <p:spPr bwMode="auto">
          <a:xfrm>
            <a:off x="2895600" y="4419600"/>
            <a:ext cx="304800" cy="304800"/>
          </a:xfrm>
          <a:prstGeom prst="smileyFace">
            <a:avLst>
              <a:gd name="adj" fmla="val 4653"/>
            </a:avLst>
          </a:prstGeom>
          <a:solidFill>
            <a:srgbClr val="A4623A"/>
          </a:solidFill>
          <a:ln w="9525">
            <a:solidFill>
              <a:schemeClr val="tx1"/>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52265" name="Line 43">
            <a:extLst>
              <a:ext uri="{FF2B5EF4-FFF2-40B4-BE49-F238E27FC236}">
                <a16:creationId xmlns:a16="http://schemas.microsoft.com/office/drawing/2014/main" id="{2A0E4839-92C9-4ECB-9C49-58B27357FC0C}"/>
              </a:ext>
            </a:extLst>
          </p:cNvPr>
          <p:cNvSpPr>
            <a:spLocks noChangeShapeType="1"/>
          </p:cNvSpPr>
          <p:nvPr/>
        </p:nvSpPr>
        <p:spPr bwMode="auto">
          <a:xfrm>
            <a:off x="2819400" y="4876800"/>
            <a:ext cx="533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2266" name="Line 44">
            <a:extLst>
              <a:ext uri="{FF2B5EF4-FFF2-40B4-BE49-F238E27FC236}">
                <a16:creationId xmlns:a16="http://schemas.microsoft.com/office/drawing/2014/main" id="{1177181B-556C-4D03-A64C-61758BD261E9}"/>
              </a:ext>
            </a:extLst>
          </p:cNvPr>
          <p:cNvSpPr>
            <a:spLocks noChangeShapeType="1"/>
          </p:cNvSpPr>
          <p:nvPr/>
        </p:nvSpPr>
        <p:spPr bwMode="auto">
          <a:xfrm flipH="1">
            <a:off x="2895600" y="5105400"/>
            <a:ext cx="15240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2267" name="Line 45">
            <a:extLst>
              <a:ext uri="{FF2B5EF4-FFF2-40B4-BE49-F238E27FC236}">
                <a16:creationId xmlns:a16="http://schemas.microsoft.com/office/drawing/2014/main" id="{088B14AD-8FB3-420D-99A4-8D785C2CD938}"/>
              </a:ext>
            </a:extLst>
          </p:cNvPr>
          <p:cNvSpPr>
            <a:spLocks noChangeShapeType="1"/>
          </p:cNvSpPr>
          <p:nvPr/>
        </p:nvSpPr>
        <p:spPr bwMode="auto">
          <a:xfrm>
            <a:off x="3048000" y="5105400"/>
            <a:ext cx="22860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2268" name="Line 46">
            <a:extLst>
              <a:ext uri="{FF2B5EF4-FFF2-40B4-BE49-F238E27FC236}">
                <a16:creationId xmlns:a16="http://schemas.microsoft.com/office/drawing/2014/main" id="{09E128B7-D4BC-42E9-BFB9-554188E4D0BD}"/>
              </a:ext>
            </a:extLst>
          </p:cNvPr>
          <p:cNvSpPr>
            <a:spLocks noChangeShapeType="1"/>
          </p:cNvSpPr>
          <p:nvPr/>
        </p:nvSpPr>
        <p:spPr bwMode="auto">
          <a:xfrm>
            <a:off x="3505200" y="47244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2269" name="AutoShape 47">
            <a:extLst>
              <a:ext uri="{FF2B5EF4-FFF2-40B4-BE49-F238E27FC236}">
                <a16:creationId xmlns:a16="http://schemas.microsoft.com/office/drawing/2014/main" id="{C789BEC5-9D9F-47EB-93B4-14143FC075AE}"/>
              </a:ext>
            </a:extLst>
          </p:cNvPr>
          <p:cNvSpPr>
            <a:spLocks noChangeArrowheads="1"/>
          </p:cNvSpPr>
          <p:nvPr/>
        </p:nvSpPr>
        <p:spPr bwMode="auto">
          <a:xfrm>
            <a:off x="3352800" y="4419600"/>
            <a:ext cx="304800" cy="304800"/>
          </a:xfrm>
          <a:prstGeom prst="smileyFace">
            <a:avLst>
              <a:gd name="adj" fmla="val 4653"/>
            </a:avLst>
          </a:prstGeom>
          <a:solidFill>
            <a:srgbClr val="F4EBB2"/>
          </a:solidFill>
          <a:ln w="9525">
            <a:solidFill>
              <a:schemeClr val="tx1"/>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52270" name="Line 48">
            <a:extLst>
              <a:ext uri="{FF2B5EF4-FFF2-40B4-BE49-F238E27FC236}">
                <a16:creationId xmlns:a16="http://schemas.microsoft.com/office/drawing/2014/main" id="{D792DDB8-75F1-4D20-8A02-67FB0F0445F5}"/>
              </a:ext>
            </a:extLst>
          </p:cNvPr>
          <p:cNvSpPr>
            <a:spLocks noChangeShapeType="1"/>
          </p:cNvSpPr>
          <p:nvPr/>
        </p:nvSpPr>
        <p:spPr bwMode="auto">
          <a:xfrm>
            <a:off x="3276600" y="4876800"/>
            <a:ext cx="533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2271" name="Line 49">
            <a:extLst>
              <a:ext uri="{FF2B5EF4-FFF2-40B4-BE49-F238E27FC236}">
                <a16:creationId xmlns:a16="http://schemas.microsoft.com/office/drawing/2014/main" id="{CF60506B-6222-40F3-935B-9E5180F20918}"/>
              </a:ext>
            </a:extLst>
          </p:cNvPr>
          <p:cNvSpPr>
            <a:spLocks noChangeShapeType="1"/>
          </p:cNvSpPr>
          <p:nvPr/>
        </p:nvSpPr>
        <p:spPr bwMode="auto">
          <a:xfrm flipH="1">
            <a:off x="3352800" y="5105400"/>
            <a:ext cx="15240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2272" name="Line 50">
            <a:extLst>
              <a:ext uri="{FF2B5EF4-FFF2-40B4-BE49-F238E27FC236}">
                <a16:creationId xmlns:a16="http://schemas.microsoft.com/office/drawing/2014/main" id="{BC263E6A-B658-49F4-9726-30AE9B4CC7CC}"/>
              </a:ext>
            </a:extLst>
          </p:cNvPr>
          <p:cNvSpPr>
            <a:spLocks noChangeShapeType="1"/>
          </p:cNvSpPr>
          <p:nvPr/>
        </p:nvSpPr>
        <p:spPr bwMode="auto">
          <a:xfrm>
            <a:off x="3505200" y="5105400"/>
            <a:ext cx="15240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2273" name="Line 51">
            <a:extLst>
              <a:ext uri="{FF2B5EF4-FFF2-40B4-BE49-F238E27FC236}">
                <a16:creationId xmlns:a16="http://schemas.microsoft.com/office/drawing/2014/main" id="{5F22C6B5-B846-4300-853B-14E8D41D8022}"/>
              </a:ext>
            </a:extLst>
          </p:cNvPr>
          <p:cNvSpPr>
            <a:spLocks noChangeShapeType="1"/>
          </p:cNvSpPr>
          <p:nvPr/>
        </p:nvSpPr>
        <p:spPr bwMode="auto">
          <a:xfrm>
            <a:off x="3962400" y="47244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2274" name="AutoShape 52">
            <a:extLst>
              <a:ext uri="{FF2B5EF4-FFF2-40B4-BE49-F238E27FC236}">
                <a16:creationId xmlns:a16="http://schemas.microsoft.com/office/drawing/2014/main" id="{F95459A3-36BF-4E53-956B-2240C4162DE6}"/>
              </a:ext>
            </a:extLst>
          </p:cNvPr>
          <p:cNvSpPr>
            <a:spLocks noChangeArrowheads="1"/>
          </p:cNvSpPr>
          <p:nvPr/>
        </p:nvSpPr>
        <p:spPr bwMode="auto">
          <a:xfrm>
            <a:off x="3810000" y="4419600"/>
            <a:ext cx="304800" cy="304800"/>
          </a:xfrm>
          <a:prstGeom prst="smileyFace">
            <a:avLst>
              <a:gd name="adj" fmla="val 4653"/>
            </a:avLst>
          </a:prstGeom>
          <a:solidFill>
            <a:srgbClr val="E6CF46"/>
          </a:solidFill>
          <a:ln w="9525">
            <a:solidFill>
              <a:schemeClr val="tx1"/>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52275" name="Line 53">
            <a:extLst>
              <a:ext uri="{FF2B5EF4-FFF2-40B4-BE49-F238E27FC236}">
                <a16:creationId xmlns:a16="http://schemas.microsoft.com/office/drawing/2014/main" id="{8D0BAC2E-1649-4F4B-B804-F76224A4D4CA}"/>
              </a:ext>
            </a:extLst>
          </p:cNvPr>
          <p:cNvSpPr>
            <a:spLocks noChangeShapeType="1"/>
          </p:cNvSpPr>
          <p:nvPr/>
        </p:nvSpPr>
        <p:spPr bwMode="auto">
          <a:xfrm>
            <a:off x="3733800" y="4876800"/>
            <a:ext cx="533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2276" name="Line 54">
            <a:extLst>
              <a:ext uri="{FF2B5EF4-FFF2-40B4-BE49-F238E27FC236}">
                <a16:creationId xmlns:a16="http://schemas.microsoft.com/office/drawing/2014/main" id="{B6443902-08C7-4608-B311-94B6E2E6E9B4}"/>
              </a:ext>
            </a:extLst>
          </p:cNvPr>
          <p:cNvSpPr>
            <a:spLocks noChangeShapeType="1"/>
          </p:cNvSpPr>
          <p:nvPr/>
        </p:nvSpPr>
        <p:spPr bwMode="auto">
          <a:xfrm flipH="1">
            <a:off x="3810000" y="5105400"/>
            <a:ext cx="15240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2277" name="Line 55">
            <a:extLst>
              <a:ext uri="{FF2B5EF4-FFF2-40B4-BE49-F238E27FC236}">
                <a16:creationId xmlns:a16="http://schemas.microsoft.com/office/drawing/2014/main" id="{091311F1-BB1B-44A8-AB44-CFABCD02845D}"/>
              </a:ext>
            </a:extLst>
          </p:cNvPr>
          <p:cNvSpPr>
            <a:spLocks noChangeShapeType="1"/>
          </p:cNvSpPr>
          <p:nvPr/>
        </p:nvSpPr>
        <p:spPr bwMode="auto">
          <a:xfrm>
            <a:off x="3962400" y="5105400"/>
            <a:ext cx="15240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2278" name="AutoShape 56">
            <a:extLst>
              <a:ext uri="{FF2B5EF4-FFF2-40B4-BE49-F238E27FC236}">
                <a16:creationId xmlns:a16="http://schemas.microsoft.com/office/drawing/2014/main" id="{1CB95142-7B6C-4E1A-A0E5-AAD9A2ED49CA}"/>
              </a:ext>
            </a:extLst>
          </p:cNvPr>
          <p:cNvSpPr>
            <a:spLocks noChangeArrowheads="1"/>
          </p:cNvSpPr>
          <p:nvPr/>
        </p:nvSpPr>
        <p:spPr bwMode="auto">
          <a:xfrm>
            <a:off x="3810000" y="5105400"/>
            <a:ext cx="304800" cy="228600"/>
          </a:xfrm>
          <a:prstGeom prst="triangle">
            <a:avLst>
              <a:gd name="adj" fmla="val 50000"/>
            </a:avLst>
          </a:prstGeom>
          <a:solidFill>
            <a:srgbClr val="F8AE80"/>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52279" name="Line 62">
            <a:extLst>
              <a:ext uri="{FF2B5EF4-FFF2-40B4-BE49-F238E27FC236}">
                <a16:creationId xmlns:a16="http://schemas.microsoft.com/office/drawing/2014/main" id="{59239C08-7B8E-4D50-B9A3-FBC65BCE1515}"/>
              </a:ext>
            </a:extLst>
          </p:cNvPr>
          <p:cNvSpPr>
            <a:spLocks noChangeShapeType="1"/>
          </p:cNvSpPr>
          <p:nvPr/>
        </p:nvSpPr>
        <p:spPr bwMode="auto">
          <a:xfrm>
            <a:off x="5029200" y="47244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2280" name="AutoShape 63">
            <a:extLst>
              <a:ext uri="{FF2B5EF4-FFF2-40B4-BE49-F238E27FC236}">
                <a16:creationId xmlns:a16="http://schemas.microsoft.com/office/drawing/2014/main" id="{9A6EA0DE-48A2-42CC-BB71-E277349425DA}"/>
              </a:ext>
            </a:extLst>
          </p:cNvPr>
          <p:cNvSpPr>
            <a:spLocks noChangeArrowheads="1"/>
          </p:cNvSpPr>
          <p:nvPr/>
        </p:nvSpPr>
        <p:spPr bwMode="auto">
          <a:xfrm>
            <a:off x="4876800" y="4419600"/>
            <a:ext cx="304800" cy="304800"/>
          </a:xfrm>
          <a:prstGeom prst="smileyFace">
            <a:avLst>
              <a:gd name="adj" fmla="val 4653"/>
            </a:avLst>
          </a:prstGeom>
          <a:solidFill>
            <a:srgbClr val="F4EBB2"/>
          </a:solidFill>
          <a:ln w="9525">
            <a:solidFill>
              <a:schemeClr val="tx1"/>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52281" name="Line 64">
            <a:extLst>
              <a:ext uri="{FF2B5EF4-FFF2-40B4-BE49-F238E27FC236}">
                <a16:creationId xmlns:a16="http://schemas.microsoft.com/office/drawing/2014/main" id="{D3BBA97C-27F3-4537-B461-9A918130164F}"/>
              </a:ext>
            </a:extLst>
          </p:cNvPr>
          <p:cNvSpPr>
            <a:spLocks noChangeShapeType="1"/>
          </p:cNvSpPr>
          <p:nvPr/>
        </p:nvSpPr>
        <p:spPr bwMode="auto">
          <a:xfrm>
            <a:off x="4800600" y="4876800"/>
            <a:ext cx="533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2282" name="Line 65">
            <a:extLst>
              <a:ext uri="{FF2B5EF4-FFF2-40B4-BE49-F238E27FC236}">
                <a16:creationId xmlns:a16="http://schemas.microsoft.com/office/drawing/2014/main" id="{D05A7225-3A61-4D1C-9541-4BCCB219B26C}"/>
              </a:ext>
            </a:extLst>
          </p:cNvPr>
          <p:cNvSpPr>
            <a:spLocks noChangeShapeType="1"/>
          </p:cNvSpPr>
          <p:nvPr/>
        </p:nvSpPr>
        <p:spPr bwMode="auto">
          <a:xfrm flipH="1">
            <a:off x="4876800" y="5105400"/>
            <a:ext cx="15240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2283" name="Line 66">
            <a:extLst>
              <a:ext uri="{FF2B5EF4-FFF2-40B4-BE49-F238E27FC236}">
                <a16:creationId xmlns:a16="http://schemas.microsoft.com/office/drawing/2014/main" id="{85A78BCA-4E35-48D5-91BD-F5E6B00940D1}"/>
              </a:ext>
            </a:extLst>
          </p:cNvPr>
          <p:cNvSpPr>
            <a:spLocks noChangeShapeType="1"/>
          </p:cNvSpPr>
          <p:nvPr/>
        </p:nvSpPr>
        <p:spPr bwMode="auto">
          <a:xfrm>
            <a:off x="5029200" y="5105400"/>
            <a:ext cx="15240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2284" name="AutoShape 72">
            <a:extLst>
              <a:ext uri="{FF2B5EF4-FFF2-40B4-BE49-F238E27FC236}">
                <a16:creationId xmlns:a16="http://schemas.microsoft.com/office/drawing/2014/main" id="{54F89895-2660-4707-8832-744A17D026B2}"/>
              </a:ext>
            </a:extLst>
          </p:cNvPr>
          <p:cNvSpPr>
            <a:spLocks noChangeArrowheads="1"/>
          </p:cNvSpPr>
          <p:nvPr/>
        </p:nvSpPr>
        <p:spPr bwMode="auto">
          <a:xfrm>
            <a:off x="4876800" y="5105400"/>
            <a:ext cx="304800" cy="228600"/>
          </a:xfrm>
          <a:prstGeom prst="triangle">
            <a:avLst>
              <a:gd name="adj" fmla="val 50000"/>
            </a:avLst>
          </a:prstGeom>
          <a:solidFill>
            <a:schemeClr val="hlink"/>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52285" name="Text Box 73">
            <a:extLst>
              <a:ext uri="{FF2B5EF4-FFF2-40B4-BE49-F238E27FC236}">
                <a16:creationId xmlns:a16="http://schemas.microsoft.com/office/drawing/2014/main" id="{2B112F8C-2E51-4238-B02C-46E36BABFF44}"/>
              </a:ext>
            </a:extLst>
          </p:cNvPr>
          <p:cNvSpPr txBox="1">
            <a:spLocks noChangeArrowheads="1"/>
          </p:cNvSpPr>
          <p:nvPr/>
        </p:nvSpPr>
        <p:spPr bwMode="auto">
          <a:xfrm>
            <a:off x="2651125" y="5370513"/>
            <a:ext cx="1365250"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b="1"/>
              <a:t>Security </a:t>
            </a:r>
          </a:p>
          <a:p>
            <a:pPr algn="ctr" eaLnBrk="1" hangingPunct="1"/>
            <a:r>
              <a:rPr lang="en-US" altLang="en-US" b="1"/>
              <a:t>Steering</a:t>
            </a:r>
          </a:p>
          <a:p>
            <a:pPr algn="ctr" eaLnBrk="1" hangingPunct="1"/>
            <a:r>
              <a:rPr lang="en-US" altLang="en-US" b="1"/>
              <a:t>Committee</a:t>
            </a:r>
          </a:p>
        </p:txBody>
      </p:sp>
      <p:sp>
        <p:nvSpPr>
          <p:cNvPr id="52286" name="Text Box 74">
            <a:extLst>
              <a:ext uri="{FF2B5EF4-FFF2-40B4-BE49-F238E27FC236}">
                <a16:creationId xmlns:a16="http://schemas.microsoft.com/office/drawing/2014/main" id="{992E3C01-4D8B-498A-8E3E-624C7F14A777}"/>
              </a:ext>
            </a:extLst>
          </p:cNvPr>
          <p:cNvSpPr txBox="1">
            <a:spLocks noChangeArrowheads="1"/>
          </p:cNvSpPr>
          <p:nvPr/>
        </p:nvSpPr>
        <p:spPr bwMode="auto">
          <a:xfrm>
            <a:off x="4267200" y="5410200"/>
            <a:ext cx="1695450"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b="1"/>
              <a:t>Chief Info</a:t>
            </a:r>
          </a:p>
          <a:p>
            <a:pPr algn="ctr" eaLnBrk="1" hangingPunct="1"/>
            <a:r>
              <a:rPr lang="en-US" altLang="en-US" b="1"/>
              <a:t>Security</a:t>
            </a:r>
          </a:p>
          <a:p>
            <a:pPr algn="ctr" eaLnBrk="1" hangingPunct="1"/>
            <a:r>
              <a:rPr lang="en-US" altLang="en-US" b="1"/>
              <a:t>Officer (CISO</a:t>
            </a:r>
            <a:r>
              <a:rPr lang="en-US" altLang="en-US"/>
              <a:t>)</a:t>
            </a:r>
          </a:p>
        </p:txBody>
      </p:sp>
      <p:sp>
        <p:nvSpPr>
          <p:cNvPr id="52287" name="Text Box 75">
            <a:extLst>
              <a:ext uri="{FF2B5EF4-FFF2-40B4-BE49-F238E27FC236}">
                <a16:creationId xmlns:a16="http://schemas.microsoft.com/office/drawing/2014/main" id="{FFE955C8-8DAC-4935-970D-B0F53F715AEE}"/>
              </a:ext>
            </a:extLst>
          </p:cNvPr>
          <p:cNvSpPr txBox="1">
            <a:spLocks noChangeArrowheads="1"/>
          </p:cNvSpPr>
          <p:nvPr/>
        </p:nvSpPr>
        <p:spPr bwMode="auto">
          <a:xfrm>
            <a:off x="365125" y="4379913"/>
            <a:ext cx="2470150" cy="173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t>Senior representatives</a:t>
            </a:r>
          </a:p>
          <a:p>
            <a:pPr algn="ctr" eaLnBrk="1" hangingPunct="1"/>
            <a:r>
              <a:rPr lang="en-US" altLang="en-US"/>
              <a:t>of business functions</a:t>
            </a:r>
          </a:p>
          <a:p>
            <a:pPr algn="ctr" eaLnBrk="1" hangingPunct="1"/>
            <a:r>
              <a:rPr lang="en-US" altLang="en-US"/>
              <a:t>ensures alignment</a:t>
            </a:r>
          </a:p>
          <a:p>
            <a:pPr algn="ctr" eaLnBrk="1" hangingPunct="1"/>
            <a:r>
              <a:rPr lang="en-US" altLang="en-US"/>
              <a:t>of security program</a:t>
            </a:r>
          </a:p>
          <a:p>
            <a:pPr algn="ctr" eaLnBrk="1" hangingPunct="1"/>
            <a:r>
              <a:rPr lang="en-US" altLang="en-US"/>
              <a:t>with business </a:t>
            </a:r>
          </a:p>
          <a:p>
            <a:pPr algn="ctr" eaLnBrk="1" hangingPunct="1"/>
            <a:r>
              <a:rPr lang="en-US" altLang="en-US"/>
              <a:t>objectives</a:t>
            </a:r>
          </a:p>
        </p:txBody>
      </p:sp>
      <p:sp>
        <p:nvSpPr>
          <p:cNvPr id="52288" name="Text Box 76">
            <a:extLst>
              <a:ext uri="{FF2B5EF4-FFF2-40B4-BE49-F238E27FC236}">
                <a16:creationId xmlns:a16="http://schemas.microsoft.com/office/drawing/2014/main" id="{47AE5E29-156E-45A8-8423-9F6B54BD6725}"/>
              </a:ext>
            </a:extLst>
          </p:cNvPr>
          <p:cNvSpPr txBox="1">
            <a:spLocks noChangeArrowheads="1"/>
          </p:cNvSpPr>
          <p:nvPr/>
        </p:nvSpPr>
        <p:spPr bwMode="auto">
          <a:xfrm>
            <a:off x="5622925" y="4379913"/>
            <a:ext cx="3448050"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Other positions:</a:t>
            </a:r>
          </a:p>
          <a:p>
            <a:pPr eaLnBrk="1" hangingPunct="1"/>
            <a:r>
              <a:rPr lang="en-US" altLang="en-US"/>
              <a:t>Chief Risk Officer (CRO)</a:t>
            </a:r>
          </a:p>
          <a:p>
            <a:pPr eaLnBrk="1" hangingPunct="1"/>
            <a:r>
              <a:rPr lang="en-US" altLang="en-US"/>
              <a:t>Chief Compliance Officer (CCO)</a:t>
            </a:r>
          </a:p>
        </p:txBody>
      </p:sp>
    </p:spTree>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C4512C4A-E3CA-4526-9622-821DEF670CC1}"/>
              </a:ext>
            </a:extLst>
          </p:cNvPr>
          <p:cNvSpPr>
            <a:spLocks noGrp="1" noChangeArrowheads="1"/>
          </p:cNvSpPr>
          <p:nvPr>
            <p:ph type="title"/>
          </p:nvPr>
        </p:nvSpPr>
        <p:spPr>
          <a:xfrm>
            <a:off x="520700" y="609600"/>
            <a:ext cx="8154988" cy="806450"/>
          </a:xfrm>
        </p:spPr>
        <p:txBody>
          <a:bodyPr/>
          <a:lstStyle/>
          <a:p>
            <a:pPr algn="ctr" eaLnBrk="1" hangingPunct="1"/>
            <a:r>
              <a:rPr lang="en-US" altLang="en-US">
                <a:ea typeface="Calibri" panose="020F0502020204030204" pitchFamily="34" charset="0"/>
                <a:cs typeface="Lucida Sans" panose="020B0602030504020204" pitchFamily="34" charset="0"/>
              </a:rPr>
              <a:t>Policy Documentation</a:t>
            </a:r>
          </a:p>
        </p:txBody>
      </p:sp>
      <p:sp>
        <p:nvSpPr>
          <p:cNvPr id="31747" name="AutoShape 3">
            <a:extLst>
              <a:ext uri="{FF2B5EF4-FFF2-40B4-BE49-F238E27FC236}">
                <a16:creationId xmlns:a16="http://schemas.microsoft.com/office/drawing/2014/main" id="{6222F688-C935-4D01-9357-98B2B11AB65A}"/>
              </a:ext>
            </a:extLst>
          </p:cNvPr>
          <p:cNvSpPr>
            <a:spLocks noChangeArrowheads="1"/>
          </p:cNvSpPr>
          <p:nvPr/>
        </p:nvSpPr>
        <p:spPr bwMode="auto">
          <a:xfrm>
            <a:off x="3962400" y="1676400"/>
            <a:ext cx="838200" cy="838200"/>
          </a:xfrm>
          <a:prstGeom prst="foldedCorner">
            <a:avLst>
              <a:gd name="adj" fmla="val 12500"/>
            </a:avLst>
          </a:prstGeom>
          <a:solidFill>
            <a:schemeClr val="bg1"/>
          </a:solidFill>
          <a:ln w="9525">
            <a:solidFill>
              <a:schemeClr val="tx1"/>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23556" name="AutoShape 4">
            <a:extLst>
              <a:ext uri="{FF2B5EF4-FFF2-40B4-BE49-F238E27FC236}">
                <a16:creationId xmlns:a16="http://schemas.microsoft.com/office/drawing/2014/main" id="{421944B3-5077-4507-BBC9-EE90A7F9791F}"/>
              </a:ext>
            </a:extLst>
          </p:cNvPr>
          <p:cNvSpPr>
            <a:spLocks noChangeArrowheads="1"/>
          </p:cNvSpPr>
          <p:nvPr/>
        </p:nvSpPr>
        <p:spPr bwMode="auto">
          <a:xfrm>
            <a:off x="1828800" y="3352800"/>
            <a:ext cx="914400" cy="685800"/>
          </a:xfrm>
          <a:prstGeom prst="flowChartMultidocument">
            <a:avLst/>
          </a:prstGeom>
          <a:solidFill>
            <a:schemeClr val="accent3">
              <a:lumMod val="75000"/>
            </a:schemeClr>
          </a:solidFill>
          <a:ln w="9525">
            <a:solidFill>
              <a:schemeClr val="tx1"/>
            </a:solidFill>
            <a:miter lim="800000"/>
            <a:headEnd/>
            <a:tailEnd/>
          </a:ln>
        </p:spPr>
        <p:txBody>
          <a:bodyPr wrap="none" anchor="ctr"/>
          <a:lstStyle>
            <a:lvl1pPr>
              <a:spcBef>
                <a:spcPct val="20000"/>
              </a:spcBef>
              <a:buClr>
                <a:schemeClr val="bg2"/>
              </a:buClr>
              <a:buSzPct val="75000"/>
              <a:buFont typeface="Wingdings" pitchFamily="2" charset="2"/>
              <a:buChar char="n"/>
              <a:defRPr sz="3200">
                <a:solidFill>
                  <a:schemeClr val="tx1"/>
                </a:solidFill>
                <a:latin typeface="Arial" charset="0"/>
              </a:defRPr>
            </a:lvl1pPr>
            <a:lvl2pPr marL="742950" indent="-285750">
              <a:spcBef>
                <a:spcPct val="20000"/>
              </a:spcBef>
              <a:buClr>
                <a:schemeClr val="accent2"/>
              </a:buClr>
              <a:buSzPct val="80000"/>
              <a:buFont typeface="Wingdings" pitchFamily="2" charset="2"/>
              <a:buChar char="¨"/>
              <a:defRPr sz="2800">
                <a:solidFill>
                  <a:schemeClr val="tx1"/>
                </a:solidFill>
                <a:latin typeface="Arial" charset="0"/>
              </a:defRPr>
            </a:lvl2pPr>
            <a:lvl3pPr marL="1143000" indent="-228600">
              <a:spcBef>
                <a:spcPct val="20000"/>
              </a:spcBef>
              <a:buClr>
                <a:schemeClr val="bg2"/>
              </a:buClr>
              <a:buSzPct val="65000"/>
              <a:buFont typeface="Wingdings" pitchFamily="2" charset="2"/>
              <a:buChar char="n"/>
              <a:defRPr sz="2400">
                <a:solidFill>
                  <a:schemeClr val="tx1"/>
                </a:solidFill>
                <a:latin typeface="Arial" charset="0"/>
              </a:defRPr>
            </a:lvl3pPr>
            <a:lvl4pPr marL="1600200" indent="-228600">
              <a:spcBef>
                <a:spcPct val="20000"/>
              </a:spcBef>
              <a:buClr>
                <a:schemeClr val="accent2"/>
              </a:buClr>
              <a:buSzPct val="70000"/>
              <a:buFont typeface="Wingdings" pitchFamily="2" charset="2"/>
              <a:buChar char="¨"/>
              <a:defRPr sz="2000">
                <a:solidFill>
                  <a:schemeClr val="tx1"/>
                </a:solidFill>
                <a:latin typeface="Arial" charset="0"/>
              </a:defRPr>
            </a:lvl4pPr>
            <a:lvl5pPr marL="2057400" indent="-228600">
              <a:spcBef>
                <a:spcPct val="20000"/>
              </a:spcBef>
              <a:buClr>
                <a:schemeClr val="bg2"/>
              </a:buClr>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9pPr>
          </a:lstStyle>
          <a:p>
            <a:pPr>
              <a:spcBef>
                <a:spcPct val="0"/>
              </a:spcBef>
              <a:buClrTx/>
              <a:buSzTx/>
              <a:buFontTx/>
              <a:buNone/>
              <a:defRPr/>
            </a:pPr>
            <a:endParaRPr lang="en-US" altLang="en-US" sz="1800"/>
          </a:p>
        </p:txBody>
      </p:sp>
      <p:sp>
        <p:nvSpPr>
          <p:cNvPr id="23557" name="AutoShape 5">
            <a:extLst>
              <a:ext uri="{FF2B5EF4-FFF2-40B4-BE49-F238E27FC236}">
                <a16:creationId xmlns:a16="http://schemas.microsoft.com/office/drawing/2014/main" id="{FED3B764-F486-49DF-9B11-F19BD4F49FA0}"/>
              </a:ext>
            </a:extLst>
          </p:cNvPr>
          <p:cNvSpPr>
            <a:spLocks noChangeArrowheads="1"/>
          </p:cNvSpPr>
          <p:nvPr/>
        </p:nvSpPr>
        <p:spPr bwMode="auto">
          <a:xfrm>
            <a:off x="3962400" y="3352800"/>
            <a:ext cx="914400" cy="685800"/>
          </a:xfrm>
          <a:prstGeom prst="flowChartMultidocument">
            <a:avLst/>
          </a:prstGeom>
          <a:solidFill>
            <a:schemeClr val="accent3">
              <a:lumMod val="85000"/>
            </a:schemeClr>
          </a:solidFill>
          <a:ln w="9525">
            <a:solidFill>
              <a:schemeClr val="tx1"/>
            </a:solidFill>
            <a:miter lim="800000"/>
            <a:headEnd/>
            <a:tailEnd/>
          </a:ln>
        </p:spPr>
        <p:txBody>
          <a:bodyPr wrap="none" anchor="ctr"/>
          <a:lstStyle>
            <a:lvl1pPr>
              <a:spcBef>
                <a:spcPct val="20000"/>
              </a:spcBef>
              <a:buClr>
                <a:schemeClr val="bg2"/>
              </a:buClr>
              <a:buSzPct val="75000"/>
              <a:buFont typeface="Wingdings" pitchFamily="2" charset="2"/>
              <a:buChar char="n"/>
              <a:defRPr sz="3200">
                <a:solidFill>
                  <a:schemeClr val="tx1"/>
                </a:solidFill>
                <a:latin typeface="Arial" charset="0"/>
              </a:defRPr>
            </a:lvl1pPr>
            <a:lvl2pPr marL="742950" indent="-285750">
              <a:spcBef>
                <a:spcPct val="20000"/>
              </a:spcBef>
              <a:buClr>
                <a:schemeClr val="accent2"/>
              </a:buClr>
              <a:buSzPct val="80000"/>
              <a:buFont typeface="Wingdings" pitchFamily="2" charset="2"/>
              <a:buChar char="¨"/>
              <a:defRPr sz="2800">
                <a:solidFill>
                  <a:schemeClr val="tx1"/>
                </a:solidFill>
                <a:latin typeface="Arial" charset="0"/>
              </a:defRPr>
            </a:lvl2pPr>
            <a:lvl3pPr marL="1143000" indent="-228600">
              <a:spcBef>
                <a:spcPct val="20000"/>
              </a:spcBef>
              <a:buClr>
                <a:schemeClr val="bg2"/>
              </a:buClr>
              <a:buSzPct val="65000"/>
              <a:buFont typeface="Wingdings" pitchFamily="2" charset="2"/>
              <a:buChar char="n"/>
              <a:defRPr sz="2400">
                <a:solidFill>
                  <a:schemeClr val="tx1"/>
                </a:solidFill>
                <a:latin typeface="Arial" charset="0"/>
              </a:defRPr>
            </a:lvl3pPr>
            <a:lvl4pPr marL="1600200" indent="-228600">
              <a:spcBef>
                <a:spcPct val="20000"/>
              </a:spcBef>
              <a:buClr>
                <a:schemeClr val="accent2"/>
              </a:buClr>
              <a:buSzPct val="70000"/>
              <a:buFont typeface="Wingdings" pitchFamily="2" charset="2"/>
              <a:buChar char="¨"/>
              <a:defRPr sz="2000">
                <a:solidFill>
                  <a:schemeClr val="tx1"/>
                </a:solidFill>
                <a:latin typeface="Arial" charset="0"/>
              </a:defRPr>
            </a:lvl4pPr>
            <a:lvl5pPr marL="2057400" indent="-228600">
              <a:spcBef>
                <a:spcPct val="20000"/>
              </a:spcBef>
              <a:buClr>
                <a:schemeClr val="bg2"/>
              </a:buClr>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9pPr>
          </a:lstStyle>
          <a:p>
            <a:pPr>
              <a:spcBef>
                <a:spcPct val="0"/>
              </a:spcBef>
              <a:buClrTx/>
              <a:buSzTx/>
              <a:buFontTx/>
              <a:buNone/>
              <a:defRPr/>
            </a:pPr>
            <a:endParaRPr lang="en-US" altLang="en-US" sz="1800"/>
          </a:p>
        </p:txBody>
      </p:sp>
      <p:sp>
        <p:nvSpPr>
          <p:cNvPr id="23558" name="AutoShape 6">
            <a:extLst>
              <a:ext uri="{FF2B5EF4-FFF2-40B4-BE49-F238E27FC236}">
                <a16:creationId xmlns:a16="http://schemas.microsoft.com/office/drawing/2014/main" id="{439CBB2D-6DD1-4357-B87D-596200E65884}"/>
              </a:ext>
            </a:extLst>
          </p:cNvPr>
          <p:cNvSpPr>
            <a:spLocks noChangeArrowheads="1"/>
          </p:cNvSpPr>
          <p:nvPr/>
        </p:nvSpPr>
        <p:spPr bwMode="auto">
          <a:xfrm>
            <a:off x="6172200" y="3352800"/>
            <a:ext cx="914400" cy="685800"/>
          </a:xfrm>
          <a:prstGeom prst="flowChartMultidocument">
            <a:avLst/>
          </a:prstGeom>
          <a:solidFill>
            <a:schemeClr val="bg1">
              <a:lumMod val="95000"/>
            </a:schemeClr>
          </a:solidFill>
          <a:ln w="9525">
            <a:solidFill>
              <a:schemeClr val="tx1"/>
            </a:solidFill>
            <a:miter lim="800000"/>
            <a:headEnd/>
            <a:tailEnd/>
          </a:ln>
        </p:spPr>
        <p:txBody>
          <a:bodyPr wrap="none" anchor="ctr"/>
          <a:lstStyle>
            <a:lvl1pPr>
              <a:spcBef>
                <a:spcPct val="20000"/>
              </a:spcBef>
              <a:buClr>
                <a:schemeClr val="bg2"/>
              </a:buClr>
              <a:buSzPct val="75000"/>
              <a:buFont typeface="Wingdings" pitchFamily="2" charset="2"/>
              <a:buChar char="n"/>
              <a:defRPr sz="3200">
                <a:solidFill>
                  <a:schemeClr val="tx1"/>
                </a:solidFill>
                <a:latin typeface="Arial" charset="0"/>
              </a:defRPr>
            </a:lvl1pPr>
            <a:lvl2pPr marL="742950" indent="-285750">
              <a:spcBef>
                <a:spcPct val="20000"/>
              </a:spcBef>
              <a:buClr>
                <a:schemeClr val="accent2"/>
              </a:buClr>
              <a:buSzPct val="80000"/>
              <a:buFont typeface="Wingdings" pitchFamily="2" charset="2"/>
              <a:buChar char="¨"/>
              <a:defRPr sz="2800">
                <a:solidFill>
                  <a:schemeClr val="tx1"/>
                </a:solidFill>
                <a:latin typeface="Arial" charset="0"/>
              </a:defRPr>
            </a:lvl2pPr>
            <a:lvl3pPr marL="1143000" indent="-228600">
              <a:spcBef>
                <a:spcPct val="20000"/>
              </a:spcBef>
              <a:buClr>
                <a:schemeClr val="bg2"/>
              </a:buClr>
              <a:buSzPct val="65000"/>
              <a:buFont typeface="Wingdings" pitchFamily="2" charset="2"/>
              <a:buChar char="n"/>
              <a:defRPr sz="2400">
                <a:solidFill>
                  <a:schemeClr val="tx1"/>
                </a:solidFill>
                <a:latin typeface="Arial" charset="0"/>
              </a:defRPr>
            </a:lvl3pPr>
            <a:lvl4pPr marL="1600200" indent="-228600">
              <a:spcBef>
                <a:spcPct val="20000"/>
              </a:spcBef>
              <a:buClr>
                <a:schemeClr val="accent2"/>
              </a:buClr>
              <a:buSzPct val="70000"/>
              <a:buFont typeface="Wingdings" pitchFamily="2" charset="2"/>
              <a:buChar char="¨"/>
              <a:defRPr sz="2000">
                <a:solidFill>
                  <a:schemeClr val="tx1"/>
                </a:solidFill>
                <a:latin typeface="Arial" charset="0"/>
              </a:defRPr>
            </a:lvl4pPr>
            <a:lvl5pPr marL="2057400" indent="-228600">
              <a:spcBef>
                <a:spcPct val="20000"/>
              </a:spcBef>
              <a:buClr>
                <a:schemeClr val="bg2"/>
              </a:buClr>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9pPr>
          </a:lstStyle>
          <a:p>
            <a:pPr>
              <a:spcBef>
                <a:spcPct val="0"/>
              </a:spcBef>
              <a:buClrTx/>
              <a:buSzTx/>
              <a:buFontTx/>
              <a:buNone/>
              <a:defRPr/>
            </a:pPr>
            <a:endParaRPr lang="en-US" altLang="en-US" sz="1800"/>
          </a:p>
        </p:txBody>
      </p:sp>
      <p:sp>
        <p:nvSpPr>
          <p:cNvPr id="31751" name="Text Box 7">
            <a:extLst>
              <a:ext uri="{FF2B5EF4-FFF2-40B4-BE49-F238E27FC236}">
                <a16:creationId xmlns:a16="http://schemas.microsoft.com/office/drawing/2014/main" id="{A299B401-10FE-4EAB-9B0A-1C4A04D5F0E4}"/>
              </a:ext>
            </a:extLst>
          </p:cNvPr>
          <p:cNvSpPr txBox="1">
            <a:spLocks noChangeArrowheads="1"/>
          </p:cNvSpPr>
          <p:nvPr/>
        </p:nvSpPr>
        <p:spPr bwMode="auto">
          <a:xfrm>
            <a:off x="685800" y="1600200"/>
            <a:ext cx="2849563" cy="1230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r>
              <a:rPr lang="en-US" altLang="en-US" sz="2000" b="1" dirty="0">
                <a:latin typeface="+mj-lt"/>
              </a:rPr>
              <a:t>Policy</a:t>
            </a:r>
            <a:r>
              <a:rPr lang="en-US" altLang="en-US" dirty="0">
                <a:latin typeface="+mj-lt"/>
              </a:rPr>
              <a:t>: Direction for Control</a:t>
            </a:r>
          </a:p>
          <a:p>
            <a:pPr eaLnBrk="1" hangingPunct="1">
              <a:defRPr/>
            </a:pPr>
            <a:r>
              <a:rPr lang="en-US" altLang="en-US" dirty="0">
                <a:latin typeface="+mj-lt"/>
              </a:rPr>
              <a:t>Philosophy of organization</a:t>
            </a:r>
          </a:p>
          <a:p>
            <a:pPr eaLnBrk="1" hangingPunct="1">
              <a:defRPr/>
            </a:pPr>
            <a:r>
              <a:rPr lang="en-US" altLang="en-US" dirty="0">
                <a:latin typeface="+mj-lt"/>
              </a:rPr>
              <a:t>Created by Senior </a:t>
            </a:r>
            <a:r>
              <a:rPr lang="en-US" altLang="en-US" dirty="0" err="1">
                <a:latin typeface="+mj-lt"/>
              </a:rPr>
              <a:t>Mgmt</a:t>
            </a:r>
            <a:endParaRPr lang="en-US" altLang="en-US" dirty="0">
              <a:latin typeface="+mj-lt"/>
            </a:endParaRPr>
          </a:p>
          <a:p>
            <a:pPr eaLnBrk="1" hangingPunct="1">
              <a:defRPr/>
            </a:pPr>
            <a:r>
              <a:rPr lang="en-US" altLang="en-US" dirty="0">
                <a:latin typeface="+mj-lt"/>
              </a:rPr>
              <a:t>Reviewed periodically</a:t>
            </a:r>
          </a:p>
        </p:txBody>
      </p:sp>
      <p:sp>
        <p:nvSpPr>
          <p:cNvPr id="31752" name="Text Box 8">
            <a:extLst>
              <a:ext uri="{FF2B5EF4-FFF2-40B4-BE49-F238E27FC236}">
                <a16:creationId xmlns:a16="http://schemas.microsoft.com/office/drawing/2014/main" id="{5425634B-2D6E-4A99-ABEB-BB6D94B8DE4F}"/>
              </a:ext>
            </a:extLst>
          </p:cNvPr>
          <p:cNvSpPr txBox="1">
            <a:spLocks noChangeArrowheads="1"/>
          </p:cNvSpPr>
          <p:nvPr/>
        </p:nvSpPr>
        <p:spPr bwMode="auto">
          <a:xfrm>
            <a:off x="5013325" y="1560513"/>
            <a:ext cx="3459163"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r>
              <a:rPr lang="en-US" altLang="en-US" dirty="0">
                <a:latin typeface="+mj-lt"/>
              </a:rPr>
              <a:t>Employees must understand intent</a:t>
            </a:r>
          </a:p>
          <a:p>
            <a:pPr eaLnBrk="1" hangingPunct="1">
              <a:defRPr/>
            </a:pPr>
            <a:r>
              <a:rPr lang="en-US" altLang="en-US" dirty="0">
                <a:latin typeface="+mj-lt"/>
              </a:rPr>
              <a:t>Auditors test for compliance</a:t>
            </a:r>
          </a:p>
        </p:txBody>
      </p:sp>
      <p:sp>
        <p:nvSpPr>
          <p:cNvPr id="31753" name="Text Box 9">
            <a:extLst>
              <a:ext uri="{FF2B5EF4-FFF2-40B4-BE49-F238E27FC236}">
                <a16:creationId xmlns:a16="http://schemas.microsoft.com/office/drawing/2014/main" id="{3C21E08F-7195-4034-B4D6-C14AB38DC68F}"/>
              </a:ext>
            </a:extLst>
          </p:cNvPr>
          <p:cNvSpPr txBox="1">
            <a:spLocks noChangeArrowheads="1"/>
          </p:cNvSpPr>
          <p:nvPr/>
        </p:nvSpPr>
        <p:spPr bwMode="auto">
          <a:xfrm>
            <a:off x="669925" y="4049713"/>
            <a:ext cx="2222500" cy="163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r>
              <a:rPr lang="en-US" altLang="en-US" sz="2000" b="1" dirty="0">
                <a:latin typeface="+mj-lt"/>
              </a:rPr>
              <a:t>Procedures:</a:t>
            </a:r>
          </a:p>
          <a:p>
            <a:pPr eaLnBrk="1" hangingPunct="1">
              <a:defRPr/>
            </a:pPr>
            <a:r>
              <a:rPr lang="en-US" altLang="en-US" sz="2000" dirty="0">
                <a:latin typeface="+mj-lt"/>
              </a:rPr>
              <a:t>Detailed steps to</a:t>
            </a:r>
          </a:p>
          <a:p>
            <a:pPr eaLnBrk="1" hangingPunct="1">
              <a:defRPr/>
            </a:pPr>
            <a:r>
              <a:rPr lang="en-US" altLang="en-US" sz="2000" dirty="0">
                <a:latin typeface="+mj-lt"/>
              </a:rPr>
              <a:t>implement a policy.</a:t>
            </a:r>
          </a:p>
          <a:p>
            <a:pPr eaLnBrk="1" hangingPunct="1">
              <a:defRPr/>
            </a:pPr>
            <a:r>
              <a:rPr lang="en-US" altLang="en-US" sz="2000" dirty="0">
                <a:latin typeface="+mj-lt"/>
              </a:rPr>
              <a:t>Written by process</a:t>
            </a:r>
          </a:p>
          <a:p>
            <a:pPr eaLnBrk="1" hangingPunct="1">
              <a:defRPr/>
            </a:pPr>
            <a:r>
              <a:rPr lang="en-US" altLang="en-US" sz="2000" dirty="0">
                <a:latin typeface="+mj-lt"/>
              </a:rPr>
              <a:t>owners</a:t>
            </a:r>
          </a:p>
        </p:txBody>
      </p:sp>
      <p:cxnSp>
        <p:nvCxnSpPr>
          <p:cNvPr id="31754" name="AutoShape 10">
            <a:extLst>
              <a:ext uri="{FF2B5EF4-FFF2-40B4-BE49-F238E27FC236}">
                <a16:creationId xmlns:a16="http://schemas.microsoft.com/office/drawing/2014/main" id="{82C5343B-6609-4D5F-B1FC-1683DF388A99}"/>
              </a:ext>
            </a:extLst>
          </p:cNvPr>
          <p:cNvCxnSpPr>
            <a:cxnSpLocks noChangeShapeType="1"/>
            <a:stCxn id="31747" idx="2"/>
            <a:endCxn id="23557" idx="0"/>
          </p:cNvCxnSpPr>
          <p:nvPr/>
        </p:nvCxnSpPr>
        <p:spPr bwMode="auto">
          <a:xfrm rot="16200000" flipH="1">
            <a:off x="3981450" y="2914650"/>
            <a:ext cx="838200" cy="38100"/>
          </a:xfrm>
          <a:prstGeom prst="bentConnector3">
            <a:avLst>
              <a:gd name="adj1" fmla="val 50000"/>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31755" name="AutoShape 11">
            <a:extLst>
              <a:ext uri="{FF2B5EF4-FFF2-40B4-BE49-F238E27FC236}">
                <a16:creationId xmlns:a16="http://schemas.microsoft.com/office/drawing/2014/main" id="{5A9CB32C-1F0C-4CCD-B22D-E6619A3E4CFA}"/>
              </a:ext>
            </a:extLst>
          </p:cNvPr>
          <p:cNvCxnSpPr>
            <a:cxnSpLocks noChangeShapeType="1"/>
            <a:endCxn id="23556" idx="0"/>
          </p:cNvCxnSpPr>
          <p:nvPr/>
        </p:nvCxnSpPr>
        <p:spPr bwMode="auto">
          <a:xfrm rot="10800000" flipV="1">
            <a:off x="2286000" y="2895600"/>
            <a:ext cx="2133600" cy="457200"/>
          </a:xfrm>
          <a:prstGeom prst="bentConnector2">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31756" name="AutoShape 12">
            <a:extLst>
              <a:ext uri="{FF2B5EF4-FFF2-40B4-BE49-F238E27FC236}">
                <a16:creationId xmlns:a16="http://schemas.microsoft.com/office/drawing/2014/main" id="{F96D1176-B376-4EC1-A141-D7B6E3A52736}"/>
              </a:ext>
            </a:extLst>
          </p:cNvPr>
          <p:cNvCxnSpPr>
            <a:cxnSpLocks noChangeShapeType="1"/>
            <a:endCxn id="23558" idx="0"/>
          </p:cNvCxnSpPr>
          <p:nvPr/>
        </p:nvCxnSpPr>
        <p:spPr bwMode="auto">
          <a:xfrm>
            <a:off x="4419600" y="2895600"/>
            <a:ext cx="2209800" cy="457200"/>
          </a:xfrm>
          <a:prstGeom prst="bentConnector2">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sp>
        <p:nvSpPr>
          <p:cNvPr id="31757" name="Text Box 13">
            <a:extLst>
              <a:ext uri="{FF2B5EF4-FFF2-40B4-BE49-F238E27FC236}">
                <a16:creationId xmlns:a16="http://schemas.microsoft.com/office/drawing/2014/main" id="{8B2F9FA6-09B4-42D9-8F18-9FCDA37264AA}"/>
              </a:ext>
            </a:extLst>
          </p:cNvPr>
          <p:cNvSpPr txBox="1">
            <a:spLocks noChangeArrowheads="1"/>
          </p:cNvSpPr>
          <p:nvPr/>
        </p:nvSpPr>
        <p:spPr bwMode="auto">
          <a:xfrm>
            <a:off x="3565525" y="4049713"/>
            <a:ext cx="21177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r>
              <a:rPr lang="en-US" altLang="en-US" sz="2000" b="1" dirty="0">
                <a:latin typeface="+mj-lt"/>
              </a:rPr>
              <a:t>Standards</a:t>
            </a:r>
            <a:r>
              <a:rPr lang="en-US" altLang="en-US" sz="2000" dirty="0">
                <a:latin typeface="+mj-lt"/>
              </a:rPr>
              <a:t>:</a:t>
            </a:r>
          </a:p>
          <a:p>
            <a:pPr eaLnBrk="1" hangingPunct="1">
              <a:defRPr/>
            </a:pPr>
            <a:r>
              <a:rPr lang="en-US" altLang="en-US" sz="2000" dirty="0">
                <a:latin typeface="+mj-lt"/>
              </a:rPr>
              <a:t>An image of</a:t>
            </a:r>
          </a:p>
          <a:p>
            <a:pPr eaLnBrk="1" hangingPunct="1">
              <a:defRPr/>
            </a:pPr>
            <a:r>
              <a:rPr lang="en-US" altLang="en-US" sz="2000" dirty="0">
                <a:latin typeface="+mj-lt"/>
              </a:rPr>
              <a:t>what is acceptable</a:t>
            </a:r>
          </a:p>
        </p:txBody>
      </p:sp>
      <p:sp>
        <p:nvSpPr>
          <p:cNvPr id="31758" name="Text Box 14">
            <a:extLst>
              <a:ext uri="{FF2B5EF4-FFF2-40B4-BE49-F238E27FC236}">
                <a16:creationId xmlns:a16="http://schemas.microsoft.com/office/drawing/2014/main" id="{2D093F37-C44F-464B-8D04-E2CA13563FB2}"/>
              </a:ext>
            </a:extLst>
          </p:cNvPr>
          <p:cNvSpPr txBox="1">
            <a:spLocks noChangeArrowheads="1"/>
          </p:cNvSpPr>
          <p:nvPr/>
        </p:nvSpPr>
        <p:spPr bwMode="auto">
          <a:xfrm>
            <a:off x="6080125" y="4075113"/>
            <a:ext cx="2530475"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r>
              <a:rPr lang="en-US" altLang="en-US" sz="2000" b="1" dirty="0">
                <a:latin typeface="+mj-lt"/>
              </a:rPr>
              <a:t>Guidelines</a:t>
            </a:r>
          </a:p>
          <a:p>
            <a:pPr eaLnBrk="1" hangingPunct="1">
              <a:defRPr/>
            </a:pPr>
            <a:r>
              <a:rPr lang="en-US" altLang="en-US" sz="2000" dirty="0">
                <a:latin typeface="+mj-lt"/>
              </a:rPr>
              <a:t>Recommendations</a:t>
            </a:r>
          </a:p>
          <a:p>
            <a:pPr eaLnBrk="1" hangingPunct="1">
              <a:defRPr/>
            </a:pPr>
            <a:r>
              <a:rPr lang="en-US" altLang="en-US" sz="2000" dirty="0">
                <a:latin typeface="+mj-lt"/>
              </a:rPr>
              <a:t>and acceptable</a:t>
            </a:r>
          </a:p>
          <a:p>
            <a:pPr eaLnBrk="1" hangingPunct="1">
              <a:defRPr/>
            </a:pPr>
            <a:r>
              <a:rPr lang="en-US" altLang="en-US" sz="2000" dirty="0">
                <a:latin typeface="+mj-lt"/>
              </a:rPr>
              <a:t>alternatives</a:t>
            </a:r>
          </a:p>
        </p:txBody>
      </p:sp>
    </p:spTree>
  </p:cSld>
  <p:clrMapOvr>
    <a:masterClrMapping/>
  </p:clrMapOvr>
  <p:transition spd="slow"/>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2">
            <a:extLst>
              <a:ext uri="{FF2B5EF4-FFF2-40B4-BE49-F238E27FC236}">
                <a16:creationId xmlns:a16="http://schemas.microsoft.com/office/drawing/2014/main" id="{016C95EE-7F9C-4F8A-9CA7-439B9FD7875F}"/>
              </a:ext>
            </a:extLst>
          </p:cNvPr>
          <p:cNvSpPr>
            <a:spLocks noGrp="1"/>
          </p:cNvSpPr>
          <p:nvPr>
            <p:ph type="title"/>
          </p:nvPr>
        </p:nvSpPr>
        <p:spPr/>
        <p:txBody>
          <a:bodyPr/>
          <a:lstStyle/>
          <a:p>
            <a:pPr eaLnBrk="1" hangingPunct="1"/>
            <a:r>
              <a:rPr lang="en-US" altLang="en-US">
                <a:ea typeface="Calibri" panose="020F0502020204030204" pitchFamily="34" charset="0"/>
                <a:cs typeface="Lucida Sans" panose="020B0602030504020204" pitchFamily="34" charset="0"/>
              </a:rPr>
              <a:t>Developing a Security Program</a:t>
            </a:r>
          </a:p>
        </p:txBody>
      </p:sp>
      <p:pic>
        <p:nvPicPr>
          <p:cNvPr id="59395" name="Picture 2">
            <a:extLst>
              <a:ext uri="{FF2B5EF4-FFF2-40B4-BE49-F238E27FC236}">
                <a16:creationId xmlns:a16="http://schemas.microsoft.com/office/drawing/2014/main" id="{2171D941-E225-4C4E-872E-0DD0F3728F90}"/>
              </a:ext>
            </a:extLst>
          </p:cNvPr>
          <p:cNvPicPr>
            <a:picLocks noGrp="1" noChangeAspect="1" noChangeArrowheads="1"/>
          </p:cNvPicPr>
          <p:nvPr>
            <p:ph idx="11"/>
          </p:nvPr>
        </p:nvPicPr>
        <p:blipFill>
          <a:blip r:embed="rId2">
            <a:extLst>
              <a:ext uri="{28A0092B-C50C-407E-A947-70E740481C1C}">
                <a14:useLocalDpi xmlns:a14="http://schemas.microsoft.com/office/drawing/2010/main" val="0"/>
              </a:ext>
            </a:extLst>
          </a:blip>
          <a:srcRect/>
          <a:stretch>
            <a:fillRect/>
          </a:stretch>
        </p:blipFill>
        <p:spPr>
          <a:xfrm>
            <a:off x="577850" y="1752600"/>
            <a:ext cx="7756525" cy="457200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06661224"/>
      </p:ext>
    </p:extLst>
  </p:cSld>
  <p:clrMapOvr>
    <a:masterClrMapping/>
  </p:clrMapOvr>
  <p:transition spd="slow"/>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a:extLst>
              <a:ext uri="{FF2B5EF4-FFF2-40B4-BE49-F238E27FC236}">
                <a16:creationId xmlns:a16="http://schemas.microsoft.com/office/drawing/2014/main" id="{AEDC181E-E9A6-468B-B1F6-44D92CED33CB}"/>
              </a:ext>
            </a:extLst>
          </p:cNvPr>
          <p:cNvSpPr>
            <a:spLocks noGrp="1" noChangeArrowheads="1"/>
          </p:cNvSpPr>
          <p:nvPr>
            <p:ph type="title"/>
          </p:nvPr>
        </p:nvSpPr>
        <p:spPr>
          <a:xfrm>
            <a:off x="520700" y="609600"/>
            <a:ext cx="8154988" cy="806450"/>
          </a:xfrm>
        </p:spPr>
        <p:txBody>
          <a:bodyPr/>
          <a:lstStyle/>
          <a:p>
            <a:pPr eaLnBrk="1" hangingPunct="1"/>
            <a:r>
              <a:rPr lang="en-US" altLang="en-US" sz="4000">
                <a:ea typeface="Calibri" panose="020F0502020204030204" pitchFamily="34" charset="0"/>
                <a:cs typeface="Lucida Sans" panose="020B0602030504020204" pitchFamily="34" charset="0"/>
              </a:rPr>
              <a:t>Executive Mgmt Info Security Concerns</a:t>
            </a:r>
          </a:p>
        </p:txBody>
      </p:sp>
      <p:sp>
        <p:nvSpPr>
          <p:cNvPr id="53251" name="Rectangle 3">
            <a:extLst>
              <a:ext uri="{FF2B5EF4-FFF2-40B4-BE49-F238E27FC236}">
                <a16:creationId xmlns:a16="http://schemas.microsoft.com/office/drawing/2014/main" id="{4D8A641B-94A8-4CC2-AB01-D203F02F8EB9}"/>
              </a:ext>
            </a:extLst>
          </p:cNvPr>
          <p:cNvSpPr>
            <a:spLocks noGrp="1" noChangeArrowheads="1"/>
          </p:cNvSpPr>
          <p:nvPr>
            <p:ph idx="1"/>
          </p:nvPr>
        </p:nvSpPr>
        <p:spPr/>
        <p:txBody>
          <a:bodyPr/>
          <a:lstStyle/>
          <a:p>
            <a:pPr eaLnBrk="1" hangingPunct="1"/>
            <a:r>
              <a:rPr lang="en-US" altLang="en-US" sz="2400">
                <a:latin typeface="Calibri" panose="020F0502020204030204" pitchFamily="34" charset="0"/>
                <a:ea typeface="ヒラギノ角ゴ Pro W3"/>
                <a:cs typeface="ヒラギノ角ゴ Pro W3"/>
              </a:rPr>
              <a:t>Reduce civil and legal liability related to privacy</a:t>
            </a:r>
          </a:p>
          <a:p>
            <a:pPr eaLnBrk="1" hangingPunct="1"/>
            <a:r>
              <a:rPr lang="en-US" altLang="en-US" sz="2400">
                <a:latin typeface="Calibri" panose="020F0502020204030204" pitchFamily="34" charset="0"/>
                <a:ea typeface="ヒラギノ角ゴ Pro W3"/>
                <a:cs typeface="ヒラギノ角ゴ Pro W3"/>
              </a:rPr>
              <a:t>Provide policy and standards leadership</a:t>
            </a:r>
          </a:p>
          <a:p>
            <a:pPr eaLnBrk="1" hangingPunct="1"/>
            <a:r>
              <a:rPr lang="en-US" altLang="en-US" sz="2400">
                <a:latin typeface="Calibri" panose="020F0502020204030204" pitchFamily="34" charset="0"/>
                <a:ea typeface="ヒラギノ角ゴ Pro W3"/>
                <a:cs typeface="ヒラギノ角ゴ Pro W3"/>
              </a:rPr>
              <a:t>Control risk to acceptable levels</a:t>
            </a:r>
          </a:p>
          <a:p>
            <a:pPr eaLnBrk="1" hangingPunct="1"/>
            <a:r>
              <a:rPr lang="en-US" altLang="en-US" sz="2400">
                <a:latin typeface="Calibri" panose="020F0502020204030204" pitchFamily="34" charset="0"/>
                <a:ea typeface="ヒラギノ角ゴ Pro W3"/>
                <a:cs typeface="ヒラギノ角ゴ Pro W3"/>
              </a:rPr>
              <a:t>Optimize limited security resources</a:t>
            </a:r>
          </a:p>
          <a:p>
            <a:pPr eaLnBrk="1" hangingPunct="1"/>
            <a:r>
              <a:rPr lang="en-US" altLang="en-US" sz="2400">
                <a:latin typeface="Calibri" panose="020F0502020204030204" pitchFamily="34" charset="0"/>
                <a:ea typeface="ヒラギノ角ゴ Pro W3"/>
                <a:cs typeface="ヒラギノ角ゴ Pro W3"/>
              </a:rPr>
              <a:t>Base decisions on accurate information</a:t>
            </a:r>
          </a:p>
          <a:p>
            <a:pPr eaLnBrk="1" hangingPunct="1"/>
            <a:r>
              <a:rPr lang="en-US" altLang="en-US" sz="2400">
                <a:latin typeface="Calibri" panose="020F0502020204030204" pitchFamily="34" charset="0"/>
                <a:ea typeface="ヒラギノ角ゴ Pro W3"/>
                <a:cs typeface="ヒラギノ角ゴ Pro W3"/>
              </a:rPr>
              <a:t>Allocate responsibility for safeguarding information</a:t>
            </a:r>
          </a:p>
          <a:p>
            <a:pPr eaLnBrk="1" hangingPunct="1"/>
            <a:r>
              <a:rPr lang="en-US" altLang="en-US" sz="2400">
                <a:latin typeface="Calibri" panose="020F0502020204030204" pitchFamily="34" charset="0"/>
                <a:ea typeface="ヒラギノ角ゴ Pro W3"/>
                <a:cs typeface="ヒラギノ角ゴ Pro W3"/>
              </a:rPr>
              <a:t>Increase trust and improve reputation outside organization</a:t>
            </a:r>
          </a:p>
        </p:txBody>
      </p:sp>
    </p:spTree>
  </p:cSld>
  <p:clrMapOvr>
    <a:masterClrMapping/>
  </p:clrMapOvr>
  <p:transition spd="slow"/>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CC1ED29-6757-4E0B-83D8-48ABE4C489A9}"/>
              </a:ext>
            </a:extLst>
          </p:cNvPr>
          <p:cNvSpPr>
            <a:spLocks noGrp="1"/>
          </p:cNvSpPr>
          <p:nvPr>
            <p:ph idx="11"/>
          </p:nvPr>
        </p:nvSpPr>
        <p:spPr>
          <a:xfrm>
            <a:off x="522288" y="1511300"/>
            <a:ext cx="8135937" cy="4860925"/>
          </a:xfrm>
        </p:spPr>
        <p:txBody>
          <a:bodyPr>
            <a:noAutofit/>
          </a:bodyPr>
          <a:lstStyle/>
          <a:p>
            <a:pPr marL="0" indent="0" eaLnBrk="1" hangingPunct="1">
              <a:buFont typeface="Arial" pitchFamily="34" charset="0"/>
              <a:buNone/>
              <a:defRPr/>
            </a:pPr>
            <a:r>
              <a:rPr lang="en-US" b="1" dirty="0"/>
              <a:t>Chief Information Officer (CIO):</a:t>
            </a:r>
            <a:r>
              <a:rPr lang="en-US" dirty="0"/>
              <a:t> heads IT with main concern: providing computing service and performance</a:t>
            </a:r>
          </a:p>
          <a:p>
            <a:pPr marL="0" indent="0" eaLnBrk="1" hangingPunct="1">
              <a:buFont typeface="Arial" pitchFamily="34" charset="0"/>
              <a:buNone/>
              <a:defRPr/>
            </a:pPr>
            <a:r>
              <a:rPr lang="en-US" b="1" dirty="0"/>
              <a:t>Chief Information Security Officer (CISO): </a:t>
            </a:r>
            <a:r>
              <a:rPr lang="en-US" dirty="0"/>
              <a:t>heads information security with main concerns: security, privacy and regulation</a:t>
            </a:r>
          </a:p>
          <a:p>
            <a:pPr eaLnBrk="1" hangingPunct="1">
              <a:defRPr/>
            </a:pPr>
            <a:r>
              <a:rPr lang="en-US" dirty="0"/>
              <a:t>Since both compete for resources and attention, it is best if they both report directly to executive management, instead of one reporting to the other. </a:t>
            </a:r>
          </a:p>
          <a:p>
            <a:pPr marL="0" indent="0" eaLnBrk="1" hangingPunct="1">
              <a:buFont typeface="Arial" pitchFamily="34" charset="0"/>
              <a:buNone/>
              <a:defRPr/>
            </a:pPr>
            <a:r>
              <a:rPr lang="en-US" b="1" dirty="0"/>
              <a:t>Chief Security Officer: </a:t>
            </a:r>
            <a:r>
              <a:rPr lang="en-US" dirty="0"/>
              <a:t>responsible for physical security: guards, close circuit TV, etc. </a:t>
            </a:r>
          </a:p>
          <a:p>
            <a:pPr marL="0" indent="0" eaLnBrk="1" hangingPunct="1">
              <a:buFont typeface="Arial" pitchFamily="34" charset="0"/>
              <a:buNone/>
              <a:defRPr/>
            </a:pPr>
            <a:r>
              <a:rPr lang="en-US" b="1" dirty="0"/>
              <a:t>Chief Risk Officer (CRO): </a:t>
            </a:r>
            <a:r>
              <a:rPr lang="en-US" dirty="0"/>
              <a:t>calculates, monitors and controls risk for an organization</a:t>
            </a:r>
          </a:p>
          <a:p>
            <a:pPr marL="0" indent="0" eaLnBrk="1" hangingPunct="1">
              <a:buFont typeface="Arial" pitchFamily="34" charset="0"/>
              <a:buNone/>
              <a:defRPr/>
            </a:pPr>
            <a:r>
              <a:rPr lang="en-US" b="1" dirty="0"/>
              <a:t>Chief Privacy Officer (CPO):</a:t>
            </a:r>
            <a:r>
              <a:rPr lang="en-US" dirty="0"/>
              <a:t>protects customer and employee privacy</a:t>
            </a:r>
          </a:p>
          <a:p>
            <a:pPr marL="0" indent="0" eaLnBrk="1" hangingPunct="1">
              <a:buFont typeface="Arial" pitchFamily="34" charset="0"/>
              <a:buNone/>
              <a:defRPr/>
            </a:pPr>
            <a:r>
              <a:rPr lang="en-US" b="1" dirty="0"/>
              <a:t>Chief Compliance Officer (CCO): </a:t>
            </a:r>
            <a:r>
              <a:rPr lang="en-US" dirty="0"/>
              <a:t>ensures the organization complies with policy and regulation</a:t>
            </a:r>
          </a:p>
          <a:p>
            <a:pPr marL="0" indent="0" algn="ctr" eaLnBrk="1" hangingPunct="1">
              <a:buFont typeface="Arial" pitchFamily="34" charset="0"/>
              <a:buNone/>
              <a:defRPr/>
            </a:pPr>
            <a:r>
              <a:rPr lang="en-US" dirty="0"/>
              <a:t>Alternatively, many positions may be wrapped into one CISO job, sometimes called: Information Security Manager</a:t>
            </a:r>
          </a:p>
        </p:txBody>
      </p:sp>
      <p:sp>
        <p:nvSpPr>
          <p:cNvPr id="57347" name="Title 2">
            <a:extLst>
              <a:ext uri="{FF2B5EF4-FFF2-40B4-BE49-F238E27FC236}">
                <a16:creationId xmlns:a16="http://schemas.microsoft.com/office/drawing/2014/main" id="{63CD9E0F-9726-4428-BFB1-733ACB6C139F}"/>
              </a:ext>
            </a:extLst>
          </p:cNvPr>
          <p:cNvSpPr>
            <a:spLocks noGrp="1"/>
          </p:cNvSpPr>
          <p:nvPr>
            <p:ph type="title"/>
          </p:nvPr>
        </p:nvSpPr>
        <p:spPr/>
        <p:txBody>
          <a:bodyPr/>
          <a:lstStyle/>
          <a:p>
            <a:pPr eaLnBrk="1" hangingPunct="1"/>
            <a:r>
              <a:rPr lang="en-US" altLang="en-US">
                <a:ea typeface="Calibri" panose="020F0502020204030204" pitchFamily="34" charset="0"/>
                <a:cs typeface="Lucida Sans" panose="020B0602030504020204" pitchFamily="34" charset="0"/>
              </a:rPr>
              <a:t>C-Level Security </a:t>
            </a:r>
          </a:p>
        </p:txBody>
      </p:sp>
    </p:spTree>
  </p:cSld>
  <p:clrMapOvr>
    <a:masterClrMapping/>
  </p:clrMapOvr>
  <p:transition spd="slow"/>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4">
            <a:extLst>
              <a:ext uri="{FF2B5EF4-FFF2-40B4-BE49-F238E27FC236}">
                <a16:creationId xmlns:a16="http://schemas.microsoft.com/office/drawing/2014/main" id="{EE173E94-152E-490D-B54F-BC4AD127F976}"/>
              </a:ext>
            </a:extLst>
          </p:cNvPr>
          <p:cNvSpPr>
            <a:spLocks noGrp="1" noChangeArrowheads="1"/>
          </p:cNvSpPr>
          <p:nvPr>
            <p:ph type="title"/>
          </p:nvPr>
        </p:nvSpPr>
        <p:spPr/>
        <p:txBody>
          <a:bodyPr/>
          <a:lstStyle/>
          <a:p>
            <a:pPr eaLnBrk="1" hangingPunct="1"/>
            <a:r>
              <a:rPr lang="en-US" altLang="en-US">
                <a:ea typeface="Calibri" panose="020F0502020204030204" pitchFamily="34" charset="0"/>
                <a:cs typeface="Lucida Sans" panose="020B0602030504020204" pitchFamily="34" charset="0"/>
              </a:rPr>
              <a:t>IT Governance Committees</a:t>
            </a:r>
          </a:p>
        </p:txBody>
      </p:sp>
      <p:sp>
        <p:nvSpPr>
          <p:cNvPr id="54275" name="Line 5">
            <a:extLst>
              <a:ext uri="{FF2B5EF4-FFF2-40B4-BE49-F238E27FC236}">
                <a16:creationId xmlns:a16="http://schemas.microsoft.com/office/drawing/2014/main" id="{94DF6697-5E38-4971-8D35-0062D9619B43}"/>
              </a:ext>
            </a:extLst>
          </p:cNvPr>
          <p:cNvSpPr>
            <a:spLocks noChangeShapeType="1"/>
          </p:cNvSpPr>
          <p:nvPr/>
        </p:nvSpPr>
        <p:spPr bwMode="auto">
          <a:xfrm>
            <a:off x="914400" y="19050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4276" name="AutoShape 6">
            <a:extLst>
              <a:ext uri="{FF2B5EF4-FFF2-40B4-BE49-F238E27FC236}">
                <a16:creationId xmlns:a16="http://schemas.microsoft.com/office/drawing/2014/main" id="{BDF8CEB1-4155-41C2-B6C6-06D227E8C4B4}"/>
              </a:ext>
            </a:extLst>
          </p:cNvPr>
          <p:cNvSpPr>
            <a:spLocks noChangeArrowheads="1"/>
          </p:cNvSpPr>
          <p:nvPr/>
        </p:nvSpPr>
        <p:spPr bwMode="auto">
          <a:xfrm>
            <a:off x="762000" y="1600200"/>
            <a:ext cx="304800" cy="304800"/>
          </a:xfrm>
          <a:prstGeom prst="smileyFace">
            <a:avLst>
              <a:gd name="adj" fmla="val 4653"/>
            </a:avLst>
          </a:prstGeom>
          <a:solidFill>
            <a:srgbClr val="E6CF46"/>
          </a:solidFill>
          <a:ln w="9525">
            <a:solidFill>
              <a:schemeClr val="tx1"/>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54277" name="Line 7">
            <a:extLst>
              <a:ext uri="{FF2B5EF4-FFF2-40B4-BE49-F238E27FC236}">
                <a16:creationId xmlns:a16="http://schemas.microsoft.com/office/drawing/2014/main" id="{5FF4DDE4-A289-4E7C-BEF8-23F7CE97D8EF}"/>
              </a:ext>
            </a:extLst>
          </p:cNvPr>
          <p:cNvSpPr>
            <a:spLocks noChangeShapeType="1"/>
          </p:cNvSpPr>
          <p:nvPr/>
        </p:nvSpPr>
        <p:spPr bwMode="auto">
          <a:xfrm>
            <a:off x="685800" y="2057400"/>
            <a:ext cx="533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4278" name="Line 8">
            <a:extLst>
              <a:ext uri="{FF2B5EF4-FFF2-40B4-BE49-F238E27FC236}">
                <a16:creationId xmlns:a16="http://schemas.microsoft.com/office/drawing/2014/main" id="{BFD92D4C-CA41-4F9F-A034-D95EAAEBD95C}"/>
              </a:ext>
            </a:extLst>
          </p:cNvPr>
          <p:cNvSpPr>
            <a:spLocks noChangeShapeType="1"/>
          </p:cNvSpPr>
          <p:nvPr/>
        </p:nvSpPr>
        <p:spPr bwMode="auto">
          <a:xfrm flipH="1">
            <a:off x="762000" y="2286000"/>
            <a:ext cx="15240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4279" name="Line 9">
            <a:extLst>
              <a:ext uri="{FF2B5EF4-FFF2-40B4-BE49-F238E27FC236}">
                <a16:creationId xmlns:a16="http://schemas.microsoft.com/office/drawing/2014/main" id="{5C7D62F9-9D83-44D1-AD46-9B059B6461D2}"/>
              </a:ext>
            </a:extLst>
          </p:cNvPr>
          <p:cNvSpPr>
            <a:spLocks noChangeShapeType="1"/>
          </p:cNvSpPr>
          <p:nvPr/>
        </p:nvSpPr>
        <p:spPr bwMode="auto">
          <a:xfrm>
            <a:off x="914400" y="2286000"/>
            <a:ext cx="22860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4280" name="Line 10">
            <a:extLst>
              <a:ext uri="{FF2B5EF4-FFF2-40B4-BE49-F238E27FC236}">
                <a16:creationId xmlns:a16="http://schemas.microsoft.com/office/drawing/2014/main" id="{FDFC6BED-2C8C-4784-8EFE-E736FBFF0C49}"/>
              </a:ext>
            </a:extLst>
          </p:cNvPr>
          <p:cNvSpPr>
            <a:spLocks noChangeShapeType="1"/>
          </p:cNvSpPr>
          <p:nvPr/>
        </p:nvSpPr>
        <p:spPr bwMode="auto">
          <a:xfrm>
            <a:off x="1371600" y="19050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4281" name="AutoShape 11">
            <a:extLst>
              <a:ext uri="{FF2B5EF4-FFF2-40B4-BE49-F238E27FC236}">
                <a16:creationId xmlns:a16="http://schemas.microsoft.com/office/drawing/2014/main" id="{C1CF6605-6952-4E7F-8E68-30D28305F119}"/>
              </a:ext>
            </a:extLst>
          </p:cNvPr>
          <p:cNvSpPr>
            <a:spLocks noChangeArrowheads="1"/>
          </p:cNvSpPr>
          <p:nvPr/>
        </p:nvSpPr>
        <p:spPr bwMode="auto">
          <a:xfrm>
            <a:off x="1219200" y="1600200"/>
            <a:ext cx="304800" cy="304800"/>
          </a:xfrm>
          <a:prstGeom prst="smileyFace">
            <a:avLst>
              <a:gd name="adj" fmla="val 4653"/>
            </a:avLst>
          </a:prstGeom>
          <a:solidFill>
            <a:srgbClr val="F4EBB2"/>
          </a:solidFill>
          <a:ln w="9525">
            <a:solidFill>
              <a:schemeClr val="tx1"/>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54282" name="Line 12">
            <a:extLst>
              <a:ext uri="{FF2B5EF4-FFF2-40B4-BE49-F238E27FC236}">
                <a16:creationId xmlns:a16="http://schemas.microsoft.com/office/drawing/2014/main" id="{49C159B8-F739-436D-B54D-EF9705C9FE10}"/>
              </a:ext>
            </a:extLst>
          </p:cNvPr>
          <p:cNvSpPr>
            <a:spLocks noChangeShapeType="1"/>
          </p:cNvSpPr>
          <p:nvPr/>
        </p:nvSpPr>
        <p:spPr bwMode="auto">
          <a:xfrm>
            <a:off x="1143000" y="2057400"/>
            <a:ext cx="533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4283" name="Line 13">
            <a:extLst>
              <a:ext uri="{FF2B5EF4-FFF2-40B4-BE49-F238E27FC236}">
                <a16:creationId xmlns:a16="http://schemas.microsoft.com/office/drawing/2014/main" id="{CB107A40-5BB6-4A10-9F76-70D63EA944E0}"/>
              </a:ext>
            </a:extLst>
          </p:cNvPr>
          <p:cNvSpPr>
            <a:spLocks noChangeShapeType="1"/>
          </p:cNvSpPr>
          <p:nvPr/>
        </p:nvSpPr>
        <p:spPr bwMode="auto">
          <a:xfrm flipH="1">
            <a:off x="1219200" y="2286000"/>
            <a:ext cx="15240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4284" name="Line 14">
            <a:extLst>
              <a:ext uri="{FF2B5EF4-FFF2-40B4-BE49-F238E27FC236}">
                <a16:creationId xmlns:a16="http://schemas.microsoft.com/office/drawing/2014/main" id="{A7350BA6-FC91-49C5-8408-5E134F0970BF}"/>
              </a:ext>
            </a:extLst>
          </p:cNvPr>
          <p:cNvSpPr>
            <a:spLocks noChangeShapeType="1"/>
          </p:cNvSpPr>
          <p:nvPr/>
        </p:nvSpPr>
        <p:spPr bwMode="auto">
          <a:xfrm>
            <a:off x="1371600" y="2286000"/>
            <a:ext cx="15240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4285" name="Line 15">
            <a:extLst>
              <a:ext uri="{FF2B5EF4-FFF2-40B4-BE49-F238E27FC236}">
                <a16:creationId xmlns:a16="http://schemas.microsoft.com/office/drawing/2014/main" id="{64DC6A1D-B407-4F23-BAD6-6F9ED911958C}"/>
              </a:ext>
            </a:extLst>
          </p:cNvPr>
          <p:cNvSpPr>
            <a:spLocks noChangeShapeType="1"/>
          </p:cNvSpPr>
          <p:nvPr/>
        </p:nvSpPr>
        <p:spPr bwMode="auto">
          <a:xfrm>
            <a:off x="1828800" y="19050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4286" name="AutoShape 16">
            <a:extLst>
              <a:ext uri="{FF2B5EF4-FFF2-40B4-BE49-F238E27FC236}">
                <a16:creationId xmlns:a16="http://schemas.microsoft.com/office/drawing/2014/main" id="{5E645D6B-289E-4727-B178-38EECA76B831}"/>
              </a:ext>
            </a:extLst>
          </p:cNvPr>
          <p:cNvSpPr>
            <a:spLocks noChangeArrowheads="1"/>
          </p:cNvSpPr>
          <p:nvPr/>
        </p:nvSpPr>
        <p:spPr bwMode="auto">
          <a:xfrm>
            <a:off x="1676400" y="1600200"/>
            <a:ext cx="304800" cy="304800"/>
          </a:xfrm>
          <a:prstGeom prst="smileyFace">
            <a:avLst>
              <a:gd name="adj" fmla="val 4653"/>
            </a:avLst>
          </a:prstGeom>
          <a:solidFill>
            <a:srgbClr val="A4623A"/>
          </a:solidFill>
          <a:ln w="9525">
            <a:solidFill>
              <a:schemeClr val="tx1"/>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54287" name="Line 17">
            <a:extLst>
              <a:ext uri="{FF2B5EF4-FFF2-40B4-BE49-F238E27FC236}">
                <a16:creationId xmlns:a16="http://schemas.microsoft.com/office/drawing/2014/main" id="{E017C422-3E06-42F7-9480-122753E32415}"/>
              </a:ext>
            </a:extLst>
          </p:cNvPr>
          <p:cNvSpPr>
            <a:spLocks noChangeShapeType="1"/>
          </p:cNvSpPr>
          <p:nvPr/>
        </p:nvSpPr>
        <p:spPr bwMode="auto">
          <a:xfrm>
            <a:off x="1600200" y="2057400"/>
            <a:ext cx="533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4288" name="Line 18">
            <a:extLst>
              <a:ext uri="{FF2B5EF4-FFF2-40B4-BE49-F238E27FC236}">
                <a16:creationId xmlns:a16="http://schemas.microsoft.com/office/drawing/2014/main" id="{2C013EC1-E874-4FF0-8B9A-EC0E527066B1}"/>
              </a:ext>
            </a:extLst>
          </p:cNvPr>
          <p:cNvSpPr>
            <a:spLocks noChangeShapeType="1"/>
          </p:cNvSpPr>
          <p:nvPr/>
        </p:nvSpPr>
        <p:spPr bwMode="auto">
          <a:xfrm flipH="1">
            <a:off x="1676400" y="2286000"/>
            <a:ext cx="15240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4289" name="Line 19">
            <a:extLst>
              <a:ext uri="{FF2B5EF4-FFF2-40B4-BE49-F238E27FC236}">
                <a16:creationId xmlns:a16="http://schemas.microsoft.com/office/drawing/2014/main" id="{03471A20-59FB-4589-A6AC-A354E4B021B3}"/>
              </a:ext>
            </a:extLst>
          </p:cNvPr>
          <p:cNvSpPr>
            <a:spLocks noChangeShapeType="1"/>
          </p:cNvSpPr>
          <p:nvPr/>
        </p:nvSpPr>
        <p:spPr bwMode="auto">
          <a:xfrm>
            <a:off x="1828800" y="2286000"/>
            <a:ext cx="22860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4290" name="Text Box 20">
            <a:extLst>
              <a:ext uri="{FF2B5EF4-FFF2-40B4-BE49-F238E27FC236}">
                <a16:creationId xmlns:a16="http://schemas.microsoft.com/office/drawing/2014/main" id="{C378872B-D697-4A9B-846C-5E31B4E5C93C}"/>
              </a:ext>
            </a:extLst>
          </p:cNvPr>
          <p:cNvSpPr txBox="1">
            <a:spLocks noChangeArrowheads="1"/>
          </p:cNvSpPr>
          <p:nvPr/>
        </p:nvSpPr>
        <p:spPr bwMode="auto">
          <a:xfrm>
            <a:off x="457200" y="2667000"/>
            <a:ext cx="1989138"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000"/>
              <a:t>Board members</a:t>
            </a:r>
          </a:p>
          <a:p>
            <a:pPr eaLnBrk="1" hangingPunct="1"/>
            <a:r>
              <a:rPr lang="en-US" altLang="en-US" sz="2000"/>
              <a:t>&amp; specialists</a:t>
            </a:r>
          </a:p>
        </p:txBody>
      </p:sp>
      <p:sp>
        <p:nvSpPr>
          <p:cNvPr id="54291" name="Line 36">
            <a:extLst>
              <a:ext uri="{FF2B5EF4-FFF2-40B4-BE49-F238E27FC236}">
                <a16:creationId xmlns:a16="http://schemas.microsoft.com/office/drawing/2014/main" id="{A8B788A0-8B25-47E7-A443-6FC0E43F6EB7}"/>
              </a:ext>
            </a:extLst>
          </p:cNvPr>
          <p:cNvSpPr>
            <a:spLocks noChangeShapeType="1"/>
          </p:cNvSpPr>
          <p:nvPr/>
        </p:nvSpPr>
        <p:spPr bwMode="auto">
          <a:xfrm>
            <a:off x="914400" y="39624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4292" name="AutoShape 37">
            <a:extLst>
              <a:ext uri="{FF2B5EF4-FFF2-40B4-BE49-F238E27FC236}">
                <a16:creationId xmlns:a16="http://schemas.microsoft.com/office/drawing/2014/main" id="{BFD3D851-14A6-4005-AC12-A589258FA0AB}"/>
              </a:ext>
            </a:extLst>
          </p:cNvPr>
          <p:cNvSpPr>
            <a:spLocks noChangeArrowheads="1"/>
          </p:cNvSpPr>
          <p:nvPr/>
        </p:nvSpPr>
        <p:spPr bwMode="auto">
          <a:xfrm>
            <a:off x="762000" y="3657600"/>
            <a:ext cx="304800" cy="304800"/>
          </a:xfrm>
          <a:prstGeom prst="smileyFace">
            <a:avLst>
              <a:gd name="adj" fmla="val 4653"/>
            </a:avLst>
          </a:prstGeom>
          <a:solidFill>
            <a:srgbClr val="F4EBB2"/>
          </a:solidFill>
          <a:ln w="9525">
            <a:solidFill>
              <a:schemeClr val="tx1"/>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US" altLang="en-US">
              <a:solidFill>
                <a:schemeClr val="bg1"/>
              </a:solidFill>
            </a:endParaRPr>
          </a:p>
        </p:txBody>
      </p:sp>
      <p:sp>
        <p:nvSpPr>
          <p:cNvPr id="54293" name="Line 38">
            <a:extLst>
              <a:ext uri="{FF2B5EF4-FFF2-40B4-BE49-F238E27FC236}">
                <a16:creationId xmlns:a16="http://schemas.microsoft.com/office/drawing/2014/main" id="{ED70FB73-F858-4839-938F-F14222CA47AF}"/>
              </a:ext>
            </a:extLst>
          </p:cNvPr>
          <p:cNvSpPr>
            <a:spLocks noChangeShapeType="1"/>
          </p:cNvSpPr>
          <p:nvPr/>
        </p:nvSpPr>
        <p:spPr bwMode="auto">
          <a:xfrm>
            <a:off x="685800" y="4114800"/>
            <a:ext cx="533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4294" name="Line 39">
            <a:extLst>
              <a:ext uri="{FF2B5EF4-FFF2-40B4-BE49-F238E27FC236}">
                <a16:creationId xmlns:a16="http://schemas.microsoft.com/office/drawing/2014/main" id="{3265FA79-A843-44FA-AFEC-7B6071D31B91}"/>
              </a:ext>
            </a:extLst>
          </p:cNvPr>
          <p:cNvSpPr>
            <a:spLocks noChangeShapeType="1"/>
          </p:cNvSpPr>
          <p:nvPr/>
        </p:nvSpPr>
        <p:spPr bwMode="auto">
          <a:xfrm flipH="1">
            <a:off x="762000" y="4343400"/>
            <a:ext cx="15240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4295" name="Line 40">
            <a:extLst>
              <a:ext uri="{FF2B5EF4-FFF2-40B4-BE49-F238E27FC236}">
                <a16:creationId xmlns:a16="http://schemas.microsoft.com/office/drawing/2014/main" id="{42719DF5-6AE7-4A69-BEE0-110EDB962600}"/>
              </a:ext>
            </a:extLst>
          </p:cNvPr>
          <p:cNvSpPr>
            <a:spLocks noChangeShapeType="1"/>
          </p:cNvSpPr>
          <p:nvPr/>
        </p:nvSpPr>
        <p:spPr bwMode="auto">
          <a:xfrm>
            <a:off x="914400" y="4343400"/>
            <a:ext cx="22860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4296" name="Line 41">
            <a:extLst>
              <a:ext uri="{FF2B5EF4-FFF2-40B4-BE49-F238E27FC236}">
                <a16:creationId xmlns:a16="http://schemas.microsoft.com/office/drawing/2014/main" id="{AE46549D-087D-4710-A068-4317CDAC059A}"/>
              </a:ext>
            </a:extLst>
          </p:cNvPr>
          <p:cNvSpPr>
            <a:spLocks noChangeShapeType="1"/>
          </p:cNvSpPr>
          <p:nvPr/>
        </p:nvSpPr>
        <p:spPr bwMode="auto">
          <a:xfrm>
            <a:off x="1371600" y="39624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4297" name="AutoShape 42">
            <a:extLst>
              <a:ext uri="{FF2B5EF4-FFF2-40B4-BE49-F238E27FC236}">
                <a16:creationId xmlns:a16="http://schemas.microsoft.com/office/drawing/2014/main" id="{F4EFFBC9-2354-40FA-BAEF-71A9A1CBFBC3}"/>
              </a:ext>
            </a:extLst>
          </p:cNvPr>
          <p:cNvSpPr>
            <a:spLocks noChangeArrowheads="1"/>
          </p:cNvSpPr>
          <p:nvPr/>
        </p:nvSpPr>
        <p:spPr bwMode="auto">
          <a:xfrm>
            <a:off x="1219200" y="3657600"/>
            <a:ext cx="304800" cy="304800"/>
          </a:xfrm>
          <a:prstGeom prst="smileyFace">
            <a:avLst>
              <a:gd name="adj" fmla="val 4653"/>
            </a:avLst>
          </a:prstGeom>
          <a:solidFill>
            <a:srgbClr val="F4EBB2"/>
          </a:solidFill>
          <a:ln w="9525">
            <a:solidFill>
              <a:schemeClr val="tx1"/>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54298" name="Line 43">
            <a:extLst>
              <a:ext uri="{FF2B5EF4-FFF2-40B4-BE49-F238E27FC236}">
                <a16:creationId xmlns:a16="http://schemas.microsoft.com/office/drawing/2014/main" id="{12D7490C-C6A3-45A3-90CB-8DE0ED2431C9}"/>
              </a:ext>
            </a:extLst>
          </p:cNvPr>
          <p:cNvSpPr>
            <a:spLocks noChangeShapeType="1"/>
          </p:cNvSpPr>
          <p:nvPr/>
        </p:nvSpPr>
        <p:spPr bwMode="auto">
          <a:xfrm>
            <a:off x="1143000" y="4114800"/>
            <a:ext cx="533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4299" name="Line 44">
            <a:extLst>
              <a:ext uri="{FF2B5EF4-FFF2-40B4-BE49-F238E27FC236}">
                <a16:creationId xmlns:a16="http://schemas.microsoft.com/office/drawing/2014/main" id="{B02C855F-B769-41FB-81F9-AA5D20A7B5BF}"/>
              </a:ext>
            </a:extLst>
          </p:cNvPr>
          <p:cNvSpPr>
            <a:spLocks noChangeShapeType="1"/>
          </p:cNvSpPr>
          <p:nvPr/>
        </p:nvSpPr>
        <p:spPr bwMode="auto">
          <a:xfrm flipH="1">
            <a:off x="1219200" y="4343400"/>
            <a:ext cx="15240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4300" name="Line 45">
            <a:extLst>
              <a:ext uri="{FF2B5EF4-FFF2-40B4-BE49-F238E27FC236}">
                <a16:creationId xmlns:a16="http://schemas.microsoft.com/office/drawing/2014/main" id="{89A44832-8388-4331-9C6B-8759990F4CD4}"/>
              </a:ext>
            </a:extLst>
          </p:cNvPr>
          <p:cNvSpPr>
            <a:spLocks noChangeShapeType="1"/>
          </p:cNvSpPr>
          <p:nvPr/>
        </p:nvSpPr>
        <p:spPr bwMode="auto">
          <a:xfrm>
            <a:off x="1371600" y="4343400"/>
            <a:ext cx="22860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4301" name="Line 46">
            <a:extLst>
              <a:ext uri="{FF2B5EF4-FFF2-40B4-BE49-F238E27FC236}">
                <a16:creationId xmlns:a16="http://schemas.microsoft.com/office/drawing/2014/main" id="{FE2B69B0-D81B-41E8-B363-D693B66D230A}"/>
              </a:ext>
            </a:extLst>
          </p:cNvPr>
          <p:cNvSpPr>
            <a:spLocks noChangeShapeType="1"/>
          </p:cNvSpPr>
          <p:nvPr/>
        </p:nvSpPr>
        <p:spPr bwMode="auto">
          <a:xfrm>
            <a:off x="1828800" y="39624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4302" name="AutoShape 47">
            <a:extLst>
              <a:ext uri="{FF2B5EF4-FFF2-40B4-BE49-F238E27FC236}">
                <a16:creationId xmlns:a16="http://schemas.microsoft.com/office/drawing/2014/main" id="{3731409F-2E39-46A8-961B-9CFCC35E89C3}"/>
              </a:ext>
            </a:extLst>
          </p:cNvPr>
          <p:cNvSpPr>
            <a:spLocks noChangeArrowheads="1"/>
          </p:cNvSpPr>
          <p:nvPr/>
        </p:nvSpPr>
        <p:spPr bwMode="auto">
          <a:xfrm>
            <a:off x="1676400" y="3657600"/>
            <a:ext cx="304800" cy="304800"/>
          </a:xfrm>
          <a:prstGeom prst="smileyFace">
            <a:avLst>
              <a:gd name="adj" fmla="val 4653"/>
            </a:avLst>
          </a:prstGeom>
          <a:solidFill>
            <a:srgbClr val="A4623A"/>
          </a:solidFill>
          <a:ln w="9525">
            <a:solidFill>
              <a:schemeClr val="tx1"/>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54303" name="Line 48">
            <a:extLst>
              <a:ext uri="{FF2B5EF4-FFF2-40B4-BE49-F238E27FC236}">
                <a16:creationId xmlns:a16="http://schemas.microsoft.com/office/drawing/2014/main" id="{31D4400A-C3F0-44AD-9CBC-DD43BCB79133}"/>
              </a:ext>
            </a:extLst>
          </p:cNvPr>
          <p:cNvSpPr>
            <a:spLocks noChangeShapeType="1"/>
          </p:cNvSpPr>
          <p:nvPr/>
        </p:nvSpPr>
        <p:spPr bwMode="auto">
          <a:xfrm>
            <a:off x="1600200" y="4114800"/>
            <a:ext cx="533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4304" name="Line 49">
            <a:extLst>
              <a:ext uri="{FF2B5EF4-FFF2-40B4-BE49-F238E27FC236}">
                <a16:creationId xmlns:a16="http://schemas.microsoft.com/office/drawing/2014/main" id="{0FF7818C-7F81-4209-8860-341EC9E078A0}"/>
              </a:ext>
            </a:extLst>
          </p:cNvPr>
          <p:cNvSpPr>
            <a:spLocks noChangeShapeType="1"/>
          </p:cNvSpPr>
          <p:nvPr/>
        </p:nvSpPr>
        <p:spPr bwMode="auto">
          <a:xfrm flipH="1">
            <a:off x="1676400" y="4343400"/>
            <a:ext cx="15240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4305" name="Line 50">
            <a:extLst>
              <a:ext uri="{FF2B5EF4-FFF2-40B4-BE49-F238E27FC236}">
                <a16:creationId xmlns:a16="http://schemas.microsoft.com/office/drawing/2014/main" id="{807AACB8-A6A0-42FE-A7FD-AAF3D27D6A99}"/>
              </a:ext>
            </a:extLst>
          </p:cNvPr>
          <p:cNvSpPr>
            <a:spLocks noChangeShapeType="1"/>
          </p:cNvSpPr>
          <p:nvPr/>
        </p:nvSpPr>
        <p:spPr bwMode="auto">
          <a:xfrm>
            <a:off x="1828800" y="4343400"/>
            <a:ext cx="15240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4306" name="Text Box 51">
            <a:extLst>
              <a:ext uri="{FF2B5EF4-FFF2-40B4-BE49-F238E27FC236}">
                <a16:creationId xmlns:a16="http://schemas.microsoft.com/office/drawing/2014/main" id="{F7E900C0-FE90-47BC-AEE3-62B02BE72001}"/>
              </a:ext>
            </a:extLst>
          </p:cNvPr>
          <p:cNvSpPr txBox="1">
            <a:spLocks noChangeArrowheads="1"/>
          </p:cNvSpPr>
          <p:nvPr/>
        </p:nvSpPr>
        <p:spPr bwMode="auto">
          <a:xfrm>
            <a:off x="304800" y="4724400"/>
            <a:ext cx="2947988"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000"/>
              <a:t>Business executives</a:t>
            </a:r>
          </a:p>
          <a:p>
            <a:pPr eaLnBrk="1" hangingPunct="1"/>
            <a:r>
              <a:rPr lang="en-US" altLang="en-US" sz="2000"/>
              <a:t>(IT users), CIO, key</a:t>
            </a:r>
          </a:p>
          <a:p>
            <a:pPr eaLnBrk="1" hangingPunct="1"/>
            <a:r>
              <a:rPr lang="en-US" altLang="en-US" sz="2000"/>
              <a:t>advisors (IT, legal, audit,</a:t>
            </a:r>
          </a:p>
          <a:p>
            <a:pPr eaLnBrk="1" hangingPunct="1"/>
            <a:r>
              <a:rPr lang="en-US" altLang="en-US" sz="2000"/>
              <a:t>finance)</a:t>
            </a:r>
          </a:p>
        </p:txBody>
      </p:sp>
      <p:sp>
        <p:nvSpPr>
          <p:cNvPr id="54307" name="AutoShape 52">
            <a:extLst>
              <a:ext uri="{FF2B5EF4-FFF2-40B4-BE49-F238E27FC236}">
                <a16:creationId xmlns:a16="http://schemas.microsoft.com/office/drawing/2014/main" id="{150BC536-8F6C-442B-A38D-D7608897FAEC}"/>
              </a:ext>
            </a:extLst>
          </p:cNvPr>
          <p:cNvSpPr>
            <a:spLocks noChangeArrowheads="1"/>
          </p:cNvSpPr>
          <p:nvPr/>
        </p:nvSpPr>
        <p:spPr bwMode="auto">
          <a:xfrm>
            <a:off x="1219200" y="2286000"/>
            <a:ext cx="304800" cy="228600"/>
          </a:xfrm>
          <a:prstGeom prst="triangle">
            <a:avLst>
              <a:gd name="adj" fmla="val 50000"/>
            </a:avLst>
          </a:prstGeom>
          <a:solidFill>
            <a:schemeClr val="accent1"/>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54308" name="AutoShape 53">
            <a:extLst>
              <a:ext uri="{FF2B5EF4-FFF2-40B4-BE49-F238E27FC236}">
                <a16:creationId xmlns:a16="http://schemas.microsoft.com/office/drawing/2014/main" id="{93E4455E-3601-4246-A7B6-AAEA848FF84E}"/>
              </a:ext>
            </a:extLst>
          </p:cNvPr>
          <p:cNvSpPr>
            <a:spLocks noChangeArrowheads="1"/>
          </p:cNvSpPr>
          <p:nvPr/>
        </p:nvSpPr>
        <p:spPr bwMode="auto">
          <a:xfrm>
            <a:off x="1676400" y="4343400"/>
            <a:ext cx="304800" cy="228600"/>
          </a:xfrm>
          <a:prstGeom prst="triangle">
            <a:avLst>
              <a:gd name="adj" fmla="val 50000"/>
            </a:avLst>
          </a:prstGeom>
          <a:solidFill>
            <a:schemeClr val="hlink"/>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54309" name="Text Box 54">
            <a:extLst>
              <a:ext uri="{FF2B5EF4-FFF2-40B4-BE49-F238E27FC236}">
                <a16:creationId xmlns:a16="http://schemas.microsoft.com/office/drawing/2014/main" id="{227BDE23-5F2B-4A20-9FA9-0A0E7DA94B00}"/>
              </a:ext>
            </a:extLst>
          </p:cNvPr>
          <p:cNvSpPr txBox="1">
            <a:spLocks noChangeArrowheads="1"/>
          </p:cNvSpPr>
          <p:nvPr/>
        </p:nvSpPr>
        <p:spPr bwMode="auto">
          <a:xfrm>
            <a:off x="2895600" y="1676400"/>
            <a:ext cx="6065838"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400" b="1"/>
              <a:t>IT Strategic Committee</a:t>
            </a:r>
          </a:p>
          <a:p>
            <a:pPr eaLnBrk="1" hangingPunct="1"/>
            <a:r>
              <a:rPr lang="en-US" altLang="en-US" sz="2400"/>
              <a:t>Focuses on Direction and Strategy</a:t>
            </a:r>
          </a:p>
          <a:p>
            <a:pPr eaLnBrk="1" hangingPunct="1"/>
            <a:r>
              <a:rPr lang="en-US" altLang="en-US" sz="2400"/>
              <a:t>Advises board on IT strategy and alignment</a:t>
            </a:r>
          </a:p>
          <a:p>
            <a:pPr eaLnBrk="1" hangingPunct="1"/>
            <a:r>
              <a:rPr lang="en-US" altLang="en-US" sz="2400"/>
              <a:t>Optimization of IT costs and risk</a:t>
            </a:r>
          </a:p>
        </p:txBody>
      </p:sp>
      <p:sp>
        <p:nvSpPr>
          <p:cNvPr id="54310" name="Text Box 55">
            <a:extLst>
              <a:ext uri="{FF2B5EF4-FFF2-40B4-BE49-F238E27FC236}">
                <a16:creationId xmlns:a16="http://schemas.microsoft.com/office/drawing/2014/main" id="{084FFBF4-CD94-4CC7-A351-A3AFA70F2B9E}"/>
              </a:ext>
            </a:extLst>
          </p:cNvPr>
          <p:cNvSpPr txBox="1">
            <a:spLocks noChangeArrowheads="1"/>
          </p:cNvSpPr>
          <p:nvPr/>
        </p:nvSpPr>
        <p:spPr bwMode="auto">
          <a:xfrm>
            <a:off x="3657600" y="3965575"/>
            <a:ext cx="3930650"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400" b="1"/>
              <a:t>IT Steering Committee</a:t>
            </a:r>
          </a:p>
          <a:p>
            <a:pPr eaLnBrk="1" hangingPunct="1"/>
            <a:r>
              <a:rPr lang="en-US" altLang="en-US" sz="2400"/>
              <a:t>Focuses on Implementation</a:t>
            </a:r>
          </a:p>
          <a:p>
            <a:pPr eaLnBrk="1" hangingPunct="1"/>
            <a:r>
              <a:rPr lang="en-US" altLang="en-US" sz="2400"/>
              <a:t>Monitors current projects</a:t>
            </a:r>
          </a:p>
          <a:p>
            <a:pPr eaLnBrk="1" hangingPunct="1"/>
            <a:r>
              <a:rPr lang="en-US" altLang="en-US" sz="2400"/>
              <a:t>Decides IT spending</a:t>
            </a:r>
          </a:p>
        </p:txBody>
      </p:sp>
      <p:sp>
        <p:nvSpPr>
          <p:cNvPr id="54311" name="Line 56">
            <a:extLst>
              <a:ext uri="{FF2B5EF4-FFF2-40B4-BE49-F238E27FC236}">
                <a16:creationId xmlns:a16="http://schemas.microsoft.com/office/drawing/2014/main" id="{0ACD7079-BCE2-4D3D-A911-39A8627D9A0A}"/>
              </a:ext>
            </a:extLst>
          </p:cNvPr>
          <p:cNvSpPr>
            <a:spLocks noChangeShapeType="1"/>
          </p:cNvSpPr>
          <p:nvPr/>
        </p:nvSpPr>
        <p:spPr bwMode="auto">
          <a:xfrm>
            <a:off x="1524000" y="16764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4312" name="Line 57">
            <a:extLst>
              <a:ext uri="{FF2B5EF4-FFF2-40B4-BE49-F238E27FC236}">
                <a16:creationId xmlns:a16="http://schemas.microsoft.com/office/drawing/2014/main" id="{204EEB6A-F580-47EC-85E6-63344D36AB1F}"/>
              </a:ext>
            </a:extLst>
          </p:cNvPr>
          <p:cNvSpPr>
            <a:spLocks noChangeShapeType="1"/>
          </p:cNvSpPr>
          <p:nvPr/>
        </p:nvSpPr>
        <p:spPr bwMode="auto">
          <a:xfrm>
            <a:off x="1219200" y="16764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4313" name="Line 58">
            <a:extLst>
              <a:ext uri="{FF2B5EF4-FFF2-40B4-BE49-F238E27FC236}">
                <a16:creationId xmlns:a16="http://schemas.microsoft.com/office/drawing/2014/main" id="{02546917-E211-4A0E-8562-45841A837E42}"/>
              </a:ext>
            </a:extLst>
          </p:cNvPr>
          <p:cNvSpPr>
            <a:spLocks noChangeShapeType="1"/>
          </p:cNvSpPr>
          <p:nvPr/>
        </p:nvSpPr>
        <p:spPr bwMode="auto">
          <a:xfrm>
            <a:off x="1981200" y="37338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4314" name="Line 59">
            <a:extLst>
              <a:ext uri="{FF2B5EF4-FFF2-40B4-BE49-F238E27FC236}">
                <a16:creationId xmlns:a16="http://schemas.microsoft.com/office/drawing/2014/main" id="{957D374B-EB06-4806-97BF-1E62677D9D0A}"/>
              </a:ext>
            </a:extLst>
          </p:cNvPr>
          <p:cNvSpPr>
            <a:spLocks noChangeShapeType="1"/>
          </p:cNvSpPr>
          <p:nvPr/>
        </p:nvSpPr>
        <p:spPr bwMode="auto">
          <a:xfrm>
            <a:off x="1676400" y="37338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Tree>
  </p:cSld>
  <p:clrMapOvr>
    <a:masterClrMapping/>
  </p:clrMapOvr>
  <p:transition spd="slow"/>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a:extLst>
              <a:ext uri="{FF2B5EF4-FFF2-40B4-BE49-F238E27FC236}">
                <a16:creationId xmlns:a16="http://schemas.microsoft.com/office/drawing/2014/main" id="{107EC266-AE88-4BC0-871A-EFF6A4F6A1B7}"/>
              </a:ext>
            </a:extLst>
          </p:cNvPr>
          <p:cNvSpPr>
            <a:spLocks noGrp="1" noChangeArrowheads="1"/>
          </p:cNvSpPr>
          <p:nvPr>
            <p:ph type="title"/>
          </p:nvPr>
        </p:nvSpPr>
        <p:spPr>
          <a:xfrm>
            <a:off x="520700" y="609600"/>
            <a:ext cx="8154988" cy="806450"/>
          </a:xfrm>
        </p:spPr>
        <p:txBody>
          <a:bodyPr/>
          <a:lstStyle/>
          <a:p>
            <a:pPr eaLnBrk="1" hangingPunct="1"/>
            <a:r>
              <a:rPr lang="en-US" altLang="en-US" sz="4000">
                <a:ea typeface="Calibri" panose="020F0502020204030204" pitchFamily="34" charset="0"/>
                <a:cs typeface="Lucida Sans" panose="020B0602030504020204" pitchFamily="34" charset="0"/>
              </a:rPr>
              <a:t>IT Strategy Committee</a:t>
            </a:r>
            <a:br>
              <a:rPr lang="en-US" altLang="en-US" sz="4000">
                <a:ea typeface="Calibri" panose="020F0502020204030204" pitchFamily="34" charset="0"/>
                <a:cs typeface="Lucida Sans" panose="020B0602030504020204" pitchFamily="34" charset="0"/>
              </a:rPr>
            </a:br>
            <a:r>
              <a:rPr lang="en-US" altLang="en-US" sz="4000">
                <a:ea typeface="Calibri" panose="020F0502020204030204" pitchFamily="34" charset="0"/>
                <a:cs typeface="Lucida Sans" panose="020B0602030504020204" pitchFamily="34" charset="0"/>
              </a:rPr>
              <a:t>Main Concerns</a:t>
            </a:r>
          </a:p>
        </p:txBody>
      </p:sp>
      <p:sp>
        <p:nvSpPr>
          <p:cNvPr id="55299" name="Rectangle 3">
            <a:extLst>
              <a:ext uri="{FF2B5EF4-FFF2-40B4-BE49-F238E27FC236}">
                <a16:creationId xmlns:a16="http://schemas.microsoft.com/office/drawing/2014/main" id="{FAD456EC-6C02-4678-A929-E58B27E160B3}"/>
              </a:ext>
            </a:extLst>
          </p:cNvPr>
          <p:cNvSpPr>
            <a:spLocks noGrp="1" noChangeArrowheads="1"/>
          </p:cNvSpPr>
          <p:nvPr>
            <p:ph idx="1"/>
          </p:nvPr>
        </p:nvSpPr>
        <p:spPr>
          <a:xfrm>
            <a:off x="457200" y="1981200"/>
            <a:ext cx="8229600" cy="2667000"/>
          </a:xfrm>
        </p:spPr>
        <p:txBody>
          <a:bodyPr/>
          <a:lstStyle/>
          <a:p>
            <a:pPr eaLnBrk="1" hangingPunct="1"/>
            <a:r>
              <a:rPr lang="en-US" altLang="en-US" sz="2400">
                <a:latin typeface="Calibri" panose="020F0502020204030204" pitchFamily="34" charset="0"/>
                <a:ea typeface="ヒラギノ角ゴ Pro W3"/>
                <a:cs typeface="ヒラギノ角ゴ Pro W3"/>
              </a:rPr>
              <a:t>Alignment of IT with Business</a:t>
            </a:r>
          </a:p>
          <a:p>
            <a:pPr eaLnBrk="1" hangingPunct="1"/>
            <a:r>
              <a:rPr lang="en-US" altLang="en-US" sz="2400">
                <a:latin typeface="Calibri" panose="020F0502020204030204" pitchFamily="34" charset="0"/>
                <a:ea typeface="ヒラギノ角ゴ Pro W3"/>
                <a:cs typeface="ヒラギノ角ゴ Pro W3"/>
              </a:rPr>
              <a:t>Contribution of IT to the Business</a:t>
            </a:r>
          </a:p>
          <a:p>
            <a:pPr eaLnBrk="1" hangingPunct="1"/>
            <a:r>
              <a:rPr lang="en-US" altLang="en-US" sz="2400">
                <a:latin typeface="Calibri" panose="020F0502020204030204" pitchFamily="34" charset="0"/>
                <a:ea typeface="ヒラギノ角ゴ Pro W3"/>
                <a:cs typeface="ヒラギノ角ゴ Pro W3"/>
              </a:rPr>
              <a:t>Exposure &amp; containment of IT Risk</a:t>
            </a:r>
          </a:p>
          <a:p>
            <a:pPr eaLnBrk="1" hangingPunct="1"/>
            <a:r>
              <a:rPr lang="en-US" altLang="en-US" sz="2400">
                <a:latin typeface="Calibri" panose="020F0502020204030204" pitchFamily="34" charset="0"/>
                <a:ea typeface="ヒラギノ角ゴ Pro W3"/>
                <a:cs typeface="ヒラギノ角ゴ Pro W3"/>
              </a:rPr>
              <a:t>Optimization of IT costs</a:t>
            </a:r>
          </a:p>
          <a:p>
            <a:pPr eaLnBrk="1" hangingPunct="1"/>
            <a:r>
              <a:rPr lang="en-US" altLang="en-US" sz="2400">
                <a:latin typeface="Calibri" panose="020F0502020204030204" pitchFamily="34" charset="0"/>
                <a:ea typeface="ヒラギノ角ゴ Pro W3"/>
                <a:cs typeface="ヒラギノ角ゴ Pro W3"/>
              </a:rPr>
              <a:t>Achievement of strategic IT objectives</a:t>
            </a:r>
          </a:p>
          <a:p>
            <a:pPr eaLnBrk="1" hangingPunct="1"/>
            <a:endParaRPr lang="en-US" altLang="en-US" sz="2400">
              <a:latin typeface="Calibri" panose="020F0502020204030204" pitchFamily="34" charset="0"/>
              <a:ea typeface="ヒラギノ角ゴ Pro W3"/>
              <a:cs typeface="ヒラギノ角ゴ Pro W3"/>
            </a:endParaRPr>
          </a:p>
        </p:txBody>
      </p:sp>
    </p:spTree>
  </p:cSld>
  <p:clrMapOvr>
    <a:masterClrMapping/>
  </p:clrMapOvr>
  <p:transition spd="slow"/>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a:extLst>
              <a:ext uri="{FF2B5EF4-FFF2-40B4-BE49-F238E27FC236}">
                <a16:creationId xmlns:a16="http://schemas.microsoft.com/office/drawing/2014/main" id="{098E1AEA-8139-492B-B006-7787342094B8}"/>
              </a:ext>
            </a:extLst>
          </p:cNvPr>
          <p:cNvSpPr>
            <a:spLocks noGrp="1" noChangeArrowheads="1"/>
          </p:cNvSpPr>
          <p:nvPr>
            <p:ph type="title"/>
          </p:nvPr>
        </p:nvSpPr>
        <p:spPr>
          <a:xfrm>
            <a:off x="520700" y="609600"/>
            <a:ext cx="8154988" cy="806450"/>
          </a:xfrm>
        </p:spPr>
        <p:txBody>
          <a:bodyPr/>
          <a:lstStyle/>
          <a:p>
            <a:pPr eaLnBrk="1" hangingPunct="1"/>
            <a:r>
              <a:rPr lang="en-US" altLang="en-US" sz="4000">
                <a:ea typeface="Calibri" panose="020F0502020204030204" pitchFamily="34" charset="0"/>
                <a:cs typeface="Lucida Sans" panose="020B0602030504020204" pitchFamily="34" charset="0"/>
              </a:rPr>
              <a:t>IT Steering Committee</a:t>
            </a:r>
            <a:br>
              <a:rPr lang="en-US" altLang="en-US" sz="4000">
                <a:ea typeface="Calibri" panose="020F0502020204030204" pitchFamily="34" charset="0"/>
                <a:cs typeface="Lucida Sans" panose="020B0602030504020204" pitchFamily="34" charset="0"/>
              </a:rPr>
            </a:br>
            <a:r>
              <a:rPr lang="en-US" altLang="en-US" sz="4000">
                <a:ea typeface="Calibri" panose="020F0502020204030204" pitchFamily="34" charset="0"/>
                <a:cs typeface="Lucida Sans" panose="020B0602030504020204" pitchFamily="34" charset="0"/>
              </a:rPr>
              <a:t>Main Concerns</a:t>
            </a:r>
          </a:p>
        </p:txBody>
      </p:sp>
      <p:sp>
        <p:nvSpPr>
          <p:cNvPr id="56323" name="Rectangle 3">
            <a:extLst>
              <a:ext uri="{FF2B5EF4-FFF2-40B4-BE49-F238E27FC236}">
                <a16:creationId xmlns:a16="http://schemas.microsoft.com/office/drawing/2014/main" id="{0558BA7D-73CA-4338-B07B-86593A4FA5FB}"/>
              </a:ext>
            </a:extLst>
          </p:cNvPr>
          <p:cNvSpPr>
            <a:spLocks noGrp="1" noChangeArrowheads="1"/>
          </p:cNvSpPr>
          <p:nvPr>
            <p:ph idx="1"/>
          </p:nvPr>
        </p:nvSpPr>
        <p:spPr/>
        <p:txBody>
          <a:bodyPr/>
          <a:lstStyle/>
          <a:p>
            <a:pPr eaLnBrk="1" hangingPunct="1"/>
            <a:r>
              <a:rPr lang="en-US" altLang="en-US" sz="2400">
                <a:latin typeface="Calibri" panose="020F0502020204030204" pitchFamily="34" charset="0"/>
                <a:ea typeface="ヒラギノ角ゴ Pro W3"/>
                <a:cs typeface="ヒラギノ角ゴ Pro W3"/>
              </a:rPr>
              <a:t>Make decision of IT being centralized vs. decentralized, and assignment of responsibility</a:t>
            </a:r>
          </a:p>
          <a:p>
            <a:pPr eaLnBrk="1" hangingPunct="1"/>
            <a:r>
              <a:rPr lang="en-US" altLang="en-US" sz="2400">
                <a:latin typeface="Calibri" panose="020F0502020204030204" pitchFamily="34" charset="0"/>
                <a:ea typeface="ヒラギノ角ゴ Pro W3"/>
                <a:cs typeface="ヒラギノ角ゴ Pro W3"/>
              </a:rPr>
              <a:t>Makes recommendations for strategic plans </a:t>
            </a:r>
          </a:p>
          <a:p>
            <a:pPr eaLnBrk="1" hangingPunct="1"/>
            <a:r>
              <a:rPr lang="en-US" altLang="en-US" sz="2400">
                <a:latin typeface="Calibri" panose="020F0502020204030204" pitchFamily="34" charset="0"/>
                <a:ea typeface="ヒラギノ角ゴ Pro W3"/>
                <a:cs typeface="ヒラギノ角ゴ Pro W3"/>
              </a:rPr>
              <a:t>Approves IT architecture</a:t>
            </a:r>
          </a:p>
          <a:p>
            <a:pPr eaLnBrk="1" hangingPunct="1"/>
            <a:r>
              <a:rPr lang="en-US" altLang="en-US" sz="2400">
                <a:latin typeface="Calibri" panose="020F0502020204030204" pitchFamily="34" charset="0"/>
                <a:ea typeface="ヒラギノ角ゴ Pro W3"/>
                <a:cs typeface="ヒラギノ角ゴ Pro W3"/>
              </a:rPr>
              <a:t>Reviews and approves IT plans, budgets, priorities &amp; milestones</a:t>
            </a:r>
          </a:p>
          <a:p>
            <a:pPr eaLnBrk="1" hangingPunct="1"/>
            <a:r>
              <a:rPr lang="en-US" altLang="en-US" sz="2400">
                <a:latin typeface="Calibri" panose="020F0502020204030204" pitchFamily="34" charset="0"/>
                <a:ea typeface="ヒラギノ角ゴ Pro W3"/>
                <a:cs typeface="ヒラギノ角ゴ Pro W3"/>
              </a:rPr>
              <a:t>Monitors major project plans and delivery performance</a:t>
            </a:r>
          </a:p>
        </p:txBody>
      </p:sp>
    </p:spTree>
  </p:cSld>
  <p:clrMapOvr>
    <a:masterClrMapping/>
  </p:clrMapOvr>
  <p:transition spd="slow"/>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4">
            <a:extLst>
              <a:ext uri="{FF2B5EF4-FFF2-40B4-BE49-F238E27FC236}">
                <a16:creationId xmlns:a16="http://schemas.microsoft.com/office/drawing/2014/main" id="{CD31E9E3-74AD-484E-9274-E84EB8812F34}"/>
              </a:ext>
            </a:extLst>
          </p:cNvPr>
          <p:cNvSpPr>
            <a:spLocks noGrp="1" noChangeArrowheads="1"/>
          </p:cNvSpPr>
          <p:nvPr>
            <p:ph type="title"/>
          </p:nvPr>
        </p:nvSpPr>
        <p:spPr/>
        <p:txBody>
          <a:bodyPr/>
          <a:lstStyle/>
          <a:p>
            <a:pPr eaLnBrk="1" hangingPunct="1"/>
            <a:r>
              <a:rPr lang="en-US" altLang="en-US">
                <a:ea typeface="Calibri" panose="020F0502020204030204" pitchFamily="34" charset="0"/>
                <a:cs typeface="Lucida Sans" panose="020B0602030504020204" pitchFamily="34" charset="0"/>
              </a:rPr>
              <a:t>CISO Responsibility:  Security Functions</a:t>
            </a:r>
          </a:p>
        </p:txBody>
      </p:sp>
      <p:sp>
        <p:nvSpPr>
          <p:cNvPr id="58371" name="AutoShape 5">
            <a:extLst>
              <a:ext uri="{FF2B5EF4-FFF2-40B4-BE49-F238E27FC236}">
                <a16:creationId xmlns:a16="http://schemas.microsoft.com/office/drawing/2014/main" id="{90010305-84B9-4D0B-8DAB-BE6C4F365D3D}"/>
              </a:ext>
            </a:extLst>
          </p:cNvPr>
          <p:cNvSpPr>
            <a:spLocks noChangeArrowheads="1"/>
          </p:cNvSpPr>
          <p:nvPr/>
        </p:nvSpPr>
        <p:spPr bwMode="auto">
          <a:xfrm>
            <a:off x="3352800" y="2209800"/>
            <a:ext cx="1447800" cy="762000"/>
          </a:xfrm>
          <a:prstGeom prst="roundRect">
            <a:avLst>
              <a:gd name="adj" fmla="val 16667"/>
            </a:avLst>
          </a:prstGeom>
          <a:solidFill>
            <a:schemeClr val="accent1"/>
          </a:solidFill>
          <a:ln w="9525">
            <a:solidFill>
              <a:schemeClr val="tx1"/>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sz="2000">
                <a:solidFill>
                  <a:schemeClr val="bg1"/>
                </a:solidFill>
              </a:rPr>
              <a:t>Strategy</a:t>
            </a:r>
          </a:p>
        </p:txBody>
      </p:sp>
      <p:sp>
        <p:nvSpPr>
          <p:cNvPr id="58372" name="AutoShape 6">
            <a:extLst>
              <a:ext uri="{FF2B5EF4-FFF2-40B4-BE49-F238E27FC236}">
                <a16:creationId xmlns:a16="http://schemas.microsoft.com/office/drawing/2014/main" id="{13F75F0B-F92F-4071-A879-47E8B449D1B7}"/>
              </a:ext>
            </a:extLst>
          </p:cNvPr>
          <p:cNvSpPr>
            <a:spLocks noChangeArrowheads="1"/>
          </p:cNvSpPr>
          <p:nvPr/>
        </p:nvSpPr>
        <p:spPr bwMode="auto">
          <a:xfrm>
            <a:off x="5562600" y="2667000"/>
            <a:ext cx="1447800" cy="762000"/>
          </a:xfrm>
          <a:prstGeom prst="roundRect">
            <a:avLst>
              <a:gd name="adj" fmla="val 16667"/>
            </a:avLst>
          </a:prstGeom>
          <a:solidFill>
            <a:schemeClr val="accent1"/>
          </a:solidFill>
          <a:ln w="9525">
            <a:solidFill>
              <a:schemeClr val="tx1"/>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sz="2000">
                <a:solidFill>
                  <a:schemeClr val="bg1"/>
                </a:solidFill>
              </a:rPr>
              <a:t>Policy</a:t>
            </a:r>
          </a:p>
        </p:txBody>
      </p:sp>
      <p:sp>
        <p:nvSpPr>
          <p:cNvPr id="58373" name="AutoShape 7">
            <a:extLst>
              <a:ext uri="{FF2B5EF4-FFF2-40B4-BE49-F238E27FC236}">
                <a16:creationId xmlns:a16="http://schemas.microsoft.com/office/drawing/2014/main" id="{66BE1AD4-33FE-47DA-8FB8-2D6C64029244}"/>
              </a:ext>
            </a:extLst>
          </p:cNvPr>
          <p:cNvSpPr>
            <a:spLocks noChangeArrowheads="1"/>
          </p:cNvSpPr>
          <p:nvPr/>
        </p:nvSpPr>
        <p:spPr bwMode="auto">
          <a:xfrm>
            <a:off x="5638800" y="4191000"/>
            <a:ext cx="1447800" cy="762000"/>
          </a:xfrm>
          <a:prstGeom prst="roundRect">
            <a:avLst>
              <a:gd name="adj" fmla="val 16667"/>
            </a:avLst>
          </a:prstGeom>
          <a:solidFill>
            <a:schemeClr val="accent1"/>
          </a:solidFill>
          <a:ln w="9525">
            <a:solidFill>
              <a:schemeClr val="tx1"/>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sz="2000">
                <a:solidFill>
                  <a:schemeClr val="bg1"/>
                </a:solidFill>
              </a:rPr>
              <a:t>Awareness</a:t>
            </a:r>
          </a:p>
        </p:txBody>
      </p:sp>
      <p:sp>
        <p:nvSpPr>
          <p:cNvPr id="58374" name="AutoShape 8">
            <a:extLst>
              <a:ext uri="{FF2B5EF4-FFF2-40B4-BE49-F238E27FC236}">
                <a16:creationId xmlns:a16="http://schemas.microsoft.com/office/drawing/2014/main" id="{2582839F-8011-46BD-9074-1DEC5E298EA3}"/>
              </a:ext>
            </a:extLst>
          </p:cNvPr>
          <p:cNvSpPr>
            <a:spLocks noChangeArrowheads="1"/>
          </p:cNvSpPr>
          <p:nvPr/>
        </p:nvSpPr>
        <p:spPr bwMode="auto">
          <a:xfrm>
            <a:off x="3429000" y="5029200"/>
            <a:ext cx="1447800" cy="762000"/>
          </a:xfrm>
          <a:prstGeom prst="roundRect">
            <a:avLst>
              <a:gd name="adj" fmla="val 16667"/>
            </a:avLst>
          </a:prstGeom>
          <a:solidFill>
            <a:schemeClr val="accent1"/>
          </a:solidFill>
          <a:ln w="9525">
            <a:solidFill>
              <a:schemeClr val="tx1"/>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sz="2000">
                <a:solidFill>
                  <a:schemeClr val="bg1"/>
                </a:solidFill>
              </a:rPr>
              <a:t>Implemen-</a:t>
            </a:r>
          </a:p>
          <a:p>
            <a:pPr algn="ctr"/>
            <a:r>
              <a:rPr lang="en-US" altLang="en-US" sz="2000">
                <a:solidFill>
                  <a:schemeClr val="bg1"/>
                </a:solidFill>
              </a:rPr>
              <a:t>tation</a:t>
            </a:r>
          </a:p>
        </p:txBody>
      </p:sp>
      <p:sp>
        <p:nvSpPr>
          <p:cNvPr id="58375" name="AutoShape 9">
            <a:extLst>
              <a:ext uri="{FF2B5EF4-FFF2-40B4-BE49-F238E27FC236}">
                <a16:creationId xmlns:a16="http://schemas.microsoft.com/office/drawing/2014/main" id="{18473B66-A863-4742-97A7-90947CB23459}"/>
              </a:ext>
            </a:extLst>
          </p:cNvPr>
          <p:cNvSpPr>
            <a:spLocks noChangeArrowheads="1"/>
          </p:cNvSpPr>
          <p:nvPr/>
        </p:nvSpPr>
        <p:spPr bwMode="auto">
          <a:xfrm>
            <a:off x="1219200" y="2667000"/>
            <a:ext cx="1447800" cy="762000"/>
          </a:xfrm>
          <a:prstGeom prst="roundRect">
            <a:avLst>
              <a:gd name="adj" fmla="val 16667"/>
            </a:avLst>
          </a:prstGeom>
          <a:solidFill>
            <a:schemeClr val="accent1"/>
          </a:solidFill>
          <a:ln w="9525">
            <a:solidFill>
              <a:schemeClr val="tx1"/>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sz="2000">
                <a:solidFill>
                  <a:schemeClr val="bg1"/>
                </a:solidFill>
              </a:rPr>
              <a:t>Compliance</a:t>
            </a:r>
          </a:p>
        </p:txBody>
      </p:sp>
      <p:sp>
        <p:nvSpPr>
          <p:cNvPr id="58376" name="AutoShape 10">
            <a:extLst>
              <a:ext uri="{FF2B5EF4-FFF2-40B4-BE49-F238E27FC236}">
                <a16:creationId xmlns:a16="http://schemas.microsoft.com/office/drawing/2014/main" id="{05B5F610-88E3-432F-9015-904B1D308254}"/>
              </a:ext>
            </a:extLst>
          </p:cNvPr>
          <p:cNvSpPr>
            <a:spLocks noChangeArrowheads="1"/>
          </p:cNvSpPr>
          <p:nvPr/>
        </p:nvSpPr>
        <p:spPr bwMode="auto">
          <a:xfrm>
            <a:off x="1295400" y="4191000"/>
            <a:ext cx="1447800" cy="762000"/>
          </a:xfrm>
          <a:prstGeom prst="roundRect">
            <a:avLst>
              <a:gd name="adj" fmla="val 16667"/>
            </a:avLst>
          </a:prstGeom>
          <a:solidFill>
            <a:schemeClr val="accent1"/>
          </a:solidFill>
          <a:ln w="9525">
            <a:solidFill>
              <a:schemeClr val="tx1"/>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sz="2000">
                <a:solidFill>
                  <a:schemeClr val="bg1"/>
                </a:solidFill>
              </a:rPr>
              <a:t>Monitoring</a:t>
            </a:r>
          </a:p>
        </p:txBody>
      </p:sp>
      <p:sp>
        <p:nvSpPr>
          <p:cNvPr id="58377" name="Text Box 11">
            <a:extLst>
              <a:ext uri="{FF2B5EF4-FFF2-40B4-BE49-F238E27FC236}">
                <a16:creationId xmlns:a16="http://schemas.microsoft.com/office/drawing/2014/main" id="{85434F85-DED9-4E10-8F24-79B516BC6C36}"/>
              </a:ext>
            </a:extLst>
          </p:cNvPr>
          <p:cNvSpPr txBox="1">
            <a:spLocks noChangeArrowheads="1"/>
          </p:cNvSpPr>
          <p:nvPr/>
        </p:nvSpPr>
        <p:spPr bwMode="auto">
          <a:xfrm>
            <a:off x="7223125" y="4303713"/>
            <a:ext cx="12382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Training &amp;</a:t>
            </a:r>
          </a:p>
          <a:p>
            <a:r>
              <a:rPr lang="en-US" altLang="en-US"/>
              <a:t>Publishing</a:t>
            </a:r>
          </a:p>
        </p:txBody>
      </p:sp>
      <p:sp>
        <p:nvSpPr>
          <p:cNvPr id="58378" name="Text Box 12">
            <a:extLst>
              <a:ext uri="{FF2B5EF4-FFF2-40B4-BE49-F238E27FC236}">
                <a16:creationId xmlns:a16="http://schemas.microsoft.com/office/drawing/2014/main" id="{6A30B67E-D1A2-407A-A52E-26D9B1183267}"/>
              </a:ext>
            </a:extLst>
          </p:cNvPr>
          <p:cNvSpPr txBox="1">
            <a:spLocks noChangeArrowheads="1"/>
          </p:cNvSpPr>
          <p:nvPr/>
        </p:nvSpPr>
        <p:spPr bwMode="auto">
          <a:xfrm>
            <a:off x="4038600" y="1524000"/>
            <a:ext cx="28384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Monitor industry practices</a:t>
            </a:r>
          </a:p>
          <a:p>
            <a:r>
              <a:rPr lang="en-US" altLang="en-US"/>
              <a:t>Provide recommendations</a:t>
            </a:r>
          </a:p>
        </p:txBody>
      </p:sp>
      <p:sp>
        <p:nvSpPr>
          <p:cNvPr id="58379" name="Text Box 14">
            <a:extLst>
              <a:ext uri="{FF2B5EF4-FFF2-40B4-BE49-F238E27FC236}">
                <a16:creationId xmlns:a16="http://schemas.microsoft.com/office/drawing/2014/main" id="{3851ACC6-CDE3-4624-A516-C3DAC94A3AC4}"/>
              </a:ext>
            </a:extLst>
          </p:cNvPr>
          <p:cNvSpPr txBox="1">
            <a:spLocks noChangeArrowheads="1"/>
          </p:cNvSpPr>
          <p:nvPr/>
        </p:nvSpPr>
        <p:spPr bwMode="auto">
          <a:xfrm>
            <a:off x="7146925" y="2627313"/>
            <a:ext cx="1301750"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Policy,</a:t>
            </a:r>
          </a:p>
          <a:p>
            <a:r>
              <a:rPr lang="en-US" altLang="en-US"/>
              <a:t>Procedure,</a:t>
            </a:r>
          </a:p>
          <a:p>
            <a:r>
              <a:rPr lang="en-US" altLang="en-US"/>
              <a:t>Standards</a:t>
            </a:r>
          </a:p>
        </p:txBody>
      </p:sp>
      <p:sp>
        <p:nvSpPr>
          <p:cNvPr id="58380" name="Text Box 15">
            <a:extLst>
              <a:ext uri="{FF2B5EF4-FFF2-40B4-BE49-F238E27FC236}">
                <a16:creationId xmlns:a16="http://schemas.microsoft.com/office/drawing/2014/main" id="{5CEA4657-D9CE-48FD-9A59-3A637EF3A166}"/>
              </a:ext>
            </a:extLst>
          </p:cNvPr>
          <p:cNvSpPr txBox="1">
            <a:spLocks noChangeArrowheads="1"/>
          </p:cNvSpPr>
          <p:nvPr/>
        </p:nvSpPr>
        <p:spPr bwMode="auto">
          <a:xfrm>
            <a:off x="3048000" y="6019800"/>
            <a:ext cx="22669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Security architecture</a:t>
            </a:r>
          </a:p>
          <a:p>
            <a:r>
              <a:rPr lang="en-US" altLang="en-US"/>
              <a:t>and engineering</a:t>
            </a:r>
          </a:p>
        </p:txBody>
      </p:sp>
      <p:sp>
        <p:nvSpPr>
          <p:cNvPr id="58381" name="Text Box 16">
            <a:extLst>
              <a:ext uri="{FF2B5EF4-FFF2-40B4-BE49-F238E27FC236}">
                <a16:creationId xmlns:a16="http://schemas.microsoft.com/office/drawing/2014/main" id="{44ADA296-5035-4860-B60E-8B02C4E65A3E}"/>
              </a:ext>
            </a:extLst>
          </p:cNvPr>
          <p:cNvSpPr txBox="1">
            <a:spLocks noChangeArrowheads="1"/>
          </p:cNvSpPr>
          <p:nvPr/>
        </p:nvSpPr>
        <p:spPr bwMode="auto">
          <a:xfrm>
            <a:off x="441325" y="5141913"/>
            <a:ext cx="15430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Testing, logs,</a:t>
            </a:r>
          </a:p>
          <a:p>
            <a:r>
              <a:rPr lang="en-US" altLang="en-US"/>
              <a:t>metrics</a:t>
            </a:r>
          </a:p>
        </p:txBody>
      </p:sp>
      <p:sp>
        <p:nvSpPr>
          <p:cNvPr id="58382" name="Text Box 17">
            <a:extLst>
              <a:ext uri="{FF2B5EF4-FFF2-40B4-BE49-F238E27FC236}">
                <a16:creationId xmlns:a16="http://schemas.microsoft.com/office/drawing/2014/main" id="{1EB5A6E5-3DBC-4A00-A2B8-F5D294BFDF2D}"/>
              </a:ext>
            </a:extLst>
          </p:cNvPr>
          <p:cNvSpPr txBox="1">
            <a:spLocks noChangeArrowheads="1"/>
          </p:cNvSpPr>
          <p:nvPr/>
        </p:nvSpPr>
        <p:spPr bwMode="auto">
          <a:xfrm>
            <a:off x="517525" y="2017713"/>
            <a:ext cx="23812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Metrics, investigation,</a:t>
            </a:r>
          </a:p>
          <a:p>
            <a:r>
              <a:rPr lang="en-US" altLang="en-US"/>
              <a:t>security escalation</a:t>
            </a:r>
          </a:p>
        </p:txBody>
      </p:sp>
      <p:sp>
        <p:nvSpPr>
          <p:cNvPr id="58383" name="AutoShape 18">
            <a:extLst>
              <a:ext uri="{FF2B5EF4-FFF2-40B4-BE49-F238E27FC236}">
                <a16:creationId xmlns:a16="http://schemas.microsoft.com/office/drawing/2014/main" id="{14BD8ACF-8F1D-4711-8CA7-12813FCDC1EE}"/>
              </a:ext>
            </a:extLst>
          </p:cNvPr>
          <p:cNvSpPr>
            <a:spLocks noChangeArrowheads="1"/>
          </p:cNvSpPr>
          <p:nvPr/>
        </p:nvSpPr>
        <p:spPr bwMode="auto">
          <a:xfrm>
            <a:off x="6172200" y="3581400"/>
            <a:ext cx="304800" cy="457200"/>
          </a:xfrm>
          <a:prstGeom prst="downArrow">
            <a:avLst>
              <a:gd name="adj1" fmla="val 50000"/>
              <a:gd name="adj2" fmla="val 37500"/>
            </a:avLst>
          </a:prstGeom>
          <a:solidFill>
            <a:schemeClr val="hlink"/>
          </a:solidFill>
          <a:ln w="9525">
            <a:solidFill>
              <a:schemeClr val="tx1"/>
            </a:solidFill>
            <a:miter lim="800000"/>
            <a:headEnd/>
            <a:tailEnd/>
          </a:ln>
        </p:spPr>
        <p:txBody>
          <a:bodyPr vert="eaVert"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58384" name="AutoShape 19">
            <a:extLst>
              <a:ext uri="{FF2B5EF4-FFF2-40B4-BE49-F238E27FC236}">
                <a16:creationId xmlns:a16="http://schemas.microsoft.com/office/drawing/2014/main" id="{BDF45814-CBCA-4478-9BC7-88E0BF54423A}"/>
              </a:ext>
            </a:extLst>
          </p:cNvPr>
          <p:cNvSpPr>
            <a:spLocks noChangeArrowheads="1"/>
          </p:cNvSpPr>
          <p:nvPr/>
        </p:nvSpPr>
        <p:spPr bwMode="auto">
          <a:xfrm>
            <a:off x="1828800" y="3581400"/>
            <a:ext cx="304800" cy="457200"/>
          </a:xfrm>
          <a:prstGeom prst="upArrow">
            <a:avLst>
              <a:gd name="adj1" fmla="val 50000"/>
              <a:gd name="adj2" fmla="val 37500"/>
            </a:avLst>
          </a:prstGeom>
          <a:solidFill>
            <a:schemeClr val="hlink"/>
          </a:solidFill>
          <a:ln w="9525">
            <a:solidFill>
              <a:schemeClr val="tx1"/>
            </a:solidFill>
            <a:miter lim="800000"/>
            <a:headEnd/>
            <a:tailEnd/>
          </a:ln>
        </p:spPr>
        <p:txBody>
          <a:bodyPr vert="eaVert"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58385" name="AutoShape 20">
            <a:extLst>
              <a:ext uri="{FF2B5EF4-FFF2-40B4-BE49-F238E27FC236}">
                <a16:creationId xmlns:a16="http://schemas.microsoft.com/office/drawing/2014/main" id="{2C5FB7F5-85F6-43D8-9F36-B01F0D5E3D16}"/>
              </a:ext>
            </a:extLst>
          </p:cNvPr>
          <p:cNvSpPr>
            <a:spLocks noChangeArrowheads="1"/>
          </p:cNvSpPr>
          <p:nvPr/>
        </p:nvSpPr>
        <p:spPr bwMode="auto">
          <a:xfrm rot="1078886">
            <a:off x="4953000" y="2590800"/>
            <a:ext cx="457200" cy="381000"/>
          </a:xfrm>
          <a:prstGeom prst="rightArrow">
            <a:avLst>
              <a:gd name="adj1" fmla="val 50000"/>
              <a:gd name="adj2" fmla="val 30000"/>
            </a:avLst>
          </a:prstGeom>
          <a:solidFill>
            <a:schemeClr val="hlink"/>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58386" name="AutoShape 21">
            <a:extLst>
              <a:ext uri="{FF2B5EF4-FFF2-40B4-BE49-F238E27FC236}">
                <a16:creationId xmlns:a16="http://schemas.microsoft.com/office/drawing/2014/main" id="{A37C28E7-0A17-45A6-9308-1B0DAB205834}"/>
              </a:ext>
            </a:extLst>
          </p:cNvPr>
          <p:cNvSpPr>
            <a:spLocks noChangeArrowheads="1"/>
          </p:cNvSpPr>
          <p:nvPr/>
        </p:nvSpPr>
        <p:spPr bwMode="auto">
          <a:xfrm rot="-1070101">
            <a:off x="5029200" y="5029200"/>
            <a:ext cx="609600" cy="381000"/>
          </a:xfrm>
          <a:prstGeom prst="leftArrow">
            <a:avLst>
              <a:gd name="adj1" fmla="val 50000"/>
              <a:gd name="adj2" fmla="val 40000"/>
            </a:avLst>
          </a:prstGeom>
          <a:solidFill>
            <a:schemeClr val="hlink"/>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58387" name="AutoShape 22">
            <a:extLst>
              <a:ext uri="{FF2B5EF4-FFF2-40B4-BE49-F238E27FC236}">
                <a16:creationId xmlns:a16="http://schemas.microsoft.com/office/drawing/2014/main" id="{FCA0D187-26A3-46B8-AC13-9FFC99324E69}"/>
              </a:ext>
            </a:extLst>
          </p:cNvPr>
          <p:cNvSpPr>
            <a:spLocks noChangeArrowheads="1"/>
          </p:cNvSpPr>
          <p:nvPr/>
        </p:nvSpPr>
        <p:spPr bwMode="auto">
          <a:xfrm rot="1387251">
            <a:off x="2651125" y="5102225"/>
            <a:ext cx="609600" cy="381000"/>
          </a:xfrm>
          <a:prstGeom prst="leftArrow">
            <a:avLst>
              <a:gd name="adj1" fmla="val 50000"/>
              <a:gd name="adj2" fmla="val 40000"/>
            </a:avLst>
          </a:prstGeom>
          <a:solidFill>
            <a:schemeClr val="hlink"/>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58388" name="AutoShape 23">
            <a:extLst>
              <a:ext uri="{FF2B5EF4-FFF2-40B4-BE49-F238E27FC236}">
                <a16:creationId xmlns:a16="http://schemas.microsoft.com/office/drawing/2014/main" id="{C3006ABC-3CD2-4999-9C1C-8DBD43939385}"/>
              </a:ext>
            </a:extLst>
          </p:cNvPr>
          <p:cNvSpPr>
            <a:spLocks noChangeArrowheads="1"/>
          </p:cNvSpPr>
          <p:nvPr/>
        </p:nvSpPr>
        <p:spPr bwMode="auto">
          <a:xfrm rot="-835258">
            <a:off x="2743200" y="2514600"/>
            <a:ext cx="457200" cy="381000"/>
          </a:xfrm>
          <a:prstGeom prst="rightArrow">
            <a:avLst>
              <a:gd name="adj1" fmla="val 50000"/>
              <a:gd name="adj2" fmla="val 30000"/>
            </a:avLst>
          </a:prstGeom>
          <a:solidFill>
            <a:schemeClr val="hlink"/>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Tree>
  </p:cSld>
  <p:clrMapOvr>
    <a:masterClrMapping/>
  </p:clrMapOvr>
  <p:transition spd="slow"/>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5">
            <a:extLst>
              <a:ext uri="{FF2B5EF4-FFF2-40B4-BE49-F238E27FC236}">
                <a16:creationId xmlns:a16="http://schemas.microsoft.com/office/drawing/2014/main" id="{1F681E9C-9C87-4C1C-91E9-26CEB544CBB7}"/>
              </a:ext>
            </a:extLst>
          </p:cNvPr>
          <p:cNvSpPr>
            <a:spLocks noGrp="1" noChangeArrowheads="1"/>
          </p:cNvSpPr>
          <p:nvPr>
            <p:ph type="title"/>
          </p:nvPr>
        </p:nvSpPr>
        <p:spPr/>
        <p:txBody>
          <a:bodyPr/>
          <a:lstStyle/>
          <a:p>
            <a:pPr algn="ctr" eaLnBrk="1" hangingPunct="1"/>
            <a:r>
              <a:rPr lang="en-US" altLang="en-US">
                <a:ea typeface="Calibri" panose="020F0502020204030204" pitchFamily="34" charset="0"/>
                <a:cs typeface="Lucida Sans" panose="020B0602030504020204" pitchFamily="34" charset="0"/>
              </a:rPr>
              <a:t>CISO’s Relationships</a:t>
            </a:r>
          </a:p>
        </p:txBody>
      </p:sp>
      <p:graphicFrame>
        <p:nvGraphicFramePr>
          <p:cNvPr id="11" name="Diagram 10">
            <a:extLst>
              <a:ext uri="{FF2B5EF4-FFF2-40B4-BE49-F238E27FC236}">
                <a16:creationId xmlns:a16="http://schemas.microsoft.com/office/drawing/2014/main" id="{F5AC0A7D-BCF9-4833-8275-672B95979646}"/>
              </a:ext>
            </a:extLst>
          </p:cNvPr>
          <p:cNvGraphicFramePr/>
          <p:nvPr/>
        </p:nvGraphicFramePr>
        <p:xfrm>
          <a:off x="0" y="1676400"/>
          <a:ext cx="9144000" cy="4724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0420" name="Text Box 24">
            <a:extLst>
              <a:ext uri="{FF2B5EF4-FFF2-40B4-BE49-F238E27FC236}">
                <a16:creationId xmlns:a16="http://schemas.microsoft.com/office/drawing/2014/main" id="{5AAC151C-A055-4BA4-984B-313C2D9F8D12}"/>
              </a:ext>
            </a:extLst>
          </p:cNvPr>
          <p:cNvSpPr txBox="1">
            <a:spLocks noChangeArrowheads="1"/>
          </p:cNvSpPr>
          <p:nvPr/>
        </p:nvSpPr>
        <p:spPr bwMode="auto">
          <a:xfrm>
            <a:off x="5105400" y="1752600"/>
            <a:ext cx="3860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Security Strategy, Risk, &amp; Alignment</a:t>
            </a:r>
          </a:p>
        </p:txBody>
      </p:sp>
      <p:sp>
        <p:nvSpPr>
          <p:cNvPr id="60421" name="Text Box 25">
            <a:extLst>
              <a:ext uri="{FF2B5EF4-FFF2-40B4-BE49-F238E27FC236}">
                <a16:creationId xmlns:a16="http://schemas.microsoft.com/office/drawing/2014/main" id="{37AABA69-439F-4CFC-8C1C-783CB4671A5A}"/>
              </a:ext>
            </a:extLst>
          </p:cNvPr>
          <p:cNvSpPr txBox="1">
            <a:spLocks noChangeArrowheads="1"/>
          </p:cNvSpPr>
          <p:nvPr/>
        </p:nvSpPr>
        <p:spPr bwMode="auto">
          <a:xfrm>
            <a:off x="6308725" y="2855913"/>
            <a:ext cx="1841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60422" name="Text Box 26">
            <a:extLst>
              <a:ext uri="{FF2B5EF4-FFF2-40B4-BE49-F238E27FC236}">
                <a16:creationId xmlns:a16="http://schemas.microsoft.com/office/drawing/2014/main" id="{7C712B73-EBC9-45F5-9E28-05A9F92770B4}"/>
              </a:ext>
            </a:extLst>
          </p:cNvPr>
          <p:cNvSpPr txBox="1">
            <a:spLocks noChangeArrowheads="1"/>
          </p:cNvSpPr>
          <p:nvPr/>
        </p:nvSpPr>
        <p:spPr bwMode="auto">
          <a:xfrm>
            <a:off x="6737350" y="3733800"/>
            <a:ext cx="2406650"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Security requirements</a:t>
            </a:r>
          </a:p>
          <a:p>
            <a:r>
              <a:rPr lang="en-US" altLang="en-US"/>
              <a:t>    sign-off, </a:t>
            </a:r>
          </a:p>
          <a:p>
            <a:r>
              <a:rPr lang="en-US" altLang="en-US"/>
              <a:t>Acceptance test,</a:t>
            </a:r>
          </a:p>
          <a:p>
            <a:r>
              <a:rPr lang="en-US" altLang="en-US"/>
              <a:t>Access authorization</a:t>
            </a:r>
          </a:p>
        </p:txBody>
      </p:sp>
      <p:sp>
        <p:nvSpPr>
          <p:cNvPr id="60423" name="Text Box 27">
            <a:extLst>
              <a:ext uri="{FF2B5EF4-FFF2-40B4-BE49-F238E27FC236}">
                <a16:creationId xmlns:a16="http://schemas.microsoft.com/office/drawing/2014/main" id="{59608ADB-7E9A-4D4D-8A0B-E8A3545D39C4}"/>
              </a:ext>
            </a:extLst>
          </p:cNvPr>
          <p:cNvSpPr txBox="1">
            <a:spLocks noChangeArrowheads="1"/>
          </p:cNvSpPr>
          <p:nvPr/>
        </p:nvSpPr>
        <p:spPr bwMode="auto">
          <a:xfrm>
            <a:off x="6400800" y="5257800"/>
            <a:ext cx="22034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Laws &amp; Regulations</a:t>
            </a:r>
          </a:p>
        </p:txBody>
      </p:sp>
      <p:sp>
        <p:nvSpPr>
          <p:cNvPr id="60424" name="Text Box 28">
            <a:extLst>
              <a:ext uri="{FF2B5EF4-FFF2-40B4-BE49-F238E27FC236}">
                <a16:creationId xmlns:a16="http://schemas.microsoft.com/office/drawing/2014/main" id="{7F6B8675-DEF0-4109-AFF5-D583B8D64351}"/>
              </a:ext>
            </a:extLst>
          </p:cNvPr>
          <p:cNvSpPr txBox="1">
            <a:spLocks noChangeArrowheads="1"/>
          </p:cNvSpPr>
          <p:nvPr/>
        </p:nvSpPr>
        <p:spPr bwMode="auto">
          <a:xfrm>
            <a:off x="5181600" y="6019800"/>
            <a:ext cx="373697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Security monitoring, Incident resp.,</a:t>
            </a:r>
          </a:p>
          <a:p>
            <a:r>
              <a:rPr lang="en-US" altLang="en-US"/>
              <a:t>Site inventory, Crisis management</a:t>
            </a:r>
          </a:p>
        </p:txBody>
      </p:sp>
      <p:sp>
        <p:nvSpPr>
          <p:cNvPr id="60425" name="Text Box 29">
            <a:extLst>
              <a:ext uri="{FF2B5EF4-FFF2-40B4-BE49-F238E27FC236}">
                <a16:creationId xmlns:a16="http://schemas.microsoft.com/office/drawing/2014/main" id="{22090FA0-6063-444C-B1D4-EA9F09B6FD58}"/>
              </a:ext>
            </a:extLst>
          </p:cNvPr>
          <p:cNvSpPr txBox="1">
            <a:spLocks noChangeArrowheads="1"/>
          </p:cNvSpPr>
          <p:nvPr/>
        </p:nvSpPr>
        <p:spPr bwMode="auto">
          <a:xfrm>
            <a:off x="304800" y="5181600"/>
            <a:ext cx="2406650"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Security requirements</a:t>
            </a:r>
          </a:p>
          <a:p>
            <a:r>
              <a:rPr lang="en-US" altLang="en-US"/>
              <a:t>     and review</a:t>
            </a:r>
          </a:p>
          <a:p>
            <a:r>
              <a:rPr lang="en-US" altLang="en-US"/>
              <a:t>Change control</a:t>
            </a:r>
          </a:p>
          <a:p>
            <a:r>
              <a:rPr lang="en-US" altLang="en-US"/>
              <a:t>Security upgrade/test</a:t>
            </a:r>
          </a:p>
        </p:txBody>
      </p:sp>
      <p:sp>
        <p:nvSpPr>
          <p:cNvPr id="60426" name="Text Box 30">
            <a:extLst>
              <a:ext uri="{FF2B5EF4-FFF2-40B4-BE49-F238E27FC236}">
                <a16:creationId xmlns:a16="http://schemas.microsoft.com/office/drawing/2014/main" id="{E3736BDC-33A7-4D6D-B6B4-930579C1423F}"/>
              </a:ext>
            </a:extLst>
          </p:cNvPr>
          <p:cNvSpPr txBox="1">
            <a:spLocks noChangeArrowheads="1"/>
          </p:cNvSpPr>
          <p:nvPr/>
        </p:nvSpPr>
        <p:spPr bwMode="auto">
          <a:xfrm>
            <a:off x="0" y="3505200"/>
            <a:ext cx="2444750"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Security requirements</a:t>
            </a:r>
          </a:p>
          <a:p>
            <a:r>
              <a:rPr lang="en-US" altLang="en-US"/>
              <a:t>    in RFP</a:t>
            </a:r>
          </a:p>
          <a:p>
            <a:r>
              <a:rPr lang="en-US" altLang="en-US"/>
              <a:t>Contract requirements</a:t>
            </a:r>
          </a:p>
        </p:txBody>
      </p:sp>
      <p:sp>
        <p:nvSpPr>
          <p:cNvPr id="60427" name="Text Box 32">
            <a:extLst>
              <a:ext uri="{FF2B5EF4-FFF2-40B4-BE49-F238E27FC236}">
                <a16:creationId xmlns:a16="http://schemas.microsoft.com/office/drawing/2014/main" id="{0A30664A-10CF-4237-B139-114893716EB4}"/>
              </a:ext>
            </a:extLst>
          </p:cNvPr>
          <p:cNvSpPr txBox="1">
            <a:spLocks noChangeArrowheads="1"/>
          </p:cNvSpPr>
          <p:nvPr/>
        </p:nvSpPr>
        <p:spPr bwMode="auto">
          <a:xfrm>
            <a:off x="1066800" y="2057400"/>
            <a:ext cx="1708150"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Security</a:t>
            </a:r>
          </a:p>
          <a:p>
            <a:r>
              <a:rPr lang="en-US" altLang="en-US"/>
              <a:t>   requirements</a:t>
            </a:r>
          </a:p>
          <a:p>
            <a:r>
              <a:rPr lang="en-US" altLang="en-US"/>
              <a:t>Access control</a:t>
            </a:r>
          </a:p>
        </p:txBody>
      </p:sp>
      <p:sp>
        <p:nvSpPr>
          <p:cNvPr id="60428" name="Text Box 25">
            <a:extLst>
              <a:ext uri="{FF2B5EF4-FFF2-40B4-BE49-F238E27FC236}">
                <a16:creationId xmlns:a16="http://schemas.microsoft.com/office/drawing/2014/main" id="{E10AF6C5-015C-4B00-B0F0-9B82D452C808}"/>
              </a:ext>
            </a:extLst>
          </p:cNvPr>
          <p:cNvSpPr txBox="1">
            <a:spLocks noChangeArrowheads="1"/>
          </p:cNvSpPr>
          <p:nvPr/>
        </p:nvSpPr>
        <p:spPr bwMode="auto">
          <a:xfrm>
            <a:off x="6477000" y="2362200"/>
            <a:ext cx="23622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Hiring, training,</a:t>
            </a:r>
          </a:p>
          <a:p>
            <a:r>
              <a:rPr lang="en-US" altLang="en-US"/>
              <a:t>roles &amp; responsibility,</a:t>
            </a:r>
          </a:p>
          <a:p>
            <a:r>
              <a:rPr lang="en-US" altLang="en-US"/>
              <a:t>Incident handling</a:t>
            </a:r>
          </a:p>
        </p:txBody>
      </p:sp>
    </p:spTree>
  </p:cSld>
  <p:clrMapOvr>
    <a:masterClrMapping/>
  </p:clrMapOvr>
  <p:transition spd="slow"/>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a:extLst>
              <a:ext uri="{FF2B5EF4-FFF2-40B4-BE49-F238E27FC236}">
                <a16:creationId xmlns:a16="http://schemas.microsoft.com/office/drawing/2014/main" id="{5349481C-FC97-4ABD-8768-0C38CFE420E5}"/>
              </a:ext>
            </a:extLst>
          </p:cNvPr>
          <p:cNvSpPr>
            <a:spLocks noGrp="1" noChangeArrowheads="1"/>
          </p:cNvSpPr>
          <p:nvPr>
            <p:ph type="title"/>
          </p:nvPr>
        </p:nvSpPr>
        <p:spPr/>
        <p:txBody>
          <a:bodyPr/>
          <a:lstStyle/>
          <a:p>
            <a:pPr algn="ctr" eaLnBrk="1" hangingPunct="1"/>
            <a:r>
              <a:rPr lang="en-US" altLang="en-US">
                <a:ea typeface="Calibri" panose="020F0502020204030204" pitchFamily="34" charset="0"/>
                <a:cs typeface="Lucida Sans" panose="020B0602030504020204" pitchFamily="34" charset="0"/>
              </a:rPr>
              <a:t>Security Positions</a:t>
            </a:r>
          </a:p>
        </p:txBody>
      </p:sp>
      <p:sp>
        <p:nvSpPr>
          <p:cNvPr id="61443" name="Rectangle 3">
            <a:extLst>
              <a:ext uri="{FF2B5EF4-FFF2-40B4-BE49-F238E27FC236}">
                <a16:creationId xmlns:a16="http://schemas.microsoft.com/office/drawing/2014/main" id="{75DFAA70-F370-427B-A6BC-33AE2F0E4432}"/>
              </a:ext>
            </a:extLst>
          </p:cNvPr>
          <p:cNvSpPr>
            <a:spLocks noGrp="1" noChangeArrowheads="1"/>
          </p:cNvSpPr>
          <p:nvPr>
            <p:ph type="body" sz="half" idx="1"/>
          </p:nvPr>
        </p:nvSpPr>
        <p:spPr/>
        <p:txBody>
          <a:bodyPr/>
          <a:lstStyle/>
          <a:p>
            <a:pPr eaLnBrk="1" hangingPunct="1">
              <a:buFont typeface="Wingdings" panose="05000000000000000000" pitchFamily="2" charset="2"/>
              <a:buNone/>
            </a:pPr>
            <a:r>
              <a:rPr lang="en-US" altLang="en-US" sz="2400" b="1">
                <a:latin typeface="Calibri" panose="020F0502020204030204" pitchFamily="34" charset="0"/>
                <a:ea typeface="ヒラギノ角ゴ Pro W3"/>
                <a:cs typeface="ヒラギノ角ゴ Pro W3"/>
              </a:rPr>
              <a:t>Security Architect</a:t>
            </a:r>
          </a:p>
          <a:p>
            <a:pPr eaLnBrk="1" hangingPunct="1"/>
            <a:r>
              <a:rPr lang="en-US" altLang="en-US" sz="2400">
                <a:latin typeface="Calibri" panose="020F0502020204030204" pitchFamily="34" charset="0"/>
                <a:ea typeface="ヒラギノ角ゴ Pro W3"/>
                <a:cs typeface="ヒラギノ角ゴ Pro W3"/>
              </a:rPr>
              <a:t>Design secure network topologies, access control, security policies &amp; standards.  </a:t>
            </a:r>
          </a:p>
          <a:p>
            <a:pPr eaLnBrk="1" hangingPunct="1"/>
            <a:r>
              <a:rPr lang="en-US" altLang="en-US" sz="2400">
                <a:latin typeface="Calibri" panose="020F0502020204030204" pitchFamily="34" charset="0"/>
                <a:ea typeface="ヒラギノ角ゴ Pro W3"/>
                <a:cs typeface="ヒラギノ角ゴ Pro W3"/>
              </a:rPr>
              <a:t>Evaluate security technologies </a:t>
            </a:r>
          </a:p>
          <a:p>
            <a:pPr eaLnBrk="1" hangingPunct="1"/>
            <a:r>
              <a:rPr lang="en-US" altLang="en-US" sz="2400">
                <a:latin typeface="Calibri" panose="020F0502020204030204" pitchFamily="34" charset="0"/>
                <a:ea typeface="ヒラギノ角ゴ Pro W3"/>
                <a:cs typeface="ヒラギノ角ゴ Pro W3"/>
              </a:rPr>
              <a:t>Work with compliance, risk mgmt, audit</a:t>
            </a:r>
          </a:p>
        </p:txBody>
      </p:sp>
      <p:sp>
        <p:nvSpPr>
          <p:cNvPr id="61444" name="Rectangle 4">
            <a:extLst>
              <a:ext uri="{FF2B5EF4-FFF2-40B4-BE49-F238E27FC236}">
                <a16:creationId xmlns:a16="http://schemas.microsoft.com/office/drawing/2014/main" id="{21C9B0EB-5192-4D0A-89DC-D5B9AA943224}"/>
              </a:ext>
            </a:extLst>
          </p:cNvPr>
          <p:cNvSpPr>
            <a:spLocks noGrp="1" noChangeArrowheads="1"/>
          </p:cNvSpPr>
          <p:nvPr>
            <p:ph type="body" sz="half" idx="2"/>
          </p:nvPr>
        </p:nvSpPr>
        <p:spPr/>
        <p:txBody>
          <a:bodyPr/>
          <a:lstStyle/>
          <a:p>
            <a:pPr eaLnBrk="1" hangingPunct="1">
              <a:buFont typeface="Wingdings" panose="05000000000000000000" pitchFamily="2" charset="2"/>
              <a:buNone/>
            </a:pPr>
            <a:r>
              <a:rPr lang="en-US" altLang="en-US" sz="2400" b="1">
                <a:latin typeface="Calibri" panose="020F0502020204030204" pitchFamily="34" charset="0"/>
                <a:ea typeface="ヒラギノ角ゴ Pro W3"/>
                <a:cs typeface="ヒラギノ角ゴ Pro W3"/>
              </a:rPr>
              <a:t>Security Administrator</a:t>
            </a:r>
            <a:endParaRPr lang="en-US" altLang="en-US" sz="2400">
              <a:latin typeface="Calibri" panose="020F0502020204030204" pitchFamily="34" charset="0"/>
              <a:ea typeface="ヒラギノ角ゴ Pro W3"/>
              <a:cs typeface="ヒラギノ角ゴ Pro W3"/>
            </a:endParaRPr>
          </a:p>
          <a:p>
            <a:pPr eaLnBrk="1" hangingPunct="1"/>
            <a:r>
              <a:rPr lang="en-US" altLang="en-US" sz="2400">
                <a:latin typeface="Calibri" panose="020F0502020204030204" pitchFamily="34" charset="0"/>
                <a:ea typeface="ヒラギノ角ゴ Pro W3"/>
                <a:cs typeface="ヒラギノ角ゴ Pro W3"/>
              </a:rPr>
              <a:t>Allocate access to data under data owner</a:t>
            </a:r>
          </a:p>
          <a:p>
            <a:pPr eaLnBrk="1" hangingPunct="1"/>
            <a:r>
              <a:rPr lang="en-US" altLang="en-US" sz="2400">
                <a:latin typeface="Calibri" panose="020F0502020204030204" pitchFamily="34" charset="0"/>
                <a:ea typeface="ヒラギノ角ゴ Pro W3"/>
                <a:cs typeface="ヒラギノ角ゴ Pro W3"/>
              </a:rPr>
              <a:t>Prepare security awareness program</a:t>
            </a:r>
          </a:p>
          <a:p>
            <a:pPr eaLnBrk="1" hangingPunct="1"/>
            <a:r>
              <a:rPr lang="en-US" altLang="en-US" sz="2400">
                <a:latin typeface="Calibri" panose="020F0502020204030204" pitchFamily="34" charset="0"/>
                <a:ea typeface="ヒラギノ角ゴ Pro W3"/>
                <a:cs typeface="ヒラギノ角ゴ Pro W3"/>
              </a:rPr>
              <a:t>Test security architecture</a:t>
            </a:r>
          </a:p>
          <a:p>
            <a:pPr eaLnBrk="1" hangingPunct="1"/>
            <a:r>
              <a:rPr lang="en-US" altLang="en-US" sz="2400">
                <a:latin typeface="Calibri" panose="020F0502020204030204" pitchFamily="34" charset="0"/>
                <a:ea typeface="ヒラギノ角ゴ Pro W3"/>
                <a:cs typeface="ヒラギノ角ゴ Pro W3"/>
              </a:rPr>
              <a:t>Monitor security violations and take corrective action</a:t>
            </a:r>
          </a:p>
          <a:p>
            <a:pPr eaLnBrk="1" hangingPunct="1"/>
            <a:r>
              <a:rPr lang="en-US" altLang="en-US" sz="2400">
                <a:latin typeface="Calibri" panose="020F0502020204030204" pitchFamily="34" charset="0"/>
                <a:ea typeface="ヒラギノ角ゴ Pro W3"/>
                <a:cs typeface="ヒラギノ角ゴ Pro W3"/>
              </a:rPr>
              <a:t>Review and evaluate security policy</a:t>
            </a:r>
          </a:p>
          <a:p>
            <a:pPr eaLnBrk="1" hangingPunct="1"/>
            <a:endParaRPr lang="en-US" altLang="en-US" sz="2400">
              <a:latin typeface="Calibri" panose="020F0502020204030204" pitchFamily="34" charset="0"/>
              <a:ea typeface="ヒラギノ角ゴ Pro W3"/>
              <a:cs typeface="ヒラギノ角ゴ Pro W3"/>
            </a:endParaRPr>
          </a:p>
        </p:txBody>
      </p:sp>
      <p:sp>
        <p:nvSpPr>
          <p:cNvPr id="61445" name="Line 62">
            <a:extLst>
              <a:ext uri="{FF2B5EF4-FFF2-40B4-BE49-F238E27FC236}">
                <a16:creationId xmlns:a16="http://schemas.microsoft.com/office/drawing/2014/main" id="{FE1E916C-7303-4E2D-B3E3-46AE52BEE86F}"/>
              </a:ext>
            </a:extLst>
          </p:cNvPr>
          <p:cNvSpPr>
            <a:spLocks noChangeShapeType="1"/>
          </p:cNvSpPr>
          <p:nvPr/>
        </p:nvSpPr>
        <p:spPr bwMode="auto">
          <a:xfrm>
            <a:off x="1600200" y="10668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446" name="AutoShape 63">
            <a:extLst>
              <a:ext uri="{FF2B5EF4-FFF2-40B4-BE49-F238E27FC236}">
                <a16:creationId xmlns:a16="http://schemas.microsoft.com/office/drawing/2014/main" id="{CFD4D865-F6AE-4845-83CB-FE6BD4F8FC92}"/>
              </a:ext>
            </a:extLst>
          </p:cNvPr>
          <p:cNvSpPr>
            <a:spLocks noChangeArrowheads="1"/>
          </p:cNvSpPr>
          <p:nvPr/>
        </p:nvSpPr>
        <p:spPr bwMode="auto">
          <a:xfrm>
            <a:off x="1447800" y="762000"/>
            <a:ext cx="304800" cy="304800"/>
          </a:xfrm>
          <a:prstGeom prst="smileyFace">
            <a:avLst>
              <a:gd name="adj" fmla="val 4653"/>
            </a:avLst>
          </a:prstGeom>
          <a:solidFill>
            <a:srgbClr val="F4EBB2"/>
          </a:solidFill>
          <a:ln w="9525">
            <a:solidFill>
              <a:schemeClr val="tx1"/>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61447" name="Line 64">
            <a:extLst>
              <a:ext uri="{FF2B5EF4-FFF2-40B4-BE49-F238E27FC236}">
                <a16:creationId xmlns:a16="http://schemas.microsoft.com/office/drawing/2014/main" id="{22EB5AD4-66DD-4504-818C-31844D5189AC}"/>
              </a:ext>
            </a:extLst>
          </p:cNvPr>
          <p:cNvSpPr>
            <a:spLocks noChangeShapeType="1"/>
          </p:cNvSpPr>
          <p:nvPr/>
        </p:nvSpPr>
        <p:spPr bwMode="auto">
          <a:xfrm>
            <a:off x="1371600" y="1219200"/>
            <a:ext cx="533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448" name="Line 65">
            <a:extLst>
              <a:ext uri="{FF2B5EF4-FFF2-40B4-BE49-F238E27FC236}">
                <a16:creationId xmlns:a16="http://schemas.microsoft.com/office/drawing/2014/main" id="{A41201C0-F142-4614-B0AF-4E9E7FE99C3C}"/>
              </a:ext>
            </a:extLst>
          </p:cNvPr>
          <p:cNvSpPr>
            <a:spLocks noChangeShapeType="1"/>
          </p:cNvSpPr>
          <p:nvPr/>
        </p:nvSpPr>
        <p:spPr bwMode="auto">
          <a:xfrm flipH="1">
            <a:off x="1447800" y="1447800"/>
            <a:ext cx="15240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449" name="Line 66">
            <a:extLst>
              <a:ext uri="{FF2B5EF4-FFF2-40B4-BE49-F238E27FC236}">
                <a16:creationId xmlns:a16="http://schemas.microsoft.com/office/drawing/2014/main" id="{663B9B16-475F-4603-ABAC-F5C7556BBF3F}"/>
              </a:ext>
            </a:extLst>
          </p:cNvPr>
          <p:cNvSpPr>
            <a:spLocks noChangeShapeType="1"/>
          </p:cNvSpPr>
          <p:nvPr/>
        </p:nvSpPr>
        <p:spPr bwMode="auto">
          <a:xfrm>
            <a:off x="1600200" y="1447800"/>
            <a:ext cx="15240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450" name="Line 62">
            <a:extLst>
              <a:ext uri="{FF2B5EF4-FFF2-40B4-BE49-F238E27FC236}">
                <a16:creationId xmlns:a16="http://schemas.microsoft.com/office/drawing/2014/main" id="{9737C0A8-E9E5-42F1-8042-DB42EF678A7D}"/>
              </a:ext>
            </a:extLst>
          </p:cNvPr>
          <p:cNvSpPr>
            <a:spLocks noChangeShapeType="1"/>
          </p:cNvSpPr>
          <p:nvPr/>
        </p:nvSpPr>
        <p:spPr bwMode="auto">
          <a:xfrm>
            <a:off x="7391400" y="10668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451" name="AutoShape 63">
            <a:extLst>
              <a:ext uri="{FF2B5EF4-FFF2-40B4-BE49-F238E27FC236}">
                <a16:creationId xmlns:a16="http://schemas.microsoft.com/office/drawing/2014/main" id="{6C7E709F-A0A3-4EB5-8B9E-949D438BE461}"/>
              </a:ext>
            </a:extLst>
          </p:cNvPr>
          <p:cNvSpPr>
            <a:spLocks noChangeArrowheads="1"/>
          </p:cNvSpPr>
          <p:nvPr/>
        </p:nvSpPr>
        <p:spPr bwMode="auto">
          <a:xfrm>
            <a:off x="7239000" y="762000"/>
            <a:ext cx="304800" cy="304800"/>
          </a:xfrm>
          <a:prstGeom prst="smileyFace">
            <a:avLst>
              <a:gd name="adj" fmla="val 4653"/>
            </a:avLst>
          </a:prstGeom>
          <a:solidFill>
            <a:srgbClr val="F4EBB2"/>
          </a:solidFill>
          <a:ln w="9525">
            <a:solidFill>
              <a:schemeClr val="tx1"/>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61452" name="Line 64">
            <a:extLst>
              <a:ext uri="{FF2B5EF4-FFF2-40B4-BE49-F238E27FC236}">
                <a16:creationId xmlns:a16="http://schemas.microsoft.com/office/drawing/2014/main" id="{2C6DF5FF-5D91-4C18-B7ED-73B955C346E6}"/>
              </a:ext>
            </a:extLst>
          </p:cNvPr>
          <p:cNvSpPr>
            <a:spLocks noChangeShapeType="1"/>
          </p:cNvSpPr>
          <p:nvPr/>
        </p:nvSpPr>
        <p:spPr bwMode="auto">
          <a:xfrm>
            <a:off x="7162800" y="1219200"/>
            <a:ext cx="533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453" name="Line 65">
            <a:extLst>
              <a:ext uri="{FF2B5EF4-FFF2-40B4-BE49-F238E27FC236}">
                <a16:creationId xmlns:a16="http://schemas.microsoft.com/office/drawing/2014/main" id="{A455BB65-D2B8-4D94-A1CA-3DF5ADC2E2F1}"/>
              </a:ext>
            </a:extLst>
          </p:cNvPr>
          <p:cNvSpPr>
            <a:spLocks noChangeShapeType="1"/>
          </p:cNvSpPr>
          <p:nvPr/>
        </p:nvSpPr>
        <p:spPr bwMode="auto">
          <a:xfrm flipH="1">
            <a:off x="7239000" y="1447800"/>
            <a:ext cx="15240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454" name="Line 66">
            <a:extLst>
              <a:ext uri="{FF2B5EF4-FFF2-40B4-BE49-F238E27FC236}">
                <a16:creationId xmlns:a16="http://schemas.microsoft.com/office/drawing/2014/main" id="{983366D0-8630-4E51-A7CC-8CF2286FDF08}"/>
              </a:ext>
            </a:extLst>
          </p:cNvPr>
          <p:cNvSpPr>
            <a:spLocks noChangeShapeType="1"/>
          </p:cNvSpPr>
          <p:nvPr/>
        </p:nvSpPr>
        <p:spPr bwMode="auto">
          <a:xfrm>
            <a:off x="7391400" y="1447800"/>
            <a:ext cx="15240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455" name="AutoShape 72">
            <a:extLst>
              <a:ext uri="{FF2B5EF4-FFF2-40B4-BE49-F238E27FC236}">
                <a16:creationId xmlns:a16="http://schemas.microsoft.com/office/drawing/2014/main" id="{90A99040-A667-4A59-B639-904FDE4C1F9C}"/>
              </a:ext>
            </a:extLst>
          </p:cNvPr>
          <p:cNvSpPr>
            <a:spLocks noChangeArrowheads="1"/>
          </p:cNvSpPr>
          <p:nvPr/>
        </p:nvSpPr>
        <p:spPr bwMode="auto">
          <a:xfrm>
            <a:off x="7239000" y="1447800"/>
            <a:ext cx="304800" cy="228600"/>
          </a:xfrm>
          <a:prstGeom prst="triangle">
            <a:avLst>
              <a:gd name="adj" fmla="val 50000"/>
            </a:avLst>
          </a:prstGeom>
          <a:solidFill>
            <a:schemeClr val="hlink"/>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Tree>
  </p:cSld>
  <p:clrMapOvr>
    <a:masterClrMapping/>
  </p:clrMapOvr>
  <p:transition spd="slow"/>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4">
            <a:extLst>
              <a:ext uri="{FF2B5EF4-FFF2-40B4-BE49-F238E27FC236}">
                <a16:creationId xmlns:a16="http://schemas.microsoft.com/office/drawing/2014/main" id="{56628A22-5416-46D7-AD5E-7057B8C670AC}"/>
              </a:ext>
            </a:extLst>
          </p:cNvPr>
          <p:cNvSpPr>
            <a:spLocks noGrp="1" noChangeArrowheads="1"/>
          </p:cNvSpPr>
          <p:nvPr>
            <p:ph type="title"/>
          </p:nvPr>
        </p:nvSpPr>
        <p:spPr/>
        <p:txBody>
          <a:bodyPr/>
          <a:lstStyle/>
          <a:p>
            <a:pPr algn="ctr" eaLnBrk="1" hangingPunct="1"/>
            <a:r>
              <a:rPr lang="en-US" altLang="en-US">
                <a:ea typeface="Calibri" panose="020F0502020204030204" pitchFamily="34" charset="0"/>
                <a:cs typeface="Lucida Sans" panose="020B0602030504020204" pitchFamily="34" charset="0"/>
              </a:rPr>
              <a:t>Security Architect: </a:t>
            </a:r>
            <a:br>
              <a:rPr lang="en-US" altLang="en-US">
                <a:ea typeface="Calibri" panose="020F0502020204030204" pitchFamily="34" charset="0"/>
                <a:cs typeface="Lucida Sans" panose="020B0602030504020204" pitchFamily="34" charset="0"/>
              </a:rPr>
            </a:br>
            <a:r>
              <a:rPr lang="en-US" altLang="en-US">
                <a:ea typeface="Calibri" panose="020F0502020204030204" pitchFamily="34" charset="0"/>
                <a:cs typeface="Lucida Sans" panose="020B0602030504020204" pitchFamily="34" charset="0"/>
              </a:rPr>
              <a:t>Control Analysis</a:t>
            </a:r>
          </a:p>
        </p:txBody>
      </p:sp>
      <p:sp>
        <p:nvSpPr>
          <p:cNvPr id="47107" name="AutoShape 8">
            <a:extLst>
              <a:ext uri="{FF2B5EF4-FFF2-40B4-BE49-F238E27FC236}">
                <a16:creationId xmlns:a16="http://schemas.microsoft.com/office/drawing/2014/main" id="{43619C48-E171-4550-BB8A-A04D9AED5DD5}"/>
              </a:ext>
            </a:extLst>
          </p:cNvPr>
          <p:cNvSpPr>
            <a:spLocks noChangeArrowheads="1"/>
          </p:cNvSpPr>
          <p:nvPr/>
        </p:nvSpPr>
        <p:spPr bwMode="auto">
          <a:xfrm>
            <a:off x="2590800" y="2438400"/>
            <a:ext cx="3657600" cy="2819400"/>
          </a:xfrm>
          <a:prstGeom prst="pentagon">
            <a:avLst/>
          </a:prstGeom>
          <a:solidFill>
            <a:schemeClr val="tx1">
              <a:lumMod val="50000"/>
              <a:lumOff val="50000"/>
            </a:schemeClr>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defRPr/>
            </a:pPr>
            <a:endParaRPr lang="en-US" altLang="en-US"/>
          </a:p>
        </p:txBody>
      </p:sp>
      <p:cxnSp>
        <p:nvCxnSpPr>
          <p:cNvPr id="62468" name="AutoShape 9">
            <a:extLst>
              <a:ext uri="{FF2B5EF4-FFF2-40B4-BE49-F238E27FC236}">
                <a16:creationId xmlns:a16="http://schemas.microsoft.com/office/drawing/2014/main" id="{5DAD041E-1A38-4629-8B82-8BD030E06A21}"/>
              </a:ext>
            </a:extLst>
          </p:cNvPr>
          <p:cNvCxnSpPr>
            <a:cxnSpLocks noChangeShapeType="1"/>
            <a:stCxn id="47107" idx="2"/>
            <a:endCxn id="62471" idx="1"/>
          </p:cNvCxnSpPr>
          <p:nvPr/>
        </p:nvCxnSpPr>
        <p:spPr bwMode="auto">
          <a:xfrm flipV="1">
            <a:off x="3302000" y="3962400"/>
            <a:ext cx="1117600" cy="1295400"/>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62469" name="AutoShape 10">
            <a:extLst>
              <a:ext uri="{FF2B5EF4-FFF2-40B4-BE49-F238E27FC236}">
                <a16:creationId xmlns:a16="http://schemas.microsoft.com/office/drawing/2014/main" id="{53C8F4ED-9997-496C-BAF3-E668323E2230}"/>
              </a:ext>
            </a:extLst>
          </p:cNvPr>
          <p:cNvCxnSpPr>
            <a:cxnSpLocks noChangeShapeType="1"/>
            <a:stCxn id="47107" idx="1"/>
            <a:endCxn id="62471" idx="1"/>
          </p:cNvCxnSpPr>
          <p:nvPr/>
        </p:nvCxnSpPr>
        <p:spPr bwMode="auto">
          <a:xfrm>
            <a:off x="2590800" y="3516313"/>
            <a:ext cx="1828800" cy="446087"/>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62470" name="AutoShape 11">
            <a:extLst>
              <a:ext uri="{FF2B5EF4-FFF2-40B4-BE49-F238E27FC236}">
                <a16:creationId xmlns:a16="http://schemas.microsoft.com/office/drawing/2014/main" id="{5789E03A-1197-46B3-8032-5A392A8A506D}"/>
              </a:ext>
            </a:extLst>
          </p:cNvPr>
          <p:cNvCxnSpPr>
            <a:cxnSpLocks noChangeShapeType="1"/>
            <a:stCxn id="62471" idx="1"/>
            <a:endCxn id="47107" idx="0"/>
          </p:cNvCxnSpPr>
          <p:nvPr/>
        </p:nvCxnSpPr>
        <p:spPr bwMode="auto">
          <a:xfrm flipV="1">
            <a:off x="4419600" y="2438400"/>
            <a:ext cx="0" cy="1524000"/>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sp>
        <p:nvSpPr>
          <p:cNvPr id="62471" name="Line 12">
            <a:extLst>
              <a:ext uri="{FF2B5EF4-FFF2-40B4-BE49-F238E27FC236}">
                <a16:creationId xmlns:a16="http://schemas.microsoft.com/office/drawing/2014/main" id="{B28CFC3E-54DF-4C1C-BCC2-C5AA667B181C}"/>
              </a:ext>
            </a:extLst>
          </p:cNvPr>
          <p:cNvSpPr>
            <a:spLocks noChangeShapeType="1"/>
          </p:cNvSpPr>
          <p:nvPr/>
        </p:nvSpPr>
        <p:spPr bwMode="auto">
          <a:xfrm flipH="1">
            <a:off x="4419600" y="3505200"/>
            <a:ext cx="182880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cxnSp>
        <p:nvCxnSpPr>
          <p:cNvPr id="62472" name="AutoShape 13">
            <a:extLst>
              <a:ext uri="{FF2B5EF4-FFF2-40B4-BE49-F238E27FC236}">
                <a16:creationId xmlns:a16="http://schemas.microsoft.com/office/drawing/2014/main" id="{E6A5DBC9-940D-4782-9110-38733BF552DB}"/>
              </a:ext>
            </a:extLst>
          </p:cNvPr>
          <p:cNvCxnSpPr>
            <a:cxnSpLocks noChangeShapeType="1"/>
            <a:stCxn id="62471" idx="1"/>
            <a:endCxn id="47107" idx="4"/>
          </p:cNvCxnSpPr>
          <p:nvPr/>
        </p:nvCxnSpPr>
        <p:spPr bwMode="auto">
          <a:xfrm>
            <a:off x="4419600" y="3962400"/>
            <a:ext cx="1117600" cy="1295400"/>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sp>
        <p:nvSpPr>
          <p:cNvPr id="62473" name="Text Box 15">
            <a:extLst>
              <a:ext uri="{FF2B5EF4-FFF2-40B4-BE49-F238E27FC236}">
                <a16:creationId xmlns:a16="http://schemas.microsoft.com/office/drawing/2014/main" id="{72CCA7B2-73B7-437C-935B-87F34519C9F4}"/>
              </a:ext>
            </a:extLst>
          </p:cNvPr>
          <p:cNvSpPr txBox="1">
            <a:spLocks noChangeArrowheads="1"/>
          </p:cNvSpPr>
          <p:nvPr/>
        </p:nvSpPr>
        <p:spPr bwMode="auto">
          <a:xfrm>
            <a:off x="4572000" y="3200400"/>
            <a:ext cx="1263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Placement</a:t>
            </a:r>
          </a:p>
        </p:txBody>
      </p:sp>
      <p:sp>
        <p:nvSpPr>
          <p:cNvPr id="62474" name="Text Box 16">
            <a:extLst>
              <a:ext uri="{FF2B5EF4-FFF2-40B4-BE49-F238E27FC236}">
                <a16:creationId xmlns:a16="http://schemas.microsoft.com/office/drawing/2014/main" id="{28DA41BA-439C-4B3C-874E-964DDD4090A9}"/>
              </a:ext>
            </a:extLst>
          </p:cNvPr>
          <p:cNvSpPr txBox="1">
            <a:spLocks noChangeArrowheads="1"/>
          </p:cNvSpPr>
          <p:nvPr/>
        </p:nvSpPr>
        <p:spPr bwMode="auto">
          <a:xfrm>
            <a:off x="3657600" y="4800600"/>
            <a:ext cx="15430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Effectiveness</a:t>
            </a:r>
          </a:p>
        </p:txBody>
      </p:sp>
      <p:sp>
        <p:nvSpPr>
          <p:cNvPr id="62475" name="Text Box 17">
            <a:extLst>
              <a:ext uri="{FF2B5EF4-FFF2-40B4-BE49-F238E27FC236}">
                <a16:creationId xmlns:a16="http://schemas.microsoft.com/office/drawing/2014/main" id="{F96DF109-5896-4786-9F93-78C5B16668A2}"/>
              </a:ext>
            </a:extLst>
          </p:cNvPr>
          <p:cNvSpPr txBox="1">
            <a:spLocks noChangeArrowheads="1"/>
          </p:cNvSpPr>
          <p:nvPr/>
        </p:nvSpPr>
        <p:spPr bwMode="auto">
          <a:xfrm>
            <a:off x="4800600" y="3962400"/>
            <a:ext cx="11620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Efficiency</a:t>
            </a:r>
          </a:p>
        </p:txBody>
      </p:sp>
      <p:sp>
        <p:nvSpPr>
          <p:cNvPr id="62476" name="Text Box 18">
            <a:extLst>
              <a:ext uri="{FF2B5EF4-FFF2-40B4-BE49-F238E27FC236}">
                <a16:creationId xmlns:a16="http://schemas.microsoft.com/office/drawing/2014/main" id="{6F24C15B-D772-441D-BACD-A7C132C831FB}"/>
              </a:ext>
            </a:extLst>
          </p:cNvPr>
          <p:cNvSpPr txBox="1">
            <a:spLocks noChangeArrowheads="1"/>
          </p:cNvSpPr>
          <p:nvPr/>
        </p:nvSpPr>
        <p:spPr bwMode="auto">
          <a:xfrm>
            <a:off x="3429000" y="3200400"/>
            <a:ext cx="7937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Policy</a:t>
            </a:r>
          </a:p>
        </p:txBody>
      </p:sp>
      <p:sp>
        <p:nvSpPr>
          <p:cNvPr id="62477" name="Text Box 19">
            <a:extLst>
              <a:ext uri="{FF2B5EF4-FFF2-40B4-BE49-F238E27FC236}">
                <a16:creationId xmlns:a16="http://schemas.microsoft.com/office/drawing/2014/main" id="{8DF47700-2348-48AE-86FA-21041D65BFBA}"/>
              </a:ext>
            </a:extLst>
          </p:cNvPr>
          <p:cNvSpPr txBox="1">
            <a:spLocks noChangeArrowheads="1"/>
          </p:cNvSpPr>
          <p:nvPr/>
        </p:nvSpPr>
        <p:spPr bwMode="auto">
          <a:xfrm>
            <a:off x="2971800" y="3810000"/>
            <a:ext cx="12636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a:t>Implemen-</a:t>
            </a:r>
          </a:p>
          <a:p>
            <a:pPr algn="ctr"/>
            <a:r>
              <a:rPr lang="en-US" altLang="en-US"/>
              <a:t>tation</a:t>
            </a:r>
          </a:p>
        </p:txBody>
      </p:sp>
      <p:sp>
        <p:nvSpPr>
          <p:cNvPr id="47118" name="Text Box 20">
            <a:extLst>
              <a:ext uri="{FF2B5EF4-FFF2-40B4-BE49-F238E27FC236}">
                <a16:creationId xmlns:a16="http://schemas.microsoft.com/office/drawing/2014/main" id="{13DBCE2C-6BFE-4960-BCDC-390F06EE62F9}"/>
              </a:ext>
            </a:extLst>
          </p:cNvPr>
          <p:cNvSpPr txBox="1">
            <a:spLocks noChangeArrowheads="1"/>
          </p:cNvSpPr>
          <p:nvPr/>
        </p:nvSpPr>
        <p:spPr bwMode="auto">
          <a:xfrm>
            <a:off x="5105400" y="2133600"/>
            <a:ext cx="3354388"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r>
              <a:rPr lang="en-US" altLang="en-US" dirty="0">
                <a:latin typeface="+mn-lt"/>
              </a:rPr>
              <a:t>Where are controls located?</a:t>
            </a:r>
          </a:p>
          <a:p>
            <a:pPr>
              <a:defRPr/>
            </a:pPr>
            <a:r>
              <a:rPr lang="en-US" altLang="en-US" dirty="0">
                <a:latin typeface="+mn-lt"/>
              </a:rPr>
              <a:t>  Are controls layered?</a:t>
            </a:r>
          </a:p>
          <a:p>
            <a:pPr>
              <a:defRPr/>
            </a:pPr>
            <a:r>
              <a:rPr lang="en-US" altLang="en-US" dirty="0">
                <a:latin typeface="+mn-lt"/>
              </a:rPr>
              <a:t>     Is control redundancy needed?</a:t>
            </a:r>
          </a:p>
        </p:txBody>
      </p:sp>
      <p:sp>
        <p:nvSpPr>
          <p:cNvPr id="47119" name="Text Box 21">
            <a:extLst>
              <a:ext uri="{FF2B5EF4-FFF2-40B4-BE49-F238E27FC236}">
                <a16:creationId xmlns:a16="http://schemas.microsoft.com/office/drawing/2014/main" id="{B5FFF3B7-83C1-4180-85AC-5EAF1185870B}"/>
              </a:ext>
            </a:extLst>
          </p:cNvPr>
          <p:cNvSpPr txBox="1">
            <a:spLocks noChangeArrowheads="1"/>
          </p:cNvSpPr>
          <p:nvPr/>
        </p:nvSpPr>
        <p:spPr bwMode="auto">
          <a:xfrm>
            <a:off x="5949950" y="3733800"/>
            <a:ext cx="3076575" cy="175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r>
              <a:rPr lang="en-US" altLang="en-US" dirty="0">
                <a:latin typeface="+mn-lt"/>
              </a:rPr>
              <a:t>   Does control protect</a:t>
            </a:r>
          </a:p>
          <a:p>
            <a:pPr>
              <a:defRPr/>
            </a:pPr>
            <a:r>
              <a:rPr lang="en-US" altLang="en-US" dirty="0">
                <a:latin typeface="+mn-lt"/>
              </a:rPr>
              <a:t>      broadly or one application?</a:t>
            </a:r>
          </a:p>
          <a:p>
            <a:pPr>
              <a:defRPr/>
            </a:pPr>
            <a:r>
              <a:rPr lang="en-US" altLang="en-US" dirty="0">
                <a:latin typeface="+mn-lt"/>
              </a:rPr>
              <a:t>If control fails, is there a </a:t>
            </a:r>
          </a:p>
          <a:p>
            <a:pPr>
              <a:defRPr/>
            </a:pPr>
            <a:r>
              <a:rPr lang="en-US" altLang="en-US" dirty="0">
                <a:latin typeface="+mn-lt"/>
              </a:rPr>
              <a:t>   control remaining?</a:t>
            </a:r>
          </a:p>
          <a:p>
            <a:pPr>
              <a:defRPr/>
            </a:pPr>
            <a:r>
              <a:rPr lang="en-US" altLang="en-US" dirty="0">
                <a:latin typeface="+mn-lt"/>
              </a:rPr>
              <a:t>   (single point of failure)</a:t>
            </a:r>
          </a:p>
          <a:p>
            <a:pPr>
              <a:defRPr/>
            </a:pPr>
            <a:r>
              <a:rPr lang="en-US" altLang="en-US" dirty="0">
                <a:latin typeface="+mn-lt"/>
              </a:rPr>
              <a:t>If control fails, does appl. fail?</a:t>
            </a:r>
          </a:p>
        </p:txBody>
      </p:sp>
      <p:sp>
        <p:nvSpPr>
          <p:cNvPr id="47120" name="Text Box 22">
            <a:extLst>
              <a:ext uri="{FF2B5EF4-FFF2-40B4-BE49-F238E27FC236}">
                <a16:creationId xmlns:a16="http://schemas.microsoft.com/office/drawing/2014/main" id="{B78E5771-FEF1-4368-9923-EA0D7C86D0A3}"/>
              </a:ext>
            </a:extLst>
          </p:cNvPr>
          <p:cNvSpPr txBox="1">
            <a:spLocks noChangeArrowheads="1"/>
          </p:cNvSpPr>
          <p:nvPr/>
        </p:nvSpPr>
        <p:spPr bwMode="auto">
          <a:xfrm>
            <a:off x="2638425" y="5392738"/>
            <a:ext cx="3975100" cy="147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defRPr/>
            </a:pPr>
            <a:r>
              <a:rPr lang="en-US" altLang="en-US" dirty="0">
                <a:latin typeface="+mn-lt"/>
              </a:rPr>
              <a:t>Are controls reliable?</a:t>
            </a:r>
          </a:p>
          <a:p>
            <a:pPr algn="ctr">
              <a:defRPr/>
            </a:pPr>
            <a:r>
              <a:rPr lang="en-US" altLang="en-US" dirty="0">
                <a:latin typeface="+mn-lt"/>
              </a:rPr>
              <a:t>Do they inhibit productivity?</a:t>
            </a:r>
          </a:p>
          <a:p>
            <a:pPr algn="ctr">
              <a:defRPr/>
            </a:pPr>
            <a:r>
              <a:rPr lang="en-US" altLang="en-US" dirty="0">
                <a:latin typeface="+mn-lt"/>
              </a:rPr>
              <a:t>Are they automated or manual?</a:t>
            </a:r>
          </a:p>
          <a:p>
            <a:pPr algn="ctr">
              <a:defRPr/>
            </a:pPr>
            <a:r>
              <a:rPr lang="en-US" altLang="en-US" dirty="0">
                <a:latin typeface="+mn-lt"/>
              </a:rPr>
              <a:t>Are key controls monitored in real-time?</a:t>
            </a:r>
          </a:p>
          <a:p>
            <a:pPr algn="ctr">
              <a:defRPr/>
            </a:pPr>
            <a:r>
              <a:rPr lang="en-US" altLang="en-US" dirty="0">
                <a:latin typeface="+mn-lt"/>
              </a:rPr>
              <a:t>Are controls easily circumvented?</a:t>
            </a:r>
          </a:p>
        </p:txBody>
      </p:sp>
      <p:sp>
        <p:nvSpPr>
          <p:cNvPr id="47121" name="Text Box 23">
            <a:extLst>
              <a:ext uri="{FF2B5EF4-FFF2-40B4-BE49-F238E27FC236}">
                <a16:creationId xmlns:a16="http://schemas.microsoft.com/office/drawing/2014/main" id="{0EC0F51B-3521-4DE7-9E76-215621622F48}"/>
              </a:ext>
            </a:extLst>
          </p:cNvPr>
          <p:cNvSpPr txBox="1">
            <a:spLocks noChangeArrowheads="1"/>
          </p:cNvSpPr>
          <p:nvPr/>
        </p:nvSpPr>
        <p:spPr bwMode="auto">
          <a:xfrm>
            <a:off x="0" y="1676400"/>
            <a:ext cx="3616325" cy="175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r>
              <a:rPr lang="en-US" altLang="en-US" dirty="0">
                <a:latin typeface="+mj-lt"/>
              </a:rPr>
              <a:t>Do controls fail secure or fail open?</a:t>
            </a:r>
          </a:p>
          <a:p>
            <a:pPr>
              <a:defRPr/>
            </a:pPr>
            <a:r>
              <a:rPr lang="en-US" altLang="en-US" dirty="0">
                <a:latin typeface="+mj-lt"/>
              </a:rPr>
              <a:t>Is restrictive or permissive policy</a:t>
            </a:r>
            <a:br>
              <a:rPr lang="en-US" altLang="en-US" dirty="0">
                <a:latin typeface="+mj-lt"/>
              </a:rPr>
            </a:br>
            <a:r>
              <a:rPr lang="en-US" altLang="en-US" dirty="0">
                <a:latin typeface="+mj-lt"/>
              </a:rPr>
              <a:t>   (denied unless expressly permitted</a:t>
            </a:r>
          </a:p>
          <a:p>
            <a:pPr>
              <a:defRPr/>
            </a:pPr>
            <a:r>
              <a:rPr lang="en-US" altLang="en-US" dirty="0">
                <a:latin typeface="+mj-lt"/>
              </a:rPr>
              <a:t>   or vice versa?)</a:t>
            </a:r>
          </a:p>
          <a:p>
            <a:pPr>
              <a:defRPr/>
            </a:pPr>
            <a:r>
              <a:rPr lang="en-US" altLang="en-US" dirty="0">
                <a:latin typeface="+mj-lt"/>
              </a:rPr>
              <a:t>Does control align with policy</a:t>
            </a:r>
          </a:p>
          <a:p>
            <a:pPr>
              <a:defRPr/>
            </a:pPr>
            <a:r>
              <a:rPr lang="en-US" altLang="en-US" dirty="0">
                <a:latin typeface="+mj-lt"/>
              </a:rPr>
              <a:t>  &amp; business expectation?</a:t>
            </a:r>
          </a:p>
        </p:txBody>
      </p:sp>
      <p:sp>
        <p:nvSpPr>
          <p:cNvPr id="47122" name="Text Box 24">
            <a:extLst>
              <a:ext uri="{FF2B5EF4-FFF2-40B4-BE49-F238E27FC236}">
                <a16:creationId xmlns:a16="http://schemas.microsoft.com/office/drawing/2014/main" id="{CF57FD5C-B0D4-4760-B930-7A7CE8A28AA2}"/>
              </a:ext>
            </a:extLst>
          </p:cNvPr>
          <p:cNvSpPr txBox="1">
            <a:spLocks noChangeArrowheads="1"/>
          </p:cNvSpPr>
          <p:nvPr/>
        </p:nvSpPr>
        <p:spPr bwMode="auto">
          <a:xfrm>
            <a:off x="0" y="4038600"/>
            <a:ext cx="2846388" cy="2586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r>
              <a:rPr lang="en-US" altLang="en-US" dirty="0">
                <a:latin typeface="+mj-lt"/>
              </a:rPr>
              <a:t>Have controls been tested?</a:t>
            </a:r>
          </a:p>
          <a:p>
            <a:pPr>
              <a:defRPr/>
            </a:pPr>
            <a:r>
              <a:rPr lang="en-US" altLang="en-US" dirty="0">
                <a:latin typeface="+mj-lt"/>
              </a:rPr>
              <a:t>Are controls self-protecting?</a:t>
            </a:r>
          </a:p>
          <a:p>
            <a:pPr>
              <a:defRPr/>
            </a:pPr>
            <a:r>
              <a:rPr lang="en-US" altLang="en-US" dirty="0">
                <a:latin typeface="+mj-lt"/>
              </a:rPr>
              <a:t>Do controls meet control</a:t>
            </a:r>
          </a:p>
          <a:p>
            <a:pPr>
              <a:defRPr/>
            </a:pPr>
            <a:r>
              <a:rPr lang="en-US" altLang="en-US" dirty="0">
                <a:latin typeface="+mj-lt"/>
              </a:rPr>
              <a:t>   objectives?</a:t>
            </a:r>
          </a:p>
          <a:p>
            <a:pPr>
              <a:defRPr/>
            </a:pPr>
            <a:r>
              <a:rPr lang="en-US" altLang="en-US" dirty="0">
                <a:latin typeface="+mj-lt"/>
              </a:rPr>
              <a:t>Will controls alert security </a:t>
            </a:r>
          </a:p>
          <a:p>
            <a:pPr>
              <a:defRPr/>
            </a:pPr>
            <a:r>
              <a:rPr lang="en-US" altLang="en-US" dirty="0">
                <a:latin typeface="+mj-lt"/>
              </a:rPr>
              <a:t>   personnel if they fail?</a:t>
            </a:r>
          </a:p>
          <a:p>
            <a:pPr>
              <a:defRPr/>
            </a:pPr>
            <a:r>
              <a:rPr lang="en-US" altLang="en-US" dirty="0">
                <a:latin typeface="+mj-lt"/>
              </a:rPr>
              <a:t>Are control activities logged</a:t>
            </a:r>
          </a:p>
          <a:p>
            <a:pPr>
              <a:defRPr/>
            </a:pPr>
            <a:r>
              <a:rPr lang="en-US" altLang="en-US" dirty="0">
                <a:latin typeface="+mj-lt"/>
              </a:rPr>
              <a:t>   and reviewed?</a:t>
            </a:r>
          </a:p>
          <a:p>
            <a:pPr>
              <a:defRPr/>
            </a:pPr>
            <a:endParaRPr lang="en-US" altLang="en-US" dirty="0"/>
          </a:p>
        </p:txBody>
      </p: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BA1D9DDA-FFCB-4C88-B688-24D2A1B14775}"/>
              </a:ext>
            </a:extLst>
          </p:cNvPr>
          <p:cNvSpPr>
            <a:spLocks noGrp="1" noChangeArrowheads="1"/>
          </p:cNvSpPr>
          <p:nvPr>
            <p:ph type="title"/>
          </p:nvPr>
        </p:nvSpPr>
        <p:spPr/>
        <p:txBody>
          <a:bodyPr/>
          <a:lstStyle/>
          <a:p>
            <a:pPr eaLnBrk="1" hangingPunct="1"/>
            <a:r>
              <a:rPr lang="en-US" altLang="en-US">
                <a:ea typeface="Calibri" panose="020F0502020204030204" pitchFamily="34" charset="0"/>
                <a:cs typeface="Lucida Sans" panose="020B0602030504020204" pitchFamily="34" charset="0"/>
              </a:rPr>
              <a:t>Policies, Procedures, Standards</a:t>
            </a:r>
          </a:p>
        </p:txBody>
      </p:sp>
      <p:sp>
        <p:nvSpPr>
          <p:cNvPr id="33795" name="Rectangle 3">
            <a:extLst>
              <a:ext uri="{FF2B5EF4-FFF2-40B4-BE49-F238E27FC236}">
                <a16:creationId xmlns:a16="http://schemas.microsoft.com/office/drawing/2014/main" id="{9DDDBEE8-F36E-4751-9D7D-E13BE9280A2F}"/>
              </a:ext>
            </a:extLst>
          </p:cNvPr>
          <p:cNvSpPr>
            <a:spLocks noGrp="1" noChangeArrowheads="1"/>
          </p:cNvSpPr>
          <p:nvPr>
            <p:ph idx="1"/>
          </p:nvPr>
        </p:nvSpPr>
        <p:spPr>
          <a:xfrm>
            <a:off x="457200" y="1752600"/>
            <a:ext cx="8229600" cy="4419600"/>
          </a:xfrm>
        </p:spPr>
        <p:txBody>
          <a:bodyPr/>
          <a:lstStyle/>
          <a:p>
            <a:pPr eaLnBrk="1" hangingPunct="1">
              <a:lnSpc>
                <a:spcPct val="80000"/>
              </a:lnSpc>
            </a:pPr>
            <a:r>
              <a:rPr lang="en-US" altLang="en-US" b="1" dirty="0">
                <a:latin typeface="Calibri" panose="020F0502020204030204" pitchFamily="34" charset="0"/>
                <a:ea typeface="ヒラギノ角ゴ Pro W3"/>
                <a:cs typeface="ヒラギノ角ゴ Pro W3"/>
              </a:rPr>
              <a:t>Policy Objective</a:t>
            </a:r>
            <a:r>
              <a:rPr lang="en-US" altLang="en-US" dirty="0">
                <a:latin typeface="Calibri" panose="020F0502020204030204" pitchFamily="34" charset="0"/>
                <a:ea typeface="ヒラギノ角ゴ Pro W3"/>
                <a:cs typeface="ヒラギノ角ゴ Pro W3"/>
              </a:rPr>
              <a:t>:  Describes ‘what’ needs to be accomplished</a:t>
            </a:r>
          </a:p>
          <a:p>
            <a:pPr eaLnBrk="1" hangingPunct="1">
              <a:lnSpc>
                <a:spcPct val="80000"/>
              </a:lnSpc>
            </a:pPr>
            <a:r>
              <a:rPr lang="en-US" altLang="en-US" b="1" dirty="0">
                <a:latin typeface="Calibri" panose="020F0502020204030204" pitchFamily="34" charset="0"/>
                <a:ea typeface="ヒラギノ角ゴ Pro W3"/>
                <a:cs typeface="ヒラギノ角ゴ Pro W3"/>
              </a:rPr>
              <a:t>Policy Control</a:t>
            </a:r>
            <a:r>
              <a:rPr lang="en-US" altLang="en-US" dirty="0">
                <a:latin typeface="Calibri" panose="020F0502020204030204" pitchFamily="34" charset="0"/>
                <a:ea typeface="ヒラギノ角ゴ Pro W3"/>
                <a:cs typeface="ヒラギノ角ゴ Pro W3"/>
              </a:rPr>
              <a:t>:  Technique to meet objectives</a:t>
            </a:r>
          </a:p>
          <a:p>
            <a:pPr lvl="1" eaLnBrk="1" hangingPunct="1">
              <a:lnSpc>
                <a:spcPct val="80000"/>
              </a:lnSpc>
            </a:pPr>
            <a:r>
              <a:rPr lang="en-US" altLang="en-US" b="1" dirty="0">
                <a:latin typeface="Calibri" panose="020F0502020204030204" pitchFamily="34" charset="0"/>
                <a:ea typeface="ヒラギノ角ゴ Pro W3"/>
                <a:cs typeface="ヒラギノ角ゴ Pro W3"/>
              </a:rPr>
              <a:t>Procedure</a:t>
            </a:r>
            <a:r>
              <a:rPr lang="en-US" altLang="en-US" dirty="0">
                <a:latin typeface="Calibri" panose="020F0502020204030204" pitchFamily="34" charset="0"/>
                <a:ea typeface="ヒラギノ角ゴ Pro W3"/>
                <a:cs typeface="ヒラギノ角ゴ Pro W3"/>
              </a:rPr>
              <a:t>: Outlines ‘how’ the Policy will be accomplished</a:t>
            </a:r>
          </a:p>
          <a:p>
            <a:pPr lvl="1" eaLnBrk="1" hangingPunct="1">
              <a:lnSpc>
                <a:spcPct val="80000"/>
              </a:lnSpc>
            </a:pPr>
            <a:r>
              <a:rPr lang="en-US" altLang="en-US" b="1" dirty="0">
                <a:latin typeface="Calibri" panose="020F0502020204030204" pitchFamily="34" charset="0"/>
                <a:ea typeface="ヒラギノ角ゴ Pro W3"/>
                <a:cs typeface="ヒラギノ角ゴ Pro W3"/>
              </a:rPr>
              <a:t>Standard</a:t>
            </a:r>
            <a:r>
              <a:rPr lang="en-US" altLang="en-US" dirty="0">
                <a:latin typeface="Calibri" panose="020F0502020204030204" pitchFamily="34" charset="0"/>
                <a:ea typeface="ヒラギノ角ゴ Pro W3"/>
                <a:cs typeface="ヒラギノ角ゴ Pro W3"/>
              </a:rPr>
              <a:t>: Specific rule, metric or boundary that implements policy</a:t>
            </a:r>
          </a:p>
          <a:p>
            <a:pPr eaLnBrk="1" hangingPunct="1">
              <a:lnSpc>
                <a:spcPct val="80000"/>
              </a:lnSpc>
              <a:buFont typeface="Wingdings" panose="05000000000000000000" pitchFamily="2" charset="2"/>
              <a:buNone/>
            </a:pPr>
            <a:endParaRPr lang="en-US" altLang="en-US" sz="900" dirty="0">
              <a:latin typeface="Calibri" panose="020F0502020204030204" pitchFamily="34" charset="0"/>
              <a:ea typeface="ヒラギノ角ゴ Pro W3"/>
              <a:cs typeface="ヒラギノ角ゴ Pro W3"/>
            </a:endParaRPr>
          </a:p>
          <a:p>
            <a:pPr eaLnBrk="1" hangingPunct="1">
              <a:lnSpc>
                <a:spcPct val="80000"/>
              </a:lnSpc>
            </a:pPr>
            <a:r>
              <a:rPr lang="en-US" altLang="en-US" dirty="0">
                <a:latin typeface="Calibri" panose="020F0502020204030204" pitchFamily="34" charset="0"/>
                <a:ea typeface="ヒラギノ角ゴ Pro W3"/>
                <a:cs typeface="ヒラギノ角ゴ Pro W3"/>
              </a:rPr>
              <a:t>Example 1:  Policy: Computer systems are not exposed to illegal, inappropriate, or dangerous software</a:t>
            </a:r>
          </a:p>
          <a:p>
            <a:pPr lvl="1" eaLnBrk="1" hangingPunct="1">
              <a:lnSpc>
                <a:spcPct val="80000"/>
              </a:lnSpc>
            </a:pPr>
            <a:r>
              <a:rPr lang="en-US" altLang="en-US" dirty="0">
                <a:latin typeface="Calibri" panose="020F0502020204030204" pitchFamily="34" charset="0"/>
                <a:ea typeface="ヒラギノ角ゴ Pro W3"/>
                <a:cs typeface="ヒラギノ角ゴ Pro W3"/>
              </a:rPr>
              <a:t>Policy Control Standard: Allowed software is defined to include ...</a:t>
            </a:r>
          </a:p>
          <a:p>
            <a:pPr lvl="1" eaLnBrk="1" hangingPunct="1">
              <a:lnSpc>
                <a:spcPct val="80000"/>
              </a:lnSpc>
            </a:pPr>
            <a:r>
              <a:rPr lang="en-US" altLang="en-US" dirty="0">
                <a:latin typeface="Calibri" panose="020F0502020204030204" pitchFamily="34" charset="0"/>
                <a:ea typeface="ヒラギノ角ゴ Pro W3"/>
                <a:cs typeface="ヒラギノ角ゴ Pro W3"/>
              </a:rPr>
              <a:t>Policy Control Procedure:  A description of how to load a computer with required software.</a:t>
            </a:r>
          </a:p>
          <a:p>
            <a:pPr lvl="1" eaLnBrk="1" hangingPunct="1">
              <a:lnSpc>
                <a:spcPct val="80000"/>
              </a:lnSpc>
              <a:buFont typeface="Wingdings" panose="05000000000000000000" pitchFamily="2" charset="2"/>
              <a:buNone/>
            </a:pPr>
            <a:endParaRPr lang="en-US" altLang="en-US" sz="900" dirty="0">
              <a:latin typeface="Calibri" panose="020F0502020204030204" pitchFamily="34" charset="0"/>
              <a:ea typeface="ヒラギノ角ゴ Pro W3"/>
              <a:cs typeface="ヒラギノ角ゴ Pro W3"/>
            </a:endParaRPr>
          </a:p>
          <a:p>
            <a:pPr eaLnBrk="1" hangingPunct="1">
              <a:lnSpc>
                <a:spcPct val="80000"/>
              </a:lnSpc>
            </a:pPr>
            <a:r>
              <a:rPr lang="en-US" altLang="en-US" dirty="0">
                <a:latin typeface="Calibri" panose="020F0502020204030204" pitchFamily="34" charset="0"/>
                <a:ea typeface="ヒラギノ角ゴ Pro W3"/>
                <a:cs typeface="ヒラギノ角ゴ Pro W3"/>
              </a:rPr>
              <a:t>Example 2:  Policy:  Access to confidential information is controlled</a:t>
            </a:r>
          </a:p>
          <a:p>
            <a:pPr lvl="1" eaLnBrk="1" hangingPunct="1">
              <a:lnSpc>
                <a:spcPct val="80000"/>
              </a:lnSpc>
            </a:pPr>
            <a:r>
              <a:rPr lang="en-US" altLang="en-US" dirty="0">
                <a:latin typeface="Calibri" panose="020F0502020204030204" pitchFamily="34" charset="0"/>
                <a:ea typeface="ヒラギノ角ゴ Pro W3"/>
                <a:cs typeface="ヒラギノ角ゴ Pro W3"/>
              </a:rPr>
              <a:t>Policy Control Standard:  Confidential information SHALL never be emailed without being encrypted</a:t>
            </a:r>
          </a:p>
          <a:p>
            <a:pPr lvl="1" eaLnBrk="1" hangingPunct="1">
              <a:lnSpc>
                <a:spcPct val="80000"/>
              </a:lnSpc>
            </a:pPr>
            <a:r>
              <a:rPr lang="en-US" altLang="en-US" dirty="0">
                <a:latin typeface="Calibri" panose="020F0502020204030204" pitchFamily="34" charset="0"/>
                <a:ea typeface="ヒラギノ角ゴ Pro W3"/>
                <a:cs typeface="ヒラギノ角ゴ Pro W3"/>
              </a:rPr>
              <a:t>Policy Guideline:  Confidential info SHOULD not be written to a memory stick</a:t>
            </a:r>
          </a:p>
          <a:p>
            <a:pPr eaLnBrk="1" hangingPunct="1">
              <a:lnSpc>
                <a:spcPct val="80000"/>
              </a:lnSpc>
              <a:buFont typeface="Wingdings" panose="05000000000000000000" pitchFamily="2" charset="2"/>
              <a:buNone/>
            </a:pPr>
            <a:r>
              <a:rPr lang="en-US" altLang="en-US" dirty="0">
                <a:latin typeface="Calibri" panose="020F0502020204030204" pitchFamily="34" charset="0"/>
                <a:ea typeface="ヒラギノ角ゴ Pro W3"/>
                <a:cs typeface="ヒラギノ角ゴ Pro W3"/>
              </a:rPr>
              <a:t>Discussion:  Are these effective controls by themselves?</a:t>
            </a:r>
          </a:p>
        </p:txBody>
      </p:sp>
    </p:spTree>
  </p:cSld>
  <p:clrMapOvr>
    <a:masterClrMapping/>
  </p:clrMapOv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a:extLst>
              <a:ext uri="{FF2B5EF4-FFF2-40B4-BE49-F238E27FC236}">
                <a16:creationId xmlns:a16="http://schemas.microsoft.com/office/drawing/2014/main" id="{19F43ADC-D981-4155-958A-8F439194E8A7}"/>
              </a:ext>
            </a:extLst>
          </p:cNvPr>
          <p:cNvSpPr>
            <a:spLocks noGrp="1" noChangeArrowheads="1"/>
          </p:cNvSpPr>
          <p:nvPr>
            <p:ph type="title"/>
          </p:nvPr>
        </p:nvSpPr>
        <p:spPr/>
        <p:txBody>
          <a:bodyPr/>
          <a:lstStyle/>
          <a:p>
            <a:pPr algn="ctr" eaLnBrk="1" hangingPunct="1"/>
            <a:r>
              <a:rPr lang="en-US" altLang="en-US">
                <a:ea typeface="Calibri" panose="020F0502020204030204" pitchFamily="34" charset="0"/>
                <a:cs typeface="Lucida Sans" panose="020B0602030504020204" pitchFamily="34" charset="0"/>
              </a:rPr>
              <a:t>Security Administrator:</a:t>
            </a:r>
            <a:br>
              <a:rPr lang="en-US" altLang="en-US">
                <a:ea typeface="Calibri" panose="020F0502020204030204" pitchFamily="34" charset="0"/>
                <a:cs typeface="Lucida Sans" panose="020B0602030504020204" pitchFamily="34" charset="0"/>
              </a:rPr>
            </a:br>
            <a:r>
              <a:rPr lang="en-US" altLang="en-US">
                <a:ea typeface="Calibri" panose="020F0502020204030204" pitchFamily="34" charset="0"/>
                <a:cs typeface="Lucida Sans" panose="020B0602030504020204" pitchFamily="34" charset="0"/>
              </a:rPr>
              <a:t>Security Operations</a:t>
            </a:r>
          </a:p>
        </p:txBody>
      </p:sp>
      <p:sp>
        <p:nvSpPr>
          <p:cNvPr id="63491" name="Rectangle 3">
            <a:extLst>
              <a:ext uri="{FF2B5EF4-FFF2-40B4-BE49-F238E27FC236}">
                <a16:creationId xmlns:a16="http://schemas.microsoft.com/office/drawing/2014/main" id="{6E1F5595-131F-4F89-A170-57BFA9CF26F5}"/>
              </a:ext>
            </a:extLst>
          </p:cNvPr>
          <p:cNvSpPr>
            <a:spLocks noGrp="1" noChangeArrowheads="1"/>
          </p:cNvSpPr>
          <p:nvPr>
            <p:ph idx="1"/>
          </p:nvPr>
        </p:nvSpPr>
        <p:spPr>
          <a:xfrm>
            <a:off x="520700" y="2438400"/>
            <a:ext cx="8154988" cy="3933825"/>
          </a:xfrm>
        </p:spPr>
        <p:txBody>
          <a:bodyPr/>
          <a:lstStyle/>
          <a:p>
            <a:pPr eaLnBrk="1" hangingPunct="1">
              <a:lnSpc>
                <a:spcPct val="90000"/>
              </a:lnSpc>
            </a:pPr>
            <a:r>
              <a:rPr lang="en-US" altLang="en-US">
                <a:latin typeface="Calibri" panose="020F0502020204030204" pitchFamily="34" charset="0"/>
                <a:ea typeface="ヒラギノ角ゴ Pro W3"/>
                <a:cs typeface="ヒラギノ角ゴ Pro W3"/>
              </a:rPr>
              <a:t>Identity Mgmt &amp; Access control</a:t>
            </a:r>
          </a:p>
          <a:p>
            <a:pPr eaLnBrk="1" hangingPunct="1">
              <a:lnSpc>
                <a:spcPct val="90000"/>
              </a:lnSpc>
            </a:pPr>
            <a:r>
              <a:rPr lang="en-US" altLang="en-US">
                <a:latin typeface="Calibri" panose="020F0502020204030204" pitchFamily="34" charset="0"/>
                <a:ea typeface="ヒラギノ角ゴ Pro W3"/>
                <a:cs typeface="ヒラギノ角ゴ Pro W3"/>
              </a:rPr>
              <a:t>System patching &amp; configuration mgmt</a:t>
            </a:r>
          </a:p>
          <a:p>
            <a:pPr eaLnBrk="1" hangingPunct="1">
              <a:lnSpc>
                <a:spcPct val="90000"/>
              </a:lnSpc>
            </a:pPr>
            <a:r>
              <a:rPr lang="en-US" altLang="en-US">
                <a:latin typeface="Calibri" panose="020F0502020204030204" pitchFamily="34" charset="0"/>
                <a:ea typeface="ヒラギノ角ゴ Pro W3"/>
                <a:cs typeface="ヒラギノ角ゴ Pro W3"/>
              </a:rPr>
              <a:t>Change control &amp; release mgmt</a:t>
            </a:r>
          </a:p>
          <a:p>
            <a:pPr eaLnBrk="1" hangingPunct="1">
              <a:lnSpc>
                <a:spcPct val="90000"/>
              </a:lnSpc>
            </a:pPr>
            <a:r>
              <a:rPr lang="en-US" altLang="en-US">
                <a:latin typeface="Calibri" panose="020F0502020204030204" pitchFamily="34" charset="0"/>
                <a:ea typeface="ヒラギノ角ゴ Pro W3"/>
                <a:cs typeface="ヒラギノ角ゴ Pro W3"/>
              </a:rPr>
              <a:t>Security metrics collection &amp; reporting</a:t>
            </a:r>
          </a:p>
          <a:p>
            <a:pPr eaLnBrk="1" hangingPunct="1">
              <a:lnSpc>
                <a:spcPct val="90000"/>
              </a:lnSpc>
            </a:pPr>
            <a:r>
              <a:rPr lang="en-US" altLang="en-US">
                <a:latin typeface="Calibri" panose="020F0502020204030204" pitchFamily="34" charset="0"/>
                <a:ea typeface="ヒラギノ角ゴ Pro W3"/>
                <a:cs typeface="ヒラギノ角ゴ Pro W3"/>
              </a:rPr>
              <a:t>Control technology maintenance</a:t>
            </a:r>
          </a:p>
          <a:p>
            <a:pPr eaLnBrk="1" hangingPunct="1">
              <a:lnSpc>
                <a:spcPct val="90000"/>
              </a:lnSpc>
            </a:pPr>
            <a:r>
              <a:rPr lang="en-US" altLang="en-US">
                <a:latin typeface="Calibri" panose="020F0502020204030204" pitchFamily="34" charset="0"/>
                <a:ea typeface="ヒラギノ角ゴ Pro W3"/>
                <a:cs typeface="ヒラギノ角ゴ Pro W3"/>
              </a:rPr>
              <a:t>Incident response, investigation, and resolution</a:t>
            </a:r>
          </a:p>
        </p:txBody>
      </p:sp>
    </p:spTree>
  </p:cSld>
  <p:clrMapOvr>
    <a:masterClrMapping/>
  </p:clrMapOvr>
  <p:transition spd="slow"/>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a:extLst>
              <a:ext uri="{FF2B5EF4-FFF2-40B4-BE49-F238E27FC236}">
                <a16:creationId xmlns:a16="http://schemas.microsoft.com/office/drawing/2014/main" id="{697C04B0-24D0-4E0C-BF9B-96E04CF63B0B}"/>
              </a:ext>
            </a:extLst>
          </p:cNvPr>
          <p:cNvSpPr>
            <a:spLocks noGrp="1" noChangeArrowheads="1"/>
          </p:cNvSpPr>
          <p:nvPr>
            <p:ph type="title"/>
          </p:nvPr>
        </p:nvSpPr>
        <p:spPr/>
        <p:txBody>
          <a:bodyPr/>
          <a:lstStyle/>
          <a:p>
            <a:pPr eaLnBrk="1" hangingPunct="1"/>
            <a:r>
              <a:rPr lang="en-US" altLang="en-US">
                <a:ea typeface="Calibri" panose="020F0502020204030204" pitchFamily="34" charset="0"/>
                <a:cs typeface="Lucida Sans" panose="020B0602030504020204" pitchFamily="34" charset="0"/>
              </a:rPr>
              <a:t>IS Auditor &amp; IT Governance</a:t>
            </a:r>
          </a:p>
        </p:txBody>
      </p:sp>
      <p:sp>
        <p:nvSpPr>
          <p:cNvPr id="64515" name="Rectangle 3">
            <a:extLst>
              <a:ext uri="{FF2B5EF4-FFF2-40B4-BE49-F238E27FC236}">
                <a16:creationId xmlns:a16="http://schemas.microsoft.com/office/drawing/2014/main" id="{79716980-551E-49C2-BFC7-180ACCEA6118}"/>
              </a:ext>
            </a:extLst>
          </p:cNvPr>
          <p:cNvSpPr>
            <a:spLocks noGrp="1" noChangeArrowheads="1"/>
          </p:cNvSpPr>
          <p:nvPr>
            <p:ph idx="1"/>
          </p:nvPr>
        </p:nvSpPr>
        <p:spPr/>
        <p:txBody>
          <a:bodyPr/>
          <a:lstStyle/>
          <a:p>
            <a:pPr eaLnBrk="1" hangingPunct="1">
              <a:lnSpc>
                <a:spcPct val="90000"/>
              </a:lnSpc>
            </a:pPr>
            <a:r>
              <a:rPr lang="en-US" altLang="en-US" sz="2400">
                <a:latin typeface="Calibri" panose="020F0502020204030204" pitchFamily="34" charset="0"/>
                <a:ea typeface="ヒラギノ角ゴ Pro W3"/>
                <a:cs typeface="ヒラギノ角ゴ Pro W3"/>
              </a:rPr>
              <a:t>Is IS function aligned with organization’s mission, vision, values, objectives and strategies?</a:t>
            </a:r>
          </a:p>
          <a:p>
            <a:pPr eaLnBrk="1" hangingPunct="1">
              <a:lnSpc>
                <a:spcPct val="90000"/>
              </a:lnSpc>
            </a:pPr>
            <a:r>
              <a:rPr lang="en-US" altLang="en-US" sz="2400">
                <a:latin typeface="Calibri" panose="020F0502020204030204" pitchFamily="34" charset="0"/>
                <a:ea typeface="ヒラギノ角ゴ Pro W3"/>
                <a:cs typeface="ヒラギノ角ゴ Pro W3"/>
              </a:rPr>
              <a:t>Does IS achieve performance objectives established by the business?</a:t>
            </a:r>
          </a:p>
          <a:p>
            <a:pPr eaLnBrk="1" hangingPunct="1">
              <a:lnSpc>
                <a:spcPct val="90000"/>
              </a:lnSpc>
            </a:pPr>
            <a:r>
              <a:rPr lang="en-US" altLang="en-US" sz="2400">
                <a:latin typeface="Calibri" panose="020F0502020204030204" pitchFamily="34" charset="0"/>
                <a:ea typeface="ヒラギノ角ゴ Pro W3"/>
                <a:cs typeface="ヒラギノ角ゴ Pro W3"/>
              </a:rPr>
              <a:t>Does IS comply with legal, fiduciary, environmental, privacy, security, and quality requirements?</a:t>
            </a:r>
          </a:p>
          <a:p>
            <a:pPr eaLnBrk="1" hangingPunct="1">
              <a:lnSpc>
                <a:spcPct val="90000"/>
              </a:lnSpc>
            </a:pPr>
            <a:r>
              <a:rPr lang="en-US" altLang="en-US" sz="2400">
                <a:latin typeface="Calibri" panose="020F0502020204030204" pitchFamily="34" charset="0"/>
                <a:ea typeface="ヒラギノ角ゴ Pro W3"/>
                <a:cs typeface="ヒラギノ角ゴ Pro W3"/>
              </a:rPr>
              <a:t>Are IS risks managed efficiently and effectively?</a:t>
            </a:r>
          </a:p>
          <a:p>
            <a:pPr eaLnBrk="1" hangingPunct="1">
              <a:lnSpc>
                <a:spcPct val="90000"/>
              </a:lnSpc>
            </a:pPr>
            <a:r>
              <a:rPr lang="en-US" altLang="en-US" sz="2400">
                <a:latin typeface="Calibri" panose="020F0502020204030204" pitchFamily="34" charset="0"/>
                <a:ea typeface="ヒラギノ角ゴ Pro W3"/>
                <a:cs typeface="ヒラギノ角ゴ Pro W3"/>
              </a:rPr>
              <a:t>Are IS controls effective and efficient?</a:t>
            </a:r>
          </a:p>
        </p:txBody>
      </p:sp>
    </p:spTree>
  </p:cSld>
  <p:clrMapOvr>
    <a:masterClrMapping/>
  </p:clrMapOvr>
  <p:transition spd="slow"/>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a:extLst>
              <a:ext uri="{FF2B5EF4-FFF2-40B4-BE49-F238E27FC236}">
                <a16:creationId xmlns:a16="http://schemas.microsoft.com/office/drawing/2014/main" id="{8DDD9D96-AA0E-4B02-B7AE-642C8CF90DD0}"/>
              </a:ext>
            </a:extLst>
          </p:cNvPr>
          <p:cNvSpPr>
            <a:spLocks noGrp="1" noChangeArrowheads="1"/>
          </p:cNvSpPr>
          <p:nvPr>
            <p:ph type="title"/>
          </p:nvPr>
        </p:nvSpPr>
        <p:spPr/>
        <p:txBody>
          <a:bodyPr/>
          <a:lstStyle/>
          <a:p>
            <a:pPr eaLnBrk="1" hangingPunct="1"/>
            <a:r>
              <a:rPr lang="en-US" altLang="en-US">
                <a:ea typeface="Calibri" panose="020F0502020204030204" pitchFamily="34" charset="0"/>
                <a:cs typeface="Lucida Sans" panose="020B0602030504020204" pitchFamily="34" charset="0"/>
              </a:rPr>
              <a:t>Audit: Recognizing Problems</a:t>
            </a:r>
          </a:p>
        </p:txBody>
      </p:sp>
      <p:sp>
        <p:nvSpPr>
          <p:cNvPr id="65539" name="Rectangle 3">
            <a:extLst>
              <a:ext uri="{FF2B5EF4-FFF2-40B4-BE49-F238E27FC236}">
                <a16:creationId xmlns:a16="http://schemas.microsoft.com/office/drawing/2014/main" id="{AF075A73-047C-47FA-925C-A2321B250FAB}"/>
              </a:ext>
            </a:extLst>
          </p:cNvPr>
          <p:cNvSpPr>
            <a:spLocks noGrp="1" noChangeArrowheads="1"/>
          </p:cNvSpPr>
          <p:nvPr>
            <p:ph idx="1"/>
          </p:nvPr>
        </p:nvSpPr>
        <p:spPr/>
        <p:txBody>
          <a:bodyPr/>
          <a:lstStyle/>
          <a:p>
            <a:pPr eaLnBrk="1" hangingPunct="1">
              <a:lnSpc>
                <a:spcPct val="80000"/>
              </a:lnSpc>
            </a:pPr>
            <a:r>
              <a:rPr lang="en-US" altLang="en-US" sz="2400">
                <a:latin typeface="Calibri" panose="020F0502020204030204" pitchFamily="34" charset="0"/>
                <a:ea typeface="ヒラギノ角ゴ Pro W3"/>
                <a:cs typeface="ヒラギノ角ゴ Pro W3"/>
              </a:rPr>
              <a:t>End-user complaints</a:t>
            </a:r>
          </a:p>
          <a:p>
            <a:pPr eaLnBrk="1" hangingPunct="1">
              <a:lnSpc>
                <a:spcPct val="80000"/>
              </a:lnSpc>
            </a:pPr>
            <a:r>
              <a:rPr lang="en-US" altLang="en-US" sz="2400">
                <a:latin typeface="Calibri" panose="020F0502020204030204" pitchFamily="34" charset="0"/>
                <a:ea typeface="ヒラギノ角ゴ Pro W3"/>
                <a:cs typeface="ヒラギノ角ゴ Pro W3"/>
              </a:rPr>
              <a:t>Excessive costs or budget overruns</a:t>
            </a:r>
          </a:p>
          <a:p>
            <a:pPr eaLnBrk="1" hangingPunct="1">
              <a:lnSpc>
                <a:spcPct val="80000"/>
              </a:lnSpc>
            </a:pPr>
            <a:r>
              <a:rPr lang="en-US" altLang="en-US" sz="2400">
                <a:latin typeface="Calibri" panose="020F0502020204030204" pitchFamily="34" charset="0"/>
                <a:ea typeface="ヒラギノ角ゴ Pro W3"/>
                <a:cs typeface="ヒラギノ角ゴ Pro W3"/>
              </a:rPr>
              <a:t>Late projects</a:t>
            </a:r>
          </a:p>
          <a:p>
            <a:pPr eaLnBrk="1" hangingPunct="1">
              <a:lnSpc>
                <a:spcPct val="80000"/>
              </a:lnSpc>
            </a:pPr>
            <a:r>
              <a:rPr lang="en-US" altLang="en-US" sz="2400">
                <a:latin typeface="Calibri" panose="020F0502020204030204" pitchFamily="34" charset="0"/>
                <a:ea typeface="ヒラギノ角ゴ Pro W3"/>
                <a:cs typeface="ヒラギノ角ゴ Pro W3"/>
              </a:rPr>
              <a:t>Poor motivation - high staff turnover</a:t>
            </a:r>
          </a:p>
          <a:p>
            <a:pPr eaLnBrk="1" hangingPunct="1">
              <a:lnSpc>
                <a:spcPct val="80000"/>
              </a:lnSpc>
            </a:pPr>
            <a:r>
              <a:rPr lang="en-US" altLang="en-US" sz="2400">
                <a:latin typeface="Calibri" panose="020F0502020204030204" pitchFamily="34" charset="0"/>
                <a:ea typeface="ヒラギノ角ゴ Pro W3"/>
                <a:cs typeface="ヒラギノ角ゴ Pro W3"/>
              </a:rPr>
              <a:t>High volume of H/W or S/W defects</a:t>
            </a:r>
          </a:p>
          <a:p>
            <a:pPr eaLnBrk="1" hangingPunct="1">
              <a:lnSpc>
                <a:spcPct val="80000"/>
              </a:lnSpc>
            </a:pPr>
            <a:r>
              <a:rPr lang="en-US" altLang="en-US" sz="2400">
                <a:latin typeface="Calibri" panose="020F0502020204030204" pitchFamily="34" charset="0"/>
                <a:ea typeface="ヒラギノ角ゴ Pro W3"/>
                <a:cs typeface="ヒラギノ角ゴ Pro W3"/>
              </a:rPr>
              <a:t>Inexperienced staff – lack of training</a:t>
            </a:r>
          </a:p>
          <a:p>
            <a:pPr eaLnBrk="1" hangingPunct="1">
              <a:lnSpc>
                <a:spcPct val="80000"/>
              </a:lnSpc>
            </a:pPr>
            <a:r>
              <a:rPr lang="en-US" altLang="en-US" sz="2400">
                <a:latin typeface="Calibri" panose="020F0502020204030204" pitchFamily="34" charset="0"/>
                <a:ea typeface="ヒラギノ角ゴ Pro W3"/>
                <a:cs typeface="ヒラギノ角ゴ Pro W3"/>
              </a:rPr>
              <a:t>Unsupported or unauthorized H/W S/W purchases</a:t>
            </a:r>
          </a:p>
          <a:p>
            <a:pPr eaLnBrk="1" hangingPunct="1">
              <a:lnSpc>
                <a:spcPct val="80000"/>
              </a:lnSpc>
            </a:pPr>
            <a:r>
              <a:rPr lang="en-US" altLang="en-US" sz="2400">
                <a:latin typeface="Calibri" panose="020F0502020204030204" pitchFamily="34" charset="0"/>
                <a:ea typeface="ヒラギノ角ゴ Pro W3"/>
                <a:cs typeface="ヒラギノ角ゴ Pro W3"/>
              </a:rPr>
              <a:t>Numerous aborted or suspended development projects</a:t>
            </a:r>
          </a:p>
          <a:p>
            <a:pPr eaLnBrk="1" hangingPunct="1">
              <a:lnSpc>
                <a:spcPct val="80000"/>
              </a:lnSpc>
            </a:pPr>
            <a:r>
              <a:rPr lang="en-US" altLang="en-US" sz="2400">
                <a:latin typeface="Calibri" panose="020F0502020204030204" pitchFamily="34" charset="0"/>
                <a:ea typeface="ヒラギノ角ゴ Pro W3"/>
                <a:cs typeface="ヒラギノ角ゴ Pro W3"/>
              </a:rPr>
              <a:t>Reliance on one or two key personnel</a:t>
            </a:r>
          </a:p>
          <a:p>
            <a:pPr eaLnBrk="1" hangingPunct="1">
              <a:lnSpc>
                <a:spcPct val="80000"/>
              </a:lnSpc>
            </a:pPr>
            <a:r>
              <a:rPr lang="en-US" altLang="en-US" sz="2400">
                <a:latin typeface="Calibri" panose="020F0502020204030204" pitchFamily="34" charset="0"/>
                <a:ea typeface="ヒラギノ角ゴ Pro W3"/>
                <a:cs typeface="ヒラギノ角ゴ Pro W3"/>
              </a:rPr>
              <a:t>Poor computer response time</a:t>
            </a:r>
          </a:p>
          <a:p>
            <a:pPr eaLnBrk="1" hangingPunct="1">
              <a:lnSpc>
                <a:spcPct val="80000"/>
              </a:lnSpc>
            </a:pPr>
            <a:r>
              <a:rPr lang="en-US" altLang="en-US" sz="2400">
                <a:latin typeface="Calibri" panose="020F0502020204030204" pitchFamily="34" charset="0"/>
                <a:ea typeface="ヒラギノ角ゴ Pro W3"/>
                <a:cs typeface="ヒラギノ角ゴ Pro W3"/>
              </a:rPr>
              <a:t>Extensive exception reports, many not tracked to completion</a:t>
            </a:r>
          </a:p>
        </p:txBody>
      </p:sp>
    </p:spTree>
  </p:cSld>
  <p:clrMapOvr>
    <a:masterClrMapping/>
  </p:clrMapOvr>
  <p:transition spd="slow"/>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9" name="Rectangle 4">
            <a:extLst>
              <a:ext uri="{FF2B5EF4-FFF2-40B4-BE49-F238E27FC236}">
                <a16:creationId xmlns:a16="http://schemas.microsoft.com/office/drawing/2014/main" id="{4D659080-1116-474A-95C9-283BC0110CB4}"/>
              </a:ext>
            </a:extLst>
          </p:cNvPr>
          <p:cNvSpPr>
            <a:spLocks noGrp="1" noChangeArrowheads="1"/>
          </p:cNvSpPr>
          <p:nvPr>
            <p:ph type="title"/>
          </p:nvPr>
        </p:nvSpPr>
        <p:spPr>
          <a:xfrm>
            <a:off x="457200" y="609600"/>
            <a:ext cx="8229600" cy="1219200"/>
          </a:xfrm>
        </p:spPr>
        <p:txBody>
          <a:bodyPr/>
          <a:lstStyle/>
          <a:p>
            <a:pPr eaLnBrk="1" hangingPunct="1"/>
            <a:r>
              <a:rPr lang="en-US" altLang="en-US" sz="4000">
                <a:ea typeface="Calibri" panose="020F0502020204030204" pitchFamily="34" charset="0"/>
                <a:cs typeface="Lucida Sans" panose="020B0602030504020204" pitchFamily="34" charset="0"/>
              </a:rPr>
              <a:t>Standard IT Balanced Scorecard</a:t>
            </a:r>
          </a:p>
        </p:txBody>
      </p:sp>
      <p:graphicFrame>
        <p:nvGraphicFramePr>
          <p:cNvPr id="2" name="Diagram 1">
            <a:extLst>
              <a:ext uri="{FF2B5EF4-FFF2-40B4-BE49-F238E27FC236}">
                <a16:creationId xmlns:a16="http://schemas.microsoft.com/office/drawing/2014/main" id="{1D2C42AD-DC7D-488A-96E4-58ED10E610C5}"/>
              </a:ext>
            </a:extLst>
          </p:cNvPr>
          <p:cNvGraphicFramePr/>
          <p:nvPr/>
        </p:nvGraphicFramePr>
        <p:xfrm>
          <a:off x="457200" y="2133600"/>
          <a:ext cx="4038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080" name="Rectangle 12">
            <a:extLst>
              <a:ext uri="{FF2B5EF4-FFF2-40B4-BE49-F238E27FC236}">
                <a16:creationId xmlns:a16="http://schemas.microsoft.com/office/drawing/2014/main" id="{9AA4C8A7-E00E-4CDF-A48E-CDD0E65AB9BD}"/>
              </a:ext>
            </a:extLst>
          </p:cNvPr>
          <p:cNvSpPr>
            <a:spLocks noGrp="1" noChangeArrowheads="1"/>
          </p:cNvSpPr>
          <p:nvPr>
            <p:ph type="body" sz="half" idx="2"/>
          </p:nvPr>
        </p:nvSpPr>
        <p:spPr>
          <a:xfrm>
            <a:off x="4495800" y="2514600"/>
            <a:ext cx="4191000" cy="4191000"/>
          </a:xfrm>
        </p:spPr>
        <p:txBody>
          <a:bodyPr/>
          <a:lstStyle/>
          <a:p>
            <a:pPr eaLnBrk="1" hangingPunct="1">
              <a:buFont typeface="Wingdings" panose="05000000000000000000" pitchFamily="2" charset="2"/>
              <a:buNone/>
            </a:pPr>
            <a:r>
              <a:rPr lang="en-US" altLang="en-US" sz="2400" b="1" dirty="0">
                <a:latin typeface="Calibri" panose="020F0502020204030204" pitchFamily="34" charset="0"/>
                <a:ea typeface="ヒラギノ角ゴ Pro W3"/>
                <a:cs typeface="ヒラギノ角ゴ Pro W3"/>
              </a:rPr>
              <a:t>Mission</a:t>
            </a:r>
            <a:r>
              <a:rPr lang="en-US" altLang="en-US" sz="2400" dirty="0">
                <a:latin typeface="Calibri" panose="020F0502020204030204" pitchFamily="34" charset="0"/>
                <a:ea typeface="ヒラギノ角ゴ Pro W3"/>
                <a:cs typeface="ヒラギノ角ゴ Pro W3"/>
              </a:rPr>
              <a:t> = Direction E.g.:</a:t>
            </a:r>
          </a:p>
          <a:p>
            <a:pPr eaLnBrk="1" hangingPunct="1"/>
            <a:r>
              <a:rPr lang="en-US" altLang="en-US" sz="2400" dirty="0">
                <a:latin typeface="Calibri" panose="020F0502020204030204" pitchFamily="34" charset="0"/>
                <a:ea typeface="ヒラギノ角ゴ Pro W3"/>
                <a:cs typeface="ヒラギノ角ゴ Pro W3"/>
              </a:rPr>
              <a:t>Serve business efficiently and effectively</a:t>
            </a:r>
          </a:p>
          <a:p>
            <a:pPr eaLnBrk="1" hangingPunct="1">
              <a:buFont typeface="Wingdings" panose="05000000000000000000" pitchFamily="2" charset="2"/>
              <a:buNone/>
            </a:pPr>
            <a:r>
              <a:rPr lang="en-US" altLang="en-US" sz="2400" b="1" dirty="0">
                <a:latin typeface="Calibri" panose="020F0502020204030204" pitchFamily="34" charset="0"/>
                <a:ea typeface="ヒラギノ角ゴ Pro W3"/>
                <a:cs typeface="ヒラギノ角ゴ Pro W3"/>
              </a:rPr>
              <a:t>Strategies</a:t>
            </a:r>
            <a:r>
              <a:rPr lang="en-US" altLang="en-US" sz="2400" dirty="0">
                <a:latin typeface="Calibri" panose="020F0502020204030204" pitchFamily="34" charset="0"/>
                <a:ea typeface="ヒラギノ角ゴ Pro W3"/>
                <a:cs typeface="ヒラギノ角ゴ Pro W3"/>
              </a:rPr>
              <a:t> = Objectives E.g.:</a:t>
            </a:r>
          </a:p>
          <a:p>
            <a:pPr eaLnBrk="1" hangingPunct="1"/>
            <a:r>
              <a:rPr lang="en-US" altLang="en-US" sz="2400" dirty="0">
                <a:latin typeface="Calibri" panose="020F0502020204030204" pitchFamily="34" charset="0"/>
                <a:ea typeface="ヒラギノ角ゴ Pro W3"/>
                <a:cs typeface="ヒラギノ角ゴ Pro W3"/>
              </a:rPr>
              <a:t>Quality thru Availability</a:t>
            </a:r>
          </a:p>
          <a:p>
            <a:pPr eaLnBrk="1" hangingPunct="1"/>
            <a:r>
              <a:rPr lang="en-US" altLang="en-US" sz="2400" dirty="0">
                <a:latin typeface="Calibri" panose="020F0502020204030204" pitchFamily="34" charset="0"/>
                <a:ea typeface="ヒラギノ角ゴ Pro W3"/>
                <a:cs typeface="ヒラギノ角ゴ Pro W3"/>
              </a:rPr>
              <a:t>Process Maturity</a:t>
            </a:r>
          </a:p>
          <a:p>
            <a:pPr eaLnBrk="1" hangingPunct="1">
              <a:buFont typeface="Wingdings" panose="05000000000000000000" pitchFamily="2" charset="2"/>
              <a:buNone/>
            </a:pPr>
            <a:r>
              <a:rPr lang="en-US" altLang="en-US" sz="2400" b="1" dirty="0">
                <a:latin typeface="Calibri" panose="020F0502020204030204" pitchFamily="34" charset="0"/>
                <a:ea typeface="ヒラギノ角ゴ Pro W3"/>
                <a:cs typeface="ヒラギノ角ゴ Pro W3"/>
              </a:rPr>
              <a:t>Measures</a:t>
            </a:r>
            <a:r>
              <a:rPr lang="en-US" altLang="en-US" sz="2400" dirty="0">
                <a:latin typeface="Calibri" panose="020F0502020204030204" pitchFamily="34" charset="0"/>
                <a:ea typeface="ヒラギノ角ゴ Pro W3"/>
                <a:cs typeface="ヒラギノ角ゴ Pro W3"/>
              </a:rPr>
              <a:t> = Statistics E.g.:</a:t>
            </a:r>
          </a:p>
          <a:p>
            <a:pPr eaLnBrk="1" hangingPunct="1"/>
            <a:r>
              <a:rPr lang="en-US" altLang="en-US" sz="2400" dirty="0">
                <a:latin typeface="Calibri" panose="020F0502020204030204" pitchFamily="34" charset="0"/>
                <a:ea typeface="ヒラギノ角ゴ Pro W3"/>
                <a:cs typeface="ヒラギノ角ゴ Pro W3"/>
              </a:rPr>
              <a:t>Customer satisfaction</a:t>
            </a:r>
          </a:p>
          <a:p>
            <a:pPr eaLnBrk="1" hangingPunct="1"/>
            <a:r>
              <a:rPr lang="en-US" altLang="en-US" sz="2400" dirty="0">
                <a:latin typeface="Calibri" panose="020F0502020204030204" pitchFamily="34" charset="0"/>
                <a:ea typeface="ヒラギノ角ゴ Pro W3"/>
                <a:cs typeface="ヒラギノ角ゴ Pro W3"/>
              </a:rPr>
              <a:t>Operational efficiency</a:t>
            </a:r>
          </a:p>
        </p:txBody>
      </p:sp>
      <p:sp>
        <p:nvSpPr>
          <p:cNvPr id="3081" name="Text Box 13">
            <a:extLst>
              <a:ext uri="{FF2B5EF4-FFF2-40B4-BE49-F238E27FC236}">
                <a16:creationId xmlns:a16="http://schemas.microsoft.com/office/drawing/2014/main" id="{CD9E079B-FCE1-428C-AC43-BF577F21554F}"/>
              </a:ext>
            </a:extLst>
          </p:cNvPr>
          <p:cNvSpPr txBox="1">
            <a:spLocks noChangeArrowheads="1"/>
          </p:cNvSpPr>
          <p:nvPr/>
        </p:nvSpPr>
        <p:spPr bwMode="auto">
          <a:xfrm>
            <a:off x="609600" y="1335088"/>
            <a:ext cx="7472363"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2400"/>
              <a:t>Establish a mechanism for reporting IT </a:t>
            </a:r>
          </a:p>
          <a:p>
            <a:pPr algn="ctr" eaLnBrk="1" hangingPunct="1"/>
            <a:r>
              <a:rPr lang="en-US" altLang="en-US" sz="2400"/>
              <a:t>strategic aims and progress to the Board of Directors </a:t>
            </a:r>
          </a:p>
        </p:txBody>
      </p:sp>
    </p:spTree>
    <p:extLst>
      <p:ext uri="{BB962C8B-B14F-4D97-AF65-F5344CB8AC3E}">
        <p14:creationId xmlns:p14="http://schemas.microsoft.com/office/powerpoint/2010/main" val="1976309073"/>
      </p:ext>
    </p:extLst>
  </p:cSld>
  <p:clrMapOvr>
    <a:masterClrMapping/>
  </p:clrMapOvr>
  <p:transition spd="slow"/>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a:extLst>
              <a:ext uri="{FF2B5EF4-FFF2-40B4-BE49-F238E27FC236}">
                <a16:creationId xmlns:a16="http://schemas.microsoft.com/office/drawing/2014/main" id="{63779A05-0224-421A-AC6A-A869A3A9CE9D}"/>
              </a:ext>
            </a:extLst>
          </p:cNvPr>
          <p:cNvSpPr>
            <a:spLocks noGrp="1" noChangeArrowheads="1"/>
          </p:cNvSpPr>
          <p:nvPr>
            <p:ph type="title"/>
          </p:nvPr>
        </p:nvSpPr>
        <p:spPr>
          <a:xfrm>
            <a:off x="457200" y="609600"/>
            <a:ext cx="8229600" cy="1219200"/>
          </a:xfrm>
        </p:spPr>
        <p:txBody>
          <a:bodyPr/>
          <a:lstStyle/>
          <a:p>
            <a:pPr algn="ctr" eaLnBrk="1" hangingPunct="1"/>
            <a:r>
              <a:rPr lang="en-US" altLang="en-US">
                <a:ea typeface="Calibri" panose="020F0502020204030204" pitchFamily="34" charset="0"/>
                <a:cs typeface="Lucida Sans" panose="020B0602030504020204" pitchFamily="34" charset="0"/>
              </a:rPr>
              <a:t>IT Balanced Scorecard</a:t>
            </a:r>
          </a:p>
        </p:txBody>
      </p:sp>
      <p:graphicFrame>
        <p:nvGraphicFramePr>
          <p:cNvPr id="69659" name="Group 27">
            <a:extLst>
              <a:ext uri="{FF2B5EF4-FFF2-40B4-BE49-F238E27FC236}">
                <a16:creationId xmlns:a16="http://schemas.microsoft.com/office/drawing/2014/main" id="{2FCFCFE0-5140-498A-9974-51E15F908844}"/>
              </a:ext>
            </a:extLst>
          </p:cNvPr>
          <p:cNvGraphicFramePr>
            <a:graphicFrameLocks noGrp="1"/>
          </p:cNvGraphicFramePr>
          <p:nvPr>
            <p:ph type="tbl" idx="1"/>
          </p:nvPr>
        </p:nvGraphicFramePr>
        <p:xfrm>
          <a:off x="381000" y="1371600"/>
          <a:ext cx="8382000" cy="5157788"/>
        </p:xfrm>
        <a:graphic>
          <a:graphicData uri="http://schemas.openxmlformats.org/drawingml/2006/table">
            <a:tbl>
              <a:tblPr/>
              <a:tblGrid>
                <a:gridCol w="4191000">
                  <a:extLst>
                    <a:ext uri="{9D8B030D-6E8A-4147-A177-3AD203B41FA5}">
                      <a16:colId xmlns:a16="http://schemas.microsoft.com/office/drawing/2014/main" val="20000"/>
                    </a:ext>
                  </a:extLst>
                </a:gridCol>
                <a:gridCol w="4191000">
                  <a:extLst>
                    <a:ext uri="{9D8B030D-6E8A-4147-A177-3AD203B41FA5}">
                      <a16:colId xmlns:a16="http://schemas.microsoft.com/office/drawing/2014/main" val="20001"/>
                    </a:ext>
                  </a:extLst>
                </a:gridCol>
              </a:tblGrid>
              <a:tr h="2578894">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b="1" i="0" u="none" strike="noStrike" cap="none" normalizeH="0" baseline="0" dirty="0">
                          <a:ln>
                            <a:noFill/>
                          </a:ln>
                          <a:solidFill>
                            <a:schemeClr val="tx1"/>
                          </a:solidFill>
                          <a:effectLst/>
                          <a:latin typeface="Arial" charset="0"/>
                        </a:rPr>
                        <a:t>Financial Goals</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b="0" i="0" u="none" strike="noStrike" cap="none" normalizeH="0" baseline="0" dirty="0">
                          <a:ln>
                            <a:noFill/>
                          </a:ln>
                          <a:solidFill>
                            <a:schemeClr val="tx1"/>
                          </a:solidFill>
                          <a:effectLst/>
                          <a:latin typeface="Arial" charset="0"/>
                        </a:rPr>
                        <a:t>How should we appear to stockholder?</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b="0" i="0" u="none" strike="noStrike" cap="none" normalizeH="0" baseline="0" dirty="0">
                          <a:ln>
                            <a:noFill/>
                          </a:ln>
                          <a:solidFill>
                            <a:schemeClr val="tx1"/>
                          </a:solidFill>
                          <a:effectLst/>
                          <a:latin typeface="Arial" charset="0"/>
                        </a:rPr>
                        <a:t>Vision:</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b="0" i="0" u="none" strike="noStrike" cap="none" normalizeH="0" baseline="0" dirty="0">
                          <a:ln>
                            <a:noFill/>
                          </a:ln>
                          <a:solidFill>
                            <a:schemeClr val="tx1"/>
                          </a:solidFill>
                          <a:effectLst/>
                          <a:latin typeface="Arial" charset="0"/>
                        </a:rPr>
                        <a:t>Metrics:</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b="0" i="0" u="none" strike="noStrike" cap="none" normalizeH="0" baseline="0" dirty="0">
                          <a:ln>
                            <a:noFill/>
                          </a:ln>
                          <a:solidFill>
                            <a:schemeClr val="tx1"/>
                          </a:solidFill>
                          <a:effectLst/>
                          <a:latin typeface="Arial" charset="0"/>
                        </a:rPr>
                        <a:t>Performance:</a:t>
                      </a: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5DCF5D"/>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b="1" i="0" u="none" strike="noStrike" cap="none" normalizeH="0" baseline="0" dirty="0">
                          <a:ln>
                            <a:noFill/>
                          </a:ln>
                          <a:solidFill>
                            <a:schemeClr val="tx1"/>
                          </a:solidFill>
                          <a:effectLst/>
                          <a:latin typeface="Arial" charset="0"/>
                        </a:rPr>
                        <a:t>Internal Business Process</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b="0" i="0" u="none" strike="noStrike" cap="none" normalizeH="0" baseline="0" dirty="0">
                          <a:ln>
                            <a:noFill/>
                          </a:ln>
                          <a:solidFill>
                            <a:schemeClr val="tx1"/>
                          </a:solidFill>
                          <a:effectLst/>
                          <a:latin typeface="Arial" charset="0"/>
                        </a:rPr>
                        <a:t>What business processes should we excel at?</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b="0" i="0" u="none" strike="noStrike" cap="none" normalizeH="0" baseline="0" dirty="0">
                          <a:ln>
                            <a:noFill/>
                          </a:ln>
                          <a:solidFill>
                            <a:schemeClr val="tx1"/>
                          </a:solidFill>
                          <a:effectLst/>
                          <a:latin typeface="Arial" charset="0"/>
                        </a:rPr>
                        <a:t>Vision:</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b="0" i="0" u="none" strike="noStrike" cap="none" normalizeH="0" baseline="0" dirty="0">
                          <a:ln>
                            <a:noFill/>
                          </a:ln>
                          <a:solidFill>
                            <a:schemeClr val="tx1"/>
                          </a:solidFill>
                          <a:effectLst/>
                          <a:latin typeface="Arial" charset="0"/>
                        </a:rPr>
                        <a:t>Metrics:</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b="0" i="0" u="none" strike="noStrike" cap="none" normalizeH="0" baseline="0" dirty="0">
                          <a:ln>
                            <a:noFill/>
                          </a:ln>
                          <a:solidFill>
                            <a:schemeClr val="tx1"/>
                          </a:solidFill>
                          <a:effectLst/>
                          <a:latin typeface="Arial" charset="0"/>
                        </a:rPr>
                        <a:t>Performance:</a:t>
                      </a: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8AE80"/>
                    </a:solidFill>
                  </a:tcPr>
                </a:tc>
                <a:extLst>
                  <a:ext uri="{0D108BD9-81ED-4DB2-BD59-A6C34878D82A}">
                    <a16:rowId xmlns:a16="http://schemas.microsoft.com/office/drawing/2014/main" val="10000"/>
                  </a:ext>
                </a:extLst>
              </a:tr>
              <a:tr h="2578894">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b="1" i="0" u="none" strike="noStrike" cap="none" normalizeH="0" baseline="0" dirty="0">
                          <a:ln>
                            <a:noFill/>
                          </a:ln>
                          <a:solidFill>
                            <a:schemeClr val="tx1"/>
                          </a:solidFill>
                          <a:effectLst/>
                          <a:latin typeface="Arial" charset="0"/>
                        </a:rPr>
                        <a:t>Customer Goals</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b="0" i="0" u="none" strike="noStrike" cap="none" normalizeH="0" baseline="0" dirty="0">
                          <a:ln>
                            <a:noFill/>
                          </a:ln>
                          <a:solidFill>
                            <a:schemeClr val="tx1"/>
                          </a:solidFill>
                          <a:effectLst/>
                          <a:latin typeface="Arial" charset="0"/>
                        </a:rPr>
                        <a:t>How should we appear to our customer?</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b="0" i="0" u="none" strike="noStrike" cap="none" normalizeH="0" baseline="0" dirty="0">
                          <a:ln>
                            <a:noFill/>
                          </a:ln>
                          <a:solidFill>
                            <a:schemeClr val="tx1"/>
                          </a:solidFill>
                          <a:effectLst/>
                          <a:latin typeface="Arial" charset="0"/>
                        </a:rPr>
                        <a:t>Vision:</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b="0" i="0" u="none" strike="noStrike" cap="none" normalizeH="0" baseline="0" dirty="0">
                          <a:ln>
                            <a:noFill/>
                          </a:ln>
                          <a:solidFill>
                            <a:schemeClr val="tx1"/>
                          </a:solidFill>
                          <a:effectLst/>
                          <a:latin typeface="Arial" charset="0"/>
                        </a:rPr>
                        <a:t>Metrics:</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b="0" i="0" u="none" strike="noStrike" cap="none" normalizeH="0" baseline="0" dirty="0">
                          <a:ln>
                            <a:noFill/>
                          </a:ln>
                          <a:solidFill>
                            <a:schemeClr val="tx1"/>
                          </a:solidFill>
                          <a:effectLst/>
                          <a:latin typeface="Arial" charset="0"/>
                        </a:rPr>
                        <a:t>Performance:</a:t>
                      </a: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E6CF46"/>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b="1" i="0" u="none" strike="noStrike" cap="none" normalizeH="0" baseline="0" dirty="0">
                          <a:ln>
                            <a:noFill/>
                          </a:ln>
                          <a:solidFill>
                            <a:schemeClr val="bg1">
                              <a:lumMod val="85000"/>
                            </a:schemeClr>
                          </a:solidFill>
                          <a:effectLst/>
                          <a:latin typeface="Arial" charset="0"/>
                        </a:rPr>
                        <a:t>Learning and Growth Goals</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b="0" i="0" u="none" strike="noStrike" cap="none" normalizeH="0" baseline="0" dirty="0">
                          <a:ln>
                            <a:noFill/>
                          </a:ln>
                          <a:solidFill>
                            <a:schemeClr val="bg1">
                              <a:lumMod val="85000"/>
                            </a:schemeClr>
                          </a:solidFill>
                          <a:effectLst/>
                          <a:latin typeface="Arial" charset="0"/>
                        </a:rPr>
                        <a:t>How will we improve internally?</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b="0" i="0" u="none" strike="noStrike" cap="none" normalizeH="0" baseline="0" dirty="0">
                          <a:ln>
                            <a:noFill/>
                          </a:ln>
                          <a:solidFill>
                            <a:schemeClr val="bg1">
                              <a:lumMod val="85000"/>
                            </a:schemeClr>
                          </a:solidFill>
                          <a:effectLst/>
                          <a:latin typeface="Arial" charset="0"/>
                        </a:rPr>
                        <a:t>Vision:</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b="0" i="0" u="none" strike="noStrike" cap="none" normalizeH="0" baseline="0" dirty="0">
                          <a:ln>
                            <a:noFill/>
                          </a:ln>
                          <a:solidFill>
                            <a:schemeClr val="bg1">
                              <a:lumMod val="85000"/>
                            </a:schemeClr>
                          </a:solidFill>
                          <a:effectLst/>
                          <a:latin typeface="Arial" charset="0"/>
                        </a:rPr>
                        <a:t>Metrics:</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b="0" i="0" u="none" strike="noStrike" cap="none" normalizeH="0" baseline="0" dirty="0">
                          <a:ln>
                            <a:noFill/>
                          </a:ln>
                          <a:solidFill>
                            <a:schemeClr val="bg1">
                              <a:lumMod val="85000"/>
                            </a:schemeClr>
                          </a:solidFill>
                          <a:effectLst/>
                          <a:latin typeface="Arial" charset="0"/>
                        </a:rPr>
                        <a:t>Performance:</a:t>
                      </a: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239835404"/>
      </p:ext>
    </p:extLst>
  </p:cSld>
  <p:clrMapOvr>
    <a:masterClrMapping/>
  </p:clrMapOvr>
  <p:transition spd="slow"/>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a:extLst>
              <a:ext uri="{FF2B5EF4-FFF2-40B4-BE49-F238E27FC236}">
                <a16:creationId xmlns:a16="http://schemas.microsoft.com/office/drawing/2014/main" id="{BFDD0D59-C3CF-425D-8808-2F1FCF9F6500}"/>
              </a:ext>
            </a:extLst>
          </p:cNvPr>
          <p:cNvSpPr>
            <a:spLocks noGrp="1" noChangeArrowheads="1"/>
          </p:cNvSpPr>
          <p:nvPr>
            <p:ph type="title"/>
          </p:nvPr>
        </p:nvSpPr>
        <p:spPr/>
        <p:txBody>
          <a:bodyPr/>
          <a:lstStyle/>
          <a:p>
            <a:pPr algn="ctr" eaLnBrk="1" hangingPunct="1"/>
            <a:r>
              <a:rPr lang="en-US" altLang="en-US">
                <a:ea typeface="Calibri" panose="020F0502020204030204" pitchFamily="34" charset="0"/>
                <a:cs typeface="Lucida Sans" panose="020B0602030504020204" pitchFamily="34" charset="0"/>
              </a:rPr>
              <a:t>Question</a:t>
            </a:r>
          </a:p>
        </p:txBody>
      </p:sp>
      <p:sp>
        <p:nvSpPr>
          <p:cNvPr id="56323" name="Rectangle 3">
            <a:extLst>
              <a:ext uri="{FF2B5EF4-FFF2-40B4-BE49-F238E27FC236}">
                <a16:creationId xmlns:a16="http://schemas.microsoft.com/office/drawing/2014/main" id="{5469AF32-370F-4EC8-8D9A-4F92DE9BC1F4}"/>
              </a:ext>
            </a:extLst>
          </p:cNvPr>
          <p:cNvSpPr>
            <a:spLocks noGrp="1" noChangeArrowheads="1"/>
          </p:cNvSpPr>
          <p:nvPr>
            <p:ph idx="1"/>
          </p:nvPr>
        </p:nvSpPr>
        <p:spPr/>
        <p:txBody>
          <a:bodyPr/>
          <a:lstStyle/>
          <a:p>
            <a:pPr marL="609600" indent="-609600" eaLnBrk="1" hangingPunct="1">
              <a:buFont typeface="Wingdings" panose="05000000000000000000" pitchFamily="2" charset="2"/>
              <a:buNone/>
            </a:pPr>
            <a:r>
              <a:rPr lang="en-US" altLang="en-US" sz="2000">
                <a:latin typeface="Calibri" panose="020F0502020204030204" pitchFamily="34" charset="0"/>
                <a:ea typeface="ヒラギノ角ゴ Pro W3"/>
                <a:cs typeface="ヒラギノ角ゴ Pro W3"/>
              </a:rPr>
              <a:t>     The MOST important function of the IT department is:</a:t>
            </a:r>
          </a:p>
          <a:p>
            <a:pPr marL="609600" indent="-609600" eaLnBrk="1" hangingPunct="1">
              <a:buFontTx/>
              <a:buAutoNum type="arabicPeriod"/>
            </a:pPr>
            <a:r>
              <a:rPr lang="en-US" altLang="en-US" sz="2000">
                <a:latin typeface="Calibri" panose="020F0502020204030204" pitchFamily="34" charset="0"/>
                <a:ea typeface="ヒラギノ角ゴ Pro W3"/>
                <a:cs typeface="ヒラギノ角ゴ Pro W3"/>
              </a:rPr>
              <a:t>Cost effective implementation of IS functions</a:t>
            </a:r>
          </a:p>
          <a:p>
            <a:pPr marL="609600" indent="-609600" eaLnBrk="1" hangingPunct="1">
              <a:buFontTx/>
              <a:buAutoNum type="arabicPeriod"/>
            </a:pPr>
            <a:r>
              <a:rPr lang="en-US" altLang="en-US" sz="2000">
                <a:latin typeface="Calibri" panose="020F0502020204030204" pitchFamily="34" charset="0"/>
                <a:ea typeface="ヒラギノ角ゴ Pro W3"/>
                <a:cs typeface="ヒラギノ角ゴ Pro W3"/>
              </a:rPr>
              <a:t>Alignment with business objectives</a:t>
            </a:r>
          </a:p>
          <a:p>
            <a:pPr marL="609600" indent="-609600" eaLnBrk="1" hangingPunct="1">
              <a:buFontTx/>
              <a:buAutoNum type="arabicPeriod"/>
            </a:pPr>
            <a:r>
              <a:rPr lang="en-US" altLang="en-US" sz="2000">
                <a:latin typeface="Calibri" panose="020F0502020204030204" pitchFamily="34" charset="0"/>
                <a:ea typeface="ヒラギノ角ゴ Pro W3"/>
                <a:cs typeface="ヒラギノ角ゴ Pro W3"/>
              </a:rPr>
              <a:t>24/7 Availability</a:t>
            </a:r>
          </a:p>
          <a:p>
            <a:pPr marL="609600" indent="-609600" eaLnBrk="1" hangingPunct="1">
              <a:buFontTx/>
              <a:buAutoNum type="arabicPeriod"/>
            </a:pPr>
            <a:r>
              <a:rPr lang="en-US" altLang="en-US" sz="2000">
                <a:latin typeface="Calibri" panose="020F0502020204030204" pitchFamily="34" charset="0"/>
                <a:ea typeface="ヒラギノ角ゴ Pro W3"/>
                <a:cs typeface="ヒラギノ角ゴ Pro W3"/>
              </a:rPr>
              <a:t>Process improvement </a:t>
            </a:r>
          </a:p>
          <a:p>
            <a:pPr marL="609600" indent="-609600" eaLnBrk="1" hangingPunct="1"/>
            <a:endParaRPr lang="en-US" altLang="en-US">
              <a:latin typeface="Calibri" panose="020F0502020204030204" pitchFamily="34" charset="0"/>
              <a:ea typeface="ヒラギノ角ゴ Pro W3"/>
              <a:cs typeface="ヒラギノ角ゴ Pro W3"/>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mph" presetSubtype="0" fill="hold" nodeType="clickEffect">
                                  <p:stCondLst>
                                    <p:cond delay="0"/>
                                  </p:stCondLst>
                                  <p:childTnLst>
                                    <p:animRot by="21600000">
                                      <p:cBhvr>
                                        <p:cTn id="6" dur="2000" fill="hold"/>
                                        <p:tgtEl>
                                          <p:spTgt spid="56323">
                                            <p:txEl>
                                              <p:pRg st="2" end="2"/>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a:extLst>
              <a:ext uri="{FF2B5EF4-FFF2-40B4-BE49-F238E27FC236}">
                <a16:creationId xmlns:a16="http://schemas.microsoft.com/office/drawing/2014/main" id="{32DF9B48-96FB-49E5-AE9B-FBA20670A9F2}"/>
              </a:ext>
            </a:extLst>
          </p:cNvPr>
          <p:cNvSpPr>
            <a:spLocks noGrp="1" noChangeArrowheads="1"/>
          </p:cNvSpPr>
          <p:nvPr>
            <p:ph type="title"/>
          </p:nvPr>
        </p:nvSpPr>
        <p:spPr/>
        <p:txBody>
          <a:bodyPr/>
          <a:lstStyle/>
          <a:p>
            <a:pPr algn="ctr" eaLnBrk="1" hangingPunct="1"/>
            <a:r>
              <a:rPr lang="en-US" altLang="en-US">
                <a:ea typeface="Calibri" panose="020F0502020204030204" pitchFamily="34" charset="0"/>
                <a:cs typeface="Lucida Sans" panose="020B0602030504020204" pitchFamily="34" charset="0"/>
              </a:rPr>
              <a:t>Question</a:t>
            </a:r>
          </a:p>
        </p:txBody>
      </p:sp>
      <p:sp>
        <p:nvSpPr>
          <p:cNvPr id="94211" name="Rectangle 3">
            <a:extLst>
              <a:ext uri="{FF2B5EF4-FFF2-40B4-BE49-F238E27FC236}">
                <a16:creationId xmlns:a16="http://schemas.microsoft.com/office/drawing/2014/main" id="{E61E12F6-3861-4C56-84BC-A94DF8BE523C}"/>
              </a:ext>
            </a:extLst>
          </p:cNvPr>
          <p:cNvSpPr>
            <a:spLocks noGrp="1" noChangeArrowheads="1"/>
          </p:cNvSpPr>
          <p:nvPr>
            <p:ph idx="1"/>
          </p:nvPr>
        </p:nvSpPr>
        <p:spPr/>
        <p:txBody>
          <a:bodyPr/>
          <a:lstStyle/>
          <a:p>
            <a:pPr marL="609600" indent="-609600" eaLnBrk="1" hangingPunct="1">
              <a:buFont typeface="Wingdings" panose="05000000000000000000" pitchFamily="2" charset="2"/>
              <a:buNone/>
            </a:pPr>
            <a:r>
              <a:rPr lang="en-US" altLang="en-US" sz="2000">
                <a:latin typeface="Calibri" panose="020F0502020204030204" pitchFamily="34" charset="0"/>
                <a:ea typeface="ヒラギノ角ゴ Pro W3"/>
                <a:cs typeface="ヒラギノ角ゴ Pro W3"/>
              </a:rPr>
              <a:t>    “Implement virtual private network in the next year” is a goal at the level:</a:t>
            </a:r>
          </a:p>
          <a:p>
            <a:pPr marL="609600" indent="-609600" eaLnBrk="1" hangingPunct="1">
              <a:buFont typeface="Wingdings" panose="05000000000000000000" pitchFamily="2" charset="2"/>
              <a:buAutoNum type="arabicPeriod"/>
            </a:pPr>
            <a:r>
              <a:rPr lang="en-US" altLang="en-US" sz="2000">
                <a:latin typeface="Calibri" panose="020F0502020204030204" pitchFamily="34" charset="0"/>
                <a:ea typeface="ヒラギノ角ゴ Pro W3"/>
                <a:cs typeface="ヒラギノ角ゴ Pro W3"/>
              </a:rPr>
              <a:t>Strategic</a:t>
            </a:r>
          </a:p>
          <a:p>
            <a:pPr marL="609600" indent="-609600" eaLnBrk="1" hangingPunct="1">
              <a:buFont typeface="Wingdings" panose="05000000000000000000" pitchFamily="2" charset="2"/>
              <a:buAutoNum type="arabicPeriod"/>
            </a:pPr>
            <a:r>
              <a:rPr lang="en-US" altLang="en-US" sz="2000">
                <a:latin typeface="Calibri" panose="020F0502020204030204" pitchFamily="34" charset="0"/>
                <a:ea typeface="ヒラギノ角ゴ Pro W3"/>
                <a:cs typeface="ヒラギノ角ゴ Pro W3"/>
              </a:rPr>
              <a:t>Operational</a:t>
            </a:r>
          </a:p>
          <a:p>
            <a:pPr marL="609600" indent="-609600" eaLnBrk="1" hangingPunct="1">
              <a:buFont typeface="Wingdings" panose="05000000000000000000" pitchFamily="2" charset="2"/>
              <a:buAutoNum type="arabicPeriod"/>
            </a:pPr>
            <a:r>
              <a:rPr lang="en-US" altLang="en-US" sz="2000">
                <a:latin typeface="Calibri" panose="020F0502020204030204" pitchFamily="34" charset="0"/>
                <a:ea typeface="ヒラギノ角ゴ Pro W3"/>
                <a:cs typeface="ヒラギノ角ゴ Pro W3"/>
              </a:rPr>
              <a:t>Tactical</a:t>
            </a:r>
          </a:p>
          <a:p>
            <a:pPr marL="609600" indent="-609600" eaLnBrk="1" hangingPunct="1">
              <a:buFont typeface="Wingdings" panose="05000000000000000000" pitchFamily="2" charset="2"/>
              <a:buAutoNum type="arabicPeriod"/>
            </a:pPr>
            <a:r>
              <a:rPr lang="en-US" altLang="en-US" sz="2000">
                <a:latin typeface="Calibri" panose="020F0502020204030204" pitchFamily="34" charset="0"/>
                <a:ea typeface="ヒラギノ角ゴ Pro W3"/>
                <a:cs typeface="ヒラギノ角ゴ Pro W3"/>
              </a:rPr>
              <a:t>Mission</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mph" presetSubtype="0" fill="hold" nodeType="clickEffect">
                                  <p:stCondLst>
                                    <p:cond delay="0"/>
                                  </p:stCondLst>
                                  <p:childTnLst>
                                    <p:animRot by="21600000">
                                      <p:cBhvr>
                                        <p:cTn id="6" dur="2000" fill="hold"/>
                                        <p:tgtEl>
                                          <p:spTgt spid="94211">
                                            <p:txEl>
                                              <p:pRg st="3" end="3"/>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a:extLst>
              <a:ext uri="{FF2B5EF4-FFF2-40B4-BE49-F238E27FC236}">
                <a16:creationId xmlns:a16="http://schemas.microsoft.com/office/drawing/2014/main" id="{CE65CBD9-FB15-41D2-9676-F7664F11D258}"/>
              </a:ext>
            </a:extLst>
          </p:cNvPr>
          <p:cNvSpPr>
            <a:spLocks noGrp="1" noChangeArrowheads="1"/>
          </p:cNvSpPr>
          <p:nvPr>
            <p:ph type="title"/>
          </p:nvPr>
        </p:nvSpPr>
        <p:spPr/>
        <p:txBody>
          <a:bodyPr/>
          <a:lstStyle/>
          <a:p>
            <a:pPr algn="ctr" eaLnBrk="1" hangingPunct="1"/>
            <a:r>
              <a:rPr lang="en-US" altLang="en-US">
                <a:ea typeface="Calibri" panose="020F0502020204030204" pitchFamily="34" charset="0"/>
                <a:cs typeface="Lucida Sans" panose="020B0602030504020204" pitchFamily="34" charset="0"/>
              </a:rPr>
              <a:t>Question</a:t>
            </a:r>
          </a:p>
        </p:txBody>
      </p:sp>
      <p:sp>
        <p:nvSpPr>
          <p:cNvPr id="60419" name="Rectangle 3">
            <a:extLst>
              <a:ext uri="{FF2B5EF4-FFF2-40B4-BE49-F238E27FC236}">
                <a16:creationId xmlns:a16="http://schemas.microsoft.com/office/drawing/2014/main" id="{BA42B0A2-5D7A-40C9-9620-5ECF1B6AF0C3}"/>
              </a:ext>
            </a:extLst>
          </p:cNvPr>
          <p:cNvSpPr>
            <a:spLocks noGrp="1" noChangeArrowheads="1"/>
          </p:cNvSpPr>
          <p:nvPr>
            <p:ph idx="1"/>
          </p:nvPr>
        </p:nvSpPr>
        <p:spPr/>
        <p:txBody>
          <a:bodyPr/>
          <a:lstStyle/>
          <a:p>
            <a:pPr marL="609600" indent="-609600" eaLnBrk="1" hangingPunct="1">
              <a:buFont typeface="Wingdings" panose="05000000000000000000" pitchFamily="2" charset="2"/>
              <a:buNone/>
            </a:pPr>
            <a:r>
              <a:rPr lang="en-US" altLang="en-US" sz="2400">
                <a:latin typeface="Calibri" panose="020F0502020204030204" pitchFamily="34" charset="0"/>
                <a:ea typeface="ヒラギノ角ゴ Pro W3"/>
                <a:cs typeface="ヒラギノ角ゴ Pro W3"/>
              </a:rPr>
              <a:t>   Documentation that would not be viewed by the IT Strategy Committee would be:</a:t>
            </a:r>
          </a:p>
          <a:p>
            <a:pPr marL="609600" indent="-609600" eaLnBrk="1" hangingPunct="1">
              <a:buFontTx/>
              <a:buAutoNum type="arabicPeriod"/>
            </a:pPr>
            <a:r>
              <a:rPr lang="en-US" altLang="en-US" sz="2400">
                <a:latin typeface="Calibri" panose="020F0502020204030204" pitchFamily="34" charset="0"/>
                <a:ea typeface="ヒラギノ角ゴ Pro W3"/>
                <a:cs typeface="ヒラギノ角ゴ Pro W3"/>
              </a:rPr>
              <a:t>IT Project Plans</a:t>
            </a:r>
          </a:p>
          <a:p>
            <a:pPr marL="609600" indent="-609600" eaLnBrk="1" hangingPunct="1">
              <a:buFontTx/>
              <a:buAutoNum type="arabicPeriod"/>
            </a:pPr>
            <a:r>
              <a:rPr lang="en-US" altLang="en-US" sz="2400">
                <a:latin typeface="Calibri" panose="020F0502020204030204" pitchFamily="34" charset="0"/>
                <a:ea typeface="ヒラギノ角ゴ Pro W3"/>
                <a:cs typeface="ヒラギノ角ゴ Pro W3"/>
              </a:rPr>
              <a:t>Risk Analysis &amp; Business Impact Analysis</a:t>
            </a:r>
          </a:p>
          <a:p>
            <a:pPr marL="609600" indent="-609600" eaLnBrk="1" hangingPunct="1">
              <a:buFontTx/>
              <a:buAutoNum type="arabicPeriod"/>
            </a:pPr>
            <a:r>
              <a:rPr lang="en-US" altLang="en-US" sz="2400">
                <a:latin typeface="Calibri" panose="020F0502020204030204" pitchFamily="34" charset="0"/>
                <a:ea typeface="ヒラギノ角ゴ Pro W3"/>
                <a:cs typeface="ヒラギノ角ゴ Pro W3"/>
              </a:rPr>
              <a:t>IT Balanced Scorecard</a:t>
            </a:r>
          </a:p>
          <a:p>
            <a:pPr marL="609600" indent="-609600" eaLnBrk="1" hangingPunct="1">
              <a:buFontTx/>
              <a:buAutoNum type="arabicPeriod"/>
            </a:pPr>
            <a:r>
              <a:rPr lang="en-US" altLang="en-US" sz="2400">
                <a:latin typeface="Calibri" panose="020F0502020204030204" pitchFamily="34" charset="0"/>
                <a:ea typeface="ヒラギノ角ゴ Pro W3"/>
                <a:cs typeface="ヒラギノ角ゴ Pro W3"/>
              </a:rPr>
              <a:t>IT Policies</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mph" presetSubtype="0" fill="hold" nodeType="clickEffect">
                                  <p:stCondLst>
                                    <p:cond delay="0"/>
                                  </p:stCondLst>
                                  <p:childTnLst>
                                    <p:animRot by="21600000">
                                      <p:cBhvr>
                                        <p:cTn id="6" dur="2000" fill="hold"/>
                                        <p:tgtEl>
                                          <p:spTgt spid="60419">
                                            <p:txEl>
                                              <p:pRg st="1" end="1"/>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C34A0E5A-5A08-4D4E-9240-AF2FEED9EA3B}"/>
              </a:ext>
            </a:extLst>
          </p:cNvPr>
          <p:cNvSpPr>
            <a:spLocks noGrp="1" noChangeArrowheads="1"/>
          </p:cNvSpPr>
          <p:nvPr>
            <p:ph type="title"/>
          </p:nvPr>
        </p:nvSpPr>
        <p:spPr/>
        <p:txBody>
          <a:bodyPr/>
          <a:lstStyle/>
          <a:p>
            <a:pPr algn="ctr" eaLnBrk="1" hangingPunct="1"/>
            <a:r>
              <a:rPr lang="en-US" altLang="en-US">
                <a:ea typeface="Calibri" panose="020F0502020204030204" pitchFamily="34" charset="0"/>
                <a:cs typeface="Lucida Sans" panose="020B0602030504020204" pitchFamily="34" charset="0"/>
              </a:rPr>
              <a:t>Question</a:t>
            </a:r>
          </a:p>
        </p:txBody>
      </p:sp>
      <p:sp>
        <p:nvSpPr>
          <p:cNvPr id="63491" name="Rectangle 3">
            <a:extLst>
              <a:ext uri="{FF2B5EF4-FFF2-40B4-BE49-F238E27FC236}">
                <a16:creationId xmlns:a16="http://schemas.microsoft.com/office/drawing/2014/main" id="{8E04D4D8-B542-4DF0-A5E6-0EE0A1BB857B}"/>
              </a:ext>
            </a:extLst>
          </p:cNvPr>
          <p:cNvSpPr>
            <a:spLocks noGrp="1" noChangeArrowheads="1"/>
          </p:cNvSpPr>
          <p:nvPr>
            <p:ph idx="1"/>
          </p:nvPr>
        </p:nvSpPr>
        <p:spPr/>
        <p:txBody>
          <a:bodyPr/>
          <a:lstStyle/>
          <a:p>
            <a:pPr marL="609600" indent="-609600" eaLnBrk="1" hangingPunct="1">
              <a:buFont typeface="Wingdings" panose="05000000000000000000" pitchFamily="2" charset="2"/>
              <a:buNone/>
            </a:pPr>
            <a:r>
              <a:rPr lang="en-US" altLang="en-US" sz="2400">
                <a:latin typeface="Calibri" panose="020F0502020204030204" pitchFamily="34" charset="0"/>
                <a:ea typeface="ヒラギノ角ゴ Pro W3"/>
                <a:cs typeface="ヒラギノ角ゴ Pro W3"/>
              </a:rPr>
              <a:t>     A document that describes how access permission is defined and allocated is the:</a:t>
            </a:r>
          </a:p>
          <a:p>
            <a:pPr marL="609600" indent="-609600" eaLnBrk="1" hangingPunct="1">
              <a:buFontTx/>
              <a:buAutoNum type="arabicPeriod"/>
            </a:pPr>
            <a:r>
              <a:rPr lang="en-US" altLang="en-US" sz="2400">
                <a:latin typeface="Calibri" panose="020F0502020204030204" pitchFamily="34" charset="0"/>
                <a:ea typeface="ヒラギノ角ゴ Pro W3"/>
                <a:cs typeface="ヒラギノ角ゴ Pro W3"/>
              </a:rPr>
              <a:t>Data Classification</a:t>
            </a:r>
          </a:p>
          <a:p>
            <a:pPr marL="609600" indent="-609600" eaLnBrk="1" hangingPunct="1">
              <a:buFontTx/>
              <a:buAutoNum type="arabicPeriod"/>
            </a:pPr>
            <a:r>
              <a:rPr lang="en-US" altLang="en-US" sz="2400">
                <a:latin typeface="Calibri" panose="020F0502020204030204" pitchFamily="34" charset="0"/>
                <a:ea typeface="ヒラギノ角ゴ Pro W3"/>
                <a:cs typeface="ヒラギノ角ゴ Pro W3"/>
              </a:rPr>
              <a:t>Acceptable Usage Policy</a:t>
            </a:r>
          </a:p>
          <a:p>
            <a:pPr marL="609600" indent="-609600" eaLnBrk="1" hangingPunct="1">
              <a:buFontTx/>
              <a:buAutoNum type="arabicPeriod"/>
            </a:pPr>
            <a:r>
              <a:rPr lang="en-US" altLang="en-US" sz="2400">
                <a:latin typeface="Calibri" panose="020F0502020204030204" pitchFamily="34" charset="0"/>
                <a:ea typeface="ヒラギノ角ゴ Pro W3"/>
                <a:cs typeface="ヒラギノ角ゴ Pro W3"/>
              </a:rPr>
              <a:t>End-User Computing Policy</a:t>
            </a:r>
          </a:p>
          <a:p>
            <a:pPr marL="609600" indent="-609600" eaLnBrk="1" hangingPunct="1">
              <a:buFontTx/>
              <a:buAutoNum type="arabicPeriod"/>
            </a:pPr>
            <a:r>
              <a:rPr lang="en-US" altLang="en-US" sz="2400">
                <a:latin typeface="Calibri" panose="020F0502020204030204" pitchFamily="34" charset="0"/>
                <a:ea typeface="ヒラギノ角ゴ Pro W3"/>
                <a:cs typeface="ヒラギノ角ゴ Pro W3"/>
              </a:rPr>
              <a:t>Access Control Policies</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mph" presetSubtype="0" fill="hold" nodeType="clickEffect">
                                  <p:stCondLst>
                                    <p:cond delay="0"/>
                                  </p:stCondLst>
                                  <p:childTnLst>
                                    <p:animRot by="21600000">
                                      <p:cBhvr>
                                        <p:cTn id="6" dur="2000" fill="hold"/>
                                        <p:tgtEl>
                                          <p:spTgt spid="63491">
                                            <p:txEl>
                                              <p:pRg st="4" end="4"/>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a:extLst>
              <a:ext uri="{FF2B5EF4-FFF2-40B4-BE49-F238E27FC236}">
                <a16:creationId xmlns:a16="http://schemas.microsoft.com/office/drawing/2014/main" id="{7C527948-FB46-45D4-A93A-9E6931FD68ED}"/>
              </a:ext>
            </a:extLst>
          </p:cNvPr>
          <p:cNvSpPr>
            <a:spLocks noGrp="1" noChangeArrowheads="1"/>
          </p:cNvSpPr>
          <p:nvPr>
            <p:ph type="title"/>
          </p:nvPr>
        </p:nvSpPr>
        <p:spPr/>
        <p:txBody>
          <a:bodyPr/>
          <a:lstStyle/>
          <a:p>
            <a:pPr algn="ctr" eaLnBrk="1" hangingPunct="1"/>
            <a:r>
              <a:rPr lang="en-US" altLang="en-US">
                <a:ea typeface="Calibri" panose="020F0502020204030204" pitchFamily="34" charset="0"/>
                <a:cs typeface="Lucida Sans" panose="020B0602030504020204" pitchFamily="34" charset="0"/>
              </a:rPr>
              <a:t>Question</a:t>
            </a:r>
          </a:p>
        </p:txBody>
      </p:sp>
      <p:sp>
        <p:nvSpPr>
          <p:cNvPr id="61443" name="Rectangle 3">
            <a:extLst>
              <a:ext uri="{FF2B5EF4-FFF2-40B4-BE49-F238E27FC236}">
                <a16:creationId xmlns:a16="http://schemas.microsoft.com/office/drawing/2014/main" id="{6E50F655-F258-415E-B535-D852ED9E90D6}"/>
              </a:ext>
            </a:extLst>
          </p:cNvPr>
          <p:cNvSpPr>
            <a:spLocks noGrp="1" noChangeArrowheads="1"/>
          </p:cNvSpPr>
          <p:nvPr>
            <p:ph idx="1"/>
          </p:nvPr>
        </p:nvSpPr>
        <p:spPr/>
        <p:txBody>
          <a:bodyPr/>
          <a:lstStyle/>
          <a:p>
            <a:pPr marL="609600" indent="-609600" eaLnBrk="1" hangingPunct="1">
              <a:lnSpc>
                <a:spcPct val="90000"/>
              </a:lnSpc>
              <a:buFont typeface="Wingdings" panose="05000000000000000000" pitchFamily="2" charset="2"/>
              <a:buNone/>
            </a:pPr>
            <a:r>
              <a:rPr lang="en-US" altLang="en-US" sz="2400">
                <a:latin typeface="Calibri" panose="020F0502020204030204" pitchFamily="34" charset="0"/>
                <a:ea typeface="ヒラギノ角ゴ Pro W3"/>
                <a:cs typeface="ヒラギノ角ゴ Pro W3"/>
              </a:rPr>
              <a:t>    The role of the Information Security Manager in relation to the security strategy is:</a:t>
            </a:r>
          </a:p>
          <a:p>
            <a:pPr marL="609600" indent="-609600" eaLnBrk="1" hangingPunct="1">
              <a:lnSpc>
                <a:spcPct val="90000"/>
              </a:lnSpc>
              <a:buFont typeface="Wingdings" panose="05000000000000000000" pitchFamily="2" charset="2"/>
              <a:buAutoNum type="arabicPeriod"/>
            </a:pPr>
            <a:r>
              <a:rPr lang="en-US" altLang="en-US" sz="2400">
                <a:latin typeface="Calibri" panose="020F0502020204030204" pitchFamily="34" charset="0"/>
                <a:ea typeface="ヒラギノ角ゴ Pro W3"/>
                <a:cs typeface="ヒラギノ角ゴ Pro W3"/>
              </a:rPr>
              <a:t>Primary author with business input</a:t>
            </a:r>
          </a:p>
          <a:p>
            <a:pPr marL="609600" indent="-609600" eaLnBrk="1" hangingPunct="1">
              <a:lnSpc>
                <a:spcPct val="90000"/>
              </a:lnSpc>
              <a:buFont typeface="Wingdings" panose="05000000000000000000" pitchFamily="2" charset="2"/>
              <a:buAutoNum type="arabicPeriod"/>
            </a:pPr>
            <a:r>
              <a:rPr lang="en-US" altLang="en-US" sz="2400">
                <a:latin typeface="Calibri" panose="020F0502020204030204" pitchFamily="34" charset="0"/>
                <a:ea typeface="ヒラギノ角ゴ Pro W3"/>
                <a:cs typeface="ヒラギノ角ゴ Pro W3"/>
              </a:rPr>
              <a:t>Communicator to other departments</a:t>
            </a:r>
          </a:p>
          <a:p>
            <a:pPr marL="609600" indent="-609600" eaLnBrk="1" hangingPunct="1">
              <a:lnSpc>
                <a:spcPct val="90000"/>
              </a:lnSpc>
              <a:buFont typeface="Wingdings" panose="05000000000000000000" pitchFamily="2" charset="2"/>
              <a:buAutoNum type="arabicPeriod"/>
            </a:pPr>
            <a:r>
              <a:rPr lang="en-US" altLang="en-US" sz="2400">
                <a:latin typeface="Calibri" panose="020F0502020204030204" pitchFamily="34" charset="0"/>
                <a:ea typeface="ヒラギノ角ゴ Pro W3"/>
                <a:cs typeface="ヒラギノ角ゴ Pro W3"/>
              </a:rPr>
              <a:t>Reviewer</a:t>
            </a:r>
          </a:p>
          <a:p>
            <a:pPr marL="609600" indent="-609600" eaLnBrk="1" hangingPunct="1">
              <a:lnSpc>
                <a:spcPct val="90000"/>
              </a:lnSpc>
              <a:buFont typeface="Wingdings" panose="05000000000000000000" pitchFamily="2" charset="2"/>
              <a:buAutoNum type="arabicPeriod"/>
            </a:pPr>
            <a:r>
              <a:rPr lang="en-US" altLang="en-US" sz="2400">
                <a:latin typeface="Calibri" panose="020F0502020204030204" pitchFamily="34" charset="0"/>
                <a:ea typeface="ヒラギノ角ゴ Pro W3"/>
                <a:cs typeface="ヒラギノ角ゴ Pro W3"/>
              </a:rPr>
              <a:t>Approves the strategy</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mph" presetSubtype="0" fill="hold" nodeType="clickEffect">
                                  <p:stCondLst>
                                    <p:cond delay="0"/>
                                  </p:stCondLst>
                                  <p:childTnLst>
                                    <p:animRot by="21600000">
                                      <p:cBhvr>
                                        <p:cTn id="6" dur="2000" fill="hold"/>
                                        <p:tgtEl>
                                          <p:spTgt spid="61443">
                                            <p:txEl>
                                              <p:pRg st="1" end="1"/>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80C635A-67C0-4FC7-963C-38020ADE3565}"/>
              </a:ext>
            </a:extLst>
          </p:cNvPr>
          <p:cNvSpPr>
            <a:spLocks noGrp="1"/>
          </p:cNvSpPr>
          <p:nvPr>
            <p:ph idx="11"/>
          </p:nvPr>
        </p:nvSpPr>
        <p:spPr/>
        <p:txBody>
          <a:bodyPr/>
          <a:lstStyle/>
          <a:p>
            <a:r>
              <a:rPr lang="en-US" dirty="0"/>
              <a:t>The word </a:t>
            </a:r>
            <a:r>
              <a:rPr lang="en-US" b="1" dirty="0"/>
              <a:t>shall </a:t>
            </a:r>
            <a:r>
              <a:rPr lang="en-US" dirty="0"/>
              <a:t>indicates a mandatory requirement. All mandatory requirements must be implemented to assure interoperability with other WPA3 products.</a:t>
            </a:r>
          </a:p>
          <a:p>
            <a:r>
              <a:rPr lang="en-US" dirty="0"/>
              <a:t>The word </a:t>
            </a:r>
            <a:r>
              <a:rPr lang="en-US" b="1" dirty="0"/>
              <a:t>should</a:t>
            </a:r>
            <a:r>
              <a:rPr lang="en-US" dirty="0"/>
              <a:t> denotes a recommended approach or action.</a:t>
            </a:r>
          </a:p>
          <a:p>
            <a:r>
              <a:rPr lang="en-US" dirty="0"/>
              <a:t>The word </a:t>
            </a:r>
            <a:r>
              <a:rPr lang="en-US" b="1" dirty="0"/>
              <a:t>may</a:t>
            </a:r>
            <a:r>
              <a:rPr lang="en-US" dirty="0"/>
              <a:t> indicates a permitted approach or action with no implied preference.</a:t>
            </a:r>
          </a:p>
          <a:p>
            <a:r>
              <a:rPr lang="en-US" dirty="0"/>
              <a:t>The words </a:t>
            </a:r>
            <a:r>
              <a:rPr lang="en-US" b="1" dirty="0"/>
              <a:t>might</a:t>
            </a:r>
            <a:r>
              <a:rPr lang="en-US" dirty="0"/>
              <a:t> and can indicate a possibility or suggestion and should be used sparingly.</a:t>
            </a:r>
          </a:p>
        </p:txBody>
      </p:sp>
      <p:sp>
        <p:nvSpPr>
          <p:cNvPr id="3" name="Title 2">
            <a:extLst>
              <a:ext uri="{FF2B5EF4-FFF2-40B4-BE49-F238E27FC236}">
                <a16:creationId xmlns:a16="http://schemas.microsoft.com/office/drawing/2014/main" id="{F5696412-656F-4F04-AF53-3B49E96D49F6}"/>
              </a:ext>
            </a:extLst>
          </p:cNvPr>
          <p:cNvSpPr>
            <a:spLocks noGrp="1"/>
          </p:cNvSpPr>
          <p:nvPr>
            <p:ph type="title"/>
          </p:nvPr>
        </p:nvSpPr>
        <p:spPr/>
        <p:txBody>
          <a:bodyPr/>
          <a:lstStyle/>
          <a:p>
            <a:r>
              <a:rPr lang="en-US"/>
              <a:t>Policy wording</a:t>
            </a:r>
          </a:p>
        </p:txBody>
      </p:sp>
    </p:spTree>
    <p:extLst>
      <p:ext uri="{BB962C8B-B14F-4D97-AF65-F5344CB8AC3E}">
        <p14:creationId xmlns:p14="http://schemas.microsoft.com/office/powerpoint/2010/main" val="841536500"/>
      </p:ext>
    </p:extLst>
  </p:cSld>
  <p:clrMapOvr>
    <a:masterClrMapping/>
  </p:clrMapOvr>
  <p:transition spd="slow"/>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a:extLst>
              <a:ext uri="{FF2B5EF4-FFF2-40B4-BE49-F238E27FC236}">
                <a16:creationId xmlns:a16="http://schemas.microsoft.com/office/drawing/2014/main" id="{B3CF57EA-1A54-4C78-A9C1-10B1456A2093}"/>
              </a:ext>
            </a:extLst>
          </p:cNvPr>
          <p:cNvSpPr>
            <a:spLocks noGrp="1" noChangeArrowheads="1"/>
          </p:cNvSpPr>
          <p:nvPr>
            <p:ph type="title"/>
          </p:nvPr>
        </p:nvSpPr>
        <p:spPr/>
        <p:txBody>
          <a:bodyPr/>
          <a:lstStyle/>
          <a:p>
            <a:pPr algn="ctr" eaLnBrk="1" hangingPunct="1"/>
            <a:r>
              <a:rPr lang="en-US" altLang="en-US">
                <a:ea typeface="Calibri" panose="020F0502020204030204" pitchFamily="34" charset="0"/>
                <a:cs typeface="Lucida Sans" panose="020B0602030504020204" pitchFamily="34" charset="0"/>
              </a:rPr>
              <a:t>Question</a:t>
            </a:r>
          </a:p>
        </p:txBody>
      </p:sp>
      <p:sp>
        <p:nvSpPr>
          <p:cNvPr id="96259" name="Rectangle 3">
            <a:extLst>
              <a:ext uri="{FF2B5EF4-FFF2-40B4-BE49-F238E27FC236}">
                <a16:creationId xmlns:a16="http://schemas.microsoft.com/office/drawing/2014/main" id="{66B8CB27-F9B5-4B11-A741-E4A3A2814955}"/>
              </a:ext>
            </a:extLst>
          </p:cNvPr>
          <p:cNvSpPr>
            <a:spLocks noGrp="1" noChangeArrowheads="1"/>
          </p:cNvSpPr>
          <p:nvPr>
            <p:ph idx="1"/>
          </p:nvPr>
        </p:nvSpPr>
        <p:spPr/>
        <p:txBody>
          <a:bodyPr/>
          <a:lstStyle/>
          <a:p>
            <a:pPr marL="609600" indent="-609600" eaLnBrk="1" hangingPunct="1">
              <a:buFont typeface="Wingdings" panose="05000000000000000000" pitchFamily="2" charset="2"/>
              <a:buNone/>
            </a:pPr>
            <a:r>
              <a:rPr lang="en-US" altLang="en-US" sz="2400">
                <a:latin typeface="Calibri" panose="020F0502020204030204" pitchFamily="34" charset="0"/>
                <a:ea typeface="ヒラギノ角ゴ Pro W3"/>
                <a:cs typeface="ヒラギノ角ゴ Pro W3"/>
              </a:rPr>
              <a:t>    The role most likely to test a control is the:</a:t>
            </a:r>
          </a:p>
          <a:p>
            <a:pPr marL="609600" indent="-609600" eaLnBrk="1" hangingPunct="1">
              <a:buFont typeface="Wingdings" panose="05000000000000000000" pitchFamily="2" charset="2"/>
              <a:buAutoNum type="arabicPeriod"/>
            </a:pPr>
            <a:r>
              <a:rPr lang="en-US" altLang="en-US" sz="2400">
                <a:latin typeface="Calibri" panose="020F0502020204030204" pitchFamily="34" charset="0"/>
                <a:ea typeface="ヒラギノ角ゴ Pro W3"/>
                <a:cs typeface="ヒラギノ角ゴ Pro W3"/>
              </a:rPr>
              <a:t>Security Administrator</a:t>
            </a:r>
          </a:p>
          <a:p>
            <a:pPr marL="609600" indent="-609600" eaLnBrk="1" hangingPunct="1">
              <a:buFont typeface="Wingdings" panose="05000000000000000000" pitchFamily="2" charset="2"/>
              <a:buAutoNum type="arabicPeriod"/>
            </a:pPr>
            <a:r>
              <a:rPr lang="en-US" altLang="en-US" sz="2400">
                <a:latin typeface="Calibri" panose="020F0502020204030204" pitchFamily="34" charset="0"/>
                <a:ea typeface="ヒラギノ角ゴ Pro W3"/>
                <a:cs typeface="ヒラギノ角ゴ Pro W3"/>
              </a:rPr>
              <a:t>Security Architect</a:t>
            </a:r>
          </a:p>
          <a:p>
            <a:pPr marL="609600" indent="-609600" eaLnBrk="1" hangingPunct="1">
              <a:buFont typeface="Wingdings" panose="05000000000000000000" pitchFamily="2" charset="2"/>
              <a:buAutoNum type="arabicPeriod"/>
            </a:pPr>
            <a:r>
              <a:rPr lang="en-US" altLang="en-US" sz="2400">
                <a:latin typeface="Calibri" panose="020F0502020204030204" pitchFamily="34" charset="0"/>
                <a:ea typeface="ヒラギノ角ゴ Pro W3"/>
                <a:cs typeface="ヒラギノ角ゴ Pro W3"/>
              </a:rPr>
              <a:t>Quality Control Analyst</a:t>
            </a:r>
          </a:p>
          <a:p>
            <a:pPr marL="609600" indent="-609600" eaLnBrk="1" hangingPunct="1">
              <a:buFont typeface="Wingdings" panose="05000000000000000000" pitchFamily="2" charset="2"/>
              <a:buAutoNum type="arabicPeriod"/>
            </a:pPr>
            <a:r>
              <a:rPr lang="en-US" altLang="en-US" sz="2400">
                <a:latin typeface="Calibri" panose="020F0502020204030204" pitchFamily="34" charset="0"/>
                <a:ea typeface="ヒラギノ角ゴ Pro W3"/>
                <a:cs typeface="ヒラギノ角ゴ Pro W3"/>
              </a:rPr>
              <a:t>Security Steering Committee</a:t>
            </a:r>
          </a:p>
          <a:p>
            <a:pPr marL="609600" indent="-609600" eaLnBrk="1" hangingPunct="1"/>
            <a:endParaRPr lang="en-US" altLang="en-US">
              <a:latin typeface="Calibri" panose="020F0502020204030204" pitchFamily="34" charset="0"/>
              <a:ea typeface="ヒラギノ角ゴ Pro W3"/>
              <a:cs typeface="ヒラギノ角ゴ Pro W3"/>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mph" presetSubtype="0" fill="hold" nodeType="clickEffect">
                                  <p:stCondLst>
                                    <p:cond delay="0"/>
                                  </p:stCondLst>
                                  <p:childTnLst>
                                    <p:animRot by="21600000">
                                      <p:cBhvr>
                                        <p:cTn id="6" dur="2000" fill="hold"/>
                                        <p:tgtEl>
                                          <p:spTgt spid="96259">
                                            <p:txEl>
                                              <p:pRg st="1" end="1"/>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a:extLst>
              <a:ext uri="{FF2B5EF4-FFF2-40B4-BE49-F238E27FC236}">
                <a16:creationId xmlns:a16="http://schemas.microsoft.com/office/drawing/2014/main" id="{FF98A1FA-038A-44E7-9EF6-B6B977B9FCE2}"/>
              </a:ext>
            </a:extLst>
          </p:cNvPr>
          <p:cNvSpPr>
            <a:spLocks noGrp="1" noChangeArrowheads="1"/>
          </p:cNvSpPr>
          <p:nvPr>
            <p:ph type="title"/>
          </p:nvPr>
        </p:nvSpPr>
        <p:spPr/>
        <p:txBody>
          <a:bodyPr/>
          <a:lstStyle/>
          <a:p>
            <a:pPr algn="ctr" eaLnBrk="1" hangingPunct="1"/>
            <a:r>
              <a:rPr lang="en-US" altLang="en-US">
                <a:ea typeface="Calibri" panose="020F0502020204030204" pitchFamily="34" charset="0"/>
                <a:cs typeface="Lucida Sans" panose="020B0602030504020204" pitchFamily="34" charset="0"/>
              </a:rPr>
              <a:t>Question</a:t>
            </a:r>
          </a:p>
        </p:txBody>
      </p:sp>
      <p:sp>
        <p:nvSpPr>
          <p:cNvPr id="97283" name="Rectangle 3">
            <a:extLst>
              <a:ext uri="{FF2B5EF4-FFF2-40B4-BE49-F238E27FC236}">
                <a16:creationId xmlns:a16="http://schemas.microsoft.com/office/drawing/2014/main" id="{AB09EC6F-49C0-450F-B6C4-00A3CC9BF026}"/>
              </a:ext>
            </a:extLst>
          </p:cNvPr>
          <p:cNvSpPr>
            <a:spLocks noGrp="1" noChangeArrowheads="1"/>
          </p:cNvSpPr>
          <p:nvPr>
            <p:ph idx="1"/>
          </p:nvPr>
        </p:nvSpPr>
        <p:spPr/>
        <p:txBody>
          <a:bodyPr/>
          <a:lstStyle/>
          <a:p>
            <a:pPr marL="609600" indent="-609600" eaLnBrk="1" hangingPunct="1">
              <a:lnSpc>
                <a:spcPct val="100000"/>
              </a:lnSpc>
              <a:buFont typeface="Wingdings" panose="05000000000000000000" pitchFamily="2" charset="2"/>
              <a:buNone/>
            </a:pPr>
            <a:r>
              <a:rPr lang="en-US" altLang="en-US" sz="2400">
                <a:latin typeface="Calibri" panose="020F0502020204030204" pitchFamily="34" charset="0"/>
                <a:ea typeface="ヒラギノ角ゴ Pro W3"/>
                <a:cs typeface="ヒラギノ角ゴ Pro W3"/>
              </a:rPr>
              <a:t>     The Role responsible for defining security objectives and instituting a security organization is the:</a:t>
            </a:r>
          </a:p>
          <a:p>
            <a:pPr marL="609600" indent="-609600" eaLnBrk="1" hangingPunct="1">
              <a:lnSpc>
                <a:spcPct val="100000"/>
              </a:lnSpc>
              <a:buFont typeface="Wingdings" panose="05000000000000000000" pitchFamily="2" charset="2"/>
              <a:buAutoNum type="arabicPeriod"/>
            </a:pPr>
            <a:r>
              <a:rPr lang="en-US" altLang="en-US" sz="2400">
                <a:latin typeface="Calibri" panose="020F0502020204030204" pitchFamily="34" charset="0"/>
                <a:ea typeface="ヒラギノ角ゴ Pro W3"/>
                <a:cs typeface="ヒラギノ角ゴ Pro W3"/>
              </a:rPr>
              <a:t>Chief Security Officer</a:t>
            </a:r>
          </a:p>
          <a:p>
            <a:pPr marL="609600" indent="-609600" eaLnBrk="1" hangingPunct="1">
              <a:lnSpc>
                <a:spcPct val="100000"/>
              </a:lnSpc>
              <a:buFont typeface="Wingdings" panose="05000000000000000000" pitchFamily="2" charset="2"/>
              <a:buAutoNum type="arabicPeriod"/>
            </a:pPr>
            <a:r>
              <a:rPr lang="en-US" altLang="en-US" sz="2400">
                <a:latin typeface="Calibri" panose="020F0502020204030204" pitchFamily="34" charset="0"/>
                <a:ea typeface="ヒラギノ角ゴ Pro W3"/>
                <a:cs typeface="ヒラギノ角ゴ Pro W3"/>
              </a:rPr>
              <a:t>Executive Management</a:t>
            </a:r>
          </a:p>
          <a:p>
            <a:pPr marL="609600" indent="-609600" eaLnBrk="1" hangingPunct="1">
              <a:lnSpc>
                <a:spcPct val="100000"/>
              </a:lnSpc>
              <a:buFont typeface="Wingdings" panose="05000000000000000000" pitchFamily="2" charset="2"/>
              <a:buAutoNum type="arabicPeriod"/>
            </a:pPr>
            <a:r>
              <a:rPr lang="en-US" altLang="en-US" sz="2400">
                <a:latin typeface="Calibri" panose="020F0502020204030204" pitchFamily="34" charset="0"/>
                <a:ea typeface="ヒラギノ角ゴ Pro W3"/>
                <a:cs typeface="ヒラギノ角ゴ Pro W3"/>
              </a:rPr>
              <a:t>Board of Directors</a:t>
            </a:r>
          </a:p>
          <a:p>
            <a:pPr marL="609600" indent="-609600" eaLnBrk="1" hangingPunct="1">
              <a:lnSpc>
                <a:spcPct val="100000"/>
              </a:lnSpc>
              <a:buFont typeface="Wingdings" panose="05000000000000000000" pitchFamily="2" charset="2"/>
              <a:buAutoNum type="arabicPeriod"/>
            </a:pPr>
            <a:r>
              <a:rPr lang="en-US" altLang="en-US" sz="2400">
                <a:latin typeface="Calibri" panose="020F0502020204030204" pitchFamily="34" charset="0"/>
                <a:ea typeface="ヒラギノ角ゴ Pro W3"/>
                <a:cs typeface="ヒラギノ角ゴ Pro W3"/>
              </a:rPr>
              <a:t>Chief Information Security Officer</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mph" presetSubtype="0" fill="hold" nodeType="clickEffect">
                                  <p:stCondLst>
                                    <p:cond delay="0"/>
                                  </p:stCondLst>
                                  <p:childTnLst>
                                    <p:animRot by="21600000">
                                      <p:cBhvr>
                                        <p:cTn id="6" dur="2000" fill="hold"/>
                                        <p:tgtEl>
                                          <p:spTgt spid="97283">
                                            <p:txEl>
                                              <p:pRg st="2" end="2"/>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a:extLst>
              <a:ext uri="{FF2B5EF4-FFF2-40B4-BE49-F238E27FC236}">
                <a16:creationId xmlns:a16="http://schemas.microsoft.com/office/drawing/2014/main" id="{4D64FA96-F13A-47F5-AA59-ACC74FBC2824}"/>
              </a:ext>
            </a:extLst>
          </p:cNvPr>
          <p:cNvSpPr>
            <a:spLocks noGrp="1" noChangeArrowheads="1"/>
          </p:cNvSpPr>
          <p:nvPr>
            <p:ph type="title"/>
          </p:nvPr>
        </p:nvSpPr>
        <p:spPr/>
        <p:txBody>
          <a:bodyPr/>
          <a:lstStyle/>
          <a:p>
            <a:pPr algn="ctr" eaLnBrk="1" hangingPunct="1"/>
            <a:r>
              <a:rPr lang="en-US" altLang="en-US">
                <a:ea typeface="Calibri" panose="020F0502020204030204" pitchFamily="34" charset="0"/>
                <a:cs typeface="Lucida Sans" panose="020B0602030504020204" pitchFamily="34" charset="0"/>
              </a:rPr>
              <a:t>Question</a:t>
            </a:r>
          </a:p>
        </p:txBody>
      </p:sp>
      <p:sp>
        <p:nvSpPr>
          <p:cNvPr id="81923" name="Rectangle 3">
            <a:extLst>
              <a:ext uri="{FF2B5EF4-FFF2-40B4-BE49-F238E27FC236}">
                <a16:creationId xmlns:a16="http://schemas.microsoft.com/office/drawing/2014/main" id="{37442C49-2556-46FA-BEED-7023272350FC}"/>
              </a:ext>
            </a:extLst>
          </p:cNvPr>
          <p:cNvSpPr>
            <a:spLocks noGrp="1" noChangeArrowheads="1"/>
          </p:cNvSpPr>
          <p:nvPr>
            <p:ph idx="1"/>
          </p:nvPr>
        </p:nvSpPr>
        <p:spPr/>
        <p:txBody>
          <a:bodyPr/>
          <a:lstStyle/>
          <a:p>
            <a:pPr marL="609600" indent="-609600" eaLnBrk="1" hangingPunct="1">
              <a:lnSpc>
                <a:spcPct val="100000"/>
              </a:lnSpc>
              <a:buFont typeface="Wingdings" panose="05000000000000000000" pitchFamily="2" charset="2"/>
              <a:buNone/>
            </a:pPr>
            <a:r>
              <a:rPr lang="en-US" altLang="en-US" sz="2400">
                <a:latin typeface="Calibri" panose="020F0502020204030204" pitchFamily="34" charset="0"/>
                <a:ea typeface="ヒラギノ角ゴ Pro W3"/>
                <a:cs typeface="ヒラギノ角ゴ Pro W3"/>
              </a:rPr>
              <a:t>   When implementing a control, the PRIMARY guide to implementation adheres to:</a:t>
            </a:r>
          </a:p>
          <a:p>
            <a:pPr marL="609600" indent="-609600" eaLnBrk="1" hangingPunct="1">
              <a:lnSpc>
                <a:spcPct val="100000"/>
              </a:lnSpc>
              <a:buFont typeface="Wingdings" panose="05000000000000000000" pitchFamily="2" charset="2"/>
              <a:buAutoNum type="arabicPeriod"/>
            </a:pPr>
            <a:r>
              <a:rPr lang="en-US" altLang="en-US" sz="2400">
                <a:latin typeface="Calibri" panose="020F0502020204030204" pitchFamily="34" charset="0"/>
                <a:ea typeface="ヒラギノ角ゴ Pro W3"/>
                <a:cs typeface="ヒラギノ角ゴ Pro W3"/>
              </a:rPr>
              <a:t>Organizational Policy</a:t>
            </a:r>
          </a:p>
          <a:p>
            <a:pPr marL="609600" indent="-609600" eaLnBrk="1" hangingPunct="1">
              <a:lnSpc>
                <a:spcPct val="100000"/>
              </a:lnSpc>
              <a:buFont typeface="Wingdings" panose="05000000000000000000" pitchFamily="2" charset="2"/>
              <a:buAutoNum type="arabicPeriod"/>
            </a:pPr>
            <a:r>
              <a:rPr lang="en-US" altLang="en-US" sz="2400">
                <a:latin typeface="Calibri" panose="020F0502020204030204" pitchFamily="34" charset="0"/>
                <a:ea typeface="ヒラギノ角ゴ Pro W3"/>
                <a:cs typeface="ヒラギノ角ゴ Pro W3"/>
              </a:rPr>
              <a:t>Security frameworks such as COBIT, NIST, ISO/IEC</a:t>
            </a:r>
          </a:p>
          <a:p>
            <a:pPr marL="609600" indent="-609600" eaLnBrk="1" hangingPunct="1">
              <a:lnSpc>
                <a:spcPct val="100000"/>
              </a:lnSpc>
              <a:buFont typeface="Wingdings" panose="05000000000000000000" pitchFamily="2" charset="2"/>
              <a:buAutoNum type="arabicPeriod"/>
            </a:pPr>
            <a:r>
              <a:rPr lang="en-US" altLang="en-US" sz="2400">
                <a:latin typeface="Calibri" panose="020F0502020204030204" pitchFamily="34" charset="0"/>
                <a:ea typeface="ヒラギノ角ゴ Pro W3"/>
                <a:cs typeface="ヒラギノ角ゴ Pro W3"/>
              </a:rPr>
              <a:t>Prevention, Detection, Correction</a:t>
            </a:r>
          </a:p>
          <a:p>
            <a:pPr marL="609600" indent="-609600" eaLnBrk="1" hangingPunct="1">
              <a:lnSpc>
                <a:spcPct val="100000"/>
              </a:lnSpc>
              <a:buFont typeface="Wingdings" panose="05000000000000000000" pitchFamily="2" charset="2"/>
              <a:buAutoNum type="arabicPeriod"/>
            </a:pPr>
            <a:r>
              <a:rPr lang="en-US" altLang="en-US" sz="2400">
                <a:latin typeface="Calibri" panose="020F0502020204030204" pitchFamily="34" charset="0"/>
                <a:ea typeface="ヒラギノ角ゴ Pro W3"/>
                <a:cs typeface="ヒラギノ角ゴ Pro W3"/>
              </a:rPr>
              <a:t>A layered defense</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mph" presetSubtype="0" fill="hold" nodeType="clickEffect">
                                  <p:stCondLst>
                                    <p:cond delay="0"/>
                                  </p:stCondLst>
                                  <p:childTnLst>
                                    <p:animRot by="21600000">
                                      <p:cBhvr>
                                        <p:cTn id="6" dur="2000" fill="hold"/>
                                        <p:tgtEl>
                                          <p:spTgt spid="81923">
                                            <p:txEl>
                                              <p:pRg st="1" end="1"/>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a:extLst>
              <a:ext uri="{FF2B5EF4-FFF2-40B4-BE49-F238E27FC236}">
                <a16:creationId xmlns:a16="http://schemas.microsoft.com/office/drawing/2014/main" id="{2534B156-9E21-45FD-9A57-D0B23247BC18}"/>
              </a:ext>
            </a:extLst>
          </p:cNvPr>
          <p:cNvSpPr>
            <a:spLocks noGrp="1" noChangeArrowheads="1"/>
          </p:cNvSpPr>
          <p:nvPr>
            <p:ph type="title"/>
          </p:nvPr>
        </p:nvSpPr>
        <p:spPr/>
        <p:txBody>
          <a:bodyPr/>
          <a:lstStyle/>
          <a:p>
            <a:pPr algn="ctr" eaLnBrk="1" hangingPunct="1"/>
            <a:r>
              <a:rPr lang="en-US" altLang="en-US">
                <a:ea typeface="Calibri" panose="020F0502020204030204" pitchFamily="34" charset="0"/>
                <a:cs typeface="Lucida Sans" panose="020B0602030504020204" pitchFamily="34" charset="0"/>
              </a:rPr>
              <a:t>Question</a:t>
            </a:r>
          </a:p>
        </p:txBody>
      </p:sp>
      <p:sp>
        <p:nvSpPr>
          <p:cNvPr id="98307" name="Rectangle 3">
            <a:extLst>
              <a:ext uri="{FF2B5EF4-FFF2-40B4-BE49-F238E27FC236}">
                <a16:creationId xmlns:a16="http://schemas.microsoft.com/office/drawing/2014/main" id="{D8E1E3E1-4006-4A85-9FE8-18CC530157EC}"/>
              </a:ext>
            </a:extLst>
          </p:cNvPr>
          <p:cNvSpPr>
            <a:spLocks noGrp="1" noChangeArrowheads="1"/>
          </p:cNvSpPr>
          <p:nvPr>
            <p:ph idx="1"/>
          </p:nvPr>
        </p:nvSpPr>
        <p:spPr/>
        <p:txBody>
          <a:bodyPr/>
          <a:lstStyle/>
          <a:p>
            <a:pPr marL="609600" indent="-609600" eaLnBrk="1" hangingPunct="1">
              <a:lnSpc>
                <a:spcPct val="100000"/>
              </a:lnSpc>
              <a:buFont typeface="Wingdings" panose="05000000000000000000" pitchFamily="2" charset="2"/>
              <a:buNone/>
            </a:pPr>
            <a:r>
              <a:rPr lang="en-US" altLang="en-US" sz="2400">
                <a:latin typeface="Calibri" panose="020F0502020204030204" pitchFamily="34" charset="0"/>
                <a:ea typeface="ヒラギノ角ゴ Pro W3"/>
                <a:cs typeface="ヒラギノ角ゴ Pro W3"/>
              </a:rPr>
              <a:t>     The persons on the Security Steering Committee who can contribute the BEST information relating to insuring Information Security success is:</a:t>
            </a:r>
          </a:p>
          <a:p>
            <a:pPr marL="609600" indent="-609600" eaLnBrk="1" hangingPunct="1">
              <a:lnSpc>
                <a:spcPct val="100000"/>
              </a:lnSpc>
              <a:buFont typeface="Wingdings" panose="05000000000000000000" pitchFamily="2" charset="2"/>
              <a:buAutoNum type="arabicPeriod"/>
            </a:pPr>
            <a:r>
              <a:rPr lang="en-US" altLang="en-US" sz="2400">
                <a:latin typeface="Calibri" panose="020F0502020204030204" pitchFamily="34" charset="0"/>
                <a:ea typeface="ヒラギノ角ゴ Pro W3"/>
                <a:cs typeface="ヒラギノ角ゴ Pro W3"/>
              </a:rPr>
              <a:t>Chief Information Security Officer</a:t>
            </a:r>
          </a:p>
          <a:p>
            <a:pPr marL="609600" indent="-609600" eaLnBrk="1" hangingPunct="1">
              <a:lnSpc>
                <a:spcPct val="100000"/>
              </a:lnSpc>
              <a:buFont typeface="Wingdings" panose="05000000000000000000" pitchFamily="2" charset="2"/>
              <a:buAutoNum type="arabicPeriod"/>
            </a:pPr>
            <a:r>
              <a:rPr lang="en-US" altLang="en-US" sz="2400">
                <a:latin typeface="Calibri" panose="020F0502020204030204" pitchFamily="34" charset="0"/>
                <a:ea typeface="ヒラギノ角ゴ Pro W3"/>
                <a:cs typeface="ヒラギノ角ゴ Pro W3"/>
              </a:rPr>
              <a:t>Business process owners</a:t>
            </a:r>
          </a:p>
          <a:p>
            <a:pPr marL="609600" indent="-609600" eaLnBrk="1" hangingPunct="1">
              <a:lnSpc>
                <a:spcPct val="100000"/>
              </a:lnSpc>
              <a:buFont typeface="Wingdings" panose="05000000000000000000" pitchFamily="2" charset="2"/>
              <a:buAutoNum type="arabicPeriod"/>
            </a:pPr>
            <a:r>
              <a:rPr lang="en-US" altLang="en-US" sz="2400">
                <a:latin typeface="Calibri" panose="020F0502020204030204" pitchFamily="34" charset="0"/>
                <a:ea typeface="ヒラギノ角ゴ Pro W3"/>
                <a:cs typeface="ヒラギノ角ゴ Pro W3"/>
              </a:rPr>
              <a:t>Executive Management</a:t>
            </a:r>
          </a:p>
          <a:p>
            <a:pPr marL="609600" indent="-609600" eaLnBrk="1" hangingPunct="1">
              <a:lnSpc>
                <a:spcPct val="100000"/>
              </a:lnSpc>
              <a:buFont typeface="Wingdings" panose="05000000000000000000" pitchFamily="2" charset="2"/>
              <a:buAutoNum type="arabicPeriod"/>
            </a:pPr>
            <a:r>
              <a:rPr lang="en-US" altLang="en-US" sz="2400">
                <a:latin typeface="Calibri" panose="020F0502020204030204" pitchFamily="34" charset="0"/>
                <a:ea typeface="ヒラギノ角ゴ Pro W3"/>
                <a:cs typeface="ヒラギノ角ゴ Pro W3"/>
              </a:rPr>
              <a:t>Chief Information Officer</a:t>
            </a:r>
          </a:p>
          <a:p>
            <a:pPr marL="609600" indent="-609600" eaLnBrk="1" hangingPunct="1"/>
            <a:endParaRPr lang="en-US" altLang="en-US" sz="2800">
              <a:latin typeface="Calibri" panose="020F0502020204030204" pitchFamily="34" charset="0"/>
              <a:ea typeface="ヒラギノ角ゴ Pro W3"/>
              <a:cs typeface="ヒラギノ角ゴ Pro W3"/>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mph" presetSubtype="0" fill="hold" nodeType="clickEffect">
                                  <p:stCondLst>
                                    <p:cond delay="0"/>
                                  </p:stCondLst>
                                  <p:childTnLst>
                                    <p:animRot by="21600000">
                                      <p:cBhvr>
                                        <p:cTn id="6" dur="2000" fill="hold"/>
                                        <p:tgtEl>
                                          <p:spTgt spid="98307">
                                            <p:txEl>
                                              <p:pRg st="2" end="2"/>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Content Placeholder 1">
            <a:extLst>
              <a:ext uri="{FF2B5EF4-FFF2-40B4-BE49-F238E27FC236}">
                <a16:creationId xmlns:a16="http://schemas.microsoft.com/office/drawing/2014/main" id="{0D31C2A0-513E-4A7D-8008-44205F4F7BBB}"/>
              </a:ext>
            </a:extLst>
          </p:cNvPr>
          <p:cNvSpPr>
            <a:spLocks noGrp="1"/>
          </p:cNvSpPr>
          <p:nvPr>
            <p:ph idx="11"/>
          </p:nvPr>
        </p:nvSpPr>
        <p:spPr>
          <a:xfrm>
            <a:off x="522288" y="1519238"/>
            <a:ext cx="8135937" cy="4879975"/>
          </a:xfrm>
        </p:spPr>
        <p:txBody>
          <a:bodyPr/>
          <a:lstStyle/>
          <a:p>
            <a:pPr>
              <a:buFont typeface="Arial" panose="020B0604020202020204" pitchFamily="34" charset="0"/>
              <a:buNone/>
            </a:pPr>
            <a:r>
              <a:rPr lang="en-US" altLang="en-US">
                <a:latin typeface="Calibri" panose="020F0502020204030204" pitchFamily="34" charset="0"/>
                <a:ea typeface="ヒラギノ角ゴ Pro W3"/>
                <a:cs typeface="ヒラギノ角ゴ Pro W3"/>
              </a:rPr>
              <a:t>Executive management, business, IT &amp; Security must work together to secure the company</a:t>
            </a:r>
          </a:p>
          <a:p>
            <a:pPr>
              <a:buFont typeface="Arial" panose="020B0604020202020204" pitchFamily="34" charset="0"/>
              <a:buNone/>
            </a:pPr>
            <a:r>
              <a:rPr lang="en-US" altLang="en-US">
                <a:latin typeface="Calibri" panose="020F0502020204030204" pitchFamily="34" charset="0"/>
                <a:ea typeface="ヒラギノ角ゴ Pro W3"/>
                <a:cs typeface="ヒラギノ角ゴ Pro W3"/>
              </a:rPr>
              <a:t>Organizational needs include:</a:t>
            </a:r>
          </a:p>
          <a:p>
            <a:pPr>
              <a:buFont typeface="Arial" panose="020B0604020202020204" pitchFamily="34" charset="0"/>
              <a:buNone/>
            </a:pPr>
            <a:r>
              <a:rPr lang="en-US" altLang="en-US">
                <a:latin typeface="Calibri" panose="020F0502020204030204" pitchFamily="34" charset="0"/>
                <a:ea typeface="ヒラギノ角ゴ Pro W3"/>
                <a:cs typeface="ヒラギノ角ゴ Pro W3"/>
              </a:rPr>
              <a:t>Planning: Strategic, tactical, operational</a:t>
            </a:r>
          </a:p>
          <a:p>
            <a:pPr>
              <a:buFont typeface="Arial" panose="020B0604020202020204" pitchFamily="34" charset="0"/>
              <a:buNone/>
            </a:pPr>
            <a:r>
              <a:rPr lang="en-US" altLang="en-US">
                <a:latin typeface="Calibri" panose="020F0502020204030204" pitchFamily="34" charset="0"/>
                <a:ea typeface="ヒラギノ角ゴ Pro W3"/>
                <a:cs typeface="ヒラギノ角ゴ Pro W3"/>
              </a:rPr>
              <a:t>Documentation: Policy, standards, procedures, guidelines</a:t>
            </a:r>
          </a:p>
          <a:p>
            <a:pPr>
              <a:buFont typeface="Arial" panose="020B0604020202020204" pitchFamily="34" charset="0"/>
              <a:buNone/>
            </a:pPr>
            <a:r>
              <a:rPr lang="en-US" altLang="en-US">
                <a:latin typeface="Calibri" panose="020F0502020204030204" pitchFamily="34" charset="0"/>
                <a:ea typeface="ヒラギノ角ゴ Pro W3"/>
                <a:cs typeface="ヒラギノ角ゴ Pro W3"/>
              </a:rPr>
              <a:t>Personnel: Executive level, CISO, security architect, security administrator</a:t>
            </a:r>
          </a:p>
          <a:p>
            <a:pPr>
              <a:buFont typeface="Arial" panose="020B0604020202020204" pitchFamily="34" charset="0"/>
              <a:buNone/>
            </a:pPr>
            <a:r>
              <a:rPr lang="en-US" altLang="en-US">
                <a:latin typeface="Calibri" panose="020F0502020204030204" pitchFamily="34" charset="0"/>
                <a:ea typeface="ヒラギノ角ゴ Pro W3"/>
                <a:cs typeface="ヒラギノ角ゴ Pro W3"/>
              </a:rPr>
              <a:t>Organizational maturity level depends on: management, documentation, metrics, continuous improvement</a:t>
            </a:r>
          </a:p>
          <a:p>
            <a:pPr>
              <a:buFont typeface="Arial" panose="020B0604020202020204" pitchFamily="34" charset="0"/>
              <a:buNone/>
            </a:pPr>
            <a:endParaRPr lang="en-US" altLang="en-US">
              <a:latin typeface="Calibri" panose="020F0502020204030204" pitchFamily="34" charset="0"/>
              <a:ea typeface="ヒラギノ角ゴ Pro W3"/>
              <a:cs typeface="ヒラギノ角ゴ Pro W3"/>
            </a:endParaRPr>
          </a:p>
          <a:p>
            <a:pPr>
              <a:buFont typeface="Arial" panose="020B0604020202020204" pitchFamily="34" charset="0"/>
              <a:buNone/>
            </a:pPr>
            <a:endParaRPr lang="en-US" altLang="en-US">
              <a:latin typeface="Calibri" panose="020F0502020204030204" pitchFamily="34" charset="0"/>
              <a:ea typeface="ヒラギノ角ゴ Pro W3"/>
              <a:cs typeface="ヒラギノ角ゴ Pro W3"/>
            </a:endParaRPr>
          </a:p>
        </p:txBody>
      </p:sp>
      <p:sp>
        <p:nvSpPr>
          <p:cNvPr id="76803" name="Title 2">
            <a:extLst>
              <a:ext uri="{FF2B5EF4-FFF2-40B4-BE49-F238E27FC236}">
                <a16:creationId xmlns:a16="http://schemas.microsoft.com/office/drawing/2014/main" id="{BFBE800F-E350-458C-BEF1-AE5759543E80}"/>
              </a:ext>
            </a:extLst>
          </p:cNvPr>
          <p:cNvSpPr>
            <a:spLocks noGrp="1"/>
          </p:cNvSpPr>
          <p:nvPr>
            <p:ph type="title"/>
          </p:nvPr>
        </p:nvSpPr>
        <p:spPr/>
        <p:txBody>
          <a:bodyPr/>
          <a:lstStyle/>
          <a:p>
            <a:r>
              <a:rPr lang="en-US" altLang="en-US">
                <a:ea typeface="Calibri" panose="020F0502020204030204" pitchFamily="34" charset="0"/>
                <a:cs typeface="Lucida Sans" panose="020B0602030504020204" pitchFamily="34" charset="0"/>
              </a:rPr>
              <a:t>Summary</a:t>
            </a:r>
          </a:p>
        </p:txBody>
      </p:sp>
    </p:spTree>
  </p:cSld>
  <p:clrMapOvr>
    <a:masterClrMapping/>
  </p:clrMapOvr>
  <p:transition spd="slow"/>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1C5581-107D-4CDF-92A0-3905D44A0AC1}"/>
              </a:ext>
            </a:extLst>
          </p:cNvPr>
          <p:cNvSpPr>
            <a:spLocks noGrp="1"/>
          </p:cNvSpPr>
          <p:nvPr>
            <p:ph type="title"/>
          </p:nvPr>
        </p:nvSpPr>
        <p:spPr/>
        <p:txBody>
          <a:bodyPr/>
          <a:lstStyle/>
          <a:p>
            <a:pPr eaLnBrk="1" hangingPunct="1">
              <a:defRPr/>
            </a:pPr>
            <a:r>
              <a:rPr lang="en-US" dirty="0"/>
              <a:t>Health First Case Study</a:t>
            </a:r>
          </a:p>
        </p:txBody>
      </p:sp>
      <p:sp>
        <p:nvSpPr>
          <p:cNvPr id="47107" name="Text Placeholder 2">
            <a:extLst>
              <a:ext uri="{FF2B5EF4-FFF2-40B4-BE49-F238E27FC236}">
                <a16:creationId xmlns:a16="http://schemas.microsoft.com/office/drawing/2014/main" id="{9704E2E8-591C-48C5-88EF-559E34B4EF5D}"/>
              </a:ext>
            </a:extLst>
          </p:cNvPr>
          <p:cNvSpPr>
            <a:spLocks noGrp="1"/>
          </p:cNvSpPr>
          <p:nvPr>
            <p:ph type="body" idx="1"/>
          </p:nvPr>
        </p:nvSpPr>
        <p:spPr>
          <a:xfrm>
            <a:off x="457200" y="5105400"/>
            <a:ext cx="7772400" cy="685800"/>
          </a:xfrm>
        </p:spPr>
        <p:txBody>
          <a:bodyPr/>
          <a:lstStyle/>
          <a:p>
            <a:pPr algn="ctr" eaLnBrk="1" hangingPunct="1"/>
            <a:r>
              <a:rPr lang="en-US" altLang="en-US" dirty="0">
                <a:latin typeface="Calibri" panose="020F0502020204030204" pitchFamily="34" charset="0"/>
                <a:ea typeface="ヒラギノ角ゴ Pro W3"/>
                <a:cs typeface="ヒラギノ角ゴ Pro W3"/>
              </a:rPr>
              <a:t>Designing Personnel Security</a:t>
            </a:r>
          </a:p>
        </p:txBody>
      </p:sp>
      <p:sp>
        <p:nvSpPr>
          <p:cNvPr id="47112" name="TextBox 19">
            <a:extLst>
              <a:ext uri="{FF2B5EF4-FFF2-40B4-BE49-F238E27FC236}">
                <a16:creationId xmlns:a16="http://schemas.microsoft.com/office/drawing/2014/main" id="{A878CC01-A6D1-4C29-B582-EEDDADA712F4}"/>
              </a:ext>
            </a:extLst>
          </p:cNvPr>
          <p:cNvSpPr txBox="1">
            <a:spLocks noChangeArrowheads="1"/>
          </p:cNvSpPr>
          <p:nvPr/>
        </p:nvSpPr>
        <p:spPr bwMode="auto">
          <a:xfrm>
            <a:off x="152400" y="1429543"/>
            <a:ext cx="2032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ヒラギノ角ゴ Pro W3"/>
                <a:cs typeface="ヒラギノ角ゴ Pro W3"/>
              </a:defRPr>
            </a:lvl1pPr>
            <a:lvl2pPr marL="742950" indent="-285750"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ヒラギノ角ゴ Pro W3"/>
                <a:cs typeface="ヒラギノ角ゴ Pro W3"/>
              </a:defRPr>
            </a:lvl2pPr>
            <a:lvl3pPr marL="1143000" indent="-228600"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MS PGothic" panose="020B0600070205080204" pitchFamily="34" charset="-128"/>
                <a:cs typeface="Geneva"/>
              </a:defRPr>
            </a:lvl3pPr>
            <a:lvl4pPr marL="1600200" indent="-228600"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4pPr>
            <a:lvl5pPr marL="2057400" indent="-228600"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5pPr>
            <a:lvl6pPr marL="25146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6pPr>
            <a:lvl7pPr marL="29718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7pPr>
            <a:lvl8pPr marL="34290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8pPr>
            <a:lvl9pPr marL="38862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9pPr>
          </a:lstStyle>
          <a:p>
            <a:pPr algn="ctr" eaLnBrk="1" hangingPunct="1">
              <a:lnSpc>
                <a:spcPct val="100000"/>
              </a:lnSpc>
              <a:spcBef>
                <a:spcPct val="0"/>
              </a:spcBef>
              <a:buClrTx/>
              <a:buSzTx/>
              <a:buFontTx/>
              <a:buNone/>
            </a:pPr>
            <a:r>
              <a:rPr lang="en-US" altLang="en-US" dirty="0">
                <a:solidFill>
                  <a:srgbClr val="000000"/>
                </a:solidFill>
                <a:latin typeface="Arial" panose="020B0604020202020204" pitchFamily="34" charset="0"/>
                <a:cs typeface="Arial" panose="020B0604020202020204" pitchFamily="34" charset="0"/>
              </a:rPr>
              <a:t>Jamie Ramon MD</a:t>
            </a:r>
          </a:p>
          <a:p>
            <a:pPr algn="ctr" eaLnBrk="1" hangingPunct="1">
              <a:lnSpc>
                <a:spcPct val="100000"/>
              </a:lnSpc>
              <a:spcBef>
                <a:spcPct val="0"/>
              </a:spcBef>
              <a:buClrTx/>
              <a:buSzTx/>
              <a:buFontTx/>
              <a:buNone/>
            </a:pPr>
            <a:r>
              <a:rPr lang="en-US" altLang="en-US" dirty="0">
                <a:solidFill>
                  <a:srgbClr val="000000"/>
                </a:solidFill>
                <a:latin typeface="Arial" panose="020B0604020202020204" pitchFamily="34" charset="0"/>
                <a:cs typeface="Arial" panose="020B0604020202020204" pitchFamily="34" charset="0"/>
              </a:rPr>
              <a:t>Doctor</a:t>
            </a:r>
          </a:p>
        </p:txBody>
      </p:sp>
      <p:sp>
        <p:nvSpPr>
          <p:cNvPr id="47113" name="TextBox 20">
            <a:extLst>
              <a:ext uri="{FF2B5EF4-FFF2-40B4-BE49-F238E27FC236}">
                <a16:creationId xmlns:a16="http://schemas.microsoft.com/office/drawing/2014/main" id="{C7E202D5-7AC7-4BC7-A67A-4A28DD1D0501}"/>
              </a:ext>
            </a:extLst>
          </p:cNvPr>
          <p:cNvSpPr txBox="1">
            <a:spLocks noChangeArrowheads="1"/>
          </p:cNvSpPr>
          <p:nvPr/>
        </p:nvSpPr>
        <p:spPr bwMode="auto">
          <a:xfrm>
            <a:off x="2200322" y="1922859"/>
            <a:ext cx="192881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ヒラギノ角ゴ Pro W3"/>
                <a:cs typeface="ヒラギノ角ゴ Pro W3"/>
              </a:defRPr>
            </a:lvl1pPr>
            <a:lvl2pPr marL="742950" indent="-285750"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ヒラギノ角ゴ Pro W3"/>
                <a:cs typeface="ヒラギノ角ゴ Pro W3"/>
              </a:defRPr>
            </a:lvl2pPr>
            <a:lvl3pPr marL="1143000" indent="-228600"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MS PGothic" panose="020B0600070205080204" pitchFamily="34" charset="-128"/>
                <a:cs typeface="Geneva"/>
              </a:defRPr>
            </a:lvl3pPr>
            <a:lvl4pPr marL="1600200" indent="-228600"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4pPr>
            <a:lvl5pPr marL="2057400" indent="-228600"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5pPr>
            <a:lvl6pPr marL="25146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6pPr>
            <a:lvl7pPr marL="29718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7pPr>
            <a:lvl8pPr marL="34290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8pPr>
            <a:lvl9pPr marL="38862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9pPr>
          </a:lstStyle>
          <a:p>
            <a:pPr algn="ctr" eaLnBrk="1" hangingPunct="1">
              <a:lnSpc>
                <a:spcPct val="100000"/>
              </a:lnSpc>
              <a:spcBef>
                <a:spcPct val="0"/>
              </a:spcBef>
              <a:buClrTx/>
              <a:buSzTx/>
              <a:buFontTx/>
              <a:buNone/>
            </a:pPr>
            <a:r>
              <a:rPr lang="en-US" altLang="en-US" dirty="0">
                <a:solidFill>
                  <a:srgbClr val="000000"/>
                </a:solidFill>
                <a:latin typeface="Arial" panose="020B0604020202020204" pitchFamily="34" charset="0"/>
                <a:cs typeface="Arial" panose="020B0604020202020204" pitchFamily="34" charset="0"/>
              </a:rPr>
              <a:t>Chris Ramon RD</a:t>
            </a:r>
          </a:p>
          <a:p>
            <a:pPr algn="ctr" eaLnBrk="1" hangingPunct="1">
              <a:lnSpc>
                <a:spcPct val="100000"/>
              </a:lnSpc>
              <a:spcBef>
                <a:spcPct val="0"/>
              </a:spcBef>
              <a:buClrTx/>
              <a:buSzTx/>
              <a:buFontTx/>
              <a:buNone/>
            </a:pPr>
            <a:r>
              <a:rPr lang="en-US" altLang="en-US" dirty="0">
                <a:solidFill>
                  <a:srgbClr val="000000"/>
                </a:solidFill>
                <a:latin typeface="Arial" panose="020B0604020202020204" pitchFamily="34" charset="0"/>
                <a:cs typeface="Arial" panose="020B0604020202020204" pitchFamily="34" charset="0"/>
              </a:rPr>
              <a:t>Dietician</a:t>
            </a:r>
          </a:p>
        </p:txBody>
      </p:sp>
      <p:sp>
        <p:nvSpPr>
          <p:cNvPr id="47114" name="TextBox 21">
            <a:extLst>
              <a:ext uri="{FF2B5EF4-FFF2-40B4-BE49-F238E27FC236}">
                <a16:creationId xmlns:a16="http://schemas.microsoft.com/office/drawing/2014/main" id="{DA3DEAF7-9657-4465-AF55-0D50EE612303}"/>
              </a:ext>
            </a:extLst>
          </p:cNvPr>
          <p:cNvSpPr txBox="1">
            <a:spLocks noChangeArrowheads="1"/>
          </p:cNvSpPr>
          <p:nvPr/>
        </p:nvSpPr>
        <p:spPr bwMode="auto">
          <a:xfrm>
            <a:off x="4168941" y="2317353"/>
            <a:ext cx="1878013"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ヒラギノ角ゴ Pro W3"/>
                <a:cs typeface="ヒラギノ角ゴ Pro W3"/>
              </a:defRPr>
            </a:lvl1pPr>
            <a:lvl2pPr marL="742950" indent="-285750"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ヒラギノ角ゴ Pro W3"/>
                <a:cs typeface="ヒラギノ角ゴ Pro W3"/>
              </a:defRPr>
            </a:lvl2pPr>
            <a:lvl3pPr marL="1143000" indent="-228600"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MS PGothic" panose="020B0600070205080204" pitchFamily="34" charset="-128"/>
                <a:cs typeface="Geneva"/>
              </a:defRPr>
            </a:lvl3pPr>
            <a:lvl4pPr marL="1600200" indent="-228600"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4pPr>
            <a:lvl5pPr marL="2057400" indent="-228600"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5pPr>
            <a:lvl6pPr marL="25146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6pPr>
            <a:lvl7pPr marL="29718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7pPr>
            <a:lvl8pPr marL="34290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8pPr>
            <a:lvl9pPr marL="38862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9pPr>
          </a:lstStyle>
          <a:p>
            <a:pPr algn="ctr" eaLnBrk="1" hangingPunct="1">
              <a:lnSpc>
                <a:spcPct val="100000"/>
              </a:lnSpc>
              <a:spcBef>
                <a:spcPct val="0"/>
              </a:spcBef>
              <a:buClrTx/>
              <a:buSzTx/>
              <a:buFontTx/>
              <a:buNone/>
            </a:pPr>
            <a:r>
              <a:rPr lang="en-US" altLang="en-US" dirty="0">
                <a:solidFill>
                  <a:srgbClr val="000000"/>
                </a:solidFill>
                <a:latin typeface="Arial" panose="020B0604020202020204" pitchFamily="34" charset="0"/>
                <a:cs typeface="Arial" panose="020B0604020202020204" pitchFamily="34" charset="0"/>
              </a:rPr>
              <a:t>Terry</a:t>
            </a:r>
          </a:p>
          <a:p>
            <a:pPr algn="ctr" eaLnBrk="1" hangingPunct="1">
              <a:lnSpc>
                <a:spcPct val="100000"/>
              </a:lnSpc>
              <a:spcBef>
                <a:spcPct val="0"/>
              </a:spcBef>
              <a:buClrTx/>
              <a:buSzTx/>
              <a:buFontTx/>
              <a:buNone/>
            </a:pPr>
            <a:r>
              <a:rPr lang="en-US" altLang="en-US" dirty="0">
                <a:solidFill>
                  <a:srgbClr val="000000"/>
                </a:solidFill>
                <a:latin typeface="Arial" panose="020B0604020202020204" pitchFamily="34" charset="0"/>
                <a:cs typeface="Arial" panose="020B0604020202020204" pitchFamily="34" charset="0"/>
              </a:rPr>
              <a:t>Licensed </a:t>
            </a:r>
          </a:p>
          <a:p>
            <a:pPr algn="ctr" eaLnBrk="1" hangingPunct="1">
              <a:lnSpc>
                <a:spcPct val="100000"/>
              </a:lnSpc>
              <a:spcBef>
                <a:spcPct val="0"/>
              </a:spcBef>
              <a:buClrTx/>
              <a:buSzTx/>
              <a:buFontTx/>
              <a:buNone/>
            </a:pPr>
            <a:r>
              <a:rPr lang="en-US" altLang="en-US" dirty="0">
                <a:solidFill>
                  <a:srgbClr val="000000"/>
                </a:solidFill>
                <a:latin typeface="Arial" panose="020B0604020202020204" pitchFamily="34" charset="0"/>
                <a:cs typeface="Arial" panose="020B0604020202020204" pitchFamily="34" charset="0"/>
              </a:rPr>
              <a:t>Practicing Nurse</a:t>
            </a:r>
          </a:p>
        </p:txBody>
      </p:sp>
      <p:sp>
        <p:nvSpPr>
          <p:cNvPr id="47115" name="TextBox 22">
            <a:extLst>
              <a:ext uri="{FF2B5EF4-FFF2-40B4-BE49-F238E27FC236}">
                <a16:creationId xmlns:a16="http://schemas.microsoft.com/office/drawing/2014/main" id="{71BB058B-B61F-4C22-BBAA-A60DBD3FC9DC}"/>
              </a:ext>
            </a:extLst>
          </p:cNvPr>
          <p:cNvSpPr txBox="1">
            <a:spLocks noChangeArrowheads="1"/>
          </p:cNvSpPr>
          <p:nvPr/>
        </p:nvSpPr>
        <p:spPr bwMode="auto">
          <a:xfrm>
            <a:off x="6375400" y="3352800"/>
            <a:ext cx="226218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ヒラギノ角ゴ Pro W3"/>
                <a:cs typeface="ヒラギノ角ゴ Pro W3"/>
              </a:defRPr>
            </a:lvl1pPr>
            <a:lvl2pPr marL="742950" indent="-285750"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ヒラギノ角ゴ Pro W3"/>
                <a:cs typeface="ヒラギノ角ゴ Pro W3"/>
              </a:defRPr>
            </a:lvl2pPr>
            <a:lvl3pPr marL="1143000" indent="-228600"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MS PGothic" panose="020B0600070205080204" pitchFamily="34" charset="-128"/>
                <a:cs typeface="Geneva"/>
              </a:defRPr>
            </a:lvl3pPr>
            <a:lvl4pPr marL="1600200" indent="-228600"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4pPr>
            <a:lvl5pPr marL="2057400" indent="-228600"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5pPr>
            <a:lvl6pPr marL="25146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6pPr>
            <a:lvl7pPr marL="29718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7pPr>
            <a:lvl8pPr marL="34290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8pPr>
            <a:lvl9pPr marL="38862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9pPr>
          </a:lstStyle>
          <a:p>
            <a:pPr algn="ctr" eaLnBrk="1" hangingPunct="1">
              <a:lnSpc>
                <a:spcPct val="100000"/>
              </a:lnSpc>
              <a:spcBef>
                <a:spcPct val="0"/>
              </a:spcBef>
              <a:buClrTx/>
              <a:buSzTx/>
              <a:buFontTx/>
              <a:buNone/>
            </a:pPr>
            <a:r>
              <a:rPr lang="en-US" altLang="en-US">
                <a:solidFill>
                  <a:srgbClr val="000000"/>
                </a:solidFill>
                <a:latin typeface="Arial" panose="020B0604020202020204" pitchFamily="34" charset="0"/>
                <a:cs typeface="Arial" panose="020B0604020202020204" pitchFamily="34" charset="0"/>
              </a:rPr>
              <a:t>Pat</a:t>
            </a:r>
          </a:p>
          <a:p>
            <a:pPr algn="ctr" eaLnBrk="1" hangingPunct="1">
              <a:lnSpc>
                <a:spcPct val="100000"/>
              </a:lnSpc>
              <a:spcBef>
                <a:spcPct val="0"/>
              </a:spcBef>
              <a:buClrTx/>
              <a:buSzTx/>
              <a:buFontTx/>
              <a:buNone/>
            </a:pPr>
            <a:r>
              <a:rPr lang="en-US" altLang="en-US">
                <a:solidFill>
                  <a:srgbClr val="000000"/>
                </a:solidFill>
                <a:latin typeface="Arial" panose="020B0604020202020204" pitchFamily="34" charset="0"/>
                <a:cs typeface="Arial" panose="020B0604020202020204" pitchFamily="34" charset="0"/>
              </a:rPr>
              <a:t>Software Consultant</a:t>
            </a:r>
          </a:p>
        </p:txBody>
      </p:sp>
    </p:spTree>
  </p:cSld>
  <p:clrMapOvr>
    <a:masterClrMapping/>
  </p:clrMapOvr>
  <p:transition spd="slow"/>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D5E3CD7-5E14-A4C6-210C-C0E1EE6C7131}"/>
              </a:ext>
            </a:extLst>
          </p:cNvPr>
          <p:cNvSpPr>
            <a:spLocks noGrp="1"/>
          </p:cNvSpPr>
          <p:nvPr>
            <p:ph idx="11"/>
          </p:nvPr>
        </p:nvSpPr>
        <p:spPr/>
        <p:txBody>
          <a:bodyPr/>
          <a:lstStyle/>
          <a:p>
            <a:pPr algn="ctr"/>
            <a:endParaRPr lang="en-US" sz="2400" dirty="0"/>
          </a:p>
          <a:p>
            <a:pPr algn="ctr"/>
            <a:endParaRPr lang="en-US" sz="2400" dirty="0"/>
          </a:p>
          <a:p>
            <a:pPr algn="ctr"/>
            <a:endParaRPr lang="en-US" sz="2400" dirty="0"/>
          </a:p>
          <a:p>
            <a:pPr algn="ctr"/>
            <a:endParaRPr lang="en-US" sz="2400" dirty="0"/>
          </a:p>
          <a:p>
            <a:pPr algn="ctr">
              <a:lnSpc>
                <a:spcPct val="100000"/>
              </a:lnSpc>
            </a:pPr>
            <a:r>
              <a:rPr lang="en-US" sz="2400" dirty="0"/>
              <a:t>Design a Strategic, Tactical and Operational Plan to implement a regulation or aspect of a regulation. </a:t>
            </a:r>
          </a:p>
        </p:txBody>
      </p:sp>
      <p:sp>
        <p:nvSpPr>
          <p:cNvPr id="3" name="Title 2">
            <a:extLst>
              <a:ext uri="{FF2B5EF4-FFF2-40B4-BE49-F238E27FC236}">
                <a16:creationId xmlns:a16="http://schemas.microsoft.com/office/drawing/2014/main" id="{144C9227-87CA-1C5D-4261-B6AB7F67CE13}"/>
              </a:ext>
            </a:extLst>
          </p:cNvPr>
          <p:cNvSpPr>
            <a:spLocks noGrp="1"/>
          </p:cNvSpPr>
          <p:nvPr>
            <p:ph type="title"/>
          </p:nvPr>
        </p:nvSpPr>
        <p:spPr/>
        <p:txBody>
          <a:bodyPr/>
          <a:lstStyle/>
          <a:p>
            <a:r>
              <a:rPr lang="en-US" dirty="0"/>
              <a:t>Plan to Adhere to Regulation</a:t>
            </a:r>
          </a:p>
        </p:txBody>
      </p:sp>
    </p:spTree>
    <p:extLst>
      <p:ext uri="{BB962C8B-B14F-4D97-AF65-F5344CB8AC3E}">
        <p14:creationId xmlns:p14="http://schemas.microsoft.com/office/powerpoint/2010/main" val="4075954330"/>
      </p:ext>
    </p:extLst>
  </p:cSld>
  <p:clrMapOvr>
    <a:masterClrMapping/>
  </p:clrMapOvr>
  <p:transition spd="slow"/>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5" name="Rectangle 2">
            <a:extLst>
              <a:ext uri="{FF2B5EF4-FFF2-40B4-BE49-F238E27FC236}">
                <a16:creationId xmlns:a16="http://schemas.microsoft.com/office/drawing/2014/main" id="{DA27CCA2-D6D0-44C4-98B3-6CAE54991ADB}"/>
              </a:ext>
            </a:extLst>
          </p:cNvPr>
          <p:cNvSpPr>
            <a:spLocks noGrp="1" noChangeArrowheads="1"/>
          </p:cNvSpPr>
          <p:nvPr>
            <p:ph type="title"/>
          </p:nvPr>
        </p:nvSpPr>
        <p:spPr>
          <a:xfrm>
            <a:off x="457200" y="762000"/>
            <a:ext cx="8229600" cy="1066800"/>
          </a:xfrm>
        </p:spPr>
        <p:txBody>
          <a:bodyPr/>
          <a:lstStyle/>
          <a:p>
            <a:pPr eaLnBrk="1" hangingPunct="1"/>
            <a:r>
              <a:rPr lang="en-US" altLang="en-US" dirty="0">
                <a:ea typeface="Calibri" panose="020F0502020204030204" pitchFamily="34" charset="0"/>
                <a:cs typeface="Lucida Sans" panose="020B0602030504020204" pitchFamily="34" charset="0"/>
              </a:rPr>
              <a:t>Strategic Planning Process</a:t>
            </a:r>
          </a:p>
        </p:txBody>
      </p:sp>
      <p:sp>
        <p:nvSpPr>
          <p:cNvPr id="2056" name="Rectangle 3">
            <a:extLst>
              <a:ext uri="{FF2B5EF4-FFF2-40B4-BE49-F238E27FC236}">
                <a16:creationId xmlns:a16="http://schemas.microsoft.com/office/drawing/2014/main" id="{6D59D71F-1F63-4807-8BA1-277C8CDF6562}"/>
              </a:ext>
            </a:extLst>
          </p:cNvPr>
          <p:cNvSpPr>
            <a:spLocks noGrp="1" noChangeArrowheads="1"/>
          </p:cNvSpPr>
          <p:nvPr>
            <p:ph type="body" sz="half" idx="1"/>
          </p:nvPr>
        </p:nvSpPr>
        <p:spPr/>
        <p:txBody>
          <a:bodyPr/>
          <a:lstStyle/>
          <a:p>
            <a:pPr eaLnBrk="1" hangingPunct="1">
              <a:lnSpc>
                <a:spcPct val="100000"/>
              </a:lnSpc>
              <a:buFont typeface="Wingdings" panose="05000000000000000000" pitchFamily="2" charset="2"/>
              <a:buNone/>
            </a:pPr>
            <a:r>
              <a:rPr lang="en-US" altLang="en-US" sz="2400" b="1">
                <a:latin typeface="Calibri" panose="020F0502020204030204" pitchFamily="34" charset="0"/>
                <a:ea typeface="ヒラギノ角ゴ Pro W3"/>
                <a:cs typeface="ヒラギノ角ゴ Pro W3"/>
              </a:rPr>
              <a:t>Strategic</a:t>
            </a:r>
            <a:r>
              <a:rPr lang="en-US" altLang="en-US" sz="2400">
                <a:latin typeface="Calibri" panose="020F0502020204030204" pitchFamily="34" charset="0"/>
                <a:ea typeface="ヒラギノ角ゴ Pro W3"/>
                <a:cs typeface="ヒラギノ角ゴ Pro W3"/>
              </a:rPr>
              <a:t>: Long-term (3-5 year) direction considers organizational goals, regulation (and for IT: technical advances)</a:t>
            </a:r>
          </a:p>
          <a:p>
            <a:pPr eaLnBrk="1" hangingPunct="1">
              <a:lnSpc>
                <a:spcPct val="100000"/>
              </a:lnSpc>
              <a:buFont typeface="Wingdings" panose="05000000000000000000" pitchFamily="2" charset="2"/>
              <a:buNone/>
            </a:pPr>
            <a:r>
              <a:rPr lang="en-US" altLang="en-US" sz="2400" b="1">
                <a:latin typeface="Calibri" panose="020F0502020204030204" pitchFamily="34" charset="0"/>
                <a:ea typeface="ヒラギノ角ゴ Pro W3"/>
                <a:cs typeface="ヒラギノ角ゴ Pro W3"/>
              </a:rPr>
              <a:t>Tactical</a:t>
            </a:r>
            <a:r>
              <a:rPr lang="en-US" altLang="en-US" sz="2400">
                <a:latin typeface="Calibri" panose="020F0502020204030204" pitchFamily="34" charset="0"/>
                <a:ea typeface="ヒラギノ角ゴ Pro W3"/>
                <a:cs typeface="ヒラギノ角ゴ Pro W3"/>
              </a:rPr>
              <a:t>: 1-year plan moves organization to strategic goal</a:t>
            </a:r>
          </a:p>
          <a:p>
            <a:pPr eaLnBrk="1" hangingPunct="1">
              <a:lnSpc>
                <a:spcPct val="100000"/>
              </a:lnSpc>
              <a:buFont typeface="Wingdings" panose="05000000000000000000" pitchFamily="2" charset="2"/>
              <a:buNone/>
            </a:pPr>
            <a:r>
              <a:rPr lang="en-US" altLang="en-US" sz="2400" b="1">
                <a:latin typeface="Calibri" panose="020F0502020204030204" pitchFamily="34" charset="0"/>
                <a:ea typeface="ヒラギノ角ゴ Pro W3"/>
                <a:cs typeface="ヒラギノ角ゴ Pro W3"/>
              </a:rPr>
              <a:t>Operational</a:t>
            </a:r>
            <a:r>
              <a:rPr lang="en-US" altLang="en-US" sz="2400">
                <a:latin typeface="Calibri" panose="020F0502020204030204" pitchFamily="34" charset="0"/>
                <a:ea typeface="ヒラギノ角ゴ Pro W3"/>
                <a:cs typeface="ヒラギノ角ゴ Pro W3"/>
              </a:rPr>
              <a:t>: Detailed or technical plans</a:t>
            </a:r>
          </a:p>
        </p:txBody>
      </p:sp>
      <p:graphicFrame>
        <p:nvGraphicFramePr>
          <p:cNvPr id="2" name="Diagram 1">
            <a:extLst>
              <a:ext uri="{FF2B5EF4-FFF2-40B4-BE49-F238E27FC236}">
                <a16:creationId xmlns:a16="http://schemas.microsoft.com/office/drawing/2014/main" id="{5507BFB3-98D7-4972-AEE4-2C5D15CC6E9E}"/>
              </a:ext>
            </a:extLst>
          </p:cNvPr>
          <p:cNvGraphicFramePr/>
          <p:nvPr/>
        </p:nvGraphicFramePr>
        <p:xfrm>
          <a:off x="4648200" y="1981200"/>
          <a:ext cx="4038600" cy="3886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334781299"/>
      </p:ext>
    </p:extLst>
  </p:cSld>
  <p:clrMapOvr>
    <a:masterClrMapping/>
  </p:clrMapOvr>
  <p:transition spd="slow"/>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9B1A1A11-E3A5-4121-A590-BF8E3F240F0E}"/>
              </a:ext>
            </a:extLst>
          </p:cNvPr>
          <p:cNvSpPr>
            <a:spLocks noGrp="1" noChangeArrowheads="1"/>
          </p:cNvSpPr>
          <p:nvPr>
            <p:ph type="title"/>
          </p:nvPr>
        </p:nvSpPr>
        <p:spPr/>
        <p:txBody>
          <a:bodyPr/>
          <a:lstStyle/>
          <a:p>
            <a:pPr eaLnBrk="1" hangingPunct="1"/>
            <a:r>
              <a:rPr lang="en-US" altLang="en-US">
                <a:ea typeface="Calibri" panose="020F0502020204030204" pitchFamily="34" charset="0"/>
                <a:cs typeface="Lucida Sans" panose="020B0602030504020204" pitchFamily="34" charset="0"/>
              </a:rPr>
              <a:t>Strategic Planning: Example</a:t>
            </a:r>
          </a:p>
        </p:txBody>
      </p:sp>
      <p:sp>
        <p:nvSpPr>
          <p:cNvPr id="38915" name="Rectangle 3">
            <a:extLst>
              <a:ext uri="{FF2B5EF4-FFF2-40B4-BE49-F238E27FC236}">
                <a16:creationId xmlns:a16="http://schemas.microsoft.com/office/drawing/2014/main" id="{95FB9D81-C816-44BF-91F0-9FFF12F68012}"/>
              </a:ext>
            </a:extLst>
          </p:cNvPr>
          <p:cNvSpPr>
            <a:spLocks noGrp="1" noChangeArrowheads="1"/>
          </p:cNvSpPr>
          <p:nvPr>
            <p:ph idx="1"/>
          </p:nvPr>
        </p:nvSpPr>
        <p:spPr>
          <a:xfrm>
            <a:off x="457200" y="1752600"/>
            <a:ext cx="8229600" cy="4572000"/>
          </a:xfrm>
        </p:spPr>
        <p:txBody>
          <a:bodyPr>
            <a:noAutofit/>
          </a:bodyPr>
          <a:lstStyle/>
          <a:p>
            <a:pPr eaLnBrk="1" hangingPunct="1">
              <a:lnSpc>
                <a:spcPct val="80000"/>
              </a:lnSpc>
              <a:buFont typeface="Wingdings" pitchFamily="2" charset="2"/>
              <a:buNone/>
              <a:defRPr/>
            </a:pPr>
            <a:r>
              <a:rPr lang="en-US" altLang="en-US" sz="2400" dirty="0"/>
              <a:t>Strategy:   Achieve COBIT Level 4</a:t>
            </a:r>
          </a:p>
          <a:p>
            <a:pPr eaLnBrk="1" hangingPunct="1">
              <a:lnSpc>
                <a:spcPct val="80000"/>
              </a:lnSpc>
              <a:buFont typeface="Wingdings" pitchFamily="2" charset="2"/>
              <a:buNone/>
              <a:defRPr/>
            </a:pPr>
            <a:endParaRPr lang="en-US" altLang="en-US" sz="2400" dirty="0"/>
          </a:p>
          <a:p>
            <a:pPr eaLnBrk="1" hangingPunct="1">
              <a:lnSpc>
                <a:spcPct val="80000"/>
              </a:lnSpc>
              <a:buFont typeface="Wingdings" pitchFamily="2" charset="2"/>
              <a:buNone/>
              <a:defRPr/>
            </a:pPr>
            <a:r>
              <a:rPr lang="en-US" altLang="en-US" sz="2400" dirty="0"/>
              <a:t>Tactical:  During next 12 months:</a:t>
            </a:r>
          </a:p>
          <a:p>
            <a:pPr marL="342900" indent="-342900" eaLnBrk="1" hangingPunct="1">
              <a:lnSpc>
                <a:spcPct val="80000"/>
              </a:lnSpc>
              <a:buFont typeface="Arial" panose="020B0604020202020204" pitchFamily="34" charset="0"/>
              <a:buChar char="•"/>
              <a:defRPr/>
            </a:pPr>
            <a:r>
              <a:rPr lang="en-US" altLang="en-US" sz="2400" dirty="0"/>
              <a:t>Each business unit must identify current applications in use</a:t>
            </a:r>
          </a:p>
          <a:p>
            <a:pPr marL="342900" indent="-342900" eaLnBrk="1" hangingPunct="1">
              <a:lnSpc>
                <a:spcPct val="80000"/>
              </a:lnSpc>
              <a:buFont typeface="Arial" panose="020B0604020202020204" pitchFamily="34" charset="0"/>
              <a:buChar char="•"/>
              <a:defRPr/>
            </a:pPr>
            <a:r>
              <a:rPr lang="en-US" altLang="en-US" sz="2400" dirty="0"/>
              <a:t>25% of all stored data must be reviewed to identify critical resources</a:t>
            </a:r>
          </a:p>
          <a:p>
            <a:pPr marL="342900" indent="-342900" eaLnBrk="1" hangingPunct="1">
              <a:lnSpc>
                <a:spcPct val="80000"/>
              </a:lnSpc>
              <a:buFont typeface="Arial" panose="020B0604020202020204" pitchFamily="34" charset="0"/>
              <a:buChar char="•"/>
              <a:defRPr/>
            </a:pPr>
            <a:r>
              <a:rPr lang="en-US" altLang="en-US" sz="2400" dirty="0"/>
              <a:t>Business units must achieve regulatory compliance</a:t>
            </a:r>
          </a:p>
          <a:p>
            <a:pPr marL="342900" indent="-342900" eaLnBrk="1" hangingPunct="1">
              <a:lnSpc>
                <a:spcPct val="80000"/>
              </a:lnSpc>
              <a:buFont typeface="Arial" panose="020B0604020202020204" pitchFamily="34" charset="0"/>
              <a:buChar char="•"/>
              <a:defRPr/>
            </a:pPr>
            <a:r>
              <a:rPr lang="en-US" altLang="en-US" sz="2400" dirty="0"/>
              <a:t>A comprehensive risk assessment must be performed for each business unit</a:t>
            </a:r>
          </a:p>
          <a:p>
            <a:pPr marL="342900" indent="-342900" eaLnBrk="1" hangingPunct="1">
              <a:lnSpc>
                <a:spcPct val="80000"/>
              </a:lnSpc>
              <a:buFont typeface="Arial" panose="020B0604020202020204" pitchFamily="34" charset="0"/>
              <a:buChar char="•"/>
              <a:defRPr/>
            </a:pPr>
            <a:r>
              <a:rPr lang="en-US" altLang="en-US" sz="2400" dirty="0"/>
              <a:t>All users must undergo general security training</a:t>
            </a:r>
          </a:p>
          <a:p>
            <a:pPr marL="342900" indent="-342900" eaLnBrk="1" hangingPunct="1">
              <a:lnSpc>
                <a:spcPct val="80000"/>
              </a:lnSpc>
              <a:buFont typeface="Arial" panose="020B0604020202020204" pitchFamily="34" charset="0"/>
              <a:buChar char="•"/>
              <a:defRPr/>
            </a:pPr>
            <a:r>
              <a:rPr lang="en-US" altLang="en-US" sz="2400" dirty="0"/>
              <a:t>Standards must exist for all policies</a:t>
            </a:r>
          </a:p>
        </p:txBody>
      </p:sp>
    </p:spTree>
    <p:extLst>
      <p:ext uri="{BB962C8B-B14F-4D97-AF65-F5344CB8AC3E}">
        <p14:creationId xmlns:p14="http://schemas.microsoft.com/office/powerpoint/2010/main" val="2945441774"/>
      </p:ext>
    </p:extLst>
  </p:cSld>
  <p:clrMapOvr>
    <a:masterClrMapping/>
  </p:clrMapOvr>
  <p:transition spd="slow"/>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44">
            <a:extLst>
              <a:ext uri="{FF2B5EF4-FFF2-40B4-BE49-F238E27FC236}">
                <a16:creationId xmlns:a16="http://schemas.microsoft.com/office/drawing/2014/main" id="{15BA5091-1137-4DF4-88F0-E67A2DCDD888}"/>
              </a:ext>
            </a:extLst>
          </p:cNvPr>
          <p:cNvSpPr>
            <a:spLocks noGrp="1" noChangeArrowheads="1"/>
          </p:cNvSpPr>
          <p:nvPr>
            <p:ph type="title"/>
          </p:nvPr>
        </p:nvSpPr>
        <p:spPr/>
        <p:txBody>
          <a:bodyPr/>
          <a:lstStyle/>
          <a:p>
            <a:pPr algn="ctr" eaLnBrk="1" hangingPunct="1"/>
            <a:r>
              <a:rPr lang="en-US" altLang="en-US" sz="3200" dirty="0">
                <a:ea typeface="Calibri" panose="020F0502020204030204" pitchFamily="34" charset="0"/>
                <a:cs typeface="Lucida Sans" panose="020B0602030504020204" pitchFamily="34" charset="0"/>
              </a:rPr>
              <a:t>Case Study: IT Governance</a:t>
            </a:r>
            <a:r>
              <a:rPr lang="en-US" altLang="en-US" sz="4000" dirty="0">
                <a:ea typeface="Calibri" panose="020F0502020204030204" pitchFamily="34" charset="0"/>
                <a:cs typeface="Lucida Sans" panose="020B0602030504020204" pitchFamily="34" charset="0"/>
              </a:rPr>
              <a:t> </a:t>
            </a:r>
            <a:br>
              <a:rPr lang="en-US" altLang="en-US" sz="4000" dirty="0">
                <a:ea typeface="Calibri" panose="020F0502020204030204" pitchFamily="34" charset="0"/>
                <a:cs typeface="Lucida Sans" panose="020B0602030504020204" pitchFamily="34" charset="0"/>
              </a:rPr>
            </a:br>
            <a:r>
              <a:rPr lang="en-US" altLang="en-US" sz="4000" dirty="0">
                <a:ea typeface="Calibri" panose="020F0502020204030204" pitchFamily="34" charset="0"/>
                <a:cs typeface="Lucida Sans" panose="020B0602030504020204" pitchFamily="34" charset="0"/>
              </a:rPr>
              <a:t>Strategic Plan – Tactical Plan</a:t>
            </a:r>
          </a:p>
        </p:txBody>
      </p:sp>
      <p:graphicFrame>
        <p:nvGraphicFramePr>
          <p:cNvPr id="113782" name="Group 118">
            <a:extLst>
              <a:ext uri="{FF2B5EF4-FFF2-40B4-BE49-F238E27FC236}">
                <a16:creationId xmlns:a16="http://schemas.microsoft.com/office/drawing/2014/main" id="{D69687C6-04E7-4004-862E-0C08E1F64475}"/>
              </a:ext>
            </a:extLst>
          </p:cNvPr>
          <p:cNvGraphicFramePr>
            <a:graphicFrameLocks noGrp="1"/>
          </p:cNvGraphicFramePr>
          <p:nvPr>
            <p:ph sz="half" idx="1"/>
          </p:nvPr>
        </p:nvGraphicFramePr>
        <p:xfrm>
          <a:off x="381000" y="2438400"/>
          <a:ext cx="4191000" cy="3221037"/>
        </p:xfrm>
        <a:graphic>
          <a:graphicData uri="http://schemas.openxmlformats.org/drawingml/2006/table">
            <a:tbl>
              <a:tblPr firstRow="1" bandRow="1">
                <a:tableStyleId>{B301B821-A1FF-4177-AEE7-76D212191A09}</a:tableStyleId>
              </a:tblPr>
              <a:tblGrid>
                <a:gridCol w="3105150">
                  <a:extLst>
                    <a:ext uri="{9D8B030D-6E8A-4147-A177-3AD203B41FA5}">
                      <a16:colId xmlns:a16="http://schemas.microsoft.com/office/drawing/2014/main" val="20000"/>
                    </a:ext>
                  </a:extLst>
                </a:gridCol>
                <a:gridCol w="1085850">
                  <a:extLst>
                    <a:ext uri="{9D8B030D-6E8A-4147-A177-3AD203B41FA5}">
                      <a16:colId xmlns:a16="http://schemas.microsoft.com/office/drawing/2014/main" val="20001"/>
                    </a:ext>
                  </a:extLst>
                </a:gridCol>
              </a:tblGrid>
              <a:tr h="823122">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sz="2400" u="none" strike="noStrike" cap="none" normalizeH="0" baseline="0" dirty="0">
                          <a:ln>
                            <a:noFill/>
                          </a:ln>
                          <a:effectLst/>
                        </a:rPr>
                        <a:t>Strategic Plan</a:t>
                      </a: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sz="2400" u="none" strike="noStrike" cap="none" normalizeH="0" baseline="0" dirty="0">
                          <a:ln>
                            <a:noFill/>
                          </a:ln>
                          <a:effectLst/>
                        </a:rPr>
                        <a:t>Objective</a:t>
                      </a:r>
                      <a:endParaRPr kumimoji="0" lang="en-US" sz="2400" b="1" i="0" u="none" strike="noStrike" cap="none" normalizeH="0" baseline="0" dirty="0">
                        <a:ln>
                          <a:noFill/>
                        </a:ln>
                        <a:solidFill>
                          <a:schemeClr val="bg1"/>
                        </a:solidFill>
                        <a:effectLst/>
                        <a:latin typeface="Arial" pitchFamily="34" charset="0"/>
                      </a:endParaRPr>
                    </a:p>
                  </a:txBody>
                  <a:tcPr marT="45729" marB="45729" horzOverflow="overflow"/>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sz="2400" u="none" strike="noStrike" cap="none" normalizeH="0" baseline="0" dirty="0">
                          <a:ln>
                            <a:noFill/>
                          </a:ln>
                          <a:effectLst/>
                        </a:rPr>
                        <a:t>Time</a:t>
                      </a: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sz="2400" u="none" strike="noStrike" cap="none" normalizeH="0" baseline="0" dirty="0">
                          <a:ln>
                            <a:noFill/>
                          </a:ln>
                          <a:effectLst/>
                        </a:rPr>
                        <a:t>frame</a:t>
                      </a:r>
                      <a:endParaRPr kumimoji="0" lang="en-US" sz="2400" b="1" i="0" u="none" strike="noStrike" cap="none" normalizeH="0" baseline="0" dirty="0">
                        <a:ln>
                          <a:noFill/>
                        </a:ln>
                        <a:solidFill>
                          <a:schemeClr val="bg1"/>
                        </a:solidFill>
                        <a:effectLst/>
                        <a:latin typeface="Arial" pitchFamily="34" charset="0"/>
                      </a:endParaRPr>
                    </a:p>
                  </a:txBody>
                  <a:tcPr marT="45729" marB="45729" horzOverflow="overflow"/>
                </a:tc>
                <a:extLst>
                  <a:ext uri="{0D108BD9-81ED-4DB2-BD59-A6C34878D82A}">
                    <a16:rowId xmlns:a16="http://schemas.microsoft.com/office/drawing/2014/main" val="10000"/>
                  </a:ext>
                </a:extLst>
              </a:tr>
              <a:tr h="945066">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en-US" sz="2800" u="none" strike="noStrike" cap="none" normalizeH="0" baseline="0" dirty="0">
                          <a:ln>
                            <a:noFill/>
                          </a:ln>
                          <a:effectLst/>
                          <a:latin typeface="Tempus Sans ITC" panose="04020404030D07020202" pitchFamily="82" charset="0"/>
                        </a:rPr>
                        <a:t>Incorporate the business</a:t>
                      </a:r>
                      <a:endParaRPr kumimoji="0" lang="en-US" sz="2800" b="0" i="0" u="none" strike="noStrike" cap="none" normalizeH="0" baseline="0" dirty="0">
                        <a:ln>
                          <a:noFill/>
                        </a:ln>
                        <a:solidFill>
                          <a:srgbClr val="FFC000"/>
                        </a:solidFill>
                        <a:effectLst/>
                        <a:latin typeface="Tempus Sans ITC" pitchFamily="82" charset="0"/>
                      </a:endParaRPr>
                    </a:p>
                  </a:txBody>
                  <a:tcPr marT="45729" marB="45729" horzOverflow="overflow"/>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en-US" sz="2800" u="none" strike="noStrike" cap="none" normalizeH="0" baseline="0" dirty="0">
                          <a:ln>
                            <a:noFill/>
                          </a:ln>
                          <a:effectLst/>
                          <a:latin typeface="Tempus Sans ITC" panose="04020404030D07020202" pitchFamily="82" charset="0"/>
                        </a:rPr>
                        <a:t>5 yrs</a:t>
                      </a:r>
                      <a:endParaRPr kumimoji="0" lang="en-US" sz="2800" b="0" i="0" u="none" strike="noStrike" cap="none" normalizeH="0" baseline="0" dirty="0">
                        <a:ln>
                          <a:noFill/>
                        </a:ln>
                        <a:solidFill>
                          <a:srgbClr val="FFC000"/>
                        </a:solidFill>
                        <a:effectLst/>
                        <a:latin typeface="Tempus Sans ITC" pitchFamily="82" charset="0"/>
                      </a:endParaRPr>
                    </a:p>
                  </a:txBody>
                  <a:tcPr marT="45729" marB="45729" horzOverflow="overflow"/>
                </a:tc>
                <a:extLst>
                  <a:ext uri="{0D108BD9-81ED-4DB2-BD59-A6C34878D82A}">
                    <a16:rowId xmlns:a16="http://schemas.microsoft.com/office/drawing/2014/main" val="10001"/>
                  </a:ext>
                </a:extLst>
              </a:tr>
              <a:tr h="1452849">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en-US" sz="2800" u="none" strike="noStrike" cap="none" normalizeH="0" baseline="0" dirty="0">
                          <a:ln>
                            <a:noFill/>
                          </a:ln>
                          <a:effectLst/>
                          <a:latin typeface="Tempus Sans ITC" panose="04020404030D07020202" pitchFamily="82" charset="0"/>
                        </a:rPr>
                        <a:t>Pass a professional audit</a:t>
                      </a:r>
                      <a:endParaRPr kumimoji="0" lang="en-US" sz="2800" b="0" i="0" u="none" strike="noStrike" cap="none" normalizeH="0" baseline="0" dirty="0">
                        <a:ln>
                          <a:noFill/>
                        </a:ln>
                        <a:solidFill>
                          <a:srgbClr val="FFC000"/>
                        </a:solidFill>
                        <a:effectLst/>
                        <a:latin typeface="Tempus Sans ITC" pitchFamily="82" charset="0"/>
                      </a:endParaRPr>
                    </a:p>
                  </a:txBody>
                  <a:tcPr marT="45729" marB="45729" horzOverflow="overflow"/>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en-US" sz="2800" u="none" strike="noStrike" cap="none" normalizeH="0" baseline="0" dirty="0">
                          <a:ln>
                            <a:noFill/>
                          </a:ln>
                          <a:effectLst/>
                          <a:latin typeface="Tempus Sans ITC" panose="04020404030D07020202" pitchFamily="82" charset="0"/>
                        </a:rPr>
                        <a:t>4 yrs</a:t>
                      </a:r>
                      <a:endParaRPr kumimoji="0" lang="en-US" sz="2800" b="0" i="0" u="none" strike="noStrike" cap="none" normalizeH="0" baseline="0" dirty="0">
                        <a:ln>
                          <a:noFill/>
                        </a:ln>
                        <a:solidFill>
                          <a:srgbClr val="FFC000"/>
                        </a:solidFill>
                        <a:effectLst/>
                        <a:latin typeface="Tempus Sans ITC" pitchFamily="82" charset="0"/>
                      </a:endParaRPr>
                    </a:p>
                  </a:txBody>
                  <a:tcPr marT="45729" marB="45729" horzOverflow="overflow"/>
                </a:tc>
                <a:extLst>
                  <a:ext uri="{0D108BD9-81ED-4DB2-BD59-A6C34878D82A}">
                    <a16:rowId xmlns:a16="http://schemas.microsoft.com/office/drawing/2014/main" val="10002"/>
                  </a:ext>
                </a:extLst>
              </a:tr>
            </a:tbl>
          </a:graphicData>
        </a:graphic>
      </p:graphicFrame>
      <p:graphicFrame>
        <p:nvGraphicFramePr>
          <p:cNvPr id="113784" name="Group 120">
            <a:extLst>
              <a:ext uri="{FF2B5EF4-FFF2-40B4-BE49-F238E27FC236}">
                <a16:creationId xmlns:a16="http://schemas.microsoft.com/office/drawing/2014/main" id="{DF075DB9-1DBD-4C43-952F-6EF3131E4E61}"/>
              </a:ext>
            </a:extLst>
          </p:cNvPr>
          <p:cNvGraphicFramePr>
            <a:graphicFrameLocks noGrp="1"/>
          </p:cNvGraphicFramePr>
          <p:nvPr>
            <p:ph sz="half" idx="2"/>
          </p:nvPr>
        </p:nvGraphicFramePr>
        <p:xfrm>
          <a:off x="4800600" y="1981200"/>
          <a:ext cx="4038600" cy="4556126"/>
        </p:xfrm>
        <a:graphic>
          <a:graphicData uri="http://schemas.openxmlformats.org/drawingml/2006/table">
            <a:tbl>
              <a:tblPr firstRow="1" bandRow="1">
                <a:tableStyleId>{B301B821-A1FF-4177-AEE7-76D212191A09}</a:tableStyleId>
              </a:tblPr>
              <a:tblGrid>
                <a:gridCol w="2992438">
                  <a:extLst>
                    <a:ext uri="{9D8B030D-6E8A-4147-A177-3AD203B41FA5}">
                      <a16:colId xmlns:a16="http://schemas.microsoft.com/office/drawing/2014/main" val="20000"/>
                    </a:ext>
                  </a:extLst>
                </a:gridCol>
                <a:gridCol w="1046162">
                  <a:extLst>
                    <a:ext uri="{9D8B030D-6E8A-4147-A177-3AD203B41FA5}">
                      <a16:colId xmlns:a16="http://schemas.microsoft.com/office/drawing/2014/main" val="20001"/>
                    </a:ext>
                  </a:extLst>
                </a:gridCol>
              </a:tblGrid>
              <a:tr h="822946">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sz="2400" u="none" strike="noStrike" cap="none" normalizeH="0" baseline="0" dirty="0">
                          <a:ln>
                            <a:noFill/>
                          </a:ln>
                          <a:effectLst/>
                        </a:rPr>
                        <a:t>Tactical Plan:</a:t>
                      </a: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sz="2400" u="none" strike="noStrike" cap="none" normalizeH="0" baseline="0" dirty="0">
                          <a:ln>
                            <a:noFill/>
                          </a:ln>
                          <a:effectLst/>
                        </a:rPr>
                        <a:t>Objective</a:t>
                      </a:r>
                      <a:endParaRPr kumimoji="0" lang="en-US" sz="2400" b="0" i="0" u="none" strike="noStrike" cap="none" normalizeH="0" baseline="0" dirty="0">
                        <a:ln>
                          <a:noFill/>
                        </a:ln>
                        <a:solidFill>
                          <a:schemeClr val="bg1"/>
                        </a:solidFill>
                        <a:effectLst/>
                        <a:latin typeface="Arial" pitchFamily="34" charset="0"/>
                      </a:endParaRPr>
                    </a:p>
                  </a:txBody>
                  <a:tcPr marT="45713" marB="45713" horzOverflow="overflow"/>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sz="2400" u="none" strike="noStrike" cap="none" normalizeH="0" baseline="0" dirty="0">
                          <a:ln>
                            <a:noFill/>
                          </a:ln>
                          <a:effectLst/>
                        </a:rPr>
                        <a:t>Time</a:t>
                      </a: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sz="2400" u="none" strike="noStrike" cap="none" normalizeH="0" baseline="0" dirty="0">
                          <a:ln>
                            <a:noFill/>
                          </a:ln>
                          <a:effectLst/>
                        </a:rPr>
                        <a:t>frame</a:t>
                      </a:r>
                      <a:endParaRPr kumimoji="0" lang="en-US" sz="2400" b="0" i="0" u="none" strike="noStrike" cap="none" normalizeH="0" baseline="0" dirty="0">
                        <a:ln>
                          <a:noFill/>
                        </a:ln>
                        <a:solidFill>
                          <a:schemeClr val="bg1"/>
                        </a:solidFill>
                        <a:effectLst/>
                        <a:latin typeface="Arial" pitchFamily="34" charset="0"/>
                      </a:endParaRPr>
                    </a:p>
                  </a:txBody>
                  <a:tcPr marT="45713" marB="45713" horzOverflow="overflow"/>
                </a:tc>
                <a:extLst>
                  <a:ext uri="{0D108BD9-81ED-4DB2-BD59-A6C34878D82A}">
                    <a16:rowId xmlns:a16="http://schemas.microsoft.com/office/drawing/2014/main" val="10000"/>
                  </a:ext>
                </a:extLst>
              </a:tr>
              <a:tr h="1353913">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en-US" sz="2400" u="none" strike="noStrike" cap="none" normalizeH="0" baseline="0" dirty="0">
                          <a:ln>
                            <a:noFill/>
                          </a:ln>
                          <a:effectLst/>
                          <a:latin typeface="Tempus Sans ITC" panose="04020404030D07020202" pitchFamily="82" charset="0"/>
                        </a:rPr>
                        <a:t>Perform strategic-level security, includes:</a:t>
                      </a:r>
                      <a:endParaRPr kumimoji="0" lang="en-US" sz="2400" b="0" i="0" u="none" strike="noStrike" cap="none" normalizeH="0" baseline="0" dirty="0">
                        <a:ln>
                          <a:noFill/>
                        </a:ln>
                        <a:solidFill>
                          <a:srgbClr val="C00000"/>
                        </a:solidFill>
                        <a:effectLst/>
                        <a:latin typeface="Tempus Sans ITC" pitchFamily="82" charset="0"/>
                      </a:endParaRPr>
                    </a:p>
                  </a:txBody>
                  <a:tcPr marT="45713" marB="45713" horzOverflow="overflow"/>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endParaRPr kumimoji="0" lang="en-US" sz="2800" b="0" i="0" u="none" strike="noStrike" cap="none" normalizeH="0" baseline="0" dirty="0">
                        <a:ln>
                          <a:noFill/>
                        </a:ln>
                        <a:solidFill>
                          <a:srgbClr val="C00000"/>
                        </a:solidFill>
                        <a:effectLst/>
                        <a:latin typeface="Tempus Sans ITC" pitchFamily="82" charset="0"/>
                      </a:endParaRPr>
                    </a:p>
                  </a:txBody>
                  <a:tcPr marT="45713" marB="45713" horzOverflow="overflow"/>
                </a:tc>
                <a:extLst>
                  <a:ext uri="{0D108BD9-81ED-4DB2-BD59-A6C34878D82A}">
                    <a16:rowId xmlns:a16="http://schemas.microsoft.com/office/drawing/2014/main" val="10001"/>
                  </a:ext>
                </a:extLst>
              </a:tr>
              <a:tr h="1007895">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en-US" sz="2800" u="none" strike="noStrike" cap="none" normalizeH="0" baseline="0" dirty="0">
                          <a:ln>
                            <a:noFill/>
                          </a:ln>
                          <a:effectLst/>
                          <a:latin typeface="Tempus Sans ITC" panose="04020404030D07020202" pitchFamily="82" charset="0"/>
                        </a:rPr>
                        <a:t>Perform risk analysis</a:t>
                      </a:r>
                      <a:endParaRPr kumimoji="0" lang="en-US" sz="2800" b="0" i="0" u="none" strike="noStrike" cap="none" normalizeH="0" baseline="0" dirty="0">
                        <a:ln>
                          <a:noFill/>
                        </a:ln>
                        <a:solidFill>
                          <a:srgbClr val="C00000"/>
                        </a:solidFill>
                        <a:effectLst/>
                        <a:latin typeface="Tempus Sans ITC" pitchFamily="82" charset="0"/>
                      </a:endParaRPr>
                    </a:p>
                  </a:txBody>
                  <a:tcPr marT="45713" marB="45713" horzOverflow="overflow"/>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en-US" sz="2800" u="none" strike="noStrike" cap="none" normalizeH="0" baseline="0" dirty="0">
                          <a:ln>
                            <a:noFill/>
                          </a:ln>
                          <a:effectLst/>
                          <a:latin typeface="Tempus Sans ITC" panose="04020404030D07020202" pitchFamily="82" charset="0"/>
                        </a:rPr>
                        <a:t>6 mos.</a:t>
                      </a:r>
                      <a:endParaRPr kumimoji="0" lang="en-US" sz="2800" b="0" i="0" u="none" strike="noStrike" cap="none" normalizeH="0" baseline="0" dirty="0">
                        <a:ln>
                          <a:noFill/>
                        </a:ln>
                        <a:solidFill>
                          <a:srgbClr val="C00000"/>
                        </a:solidFill>
                        <a:effectLst/>
                        <a:latin typeface="Tempus Sans ITC" pitchFamily="82" charset="0"/>
                      </a:endParaRPr>
                    </a:p>
                  </a:txBody>
                  <a:tcPr marT="45713" marB="45713" horzOverflow="overflow"/>
                </a:tc>
                <a:extLst>
                  <a:ext uri="{0D108BD9-81ED-4DB2-BD59-A6C34878D82A}">
                    <a16:rowId xmlns:a16="http://schemas.microsoft.com/office/drawing/2014/main" val="10002"/>
                  </a:ext>
                </a:extLst>
              </a:tr>
              <a:tr h="685686">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en-US" sz="2800" u="none" strike="noStrike" cap="none" normalizeH="0" baseline="0" dirty="0">
                          <a:ln>
                            <a:noFill/>
                          </a:ln>
                          <a:effectLst/>
                          <a:latin typeface="Tempus Sans ITC" panose="04020404030D07020202" pitchFamily="82" charset="0"/>
                        </a:rPr>
                        <a:t>Perform BIA</a:t>
                      </a:r>
                      <a:endParaRPr kumimoji="0" lang="en-US" sz="2800" b="0" i="0" u="none" strike="noStrike" cap="none" normalizeH="0" baseline="0" dirty="0">
                        <a:ln>
                          <a:noFill/>
                        </a:ln>
                        <a:solidFill>
                          <a:srgbClr val="C00000"/>
                        </a:solidFill>
                        <a:effectLst/>
                        <a:latin typeface="Tempus Sans ITC" pitchFamily="82" charset="0"/>
                      </a:endParaRPr>
                    </a:p>
                  </a:txBody>
                  <a:tcPr marT="45713" marB="45713" horzOverflow="overflow"/>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en-US" sz="2800" u="none" strike="noStrike" cap="none" normalizeH="0" baseline="0" dirty="0">
                          <a:ln>
                            <a:noFill/>
                          </a:ln>
                          <a:effectLst/>
                          <a:latin typeface="Tempus Sans ITC" panose="04020404030D07020202" pitchFamily="82" charset="0"/>
                        </a:rPr>
                        <a:t>1 yr</a:t>
                      </a:r>
                      <a:endParaRPr kumimoji="0" lang="en-US" sz="2800" b="0" i="0" u="none" strike="noStrike" cap="none" normalizeH="0" baseline="0" dirty="0">
                        <a:ln>
                          <a:noFill/>
                        </a:ln>
                        <a:solidFill>
                          <a:srgbClr val="C00000"/>
                        </a:solidFill>
                        <a:effectLst/>
                        <a:latin typeface="Tempus Sans ITC" pitchFamily="82" charset="0"/>
                      </a:endParaRPr>
                    </a:p>
                  </a:txBody>
                  <a:tcPr marT="45713" marB="45713" horzOverflow="overflow"/>
                </a:tc>
                <a:extLst>
                  <a:ext uri="{0D108BD9-81ED-4DB2-BD59-A6C34878D82A}">
                    <a16:rowId xmlns:a16="http://schemas.microsoft.com/office/drawing/2014/main" val="10003"/>
                  </a:ext>
                </a:extLst>
              </a:tr>
              <a:tr h="685686">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en-US" sz="2800" u="none" strike="noStrike" cap="none" normalizeH="0" baseline="0" dirty="0">
                          <a:ln>
                            <a:noFill/>
                          </a:ln>
                          <a:effectLst/>
                          <a:latin typeface="Tempus Sans ITC" panose="04020404030D07020202" pitchFamily="82" charset="0"/>
                        </a:rPr>
                        <a:t>Define policies</a:t>
                      </a:r>
                      <a:endParaRPr kumimoji="0" lang="en-US" sz="2800" b="0" i="0" u="none" strike="noStrike" cap="none" normalizeH="0" baseline="0" dirty="0">
                        <a:ln>
                          <a:noFill/>
                        </a:ln>
                        <a:solidFill>
                          <a:srgbClr val="C00000"/>
                        </a:solidFill>
                        <a:effectLst/>
                        <a:latin typeface="Tempus Sans ITC" pitchFamily="82" charset="0"/>
                      </a:endParaRPr>
                    </a:p>
                  </a:txBody>
                  <a:tcPr marT="45713" marB="45713" horzOverflow="overflow"/>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en-US" sz="2800" u="none" strike="noStrike" cap="none" normalizeH="0" baseline="0" dirty="0">
                          <a:ln>
                            <a:noFill/>
                          </a:ln>
                          <a:effectLst/>
                          <a:latin typeface="Tempus Sans ITC" panose="04020404030D07020202" pitchFamily="82" charset="0"/>
                        </a:rPr>
                        <a:t>1 yr</a:t>
                      </a:r>
                      <a:endParaRPr kumimoji="0" lang="en-US" sz="2800" b="0" i="0" u="none" strike="noStrike" cap="none" normalizeH="0" baseline="0" dirty="0">
                        <a:ln>
                          <a:noFill/>
                        </a:ln>
                        <a:solidFill>
                          <a:srgbClr val="C00000"/>
                        </a:solidFill>
                        <a:effectLst/>
                        <a:latin typeface="Tempus Sans ITC" pitchFamily="82" charset="0"/>
                      </a:endParaRPr>
                    </a:p>
                  </a:txBody>
                  <a:tcPr marT="45713" marB="45713" horzOverflow="overflow"/>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176576252"/>
      </p:ext>
    </p:extLst>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772A61CB-77CF-4A79-925B-93E734095A33}"/>
              </a:ext>
            </a:extLst>
          </p:cNvPr>
          <p:cNvSpPr>
            <a:spLocks noGrp="1" noChangeArrowheads="1"/>
          </p:cNvSpPr>
          <p:nvPr>
            <p:ph type="title"/>
          </p:nvPr>
        </p:nvSpPr>
        <p:spPr/>
        <p:txBody>
          <a:bodyPr/>
          <a:lstStyle/>
          <a:p>
            <a:pPr eaLnBrk="1" hangingPunct="1"/>
            <a:r>
              <a:rPr lang="en-US" altLang="en-US" dirty="0">
                <a:ea typeface="Calibri" panose="020F0502020204030204" pitchFamily="34" charset="0"/>
                <a:cs typeface="Lucida Sans" panose="020B0602030504020204" pitchFamily="34" charset="0"/>
              </a:rPr>
              <a:t>Example Policies (at High Level)</a:t>
            </a:r>
          </a:p>
        </p:txBody>
      </p:sp>
      <p:sp>
        <p:nvSpPr>
          <p:cNvPr id="32771" name="Rectangle 3">
            <a:extLst>
              <a:ext uri="{FF2B5EF4-FFF2-40B4-BE49-F238E27FC236}">
                <a16:creationId xmlns:a16="http://schemas.microsoft.com/office/drawing/2014/main" id="{4388AD1E-C73B-44F2-BBE6-73C3BB5BB22A}"/>
              </a:ext>
            </a:extLst>
          </p:cNvPr>
          <p:cNvSpPr>
            <a:spLocks noGrp="1" noChangeArrowheads="1"/>
          </p:cNvSpPr>
          <p:nvPr>
            <p:ph idx="1"/>
          </p:nvPr>
        </p:nvSpPr>
        <p:spPr>
          <a:xfrm>
            <a:off x="381000" y="1752600"/>
            <a:ext cx="8229600" cy="4495800"/>
          </a:xfrm>
        </p:spPr>
        <p:txBody>
          <a:bodyPr/>
          <a:lstStyle/>
          <a:p>
            <a:pPr eaLnBrk="1" hangingPunct="1">
              <a:lnSpc>
                <a:spcPct val="100000"/>
              </a:lnSpc>
            </a:pPr>
            <a:r>
              <a:rPr lang="en-US" altLang="en-US" sz="2400" b="1">
                <a:latin typeface="Calibri" panose="020F0502020204030204" pitchFamily="34" charset="0"/>
                <a:ea typeface="ヒラギノ角ゴ Pro W3"/>
                <a:cs typeface="ヒラギノ角ゴ Pro W3"/>
              </a:rPr>
              <a:t>Risks</a:t>
            </a:r>
            <a:r>
              <a:rPr lang="en-US" altLang="en-US" sz="2400">
                <a:latin typeface="Calibri" panose="020F0502020204030204" pitchFamily="34" charset="0"/>
                <a:ea typeface="ヒラギノ角ゴ Pro W3"/>
                <a:cs typeface="ヒラギノ角ゴ Pro W3"/>
              </a:rPr>
              <a:t> shall be managed utilizing appropriate controls and countermeasure to achieve acceptable levels at acceptable costs</a:t>
            </a:r>
          </a:p>
          <a:p>
            <a:pPr eaLnBrk="1" hangingPunct="1">
              <a:lnSpc>
                <a:spcPct val="100000"/>
              </a:lnSpc>
            </a:pPr>
            <a:r>
              <a:rPr lang="en-US" altLang="en-US" sz="2400" b="1">
                <a:latin typeface="Calibri" panose="020F0502020204030204" pitchFamily="34" charset="0"/>
                <a:ea typeface="ヒラギノ角ゴ Pro W3"/>
                <a:cs typeface="ヒラギノ角ゴ Pro W3"/>
              </a:rPr>
              <a:t>Monitoring and metrics</a:t>
            </a:r>
            <a:r>
              <a:rPr lang="en-US" altLang="en-US" sz="2400">
                <a:latin typeface="Calibri" panose="020F0502020204030204" pitchFamily="34" charset="0"/>
                <a:ea typeface="ヒラギノ角ゴ Pro W3"/>
                <a:cs typeface="ヒラギノ角ゴ Pro W3"/>
              </a:rPr>
              <a:t> shall be implemented, managed, and maintained to provide ongoing assurance that all security policies are enforced and control objectives are met.</a:t>
            </a:r>
          </a:p>
          <a:p>
            <a:pPr eaLnBrk="1" hangingPunct="1">
              <a:lnSpc>
                <a:spcPct val="100000"/>
              </a:lnSpc>
            </a:pPr>
            <a:r>
              <a:rPr lang="en-US" altLang="en-US" sz="2400" b="1">
                <a:latin typeface="Calibri" panose="020F0502020204030204" pitchFamily="34" charset="0"/>
                <a:ea typeface="ヒラギノ角ゴ Pro W3"/>
                <a:cs typeface="ヒラギノ角ゴ Pro W3"/>
              </a:rPr>
              <a:t>Incident response</a:t>
            </a:r>
            <a:r>
              <a:rPr lang="en-US" altLang="en-US" sz="2400">
                <a:latin typeface="Calibri" panose="020F0502020204030204" pitchFamily="34" charset="0"/>
                <a:ea typeface="ヒラギノ角ゴ Pro W3"/>
                <a:cs typeface="ヒラギノ角ゴ Pro W3"/>
              </a:rPr>
              <a:t> capabilities are implemented and managed sufficient to ensure that incidents do not materially affect the ability of the organization to continue operations</a:t>
            </a:r>
          </a:p>
          <a:p>
            <a:pPr eaLnBrk="1" hangingPunct="1">
              <a:lnSpc>
                <a:spcPct val="100000"/>
              </a:lnSpc>
            </a:pPr>
            <a:r>
              <a:rPr lang="en-US" altLang="en-US" sz="2400" b="1">
                <a:latin typeface="Calibri" panose="020F0502020204030204" pitchFamily="34" charset="0"/>
                <a:ea typeface="ヒラギノ角ゴ Pro W3"/>
                <a:cs typeface="ヒラギノ角ゴ Pro W3"/>
              </a:rPr>
              <a:t>Business continuity and disaster recovery plans</a:t>
            </a:r>
            <a:r>
              <a:rPr lang="en-US" altLang="en-US" sz="2400">
                <a:latin typeface="Calibri" panose="020F0502020204030204" pitchFamily="34" charset="0"/>
                <a:ea typeface="ヒラギノ角ゴ Pro W3"/>
                <a:cs typeface="ヒラギノ角ゴ Pro W3"/>
              </a:rPr>
              <a:t> shall be developed, maintained and tested in a manner that ensures the ability of the organization to continue operations under all conditions</a:t>
            </a:r>
          </a:p>
        </p:txBody>
      </p:sp>
    </p:spTree>
  </p:cSld>
  <p:clrMapOvr>
    <a:masterClrMapping/>
  </p:clrMapOvr>
  <p:transition spd="slow"/>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A5DCCB-7A7B-124E-7C21-F9DBD28BE59B}"/>
              </a:ext>
            </a:extLst>
          </p:cNvPr>
          <p:cNvSpPr>
            <a:spLocks noGrp="1"/>
          </p:cNvSpPr>
          <p:nvPr>
            <p:ph type="title"/>
          </p:nvPr>
        </p:nvSpPr>
        <p:spPr>
          <a:xfrm>
            <a:off x="494506" y="637603"/>
            <a:ext cx="8154988" cy="886397"/>
          </a:xfrm>
        </p:spPr>
        <p:txBody>
          <a:bodyPr/>
          <a:lstStyle/>
          <a:p>
            <a:pPr algn="ctr"/>
            <a:r>
              <a:rPr lang="en-US" sz="3200" dirty="0"/>
              <a:t>Case Study: IT Governance</a:t>
            </a:r>
            <a:br>
              <a:rPr lang="en-US" sz="3200" dirty="0"/>
            </a:br>
            <a:r>
              <a:rPr lang="en-US" sz="3200" dirty="0"/>
              <a:t>Operational Planning</a:t>
            </a:r>
          </a:p>
        </p:txBody>
      </p:sp>
      <p:graphicFrame>
        <p:nvGraphicFramePr>
          <p:cNvPr id="3" name="Table 2">
            <a:extLst>
              <a:ext uri="{FF2B5EF4-FFF2-40B4-BE49-F238E27FC236}">
                <a16:creationId xmlns:a16="http://schemas.microsoft.com/office/drawing/2014/main" id="{E297FB1A-C2B4-8F31-B503-0F0BD2E9A1FA}"/>
              </a:ext>
            </a:extLst>
          </p:cNvPr>
          <p:cNvGraphicFramePr>
            <a:graphicFrameLocks noGrp="1"/>
          </p:cNvGraphicFramePr>
          <p:nvPr/>
        </p:nvGraphicFramePr>
        <p:xfrm>
          <a:off x="381000" y="1524000"/>
          <a:ext cx="8190548" cy="4947519"/>
        </p:xfrm>
        <a:graphic>
          <a:graphicData uri="http://schemas.openxmlformats.org/drawingml/2006/table">
            <a:tbl>
              <a:tblPr>
                <a:tableStyleId>{69CF1AB2-1976-4502-BF36-3FF5EA218861}</a:tableStyleId>
              </a:tblPr>
              <a:tblGrid>
                <a:gridCol w="2438400">
                  <a:extLst>
                    <a:ext uri="{9D8B030D-6E8A-4147-A177-3AD203B41FA5}">
                      <a16:colId xmlns:a16="http://schemas.microsoft.com/office/drawing/2014/main" val="3681185260"/>
                    </a:ext>
                  </a:extLst>
                </a:gridCol>
                <a:gridCol w="1964789">
                  <a:extLst>
                    <a:ext uri="{9D8B030D-6E8A-4147-A177-3AD203B41FA5}">
                      <a16:colId xmlns:a16="http://schemas.microsoft.com/office/drawing/2014/main" val="266443239"/>
                    </a:ext>
                  </a:extLst>
                </a:gridCol>
                <a:gridCol w="2454811">
                  <a:extLst>
                    <a:ext uri="{9D8B030D-6E8A-4147-A177-3AD203B41FA5}">
                      <a16:colId xmlns:a16="http://schemas.microsoft.com/office/drawing/2014/main" val="1718616566"/>
                    </a:ext>
                  </a:extLst>
                </a:gridCol>
                <a:gridCol w="1332548">
                  <a:extLst>
                    <a:ext uri="{9D8B030D-6E8A-4147-A177-3AD203B41FA5}">
                      <a16:colId xmlns:a16="http://schemas.microsoft.com/office/drawing/2014/main" val="1027914331"/>
                    </a:ext>
                  </a:extLst>
                </a:gridCol>
              </a:tblGrid>
              <a:tr h="935989">
                <a:tc>
                  <a:txBody>
                    <a:bodyPr/>
                    <a:lstStyle/>
                    <a:p>
                      <a:pPr marL="0" marR="0" algn="ctr" eaLnBrk="0" fontAlgn="base" hangingPunct="0">
                        <a:lnSpc>
                          <a:spcPct val="115000"/>
                        </a:lnSpc>
                        <a:spcBef>
                          <a:spcPts val="0"/>
                        </a:spcBef>
                        <a:spcAft>
                          <a:spcPts val="0"/>
                        </a:spcAft>
                      </a:pPr>
                      <a:r>
                        <a:rPr lang="en-US" sz="2000" b="1" kern="1200" dirty="0">
                          <a:solidFill>
                            <a:schemeClr val="bg1"/>
                          </a:solidFill>
                          <a:effectLst/>
                        </a:rPr>
                        <a:t>Operational Plan:</a:t>
                      </a:r>
                      <a:endParaRPr lang="en-US" sz="2000" b="1" dirty="0">
                        <a:solidFill>
                          <a:schemeClr val="bg1"/>
                        </a:solidFill>
                        <a:effectLst/>
                      </a:endParaRPr>
                    </a:p>
                    <a:p>
                      <a:pPr marL="0" marR="0" algn="ctr" eaLnBrk="0" fontAlgn="base" hangingPunct="0">
                        <a:lnSpc>
                          <a:spcPct val="115000"/>
                        </a:lnSpc>
                        <a:spcBef>
                          <a:spcPts val="0"/>
                        </a:spcBef>
                        <a:spcAft>
                          <a:spcPts val="0"/>
                        </a:spcAft>
                      </a:pPr>
                      <a:r>
                        <a:rPr lang="en-US" sz="2000" b="1" kern="1200" dirty="0">
                          <a:solidFill>
                            <a:schemeClr val="bg1"/>
                          </a:solidFill>
                          <a:effectLst/>
                        </a:rPr>
                        <a:t>Objective</a:t>
                      </a:r>
                      <a:endParaRPr lang="en-US" sz="20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75000"/>
                      </a:schemeClr>
                    </a:solidFill>
                  </a:tcPr>
                </a:tc>
                <a:tc>
                  <a:txBody>
                    <a:bodyPr/>
                    <a:lstStyle/>
                    <a:p>
                      <a:pPr marL="0" marR="0" algn="ctr" eaLnBrk="0" fontAlgn="base" hangingPunct="0">
                        <a:lnSpc>
                          <a:spcPct val="115000"/>
                        </a:lnSpc>
                        <a:spcBef>
                          <a:spcPts val="0"/>
                        </a:spcBef>
                        <a:spcAft>
                          <a:spcPts val="0"/>
                        </a:spcAft>
                      </a:pPr>
                      <a:r>
                        <a:rPr lang="en-US" sz="2000" b="1" kern="1200" dirty="0">
                          <a:solidFill>
                            <a:schemeClr val="bg1"/>
                          </a:solidFill>
                          <a:effectLst/>
                        </a:rPr>
                        <a:t>Responsibility</a:t>
                      </a:r>
                      <a:endParaRPr lang="en-US" sz="20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75000"/>
                      </a:schemeClr>
                    </a:solidFill>
                  </a:tcPr>
                </a:tc>
                <a:tc>
                  <a:txBody>
                    <a:bodyPr/>
                    <a:lstStyle/>
                    <a:p>
                      <a:pPr marL="0" marR="0" algn="ctr" eaLnBrk="0" fontAlgn="base" hangingPunct="0">
                        <a:lnSpc>
                          <a:spcPct val="115000"/>
                        </a:lnSpc>
                        <a:spcBef>
                          <a:spcPts val="0"/>
                        </a:spcBef>
                        <a:spcAft>
                          <a:spcPts val="0"/>
                        </a:spcAft>
                      </a:pPr>
                      <a:r>
                        <a:rPr lang="en-US" sz="2000" b="1" kern="1200" dirty="0">
                          <a:solidFill>
                            <a:schemeClr val="bg1"/>
                          </a:solidFill>
                          <a:effectLst/>
                        </a:rPr>
                        <a:t>Deliverable</a:t>
                      </a:r>
                      <a:endParaRPr lang="en-US" sz="20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75000"/>
                      </a:schemeClr>
                    </a:solidFill>
                  </a:tcPr>
                </a:tc>
                <a:tc>
                  <a:txBody>
                    <a:bodyPr/>
                    <a:lstStyle/>
                    <a:p>
                      <a:pPr marL="0" marR="0" algn="ctr" eaLnBrk="0" fontAlgn="base" hangingPunct="0">
                        <a:lnSpc>
                          <a:spcPct val="115000"/>
                        </a:lnSpc>
                        <a:spcBef>
                          <a:spcPts val="0"/>
                        </a:spcBef>
                        <a:spcAft>
                          <a:spcPts val="0"/>
                        </a:spcAft>
                      </a:pPr>
                      <a:r>
                        <a:rPr lang="en-US" sz="2000" b="1" kern="1200" dirty="0">
                          <a:solidFill>
                            <a:schemeClr val="bg1"/>
                          </a:solidFill>
                          <a:effectLst/>
                        </a:rPr>
                        <a:t>Timeframe</a:t>
                      </a:r>
                      <a:endParaRPr lang="en-US" sz="20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75000"/>
                      </a:schemeClr>
                    </a:solidFill>
                  </a:tcPr>
                </a:tc>
                <a:extLst>
                  <a:ext uri="{0D108BD9-81ED-4DB2-BD59-A6C34878D82A}">
                    <a16:rowId xmlns:a16="http://schemas.microsoft.com/office/drawing/2014/main" val="1596323419"/>
                  </a:ext>
                </a:extLst>
              </a:tr>
              <a:tr h="944657">
                <a:tc>
                  <a:txBody>
                    <a:bodyPr/>
                    <a:lstStyle/>
                    <a:p>
                      <a:pPr marL="0" marR="0" algn="ctr" eaLnBrk="0" fontAlgn="base" hangingPunct="0">
                        <a:lnSpc>
                          <a:spcPct val="115000"/>
                        </a:lnSpc>
                        <a:spcBef>
                          <a:spcPts val="670"/>
                        </a:spcBef>
                        <a:spcAft>
                          <a:spcPts val="0"/>
                        </a:spcAft>
                      </a:pPr>
                      <a:r>
                        <a:rPr lang="en-US" sz="2000" kern="1200" dirty="0">
                          <a:effectLst/>
                          <a:latin typeface="Tempus Sans ITC" panose="04020404030D07020202" pitchFamily="82" charset="0"/>
                        </a:rPr>
                        <a:t>Hire an internal auditor and security professional</a:t>
                      </a:r>
                      <a:endParaRPr lang="en-US" sz="2000" dirty="0">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eaLnBrk="0" fontAlgn="base" hangingPunct="0">
                        <a:lnSpc>
                          <a:spcPct val="115000"/>
                        </a:lnSpc>
                        <a:spcBef>
                          <a:spcPts val="670"/>
                        </a:spcBef>
                        <a:spcAft>
                          <a:spcPts val="0"/>
                        </a:spcAft>
                      </a:pPr>
                      <a:r>
                        <a:rPr lang="en-US" sz="2000" kern="1200" dirty="0">
                          <a:effectLst/>
                          <a:latin typeface="Tempus Sans ITC" panose="04020404030D07020202" pitchFamily="82" charset="0"/>
                        </a:rPr>
                        <a:t>VP Finance</a:t>
                      </a:r>
                      <a:endParaRPr lang="en-US" sz="2000" dirty="0">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eaLnBrk="0" fontAlgn="base" hangingPunct="0">
                        <a:lnSpc>
                          <a:spcPct val="115000"/>
                        </a:lnSpc>
                        <a:spcBef>
                          <a:spcPts val="670"/>
                        </a:spcBef>
                        <a:spcAft>
                          <a:spcPts val="0"/>
                        </a:spcAft>
                      </a:pPr>
                      <a:r>
                        <a:rPr lang="en-US" sz="2000" kern="1200">
                          <a:effectLst/>
                          <a:latin typeface="Tempus Sans ITC" panose="04020404030D07020202" pitchFamily="82" charset="0"/>
                        </a:rPr>
                        <a:t>New employees hired</a:t>
                      </a:r>
                      <a:endParaRPr lang="en-US" sz="2000">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eaLnBrk="0" fontAlgn="base" hangingPunct="0">
                        <a:lnSpc>
                          <a:spcPct val="115000"/>
                        </a:lnSpc>
                        <a:spcBef>
                          <a:spcPts val="670"/>
                        </a:spcBef>
                        <a:spcAft>
                          <a:spcPts val="0"/>
                        </a:spcAft>
                      </a:pPr>
                      <a:r>
                        <a:rPr lang="en-US" sz="2000" kern="1200" dirty="0">
                          <a:effectLst/>
                          <a:latin typeface="Tempus Sans ITC" panose="04020404030D07020202" pitchFamily="82" charset="0"/>
                        </a:rPr>
                        <a:t>Feb 1</a:t>
                      </a:r>
                      <a:endParaRPr lang="en-US" sz="2000" dirty="0">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30790940"/>
                  </a:ext>
                </a:extLst>
              </a:tr>
              <a:tr h="1263003">
                <a:tc>
                  <a:txBody>
                    <a:bodyPr/>
                    <a:lstStyle/>
                    <a:p>
                      <a:pPr marL="0" marR="0" algn="ctr" eaLnBrk="0" fontAlgn="base" hangingPunct="0">
                        <a:lnSpc>
                          <a:spcPct val="115000"/>
                        </a:lnSpc>
                        <a:spcBef>
                          <a:spcPts val="670"/>
                        </a:spcBef>
                        <a:spcAft>
                          <a:spcPts val="0"/>
                        </a:spcAft>
                      </a:pPr>
                      <a:r>
                        <a:rPr lang="en-US" sz="2000" kern="1200" dirty="0">
                          <a:effectLst/>
                          <a:latin typeface="Tempus Sans ITC" panose="04020404030D07020202" pitchFamily="82" charset="0"/>
                        </a:rPr>
                        <a:t>Establish security team of business, IT, personnel</a:t>
                      </a:r>
                      <a:endParaRPr lang="en-US" sz="2000" dirty="0">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solidFill>
                      <a:schemeClr val="accent4">
                        <a:lumMod val="40000"/>
                        <a:lumOff val="60000"/>
                      </a:schemeClr>
                    </a:solidFill>
                  </a:tcPr>
                </a:tc>
                <a:tc>
                  <a:txBody>
                    <a:bodyPr/>
                    <a:lstStyle/>
                    <a:p>
                      <a:pPr marL="0" marR="0" algn="ctr">
                        <a:spcBef>
                          <a:spcPts val="0"/>
                        </a:spcBef>
                        <a:spcAft>
                          <a:spcPts val="0"/>
                        </a:spcAft>
                      </a:pPr>
                      <a:r>
                        <a:rPr lang="en-US" sz="2000" dirty="0">
                          <a:effectLst/>
                          <a:latin typeface="Tempus Sans ITC" panose="04020404030D07020202" pitchFamily="82" charset="0"/>
                        </a:rPr>
                        <a:t>VP Finance &amp;</a:t>
                      </a:r>
                    </a:p>
                    <a:p>
                      <a:pPr marL="0" marR="0" algn="ctr">
                        <a:spcBef>
                          <a:spcPts val="0"/>
                        </a:spcBef>
                        <a:spcAft>
                          <a:spcPts val="0"/>
                        </a:spcAft>
                      </a:pPr>
                      <a:r>
                        <a:rPr lang="en-US" sz="2000" dirty="0">
                          <a:effectLst/>
                          <a:latin typeface="Tempus Sans ITC" panose="04020404030D07020202" pitchFamily="82" charset="0"/>
                        </a:rPr>
                        <a:t>Chief Info. Officer (CIO)</a:t>
                      </a:r>
                      <a:endParaRPr lang="en-US" sz="2000" dirty="0">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solidFill>
                      <a:schemeClr val="accent4">
                        <a:lumMod val="40000"/>
                        <a:lumOff val="60000"/>
                      </a:schemeClr>
                    </a:solidFill>
                  </a:tcPr>
                </a:tc>
                <a:tc>
                  <a:txBody>
                    <a:bodyPr/>
                    <a:lstStyle/>
                    <a:p>
                      <a:pPr marL="0" marR="0" algn="ctr" eaLnBrk="0" fontAlgn="base" hangingPunct="0">
                        <a:lnSpc>
                          <a:spcPct val="115000"/>
                        </a:lnSpc>
                        <a:spcBef>
                          <a:spcPts val="670"/>
                        </a:spcBef>
                        <a:spcAft>
                          <a:spcPts val="0"/>
                        </a:spcAft>
                      </a:pPr>
                      <a:r>
                        <a:rPr lang="en-US" sz="2000" kern="1200" dirty="0">
                          <a:effectLst/>
                          <a:latin typeface="Tempus Sans ITC" panose="04020404030D07020202" pitchFamily="82" charset="0"/>
                        </a:rPr>
                        <a:t>Info Sec. Steering Committee has one meeting; people are committed</a:t>
                      </a:r>
                      <a:endParaRPr lang="en-US" sz="2000" dirty="0">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solidFill>
                      <a:schemeClr val="accent4">
                        <a:lumMod val="40000"/>
                        <a:lumOff val="60000"/>
                      </a:schemeClr>
                    </a:solidFill>
                  </a:tcPr>
                </a:tc>
                <a:tc>
                  <a:txBody>
                    <a:bodyPr/>
                    <a:lstStyle/>
                    <a:p>
                      <a:pPr marL="0" marR="0" algn="ctr" eaLnBrk="0" fontAlgn="base" hangingPunct="0">
                        <a:lnSpc>
                          <a:spcPct val="115000"/>
                        </a:lnSpc>
                        <a:spcBef>
                          <a:spcPts val="670"/>
                        </a:spcBef>
                        <a:spcAft>
                          <a:spcPts val="0"/>
                        </a:spcAft>
                      </a:pPr>
                      <a:r>
                        <a:rPr lang="en-US" sz="2000" kern="1200" dirty="0">
                          <a:effectLst/>
                          <a:latin typeface="Tempus Sans ITC" panose="04020404030D07020202" pitchFamily="82" charset="0"/>
                        </a:rPr>
                        <a:t>March 1</a:t>
                      </a:r>
                      <a:endParaRPr lang="en-US" sz="2000" dirty="0">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solidFill>
                      <a:schemeClr val="accent4">
                        <a:lumMod val="40000"/>
                        <a:lumOff val="60000"/>
                      </a:schemeClr>
                    </a:solidFill>
                  </a:tcPr>
                </a:tc>
                <a:extLst>
                  <a:ext uri="{0D108BD9-81ED-4DB2-BD59-A6C34878D82A}">
                    <a16:rowId xmlns:a16="http://schemas.microsoft.com/office/drawing/2014/main" val="3679055046"/>
                  </a:ext>
                </a:extLst>
              </a:tr>
              <a:tr h="1580750">
                <a:tc>
                  <a:txBody>
                    <a:bodyPr/>
                    <a:lstStyle/>
                    <a:p>
                      <a:pPr marL="0" marR="0" algn="ctr" eaLnBrk="0" fontAlgn="base" hangingPunct="0">
                        <a:lnSpc>
                          <a:spcPct val="115000"/>
                        </a:lnSpc>
                        <a:spcBef>
                          <a:spcPts val="670"/>
                        </a:spcBef>
                        <a:spcAft>
                          <a:spcPts val="0"/>
                        </a:spcAft>
                      </a:pPr>
                      <a:r>
                        <a:rPr lang="en-US" sz="2000" kern="1200" dirty="0">
                          <a:effectLst/>
                          <a:latin typeface="Tempus Sans ITC" panose="04020404030D07020202" pitchFamily="82" charset="0"/>
                        </a:rPr>
                        <a:t>Team initiates risk analysis and prepares initial report</a:t>
                      </a:r>
                      <a:endParaRPr lang="en-US" sz="2000" dirty="0">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eaLnBrk="0" fontAlgn="base" hangingPunct="0">
                        <a:lnSpc>
                          <a:spcPct val="115000"/>
                        </a:lnSpc>
                        <a:spcBef>
                          <a:spcPts val="670"/>
                        </a:spcBef>
                        <a:spcAft>
                          <a:spcPts val="0"/>
                        </a:spcAft>
                      </a:pPr>
                      <a:r>
                        <a:rPr lang="en-US" sz="2000" kern="1200" dirty="0">
                          <a:effectLst/>
                          <a:latin typeface="Tempus Sans ITC" panose="04020404030D07020202" pitchFamily="82" charset="0"/>
                        </a:rPr>
                        <a:t>CIO &amp; Security Steering Committee</a:t>
                      </a:r>
                      <a:endParaRPr lang="en-US" sz="2000" dirty="0">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eaLnBrk="0" fontAlgn="base" hangingPunct="0">
                        <a:lnSpc>
                          <a:spcPct val="115000"/>
                        </a:lnSpc>
                        <a:spcBef>
                          <a:spcPts val="670"/>
                        </a:spcBef>
                        <a:spcAft>
                          <a:spcPts val="0"/>
                        </a:spcAft>
                      </a:pPr>
                      <a:r>
                        <a:rPr lang="en-US" sz="2000" kern="1200" dirty="0">
                          <a:effectLst/>
                          <a:latin typeface="Tempus Sans ITC" panose="04020404030D07020202" pitchFamily="82" charset="0"/>
                        </a:rPr>
                        <a:t>Document: Security Issues</a:t>
                      </a:r>
                      <a:endParaRPr lang="en-US" sz="2000" dirty="0">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eaLnBrk="0" fontAlgn="base" hangingPunct="0">
                        <a:lnSpc>
                          <a:spcPct val="115000"/>
                        </a:lnSpc>
                        <a:spcBef>
                          <a:spcPts val="670"/>
                        </a:spcBef>
                        <a:spcAft>
                          <a:spcPts val="0"/>
                        </a:spcAft>
                      </a:pPr>
                      <a:r>
                        <a:rPr lang="en-US" sz="2000" kern="1200" dirty="0">
                          <a:effectLst/>
                          <a:latin typeface="Tempus Sans ITC" panose="04020404030D07020202" pitchFamily="82" charset="0"/>
                        </a:rPr>
                        <a:t>April 1</a:t>
                      </a:r>
                      <a:endParaRPr lang="en-US" sz="2000" dirty="0">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58751485"/>
                  </a:ext>
                </a:extLst>
              </a:tr>
            </a:tbl>
          </a:graphicData>
        </a:graphic>
      </p:graphicFrame>
    </p:spTree>
    <p:extLst>
      <p:ext uri="{BB962C8B-B14F-4D97-AF65-F5344CB8AC3E}">
        <p14:creationId xmlns:p14="http://schemas.microsoft.com/office/powerpoint/2010/main" val="407072543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D5E3CD7-5E14-A4C6-210C-C0E1EE6C7131}"/>
              </a:ext>
            </a:extLst>
          </p:cNvPr>
          <p:cNvSpPr>
            <a:spLocks noGrp="1"/>
          </p:cNvSpPr>
          <p:nvPr>
            <p:ph idx="11"/>
          </p:nvPr>
        </p:nvSpPr>
        <p:spPr/>
        <p:txBody>
          <a:bodyPr/>
          <a:lstStyle/>
          <a:p>
            <a:pPr algn="ctr"/>
            <a:endParaRPr lang="en-US" sz="2400" dirty="0"/>
          </a:p>
          <a:p>
            <a:pPr algn="ctr"/>
            <a:endParaRPr lang="en-US" sz="2400" dirty="0"/>
          </a:p>
          <a:p>
            <a:pPr algn="ctr"/>
            <a:endParaRPr lang="en-US" sz="2400" dirty="0"/>
          </a:p>
          <a:p>
            <a:pPr algn="ctr"/>
            <a:endParaRPr lang="en-US" sz="2400" dirty="0"/>
          </a:p>
          <a:p>
            <a:pPr algn="ctr">
              <a:lnSpc>
                <a:spcPct val="100000"/>
              </a:lnSpc>
            </a:pPr>
            <a:r>
              <a:rPr lang="en-US" sz="2400" dirty="0"/>
              <a:t>Design a Strategic, Tactical and Operational Plan to implement a regulation or aspect of a regulation. </a:t>
            </a:r>
          </a:p>
        </p:txBody>
      </p:sp>
      <p:sp>
        <p:nvSpPr>
          <p:cNvPr id="3" name="Title 2">
            <a:extLst>
              <a:ext uri="{FF2B5EF4-FFF2-40B4-BE49-F238E27FC236}">
                <a16:creationId xmlns:a16="http://schemas.microsoft.com/office/drawing/2014/main" id="{144C9227-87CA-1C5D-4261-B6AB7F67CE13}"/>
              </a:ext>
            </a:extLst>
          </p:cNvPr>
          <p:cNvSpPr>
            <a:spLocks noGrp="1"/>
          </p:cNvSpPr>
          <p:nvPr>
            <p:ph type="title"/>
          </p:nvPr>
        </p:nvSpPr>
        <p:spPr/>
        <p:txBody>
          <a:bodyPr/>
          <a:lstStyle/>
          <a:p>
            <a:r>
              <a:rPr lang="en-US" dirty="0"/>
              <a:t>Plan to Adhere to Regulation</a:t>
            </a:r>
          </a:p>
        </p:txBody>
      </p:sp>
    </p:spTree>
    <p:extLst>
      <p:ext uri="{BB962C8B-B14F-4D97-AF65-F5344CB8AC3E}">
        <p14:creationId xmlns:p14="http://schemas.microsoft.com/office/powerpoint/2010/main" val="3106148315"/>
      </p:ext>
    </p:extLst>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18B44FB3-C9C6-4359-B137-7808D9F48A34}"/>
              </a:ext>
            </a:extLst>
          </p:cNvPr>
          <p:cNvSpPr>
            <a:spLocks noGrp="1" noChangeArrowheads="1"/>
          </p:cNvSpPr>
          <p:nvPr>
            <p:ph type="title"/>
          </p:nvPr>
        </p:nvSpPr>
        <p:spPr/>
        <p:txBody>
          <a:bodyPr/>
          <a:lstStyle/>
          <a:p>
            <a:pPr eaLnBrk="1" hangingPunct="1"/>
            <a:r>
              <a:rPr lang="en-US" altLang="en-US">
                <a:ea typeface="Calibri" panose="020F0502020204030204" pitchFamily="34" charset="0"/>
                <a:cs typeface="Lucida Sans" panose="020B0602030504020204" pitchFamily="34" charset="0"/>
              </a:rPr>
              <a:t>Example Specific Policy Documents</a:t>
            </a:r>
          </a:p>
        </p:txBody>
      </p:sp>
      <p:sp>
        <p:nvSpPr>
          <p:cNvPr id="34819" name="Rectangle 3">
            <a:extLst>
              <a:ext uri="{FF2B5EF4-FFF2-40B4-BE49-F238E27FC236}">
                <a16:creationId xmlns:a16="http://schemas.microsoft.com/office/drawing/2014/main" id="{F64898A3-2117-479C-A175-26624E956538}"/>
              </a:ext>
            </a:extLst>
          </p:cNvPr>
          <p:cNvSpPr>
            <a:spLocks noGrp="1" noChangeArrowheads="1"/>
          </p:cNvSpPr>
          <p:nvPr>
            <p:ph idx="1"/>
          </p:nvPr>
        </p:nvSpPr>
        <p:spPr/>
        <p:txBody>
          <a:bodyPr/>
          <a:lstStyle/>
          <a:p>
            <a:pPr eaLnBrk="1" hangingPunct="1">
              <a:lnSpc>
                <a:spcPct val="80000"/>
              </a:lnSpc>
              <a:buFont typeface="Wingdings" panose="05000000000000000000" pitchFamily="2" charset="2"/>
              <a:buNone/>
            </a:pPr>
            <a:r>
              <a:rPr lang="en-US" altLang="en-US" sz="2400" b="1">
                <a:latin typeface="Calibri" panose="020F0502020204030204" pitchFamily="34" charset="0"/>
                <a:ea typeface="ヒラギノ角ゴ Pro W3"/>
                <a:cs typeface="ヒラギノ角ゴ Pro W3"/>
              </a:rPr>
              <a:t>Data Classification</a:t>
            </a:r>
            <a:r>
              <a:rPr lang="en-US" altLang="en-US" sz="2400">
                <a:latin typeface="Calibri" panose="020F0502020204030204" pitchFamily="34" charset="0"/>
                <a:ea typeface="ヒラギノ角ゴ Pro W3"/>
                <a:cs typeface="ヒラギノ角ゴ Pro W3"/>
              </a:rPr>
              <a:t>: Defines data security categories, ownership and accountability</a:t>
            </a:r>
          </a:p>
          <a:p>
            <a:pPr eaLnBrk="1" hangingPunct="1">
              <a:lnSpc>
                <a:spcPct val="80000"/>
              </a:lnSpc>
              <a:buFont typeface="Wingdings" panose="05000000000000000000" pitchFamily="2" charset="2"/>
              <a:buNone/>
            </a:pPr>
            <a:r>
              <a:rPr lang="en-US" altLang="en-US" sz="2400" b="1">
                <a:latin typeface="Calibri" panose="020F0502020204030204" pitchFamily="34" charset="0"/>
                <a:ea typeface="ヒラギノ角ゴ Pro W3"/>
                <a:cs typeface="ヒラギノ角ゴ Pro W3"/>
              </a:rPr>
              <a:t>Acceptable Usage Policy</a:t>
            </a:r>
            <a:r>
              <a:rPr lang="en-US" altLang="en-US" sz="2400">
                <a:latin typeface="Calibri" panose="020F0502020204030204" pitchFamily="34" charset="0"/>
                <a:ea typeface="ヒラギノ角ゴ Pro W3"/>
                <a:cs typeface="ヒラギノ角ゴ Pro W3"/>
              </a:rPr>
              <a:t>:  Describes permissible usage of IT equipment/resources</a:t>
            </a:r>
          </a:p>
          <a:p>
            <a:pPr eaLnBrk="1" hangingPunct="1">
              <a:lnSpc>
                <a:spcPct val="80000"/>
              </a:lnSpc>
              <a:buFont typeface="Wingdings" panose="05000000000000000000" pitchFamily="2" charset="2"/>
              <a:buNone/>
            </a:pPr>
            <a:r>
              <a:rPr lang="en-US" altLang="en-US" sz="2400" b="1">
                <a:latin typeface="Calibri" panose="020F0502020204030204" pitchFamily="34" charset="0"/>
                <a:ea typeface="ヒラギノ角ゴ Pro W3"/>
                <a:cs typeface="ヒラギノ角ゴ Pro W3"/>
              </a:rPr>
              <a:t>End-User Computing Policy</a:t>
            </a:r>
            <a:r>
              <a:rPr lang="en-US" altLang="en-US" sz="2400">
                <a:latin typeface="Calibri" panose="020F0502020204030204" pitchFamily="34" charset="0"/>
                <a:ea typeface="ヒラギノ角ゴ Pro W3"/>
                <a:cs typeface="ヒラギノ角ゴ Pro W3"/>
              </a:rPr>
              <a:t>: Defines usage and parameters of desktop tools</a:t>
            </a:r>
          </a:p>
          <a:p>
            <a:pPr eaLnBrk="1" hangingPunct="1">
              <a:lnSpc>
                <a:spcPct val="80000"/>
              </a:lnSpc>
              <a:buFont typeface="Wingdings" panose="05000000000000000000" pitchFamily="2" charset="2"/>
              <a:buNone/>
            </a:pPr>
            <a:r>
              <a:rPr lang="en-US" altLang="en-US" sz="2400" b="1">
                <a:latin typeface="Calibri" panose="020F0502020204030204" pitchFamily="34" charset="0"/>
                <a:ea typeface="ヒラギノ角ゴ Pro W3"/>
                <a:cs typeface="ヒラギノ角ゴ Pro W3"/>
              </a:rPr>
              <a:t>Access Control Policies</a:t>
            </a:r>
            <a:r>
              <a:rPr lang="en-US" altLang="en-US" sz="2400">
                <a:latin typeface="Calibri" panose="020F0502020204030204" pitchFamily="34" charset="0"/>
                <a:ea typeface="ヒラギノ角ゴ Pro W3"/>
                <a:cs typeface="ヒラギノ角ゴ Pro W3"/>
              </a:rPr>
              <a:t>: Defines how access permission is defined and allocated</a:t>
            </a:r>
          </a:p>
          <a:p>
            <a:pPr eaLnBrk="1" hangingPunct="1">
              <a:lnSpc>
                <a:spcPct val="80000"/>
              </a:lnSpc>
              <a:buFont typeface="Wingdings" panose="05000000000000000000" pitchFamily="2" charset="2"/>
              <a:buNone/>
            </a:pPr>
            <a:r>
              <a:rPr lang="en-US" altLang="en-US" sz="2400">
                <a:latin typeface="Calibri" panose="020F0502020204030204" pitchFamily="34" charset="0"/>
                <a:ea typeface="ヒラギノ角ゴ Pro W3"/>
                <a:cs typeface="ヒラギノ角ゴ Pro W3"/>
              </a:rPr>
              <a:t>After policy documents are created, they must be officially reviewed, updated, disseminated, and tested for compliance</a:t>
            </a:r>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a:extLst>
              <a:ext uri="{FF2B5EF4-FFF2-40B4-BE49-F238E27FC236}">
                <a16:creationId xmlns:a16="http://schemas.microsoft.com/office/drawing/2014/main" id="{C9A6BD1B-A8E0-42D6-80EB-75779A7EB487}"/>
              </a:ext>
            </a:extLst>
          </p:cNvPr>
          <p:cNvSpPr>
            <a:spLocks noGrp="1" noChangeArrowheads="1"/>
          </p:cNvSpPr>
          <p:nvPr>
            <p:ph type="ctrTitle"/>
          </p:nvPr>
        </p:nvSpPr>
        <p:spPr>
          <a:xfrm>
            <a:off x="2971800" y="1828800"/>
            <a:ext cx="6019800" cy="1274195"/>
          </a:xfrm>
        </p:spPr>
        <p:txBody>
          <a:bodyPr/>
          <a:lstStyle/>
          <a:p>
            <a:pPr eaLnBrk="1" hangingPunct="1">
              <a:defRPr/>
            </a:pPr>
            <a:r>
              <a:rPr lang="en-US" altLang="en-US" sz="4600" dirty="0">
                <a:solidFill>
                  <a:schemeClr val="accent5">
                    <a:lumMod val="10000"/>
                  </a:schemeClr>
                </a:solidFill>
              </a:rPr>
              <a:t>Governing:  </a:t>
            </a:r>
            <a:br>
              <a:rPr lang="en-US" altLang="en-US" sz="4600" dirty="0">
                <a:solidFill>
                  <a:schemeClr val="accent5">
                    <a:lumMod val="10000"/>
                  </a:schemeClr>
                </a:solidFill>
              </a:rPr>
            </a:br>
            <a:r>
              <a:rPr lang="en-US" altLang="en-US" sz="4600" dirty="0">
                <a:solidFill>
                  <a:schemeClr val="accent5">
                    <a:lumMod val="10000"/>
                  </a:schemeClr>
                </a:solidFill>
              </a:rPr>
              <a:t>Maturity Models</a:t>
            </a:r>
          </a:p>
        </p:txBody>
      </p:sp>
      <p:sp>
        <p:nvSpPr>
          <p:cNvPr id="9219" name="Rectangle 5">
            <a:extLst>
              <a:ext uri="{FF2B5EF4-FFF2-40B4-BE49-F238E27FC236}">
                <a16:creationId xmlns:a16="http://schemas.microsoft.com/office/drawing/2014/main" id="{E44ADE21-9097-44A4-9336-CF1F62C72C46}"/>
              </a:ext>
            </a:extLst>
          </p:cNvPr>
          <p:cNvSpPr>
            <a:spLocks noGrp="1" noChangeArrowheads="1"/>
          </p:cNvSpPr>
          <p:nvPr>
            <p:ph type="subTitle" idx="1"/>
          </p:nvPr>
        </p:nvSpPr>
        <p:spPr/>
        <p:txBody>
          <a:bodyPr>
            <a:noAutofit/>
          </a:bodyPr>
          <a:lstStyle/>
          <a:p>
            <a:pPr algn="ctr" eaLnBrk="1" hangingPunct="1">
              <a:lnSpc>
                <a:spcPct val="90000"/>
              </a:lnSpc>
              <a:defRPr/>
            </a:pPr>
            <a:r>
              <a:rPr lang="en-US" altLang="en-US" dirty="0">
                <a:solidFill>
                  <a:schemeClr val="accent5">
                    <a:lumMod val="10000"/>
                  </a:schemeClr>
                </a:solidFill>
              </a:rPr>
              <a:t>Framework: COBIT, CMMI</a:t>
            </a:r>
          </a:p>
        </p:txBody>
      </p:sp>
    </p:spTree>
  </p:cSld>
  <p:clrMapOvr>
    <a:masterClrMapping/>
  </p:clrMapOvr>
  <p:transition spd="slow"/>
</p:sld>
</file>

<file path=ppt/theme/theme1.xml><?xml version="1.0" encoding="utf-8"?>
<a:theme xmlns:a="http://schemas.openxmlformats.org/drawingml/2006/main" name="Springer_2012">
  <a:themeElements>
    <a:clrScheme name="Benutzerdefiniert 5">
      <a:dk1>
        <a:srgbClr val="002143"/>
      </a:dk1>
      <a:lt1>
        <a:srgbClr val="FFFFFF"/>
      </a:lt1>
      <a:dk2>
        <a:srgbClr val="5F5F5F"/>
      </a:dk2>
      <a:lt2>
        <a:srgbClr val="EDEDED"/>
      </a:lt2>
      <a:accent1>
        <a:srgbClr val="00468A"/>
      </a:accent1>
      <a:accent2>
        <a:srgbClr val="0176C3"/>
      </a:accent2>
      <a:accent3>
        <a:srgbClr val="B3DCF5"/>
      </a:accent3>
      <a:accent4>
        <a:srgbClr val="8C8C8C"/>
      </a:accent4>
      <a:accent5>
        <a:srgbClr val="CCCCCC"/>
      </a:accent5>
      <a:accent6>
        <a:srgbClr val="EE7D11"/>
      </a:accent6>
      <a:hlink>
        <a:srgbClr val="0176C3"/>
      </a:hlink>
      <a:folHlink>
        <a:srgbClr val="999999"/>
      </a:folHlink>
    </a:clrScheme>
    <a:fontScheme name="Springer_2012">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1DDE9"/>
        </a:solidFill>
        <a:ln w="9525" cap="flat" cmpd="sng" algn="ctr">
          <a:solidFill>
            <a:schemeClr val="hlink"/>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ctr" defTabSz="914400" rtl="0" eaLnBrk="0" fontAlgn="base" latinLnBrk="0" hangingPunct="0">
          <a:lnSpc>
            <a:spcPct val="100000"/>
          </a:lnSpc>
          <a:spcBef>
            <a:spcPct val="50000"/>
          </a:spcBef>
          <a:spcAft>
            <a:spcPct val="0"/>
          </a:spcAft>
          <a:buClrTx/>
          <a:buSzTx/>
          <a:buFontTx/>
          <a:buNone/>
          <a:tabLst/>
          <a:defRPr kumimoji="0" lang="en-US" sz="1600" b="0" i="0" u="none" strike="noStrike" cap="none" normalizeH="0" baseline="0">
            <a:ln>
              <a:noFill/>
            </a:ln>
            <a:solidFill>
              <a:schemeClr val="tx2"/>
            </a:solidFill>
            <a:effectLst/>
            <a:latin typeface="Arial" charset="0"/>
          </a:defRPr>
        </a:defPPr>
      </a:lstStyle>
    </a:spDef>
    <a:lnDef>
      <a:spPr bwMode="auto">
        <a:xfrm>
          <a:off x="0" y="0"/>
          <a:ext cx="1" cy="1"/>
        </a:xfrm>
        <a:custGeom>
          <a:avLst/>
          <a:gdLst/>
          <a:ahLst/>
          <a:cxnLst/>
          <a:rect l="0" t="0" r="0" b="0"/>
          <a:pathLst/>
        </a:custGeom>
        <a:solidFill>
          <a:srgbClr val="D1DDE9"/>
        </a:solidFill>
        <a:ln w="9525" cap="flat" cmpd="sng" algn="ctr">
          <a:solidFill>
            <a:schemeClr val="hlink"/>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ctr" defTabSz="914400" rtl="0" eaLnBrk="0" fontAlgn="base" latinLnBrk="0" hangingPunct="0">
          <a:lnSpc>
            <a:spcPct val="100000"/>
          </a:lnSpc>
          <a:spcBef>
            <a:spcPct val="50000"/>
          </a:spcBef>
          <a:spcAft>
            <a:spcPct val="0"/>
          </a:spcAft>
          <a:buClrTx/>
          <a:buSzTx/>
          <a:buFontTx/>
          <a:buNone/>
          <a:tabLst/>
          <a:defRPr kumimoji="0" lang="en-US" sz="1600" b="0" i="0" u="none" strike="noStrike" cap="none" normalizeH="0" baseline="0">
            <a:ln>
              <a:noFill/>
            </a:ln>
            <a:solidFill>
              <a:schemeClr val="tx2"/>
            </a:solidFill>
            <a:effectLst/>
            <a:latin typeface="Arial" charset="0"/>
          </a:defRPr>
        </a:defPPr>
      </a:lstStyle>
    </a:lnDef>
    <a:txDef>
      <a:spPr>
        <a:noFill/>
      </a:spPr>
      <a:bodyPr wrap="square" lIns="0" tIns="0" rIns="0" bIns="0" rtlCol="0">
        <a:noAutofit/>
      </a:bodyPr>
      <a:lstStyle>
        <a:defPPr algn="l">
          <a:lnSpc>
            <a:spcPts val="2200"/>
          </a:lnSpc>
          <a:spcBef>
            <a:spcPts val="900"/>
          </a:spcBef>
          <a:buClr>
            <a:schemeClr val="accent2"/>
          </a:buClr>
          <a:buSzPct val="100000"/>
          <a:defRPr sz="1800" dirty="0" err="1" smtClean="0">
            <a:latin typeface="+mn-lt"/>
          </a:defRPr>
        </a:defPPr>
      </a:lstStyle>
    </a:txDef>
  </a:objectDefaults>
  <a:extraClrSchemeLst>
    <a:extraClrScheme>
      <a:clrScheme name="SPRINGER_ssbm_E 1">
        <a:dk1>
          <a:srgbClr val="000000"/>
        </a:dk1>
        <a:lt1>
          <a:srgbClr val="FFFFFF"/>
        </a:lt1>
        <a:dk2>
          <a:srgbClr val="002143"/>
        </a:dk2>
        <a:lt2>
          <a:srgbClr val="CCCCD2"/>
        </a:lt2>
        <a:accent1>
          <a:srgbClr val="FF9A6E"/>
        </a:accent1>
        <a:accent2>
          <a:srgbClr val="F76013"/>
        </a:accent2>
        <a:accent3>
          <a:srgbClr val="FFFFFF"/>
        </a:accent3>
        <a:accent4>
          <a:srgbClr val="000000"/>
        </a:accent4>
        <a:accent5>
          <a:srgbClr val="FFCABA"/>
        </a:accent5>
        <a:accent6>
          <a:srgbClr val="E05610"/>
        </a:accent6>
        <a:hlink>
          <a:srgbClr val="FFCAB0"/>
        </a:hlink>
        <a:folHlink>
          <a:srgbClr val="A5A5A5"/>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springerPPT</Template>
  <TotalTime>4434</TotalTime>
  <Words>5481</Words>
  <Application>Microsoft Office PowerPoint</Application>
  <PresentationFormat>On-screen Show (4:3)</PresentationFormat>
  <Paragraphs>942</Paragraphs>
  <Slides>71</Slides>
  <Notes>56</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71</vt:i4>
      </vt:variant>
    </vt:vector>
  </HeadingPairs>
  <TitlesOfParts>
    <vt:vector size="78" baseType="lpstr">
      <vt:lpstr>Arial</vt:lpstr>
      <vt:lpstr>Calibri</vt:lpstr>
      <vt:lpstr>Tempus Sans ITC</vt:lpstr>
      <vt:lpstr>Times</vt:lpstr>
      <vt:lpstr>Wingdings</vt:lpstr>
      <vt:lpstr>Springer_2012</vt:lpstr>
      <vt:lpstr>Custom Design</vt:lpstr>
      <vt:lpstr>Governing:   Policy, Maturity Models and Planning</vt:lpstr>
      <vt:lpstr>Objectives </vt:lpstr>
      <vt:lpstr>Governing:  Policy</vt:lpstr>
      <vt:lpstr>Policy Documentation</vt:lpstr>
      <vt:lpstr>Policies, Procedures, Standards</vt:lpstr>
      <vt:lpstr>Policy wording</vt:lpstr>
      <vt:lpstr>Example Policies (at High Level)</vt:lpstr>
      <vt:lpstr>Example Specific Policy Documents</vt:lpstr>
      <vt:lpstr>Governing:   Maturity Models</vt:lpstr>
      <vt:lpstr>COBIT addresses  Sarbanes-Oxley: Corporations</vt:lpstr>
      <vt:lpstr>COBIT®2019: Evaluate, Direct and Monitor (EDM)</vt:lpstr>
      <vt:lpstr>COBIT®2019: Align, Plan and Organize</vt:lpstr>
      <vt:lpstr>COBIT®2019: Build, Acquire and Implement</vt:lpstr>
      <vt:lpstr>COBIT®2019: Deliver, Service and Support</vt:lpstr>
      <vt:lpstr>COBIT®2019: Monitor, Evaluate and Assess</vt:lpstr>
      <vt:lpstr>Key Process: Deliver, Service and Support Includes Process:  Manage Security Services</vt:lpstr>
      <vt:lpstr>Grading Each Process  to Attain Level 1</vt:lpstr>
      <vt:lpstr>COBIT®2019 and Capability Maturity Model Integration</vt:lpstr>
      <vt:lpstr>Security Standards</vt:lpstr>
      <vt:lpstr>Capability Maturity Model</vt:lpstr>
      <vt:lpstr>Capability Maturity Model</vt:lpstr>
      <vt:lpstr>Quality Definitions</vt:lpstr>
      <vt:lpstr>Level 4 – Quantitatively Controlled</vt:lpstr>
      <vt:lpstr>Monitoring Function: Metrics</vt:lpstr>
      <vt:lpstr>Compliance Function</vt:lpstr>
      <vt:lpstr>Level 5 – Optimizing Process</vt:lpstr>
      <vt:lpstr>Question</vt:lpstr>
      <vt:lpstr>Question</vt:lpstr>
      <vt:lpstr>Question</vt:lpstr>
      <vt:lpstr>Question</vt:lpstr>
      <vt:lpstr>Governing: Planning</vt:lpstr>
      <vt:lpstr>Corporate Governance</vt:lpstr>
      <vt:lpstr>Strategic Planning Process</vt:lpstr>
      <vt:lpstr>Strategic Planning: Example</vt:lpstr>
      <vt:lpstr>Case Study: IT Governance  Strategic Plan – Tactical Plan</vt:lpstr>
      <vt:lpstr>Case Study: IT Governance Operational Planning</vt:lpstr>
      <vt:lpstr>Scheduling – Table form</vt:lpstr>
      <vt:lpstr>Tables turn into Scheduling Charts</vt:lpstr>
      <vt:lpstr>Top-Level Security Organization</vt:lpstr>
      <vt:lpstr>Developing a Security Program</vt:lpstr>
      <vt:lpstr>Executive Mgmt Info Security Concerns</vt:lpstr>
      <vt:lpstr>C-Level Security </vt:lpstr>
      <vt:lpstr>IT Governance Committees</vt:lpstr>
      <vt:lpstr>IT Strategy Committee Main Concerns</vt:lpstr>
      <vt:lpstr>IT Steering Committee Main Concerns</vt:lpstr>
      <vt:lpstr>CISO Responsibility:  Security Functions</vt:lpstr>
      <vt:lpstr>CISO’s Relationships</vt:lpstr>
      <vt:lpstr>Security Positions</vt:lpstr>
      <vt:lpstr>Security Architect:  Control Analysis</vt:lpstr>
      <vt:lpstr>Security Administrator: Security Operations</vt:lpstr>
      <vt:lpstr>IS Auditor &amp; IT Governance</vt:lpstr>
      <vt:lpstr>Audit: Recognizing Problems</vt:lpstr>
      <vt:lpstr>Standard IT Balanced Scorecard</vt:lpstr>
      <vt:lpstr>IT Balanced Scorecard</vt:lpstr>
      <vt:lpstr>Question</vt:lpstr>
      <vt:lpstr>Question</vt:lpstr>
      <vt:lpstr>Question</vt:lpstr>
      <vt:lpstr>Question</vt:lpstr>
      <vt:lpstr>Question</vt:lpstr>
      <vt:lpstr>Question</vt:lpstr>
      <vt:lpstr>Question</vt:lpstr>
      <vt:lpstr>Question</vt:lpstr>
      <vt:lpstr>Question</vt:lpstr>
      <vt:lpstr>Summary</vt:lpstr>
      <vt:lpstr>Health First Case Study</vt:lpstr>
      <vt:lpstr>Plan to Adhere to Regulation</vt:lpstr>
      <vt:lpstr>Strategic Planning Process</vt:lpstr>
      <vt:lpstr>Strategic Planning: Example</vt:lpstr>
      <vt:lpstr>Case Study: IT Governance  Strategic Plan – Tactical Plan</vt:lpstr>
      <vt:lpstr>Case Study: IT Governance Operational Planning</vt:lpstr>
      <vt:lpstr>Plan to Adhere to Regulation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Cheng, Kahili J (cheng001)</dc:creator>
  <cp:lastModifiedBy>Susan Lincke</cp:lastModifiedBy>
  <cp:revision>199</cp:revision>
  <cp:lastPrinted>1601-01-01T00:00:00Z</cp:lastPrinted>
  <dcterms:created xsi:type="dcterms:W3CDTF">1601-01-01T00:00:00Z</dcterms:created>
  <dcterms:modified xsi:type="dcterms:W3CDTF">2024-01-19T23:40:08Z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