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3.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4.xml" ContentType="application/vnd.openxmlformats-officedocument.theme+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5.xml" ContentType="application/vnd.openxmlformats-officedocument.theme+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473" r:id="rId1"/>
    <p:sldMasterId id="2147484485" r:id="rId2"/>
    <p:sldMasterId id="2147484497" r:id="rId3"/>
    <p:sldMasterId id="2147484516" r:id="rId4"/>
    <p:sldMasterId id="2147484714" r:id="rId5"/>
    <p:sldMasterId id="2147484734" r:id="rId6"/>
  </p:sldMasterIdLst>
  <p:notesMasterIdLst>
    <p:notesMasterId r:id="rId85"/>
  </p:notesMasterIdLst>
  <p:sldIdLst>
    <p:sldId id="256" r:id="rId7"/>
    <p:sldId id="343" r:id="rId8"/>
    <p:sldId id="258" r:id="rId9"/>
    <p:sldId id="259" r:id="rId10"/>
    <p:sldId id="260" r:id="rId11"/>
    <p:sldId id="261" r:id="rId12"/>
    <p:sldId id="325" r:id="rId13"/>
    <p:sldId id="345" r:id="rId14"/>
    <p:sldId id="346" r:id="rId15"/>
    <p:sldId id="294" r:id="rId16"/>
    <p:sldId id="280" r:id="rId17"/>
    <p:sldId id="264" r:id="rId18"/>
    <p:sldId id="324" r:id="rId19"/>
    <p:sldId id="357" r:id="rId20"/>
    <p:sldId id="362" r:id="rId21"/>
    <p:sldId id="268" r:id="rId22"/>
    <p:sldId id="295" r:id="rId23"/>
    <p:sldId id="347" r:id="rId24"/>
    <p:sldId id="358" r:id="rId25"/>
    <p:sldId id="269" r:id="rId26"/>
    <p:sldId id="270" r:id="rId27"/>
    <p:sldId id="271" r:id="rId28"/>
    <p:sldId id="272" r:id="rId29"/>
    <p:sldId id="361" r:id="rId30"/>
    <p:sldId id="349" r:id="rId31"/>
    <p:sldId id="339" r:id="rId32"/>
    <p:sldId id="277" r:id="rId33"/>
    <p:sldId id="350" r:id="rId34"/>
    <p:sldId id="342" r:id="rId35"/>
    <p:sldId id="341" r:id="rId36"/>
    <p:sldId id="329" r:id="rId37"/>
    <p:sldId id="276" r:id="rId38"/>
    <p:sldId id="296" r:id="rId39"/>
    <p:sldId id="359" r:id="rId40"/>
    <p:sldId id="298" r:id="rId41"/>
    <p:sldId id="337" r:id="rId42"/>
    <p:sldId id="336" r:id="rId43"/>
    <p:sldId id="335" r:id="rId44"/>
    <p:sldId id="334" r:id="rId45"/>
    <p:sldId id="333" r:id="rId46"/>
    <p:sldId id="314" r:id="rId47"/>
    <p:sldId id="303" r:id="rId48"/>
    <p:sldId id="338" r:id="rId49"/>
    <p:sldId id="273" r:id="rId50"/>
    <p:sldId id="274" r:id="rId51"/>
    <p:sldId id="360" r:id="rId52"/>
    <p:sldId id="275" r:id="rId53"/>
    <p:sldId id="283" r:id="rId54"/>
    <p:sldId id="278" r:id="rId55"/>
    <p:sldId id="307" r:id="rId56"/>
    <p:sldId id="305" r:id="rId57"/>
    <p:sldId id="306" r:id="rId58"/>
    <p:sldId id="308" r:id="rId59"/>
    <p:sldId id="304" r:id="rId60"/>
    <p:sldId id="309" r:id="rId61"/>
    <p:sldId id="284" r:id="rId62"/>
    <p:sldId id="351" r:id="rId63"/>
    <p:sldId id="353" r:id="rId64"/>
    <p:sldId id="354" r:id="rId65"/>
    <p:sldId id="315" r:id="rId66"/>
    <p:sldId id="285" r:id="rId67"/>
    <p:sldId id="287" r:id="rId68"/>
    <p:sldId id="289" r:id="rId69"/>
    <p:sldId id="286" r:id="rId70"/>
    <p:sldId id="288" r:id="rId71"/>
    <p:sldId id="290" r:id="rId72"/>
    <p:sldId id="291" r:id="rId73"/>
    <p:sldId id="292" r:id="rId74"/>
    <p:sldId id="310" r:id="rId75"/>
    <p:sldId id="311" r:id="rId76"/>
    <p:sldId id="356" r:id="rId77"/>
    <p:sldId id="344" r:id="rId78"/>
    <p:sldId id="319" r:id="rId79"/>
    <p:sldId id="318" r:id="rId80"/>
    <p:sldId id="322" r:id="rId81"/>
    <p:sldId id="321" r:id="rId82"/>
    <p:sldId id="320" r:id="rId83"/>
    <p:sldId id="323" r:id="rId84"/>
  </p:sldIdLst>
  <p:sldSz cx="9144000" cy="6858000" type="screen4x3"/>
  <p:notesSz cx="6858000" cy="9144000"/>
  <p:defaultTextStyle>
    <a:defPPr>
      <a:defRPr lang="en-GB"/>
    </a:defPPr>
    <a:lvl1pPr algn="l" defTabSz="457200" rtl="0" eaLnBrk="0" fontAlgn="base" hangingPunct="0">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DejaVu Sans"/>
        <a:cs typeface="DejaVu Sans"/>
      </a:defRPr>
    </a:lvl1pPr>
    <a:lvl2pPr marL="742950" indent="-285750" algn="l" defTabSz="457200" rtl="0" eaLnBrk="0" fontAlgn="base" hangingPunct="0">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DejaVu Sans"/>
        <a:cs typeface="DejaVu Sans"/>
      </a:defRPr>
    </a:lvl2pPr>
    <a:lvl3pPr marL="1143000" indent="-228600" algn="l" defTabSz="457200" rtl="0" eaLnBrk="0" fontAlgn="base" hangingPunct="0">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DejaVu Sans"/>
        <a:cs typeface="DejaVu Sans"/>
      </a:defRPr>
    </a:lvl3pPr>
    <a:lvl4pPr marL="1600200" indent="-228600" algn="l" defTabSz="457200" rtl="0" eaLnBrk="0" fontAlgn="base" hangingPunct="0">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DejaVu Sans"/>
        <a:cs typeface="DejaVu Sans"/>
      </a:defRPr>
    </a:lvl4pPr>
    <a:lvl5pPr marL="2057400" indent="-228600" algn="l" defTabSz="457200" rtl="0" eaLnBrk="0" fontAlgn="base" hangingPunct="0">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DejaVu Sans"/>
        <a:cs typeface="DejaVu Sans"/>
      </a:defRPr>
    </a:lvl5pPr>
    <a:lvl6pPr marL="2286000" algn="l" defTabSz="914400" rtl="0" eaLnBrk="1" latinLnBrk="0" hangingPunct="1">
      <a:defRPr kern="1200">
        <a:solidFill>
          <a:schemeClr val="bg1"/>
        </a:solidFill>
        <a:latin typeface="Arial" panose="020B0604020202020204" pitchFamily="34" charset="0"/>
        <a:ea typeface="DejaVu Sans"/>
        <a:cs typeface="DejaVu Sans"/>
      </a:defRPr>
    </a:lvl6pPr>
    <a:lvl7pPr marL="2743200" algn="l" defTabSz="914400" rtl="0" eaLnBrk="1" latinLnBrk="0" hangingPunct="1">
      <a:defRPr kern="1200">
        <a:solidFill>
          <a:schemeClr val="bg1"/>
        </a:solidFill>
        <a:latin typeface="Arial" panose="020B0604020202020204" pitchFamily="34" charset="0"/>
        <a:ea typeface="DejaVu Sans"/>
        <a:cs typeface="DejaVu Sans"/>
      </a:defRPr>
    </a:lvl7pPr>
    <a:lvl8pPr marL="3200400" algn="l" defTabSz="914400" rtl="0" eaLnBrk="1" latinLnBrk="0" hangingPunct="1">
      <a:defRPr kern="1200">
        <a:solidFill>
          <a:schemeClr val="bg1"/>
        </a:solidFill>
        <a:latin typeface="Arial" panose="020B0604020202020204" pitchFamily="34" charset="0"/>
        <a:ea typeface="DejaVu Sans"/>
        <a:cs typeface="DejaVu Sans"/>
      </a:defRPr>
    </a:lvl8pPr>
    <a:lvl9pPr marL="3657600" algn="l" defTabSz="914400" rtl="0" eaLnBrk="1" latinLnBrk="0" hangingPunct="1">
      <a:defRPr kern="1200">
        <a:solidFill>
          <a:schemeClr val="bg1"/>
        </a:solidFill>
        <a:latin typeface="Arial" panose="020B0604020202020204" pitchFamily="34" charset="0"/>
        <a:ea typeface="DejaVu Sans"/>
        <a:cs typeface="DejaVu San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0E0F8"/>
    <a:srgbClr val="CCECFF"/>
    <a:srgbClr val="FF66FF"/>
    <a:srgbClr val="CCCCFF"/>
    <a:srgbClr val="FFFF99"/>
    <a:srgbClr val="FFFFCC"/>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988" autoAdjust="0"/>
  </p:normalViewPr>
  <p:slideViewPr>
    <p:cSldViewPr>
      <p:cViewPr varScale="1">
        <p:scale>
          <a:sx n="74" d="100"/>
          <a:sy n="74" d="100"/>
        </p:scale>
        <p:origin x="2664"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 d="1"/>
        <a:sy n="1" d="1"/>
      </p:scale>
      <p:origin x="0" y="-24741"/>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0.xml"/><Relationship Id="rId21" Type="http://schemas.openxmlformats.org/officeDocument/2006/relationships/slide" Target="slides/slide15.xml"/><Relationship Id="rId42" Type="http://schemas.openxmlformats.org/officeDocument/2006/relationships/slide" Target="slides/slide36.xml"/><Relationship Id="rId47" Type="http://schemas.openxmlformats.org/officeDocument/2006/relationships/slide" Target="slides/slide41.xml"/><Relationship Id="rId63" Type="http://schemas.openxmlformats.org/officeDocument/2006/relationships/slide" Target="slides/slide57.xml"/><Relationship Id="rId68" Type="http://schemas.openxmlformats.org/officeDocument/2006/relationships/slide" Target="slides/slide62.xml"/><Relationship Id="rId84" Type="http://schemas.openxmlformats.org/officeDocument/2006/relationships/slide" Target="slides/slide78.xml"/><Relationship Id="rId89" Type="http://schemas.openxmlformats.org/officeDocument/2006/relationships/tableStyles" Target="tableStyles.xml"/><Relationship Id="rId16" Type="http://schemas.openxmlformats.org/officeDocument/2006/relationships/slide" Target="slides/slide10.xml"/><Relationship Id="rId11" Type="http://schemas.openxmlformats.org/officeDocument/2006/relationships/slide" Target="slides/slide5.xml"/><Relationship Id="rId32" Type="http://schemas.openxmlformats.org/officeDocument/2006/relationships/slide" Target="slides/slide26.xml"/><Relationship Id="rId37" Type="http://schemas.openxmlformats.org/officeDocument/2006/relationships/slide" Target="slides/slide31.xml"/><Relationship Id="rId53" Type="http://schemas.openxmlformats.org/officeDocument/2006/relationships/slide" Target="slides/slide47.xml"/><Relationship Id="rId58" Type="http://schemas.openxmlformats.org/officeDocument/2006/relationships/slide" Target="slides/slide52.xml"/><Relationship Id="rId74" Type="http://schemas.openxmlformats.org/officeDocument/2006/relationships/slide" Target="slides/slide68.xml"/><Relationship Id="rId79" Type="http://schemas.openxmlformats.org/officeDocument/2006/relationships/slide" Target="slides/slide73.xml"/><Relationship Id="rId5" Type="http://schemas.openxmlformats.org/officeDocument/2006/relationships/slideMaster" Target="slideMasters/slideMaster5.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slide" Target="slides/slide58.xml"/><Relationship Id="rId69" Type="http://schemas.openxmlformats.org/officeDocument/2006/relationships/slide" Target="slides/slide63.xml"/><Relationship Id="rId77" Type="http://schemas.openxmlformats.org/officeDocument/2006/relationships/slide" Target="slides/slide71.xml"/><Relationship Id="rId8" Type="http://schemas.openxmlformats.org/officeDocument/2006/relationships/slide" Target="slides/slide2.xml"/><Relationship Id="rId51" Type="http://schemas.openxmlformats.org/officeDocument/2006/relationships/slide" Target="slides/slide45.xml"/><Relationship Id="rId72" Type="http://schemas.openxmlformats.org/officeDocument/2006/relationships/slide" Target="slides/slide66.xml"/><Relationship Id="rId80" Type="http://schemas.openxmlformats.org/officeDocument/2006/relationships/slide" Target="slides/slide74.xml"/><Relationship Id="rId85" Type="http://schemas.openxmlformats.org/officeDocument/2006/relationships/notesMaster" Target="notesMasters/notesMaster1.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openxmlformats.org/officeDocument/2006/relationships/slide" Target="slides/slide61.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slide" Target="slides/slide56.xml"/><Relationship Id="rId70" Type="http://schemas.openxmlformats.org/officeDocument/2006/relationships/slide" Target="slides/slide64.xml"/><Relationship Id="rId75" Type="http://schemas.openxmlformats.org/officeDocument/2006/relationships/slide" Target="slides/slide69.xml"/><Relationship Id="rId83" Type="http://schemas.openxmlformats.org/officeDocument/2006/relationships/slide" Target="slides/slide77.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slide" Target="slides/slide59.xml"/><Relationship Id="rId73" Type="http://schemas.openxmlformats.org/officeDocument/2006/relationships/slide" Target="slides/slide67.xml"/><Relationship Id="rId78" Type="http://schemas.openxmlformats.org/officeDocument/2006/relationships/slide" Target="slides/slide72.xml"/><Relationship Id="rId81" Type="http://schemas.openxmlformats.org/officeDocument/2006/relationships/slide" Target="slides/slide75.xml"/><Relationship Id="rId86"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3" Type="http://schemas.openxmlformats.org/officeDocument/2006/relationships/slide" Target="slides/slide7.xml"/><Relationship Id="rId18" Type="http://schemas.openxmlformats.org/officeDocument/2006/relationships/slide" Target="slides/slide12.xml"/><Relationship Id="rId39" Type="http://schemas.openxmlformats.org/officeDocument/2006/relationships/slide" Target="slides/slide33.xml"/><Relationship Id="rId34" Type="http://schemas.openxmlformats.org/officeDocument/2006/relationships/slide" Target="slides/slide28.xml"/><Relationship Id="rId50" Type="http://schemas.openxmlformats.org/officeDocument/2006/relationships/slide" Target="slides/slide44.xml"/><Relationship Id="rId55" Type="http://schemas.openxmlformats.org/officeDocument/2006/relationships/slide" Target="slides/slide49.xml"/><Relationship Id="rId76" Type="http://schemas.openxmlformats.org/officeDocument/2006/relationships/slide" Target="slides/slide70.xml"/><Relationship Id="rId7" Type="http://schemas.openxmlformats.org/officeDocument/2006/relationships/slide" Target="slides/slide1.xml"/><Relationship Id="rId71" Type="http://schemas.openxmlformats.org/officeDocument/2006/relationships/slide" Target="slides/slide65.xml"/><Relationship Id="rId2" Type="http://schemas.openxmlformats.org/officeDocument/2006/relationships/slideMaster" Target="slideMasters/slideMaster2.xml"/><Relationship Id="rId29" Type="http://schemas.openxmlformats.org/officeDocument/2006/relationships/slide" Target="slides/slide23.xml"/><Relationship Id="rId24" Type="http://schemas.openxmlformats.org/officeDocument/2006/relationships/slide" Target="slides/slide18.xml"/><Relationship Id="rId40" Type="http://schemas.openxmlformats.org/officeDocument/2006/relationships/slide" Target="slides/slide34.xml"/><Relationship Id="rId45" Type="http://schemas.openxmlformats.org/officeDocument/2006/relationships/slide" Target="slides/slide39.xml"/><Relationship Id="rId66" Type="http://schemas.openxmlformats.org/officeDocument/2006/relationships/slide" Target="slides/slide60.xml"/><Relationship Id="rId87" Type="http://schemas.openxmlformats.org/officeDocument/2006/relationships/viewProps" Target="viewProps.xml"/><Relationship Id="rId61" Type="http://schemas.openxmlformats.org/officeDocument/2006/relationships/slide" Target="slides/slide55.xml"/><Relationship Id="rId82" Type="http://schemas.openxmlformats.org/officeDocument/2006/relationships/slide" Target="slides/slide76.xml"/><Relationship Id="rId19"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37423E-DE48-4CC2-9378-59D6E10D1EE9}"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US"/>
        </a:p>
      </dgm:t>
    </dgm:pt>
    <dgm:pt modelId="{EDF830EB-AC7B-4E0D-9DB1-C57E3BFF2B0F}">
      <dgm:prSet phldrT="[Text]"/>
      <dgm:spPr/>
      <dgm:t>
        <a:bodyPr/>
        <a:lstStyle/>
        <a:p>
          <a:r>
            <a:rPr lang="en-US" dirty="0"/>
            <a:t>Step 4: Preparing for IT Disaster Recovery</a:t>
          </a:r>
        </a:p>
      </dgm:t>
    </dgm:pt>
    <dgm:pt modelId="{79EF779E-68FA-4E26-B90D-27084CA04AA8}" type="parTrans" cxnId="{BB924DBC-EA0E-45E5-B04F-6CF823452F24}">
      <dgm:prSet/>
      <dgm:spPr/>
      <dgm:t>
        <a:bodyPr/>
        <a:lstStyle/>
        <a:p>
          <a:endParaRPr lang="en-US"/>
        </a:p>
      </dgm:t>
    </dgm:pt>
    <dgm:pt modelId="{F7756658-FAF8-4F99-83DC-63F59C3C5CEB}" type="sibTrans" cxnId="{BB924DBC-EA0E-45E5-B04F-6CF823452F24}">
      <dgm:prSet/>
      <dgm:spPr/>
      <dgm:t>
        <a:bodyPr/>
        <a:lstStyle/>
        <a:p>
          <a:endParaRPr lang="en-US"/>
        </a:p>
      </dgm:t>
    </dgm:pt>
    <dgm:pt modelId="{4F94DD7F-49C8-42C4-830F-5AB13D1015A8}">
      <dgm:prSet/>
      <dgm:spPr>
        <a:solidFill>
          <a:srgbClr val="C00000"/>
        </a:solidFill>
      </dgm:spPr>
      <dgm:t>
        <a:bodyPr/>
        <a:lstStyle/>
        <a:p>
          <a:pPr>
            <a:buFont typeface="+mj-lt"/>
            <a:buAutoNum type="arabicPeriod"/>
          </a:pPr>
          <a:r>
            <a:rPr lang="en-US" b="0" i="0" dirty="0"/>
            <a:t>Step 1:  Define Threats Resulting in Business Disruption (BIA)</a:t>
          </a:r>
        </a:p>
      </dgm:t>
    </dgm:pt>
    <dgm:pt modelId="{7CC384CD-6E26-49B5-A860-301E808C98D5}" type="parTrans" cxnId="{12D15C75-DF0F-4CA9-8AAA-9F9DDEC0AC61}">
      <dgm:prSet/>
      <dgm:spPr/>
      <dgm:t>
        <a:bodyPr/>
        <a:lstStyle/>
        <a:p>
          <a:endParaRPr lang="en-US"/>
        </a:p>
      </dgm:t>
    </dgm:pt>
    <dgm:pt modelId="{A2A13214-0096-4C55-AB52-AFA7E0F00920}" type="sibTrans" cxnId="{12D15C75-DF0F-4CA9-8AAA-9F9DDEC0AC61}">
      <dgm:prSet/>
      <dgm:spPr/>
      <dgm:t>
        <a:bodyPr/>
        <a:lstStyle/>
        <a:p>
          <a:endParaRPr lang="en-US"/>
        </a:p>
      </dgm:t>
    </dgm:pt>
    <dgm:pt modelId="{A55EE388-0D7B-4C49-8E2D-FF3F2A26FCE6}">
      <dgm:prSet/>
      <dgm:spPr/>
      <dgm:t>
        <a:bodyPr/>
        <a:lstStyle/>
        <a:p>
          <a:r>
            <a:rPr lang="en-US" dirty="0"/>
            <a:t>Step 3: Plan for IT Recovery (Business Continuity)</a:t>
          </a:r>
        </a:p>
      </dgm:t>
    </dgm:pt>
    <dgm:pt modelId="{A4FC4116-71BB-4D8D-BE28-038CBC434C23}" type="parTrans" cxnId="{5A4CAFC8-6779-48BD-9A16-AD5221B67612}">
      <dgm:prSet/>
      <dgm:spPr/>
      <dgm:t>
        <a:bodyPr/>
        <a:lstStyle/>
        <a:p>
          <a:endParaRPr lang="en-US"/>
        </a:p>
      </dgm:t>
    </dgm:pt>
    <dgm:pt modelId="{0409BA90-E4D0-45AB-BB50-4FB5E62B823D}" type="sibTrans" cxnId="{5A4CAFC8-6779-48BD-9A16-AD5221B67612}">
      <dgm:prSet/>
      <dgm:spPr/>
      <dgm:t>
        <a:bodyPr/>
        <a:lstStyle/>
        <a:p>
          <a:endParaRPr lang="en-US"/>
        </a:p>
      </dgm:t>
    </dgm:pt>
    <dgm:pt modelId="{B21DC5B8-2547-49DC-BE4B-B717494D8CAD}">
      <dgm:prSet/>
      <dgm:spPr>
        <a:solidFill>
          <a:srgbClr val="C00000"/>
        </a:solidFill>
      </dgm:spPr>
      <dgm:t>
        <a:bodyPr/>
        <a:lstStyle/>
        <a:p>
          <a:r>
            <a:rPr lang="en-US" dirty="0"/>
            <a:t>Step 2: Define Recovery Objectives (BIA)</a:t>
          </a:r>
        </a:p>
      </dgm:t>
    </dgm:pt>
    <dgm:pt modelId="{89FBEE47-3093-464A-88CA-274708A651BE}" type="parTrans" cxnId="{C9065252-06A2-45B3-B10A-85BDBA4641C8}">
      <dgm:prSet/>
      <dgm:spPr/>
      <dgm:t>
        <a:bodyPr/>
        <a:lstStyle/>
        <a:p>
          <a:endParaRPr lang="en-US"/>
        </a:p>
      </dgm:t>
    </dgm:pt>
    <dgm:pt modelId="{4EBBC9A7-BAC0-4A2F-A207-02299EDD34C3}" type="sibTrans" cxnId="{C9065252-06A2-45B3-B10A-85BDBA4641C8}">
      <dgm:prSet/>
      <dgm:spPr/>
      <dgm:t>
        <a:bodyPr/>
        <a:lstStyle/>
        <a:p>
          <a:endParaRPr lang="en-US"/>
        </a:p>
      </dgm:t>
    </dgm:pt>
    <dgm:pt modelId="{66F44829-83F7-41B0-9F4C-EE6BCB6EDFCC}" type="pres">
      <dgm:prSet presAssocID="{1037423E-DE48-4CC2-9378-59D6E10D1EE9}" presName="linearFlow" presStyleCnt="0">
        <dgm:presLayoutVars>
          <dgm:resizeHandles val="exact"/>
        </dgm:presLayoutVars>
      </dgm:prSet>
      <dgm:spPr/>
    </dgm:pt>
    <dgm:pt modelId="{C6026677-1AAE-4CC1-844A-57F0A3570EA4}" type="pres">
      <dgm:prSet presAssocID="{4F94DD7F-49C8-42C4-830F-5AB13D1015A8}" presName="node" presStyleLbl="node1" presStyleIdx="0" presStyleCnt="4">
        <dgm:presLayoutVars>
          <dgm:bulletEnabled val="1"/>
        </dgm:presLayoutVars>
      </dgm:prSet>
      <dgm:spPr/>
    </dgm:pt>
    <dgm:pt modelId="{59547D2D-15E5-43A8-BF18-1CF1DF596D6E}" type="pres">
      <dgm:prSet presAssocID="{A2A13214-0096-4C55-AB52-AFA7E0F00920}" presName="sibTrans" presStyleLbl="sibTrans2D1" presStyleIdx="0" presStyleCnt="3"/>
      <dgm:spPr/>
    </dgm:pt>
    <dgm:pt modelId="{F9A300F0-424E-44D4-A25F-317E289015BB}" type="pres">
      <dgm:prSet presAssocID="{A2A13214-0096-4C55-AB52-AFA7E0F00920}" presName="connectorText" presStyleLbl="sibTrans2D1" presStyleIdx="0" presStyleCnt="3"/>
      <dgm:spPr/>
    </dgm:pt>
    <dgm:pt modelId="{B835D6CF-B6C3-4F19-BD80-60B228A66D03}" type="pres">
      <dgm:prSet presAssocID="{B21DC5B8-2547-49DC-BE4B-B717494D8CAD}" presName="node" presStyleLbl="node1" presStyleIdx="1" presStyleCnt="4">
        <dgm:presLayoutVars>
          <dgm:bulletEnabled val="1"/>
        </dgm:presLayoutVars>
      </dgm:prSet>
      <dgm:spPr/>
    </dgm:pt>
    <dgm:pt modelId="{1480DBFB-2092-40B3-BDDF-889C94720FB3}" type="pres">
      <dgm:prSet presAssocID="{4EBBC9A7-BAC0-4A2F-A207-02299EDD34C3}" presName="sibTrans" presStyleLbl="sibTrans2D1" presStyleIdx="1" presStyleCnt="3"/>
      <dgm:spPr/>
    </dgm:pt>
    <dgm:pt modelId="{9A533B56-8ECA-409C-BA78-F200BEEBCC60}" type="pres">
      <dgm:prSet presAssocID="{4EBBC9A7-BAC0-4A2F-A207-02299EDD34C3}" presName="connectorText" presStyleLbl="sibTrans2D1" presStyleIdx="1" presStyleCnt="3"/>
      <dgm:spPr/>
    </dgm:pt>
    <dgm:pt modelId="{C9511147-4B51-4D16-9CEB-FBDE7CC811AD}" type="pres">
      <dgm:prSet presAssocID="{A55EE388-0D7B-4C49-8E2D-FF3F2A26FCE6}" presName="node" presStyleLbl="node1" presStyleIdx="2" presStyleCnt="4">
        <dgm:presLayoutVars>
          <dgm:bulletEnabled val="1"/>
        </dgm:presLayoutVars>
      </dgm:prSet>
      <dgm:spPr/>
    </dgm:pt>
    <dgm:pt modelId="{C30C0385-DCAB-4509-990D-BAAFC54AF67B}" type="pres">
      <dgm:prSet presAssocID="{0409BA90-E4D0-45AB-BB50-4FB5E62B823D}" presName="sibTrans" presStyleLbl="sibTrans2D1" presStyleIdx="2" presStyleCnt="3"/>
      <dgm:spPr/>
    </dgm:pt>
    <dgm:pt modelId="{964CBCA6-14FB-4FC2-9CF1-8A1EB22F2A13}" type="pres">
      <dgm:prSet presAssocID="{0409BA90-E4D0-45AB-BB50-4FB5E62B823D}" presName="connectorText" presStyleLbl="sibTrans2D1" presStyleIdx="2" presStyleCnt="3"/>
      <dgm:spPr/>
    </dgm:pt>
    <dgm:pt modelId="{556D2DC2-17E8-4124-8D1A-E0AC7BDDE279}" type="pres">
      <dgm:prSet presAssocID="{EDF830EB-AC7B-4E0D-9DB1-C57E3BFF2B0F}" presName="node" presStyleLbl="node1" presStyleIdx="3" presStyleCnt="4">
        <dgm:presLayoutVars>
          <dgm:bulletEnabled val="1"/>
        </dgm:presLayoutVars>
      </dgm:prSet>
      <dgm:spPr/>
    </dgm:pt>
  </dgm:ptLst>
  <dgm:cxnLst>
    <dgm:cxn modelId="{E7661201-6D7A-45BB-92FF-8344B0685366}" type="presOf" srcId="{1037423E-DE48-4CC2-9378-59D6E10D1EE9}" destId="{66F44829-83F7-41B0-9F4C-EE6BCB6EDFCC}" srcOrd="0" destOrd="0" presId="urn:microsoft.com/office/officeart/2005/8/layout/process2"/>
    <dgm:cxn modelId="{21092A01-A0C4-45C4-AB0B-DF54D0601096}" type="presOf" srcId="{4EBBC9A7-BAC0-4A2F-A207-02299EDD34C3}" destId="{9A533B56-8ECA-409C-BA78-F200BEEBCC60}" srcOrd="1" destOrd="0" presId="urn:microsoft.com/office/officeart/2005/8/layout/process2"/>
    <dgm:cxn modelId="{5C1FAD03-5EF6-4488-B6D4-741D0EB9D1AC}" type="presOf" srcId="{EDF830EB-AC7B-4E0D-9DB1-C57E3BFF2B0F}" destId="{556D2DC2-17E8-4124-8D1A-E0AC7BDDE279}" srcOrd="0" destOrd="0" presId="urn:microsoft.com/office/officeart/2005/8/layout/process2"/>
    <dgm:cxn modelId="{B37CBE15-69C3-4C12-AD41-4258A93EAA4A}" type="presOf" srcId="{A2A13214-0096-4C55-AB52-AFA7E0F00920}" destId="{59547D2D-15E5-43A8-BF18-1CF1DF596D6E}" srcOrd="0" destOrd="0" presId="urn:microsoft.com/office/officeart/2005/8/layout/process2"/>
    <dgm:cxn modelId="{3056BC25-BB9F-4722-9383-235D9AE0B7FB}" type="presOf" srcId="{4F94DD7F-49C8-42C4-830F-5AB13D1015A8}" destId="{C6026677-1AAE-4CC1-844A-57F0A3570EA4}" srcOrd="0" destOrd="0" presId="urn:microsoft.com/office/officeart/2005/8/layout/process2"/>
    <dgm:cxn modelId="{C9065252-06A2-45B3-B10A-85BDBA4641C8}" srcId="{1037423E-DE48-4CC2-9378-59D6E10D1EE9}" destId="{B21DC5B8-2547-49DC-BE4B-B717494D8CAD}" srcOrd="1" destOrd="0" parTransId="{89FBEE47-3093-464A-88CA-274708A651BE}" sibTransId="{4EBBC9A7-BAC0-4A2F-A207-02299EDD34C3}"/>
    <dgm:cxn modelId="{12D15C75-DF0F-4CA9-8AAA-9F9DDEC0AC61}" srcId="{1037423E-DE48-4CC2-9378-59D6E10D1EE9}" destId="{4F94DD7F-49C8-42C4-830F-5AB13D1015A8}" srcOrd="0" destOrd="0" parTransId="{7CC384CD-6E26-49B5-A860-301E808C98D5}" sibTransId="{A2A13214-0096-4C55-AB52-AFA7E0F00920}"/>
    <dgm:cxn modelId="{86145558-9B1C-473D-B309-04EB8C40CCD6}" type="presOf" srcId="{A2A13214-0096-4C55-AB52-AFA7E0F00920}" destId="{F9A300F0-424E-44D4-A25F-317E289015BB}" srcOrd="1" destOrd="0" presId="urn:microsoft.com/office/officeart/2005/8/layout/process2"/>
    <dgm:cxn modelId="{9D75B785-2608-43EB-95B6-2A40F62455C9}" type="presOf" srcId="{4EBBC9A7-BAC0-4A2F-A207-02299EDD34C3}" destId="{1480DBFB-2092-40B3-BDDF-889C94720FB3}" srcOrd="0" destOrd="0" presId="urn:microsoft.com/office/officeart/2005/8/layout/process2"/>
    <dgm:cxn modelId="{47D1F48C-8229-4894-AFE4-9A4A606E5A52}" type="presOf" srcId="{0409BA90-E4D0-45AB-BB50-4FB5E62B823D}" destId="{C30C0385-DCAB-4509-990D-BAAFC54AF67B}" srcOrd="0" destOrd="0" presId="urn:microsoft.com/office/officeart/2005/8/layout/process2"/>
    <dgm:cxn modelId="{D5284893-9B5C-400F-AD21-601BE6B5DD0D}" type="presOf" srcId="{B21DC5B8-2547-49DC-BE4B-B717494D8CAD}" destId="{B835D6CF-B6C3-4F19-BD80-60B228A66D03}" srcOrd="0" destOrd="0" presId="urn:microsoft.com/office/officeart/2005/8/layout/process2"/>
    <dgm:cxn modelId="{EAB7E6A2-16AC-4AD3-AFFB-23563C331748}" type="presOf" srcId="{A55EE388-0D7B-4C49-8E2D-FF3F2A26FCE6}" destId="{C9511147-4B51-4D16-9CEB-FBDE7CC811AD}" srcOrd="0" destOrd="0" presId="urn:microsoft.com/office/officeart/2005/8/layout/process2"/>
    <dgm:cxn modelId="{BB924DBC-EA0E-45E5-B04F-6CF823452F24}" srcId="{1037423E-DE48-4CC2-9378-59D6E10D1EE9}" destId="{EDF830EB-AC7B-4E0D-9DB1-C57E3BFF2B0F}" srcOrd="3" destOrd="0" parTransId="{79EF779E-68FA-4E26-B90D-27084CA04AA8}" sibTransId="{F7756658-FAF8-4F99-83DC-63F59C3C5CEB}"/>
    <dgm:cxn modelId="{5A4CAFC8-6779-48BD-9A16-AD5221B67612}" srcId="{1037423E-DE48-4CC2-9378-59D6E10D1EE9}" destId="{A55EE388-0D7B-4C49-8E2D-FF3F2A26FCE6}" srcOrd="2" destOrd="0" parTransId="{A4FC4116-71BB-4D8D-BE28-038CBC434C23}" sibTransId="{0409BA90-E4D0-45AB-BB50-4FB5E62B823D}"/>
    <dgm:cxn modelId="{EAB1A2F2-2B6E-4EAA-BB13-5B320D3BB554}" type="presOf" srcId="{0409BA90-E4D0-45AB-BB50-4FB5E62B823D}" destId="{964CBCA6-14FB-4FC2-9CF1-8A1EB22F2A13}" srcOrd="1" destOrd="0" presId="urn:microsoft.com/office/officeart/2005/8/layout/process2"/>
    <dgm:cxn modelId="{7550EE6A-2CA0-43EB-BCEF-C17E75CE7FEF}" type="presParOf" srcId="{66F44829-83F7-41B0-9F4C-EE6BCB6EDFCC}" destId="{C6026677-1AAE-4CC1-844A-57F0A3570EA4}" srcOrd="0" destOrd="0" presId="urn:microsoft.com/office/officeart/2005/8/layout/process2"/>
    <dgm:cxn modelId="{9AA4263D-2098-43DD-9A3E-59C82AEB275F}" type="presParOf" srcId="{66F44829-83F7-41B0-9F4C-EE6BCB6EDFCC}" destId="{59547D2D-15E5-43A8-BF18-1CF1DF596D6E}" srcOrd="1" destOrd="0" presId="urn:microsoft.com/office/officeart/2005/8/layout/process2"/>
    <dgm:cxn modelId="{DC6AD126-2836-4FC7-BBE1-F80331BE391E}" type="presParOf" srcId="{59547D2D-15E5-43A8-BF18-1CF1DF596D6E}" destId="{F9A300F0-424E-44D4-A25F-317E289015BB}" srcOrd="0" destOrd="0" presId="urn:microsoft.com/office/officeart/2005/8/layout/process2"/>
    <dgm:cxn modelId="{994ACF93-1678-420A-91B5-D2E26E44044C}" type="presParOf" srcId="{66F44829-83F7-41B0-9F4C-EE6BCB6EDFCC}" destId="{B835D6CF-B6C3-4F19-BD80-60B228A66D03}" srcOrd="2" destOrd="0" presId="urn:microsoft.com/office/officeart/2005/8/layout/process2"/>
    <dgm:cxn modelId="{9CDD4FD6-1F48-4EB6-B118-D8BB32B53278}" type="presParOf" srcId="{66F44829-83F7-41B0-9F4C-EE6BCB6EDFCC}" destId="{1480DBFB-2092-40B3-BDDF-889C94720FB3}" srcOrd="3" destOrd="0" presId="urn:microsoft.com/office/officeart/2005/8/layout/process2"/>
    <dgm:cxn modelId="{AD413FC8-7623-4D7F-932B-13DE850BEA57}" type="presParOf" srcId="{1480DBFB-2092-40B3-BDDF-889C94720FB3}" destId="{9A533B56-8ECA-409C-BA78-F200BEEBCC60}" srcOrd="0" destOrd="0" presId="urn:microsoft.com/office/officeart/2005/8/layout/process2"/>
    <dgm:cxn modelId="{9B7CC203-D8C8-49AB-B9D2-22953F02F5B7}" type="presParOf" srcId="{66F44829-83F7-41B0-9F4C-EE6BCB6EDFCC}" destId="{C9511147-4B51-4D16-9CEB-FBDE7CC811AD}" srcOrd="4" destOrd="0" presId="urn:microsoft.com/office/officeart/2005/8/layout/process2"/>
    <dgm:cxn modelId="{E705B69F-662B-4D64-93CD-E0F8E9D79AAF}" type="presParOf" srcId="{66F44829-83F7-41B0-9F4C-EE6BCB6EDFCC}" destId="{C30C0385-DCAB-4509-990D-BAAFC54AF67B}" srcOrd="5" destOrd="0" presId="urn:microsoft.com/office/officeart/2005/8/layout/process2"/>
    <dgm:cxn modelId="{632DF5E2-F342-4A4D-90DF-0AF19CB4FE1D}" type="presParOf" srcId="{C30C0385-DCAB-4509-990D-BAAFC54AF67B}" destId="{964CBCA6-14FB-4FC2-9CF1-8A1EB22F2A13}" srcOrd="0" destOrd="0" presId="urn:microsoft.com/office/officeart/2005/8/layout/process2"/>
    <dgm:cxn modelId="{F05F2DDA-C5DF-446E-994B-E3577DAEC339}" type="presParOf" srcId="{66F44829-83F7-41B0-9F4C-EE6BCB6EDFCC}" destId="{556D2DC2-17E8-4124-8D1A-E0AC7BDDE279}" srcOrd="6"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E1F088F-4A22-4611-B54C-A4488F532B6D}" type="doc">
      <dgm:prSet loTypeId="urn:microsoft.com/office/officeart/2005/8/layout/orgChart1" loCatId="hierarchy" qsTypeId="urn:microsoft.com/office/officeart/2005/8/quickstyle/simple1" qsCatId="simple" csTypeId="urn:microsoft.com/office/officeart/2005/8/colors/accent1_2" csCatId="accent1" phldr="1"/>
      <dgm:spPr/>
    </dgm:pt>
    <dgm:pt modelId="{079A4FCC-25B7-45C4-80EF-A375246966C6}">
      <dgm:prSet/>
      <dgm:spPr>
        <a:solidFill>
          <a:schemeClr val="tx1">
            <a:lumMod val="75000"/>
            <a:lumOff val="25000"/>
          </a:schemeClr>
        </a:solidFill>
      </dgm:spPr>
      <dgm:t>
        <a:bodyPr/>
        <a:lstStyle/>
        <a:p>
          <a:pPr marL="0" marR="0" lvl="0" indent="0" algn="ctr" defTabSz="4572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lumMod val="10000"/>
                  <a:lumOff val="90000"/>
                </a:schemeClr>
              </a:solidFill>
              <a:effectLst/>
              <a:latin typeface="Arial" panose="020B0604020202020204" pitchFamily="34" charset="0"/>
              <a:ea typeface="DejaVu Sans"/>
              <a:cs typeface="DejaVu Sans"/>
            </a:rPr>
            <a:t>Corporate</a:t>
          </a:r>
        </a:p>
      </dgm:t>
    </dgm:pt>
    <dgm:pt modelId="{F9E5441B-B3BA-4208-A336-11035959E4A6}" type="parTrans" cxnId="{696F80EB-B0CB-40C2-990B-EACCA7DCD956}">
      <dgm:prSet/>
      <dgm:spPr/>
      <dgm:t>
        <a:bodyPr/>
        <a:lstStyle/>
        <a:p>
          <a:endParaRPr lang="en-US"/>
        </a:p>
      </dgm:t>
    </dgm:pt>
    <dgm:pt modelId="{8A91FAE3-87FC-4B6B-A67B-509FBA96BE4D}" type="sibTrans" cxnId="{696F80EB-B0CB-40C2-990B-EACCA7DCD956}">
      <dgm:prSet/>
      <dgm:spPr/>
      <dgm:t>
        <a:bodyPr/>
        <a:lstStyle/>
        <a:p>
          <a:endParaRPr lang="en-US"/>
        </a:p>
      </dgm:t>
    </dgm:pt>
    <dgm:pt modelId="{FC5502D2-855E-4A42-B800-B2B63837AFCD}">
      <dgm:prSet/>
      <dgm:spPr>
        <a:solidFill>
          <a:schemeClr val="accent2">
            <a:lumMod val="20000"/>
            <a:lumOff val="80000"/>
          </a:schemeClr>
        </a:solidFill>
      </dgm:spPr>
      <dgm:t>
        <a:bodyPr/>
        <a:lstStyle/>
        <a:p>
          <a:pPr marL="0" marR="0" lvl="0" indent="0" algn="ctr" defTabSz="4572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latin typeface="Arial" panose="020B0604020202020204" pitchFamily="34" charset="0"/>
              <a:ea typeface="DejaVu Sans"/>
              <a:cs typeface="DejaVu Sans"/>
            </a:rPr>
            <a:t>Sales (1)</a:t>
          </a:r>
        </a:p>
      </dgm:t>
    </dgm:pt>
    <dgm:pt modelId="{B44714DB-31A8-4D38-91E3-6BCF4E636677}" type="parTrans" cxnId="{38C84F2D-D988-4804-ABDC-90C7ED871BFA}">
      <dgm:prSet/>
      <dgm:spPr/>
      <dgm:t>
        <a:bodyPr/>
        <a:lstStyle/>
        <a:p>
          <a:endParaRPr lang="en-US"/>
        </a:p>
      </dgm:t>
    </dgm:pt>
    <dgm:pt modelId="{F97B42CA-C961-4C47-9570-55A826037796}" type="sibTrans" cxnId="{38C84F2D-D988-4804-ABDC-90C7ED871BFA}">
      <dgm:prSet/>
      <dgm:spPr/>
      <dgm:t>
        <a:bodyPr/>
        <a:lstStyle/>
        <a:p>
          <a:endParaRPr lang="en-US"/>
        </a:p>
      </dgm:t>
    </dgm:pt>
    <dgm:pt modelId="{0EF91374-6E7B-4297-85B3-F86F21F8F4B7}">
      <dgm:prSet/>
      <dgm:spPr>
        <a:solidFill>
          <a:schemeClr val="accent1">
            <a:lumMod val="60000"/>
            <a:lumOff val="40000"/>
          </a:schemeClr>
        </a:solidFill>
      </dgm:spPr>
      <dgm:t>
        <a:bodyPr/>
        <a:lstStyle/>
        <a:p>
          <a:pPr marL="0" marR="0" lvl="0" indent="0" algn="ctr" defTabSz="4572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ea typeface="DejaVu Sans"/>
              <a:cs typeface="DejaVu Sans"/>
            </a:rPr>
            <a:t>Web Service (1)</a:t>
          </a:r>
        </a:p>
      </dgm:t>
    </dgm:pt>
    <dgm:pt modelId="{A5D6D449-5734-40C0-AFF0-1F2FF95BD2DC}" type="parTrans" cxnId="{B737B008-36DC-4282-9530-F0ADFB83BCBA}">
      <dgm:prSet/>
      <dgm:spPr/>
      <dgm:t>
        <a:bodyPr/>
        <a:lstStyle/>
        <a:p>
          <a:endParaRPr lang="en-US"/>
        </a:p>
      </dgm:t>
    </dgm:pt>
    <dgm:pt modelId="{B77CF382-CEBF-4F1F-9F98-3EEBA018B16A}" type="sibTrans" cxnId="{B737B008-36DC-4282-9530-F0ADFB83BCBA}">
      <dgm:prSet/>
      <dgm:spPr/>
      <dgm:t>
        <a:bodyPr/>
        <a:lstStyle/>
        <a:p>
          <a:endParaRPr lang="en-US"/>
        </a:p>
      </dgm:t>
    </dgm:pt>
    <dgm:pt modelId="{E8351A53-6429-4D01-B403-6644E744D5F5}">
      <dgm:prSet/>
      <dgm:spPr>
        <a:solidFill>
          <a:schemeClr val="accent4">
            <a:lumMod val="60000"/>
            <a:lumOff val="40000"/>
          </a:schemeClr>
        </a:solidFill>
      </dgm:spPr>
      <dgm:t>
        <a:bodyPr/>
        <a:lstStyle/>
        <a:p>
          <a:pPr marL="0" marR="0" lvl="0" indent="0" algn="ctr" defTabSz="4572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ea typeface="DejaVu Sans"/>
              <a:cs typeface="DejaVu Sans"/>
            </a:rPr>
            <a:t>Product A (1)</a:t>
          </a:r>
        </a:p>
      </dgm:t>
    </dgm:pt>
    <dgm:pt modelId="{2F982B02-E1E8-4E29-864E-4F82A003454F}" type="parTrans" cxnId="{6E372D13-8D13-43EF-B03E-B2CC123DBC39}">
      <dgm:prSet/>
      <dgm:spPr/>
      <dgm:t>
        <a:bodyPr/>
        <a:lstStyle/>
        <a:p>
          <a:endParaRPr lang="en-US"/>
        </a:p>
      </dgm:t>
    </dgm:pt>
    <dgm:pt modelId="{70A750CD-1949-416C-AF9C-BE7F839348A9}" type="sibTrans" cxnId="{6E372D13-8D13-43EF-B03E-B2CC123DBC39}">
      <dgm:prSet/>
      <dgm:spPr/>
      <dgm:t>
        <a:bodyPr/>
        <a:lstStyle/>
        <a:p>
          <a:endParaRPr lang="en-US"/>
        </a:p>
      </dgm:t>
    </dgm:pt>
    <dgm:pt modelId="{DE0E146D-C7FA-485B-A9E6-F6960F4682E0}">
      <dgm:prSet/>
      <dgm:spPr>
        <a:solidFill>
          <a:schemeClr val="accent4">
            <a:lumMod val="60000"/>
            <a:lumOff val="40000"/>
          </a:schemeClr>
        </a:solidFill>
      </dgm:spPr>
      <dgm:t>
        <a:bodyPr/>
        <a:lstStyle/>
        <a:p>
          <a:pPr marL="0" marR="0" lvl="0" indent="0" algn="ctr" defTabSz="4572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ea typeface="DejaVu Sans"/>
              <a:cs typeface="DejaVu Sans"/>
            </a:rPr>
            <a:t>Product B (2)</a:t>
          </a:r>
        </a:p>
      </dgm:t>
    </dgm:pt>
    <dgm:pt modelId="{89CB25E1-141E-4AF1-9234-B69528FE8818}" type="parTrans" cxnId="{A2E4BE26-23D7-41A8-967A-2649848C503C}">
      <dgm:prSet/>
      <dgm:spPr/>
      <dgm:t>
        <a:bodyPr/>
        <a:lstStyle/>
        <a:p>
          <a:endParaRPr lang="en-US"/>
        </a:p>
      </dgm:t>
    </dgm:pt>
    <dgm:pt modelId="{20841FC7-1B31-44E6-AC3E-6835215333A4}" type="sibTrans" cxnId="{A2E4BE26-23D7-41A8-967A-2649848C503C}">
      <dgm:prSet/>
      <dgm:spPr/>
      <dgm:t>
        <a:bodyPr/>
        <a:lstStyle/>
        <a:p>
          <a:endParaRPr lang="en-US"/>
        </a:p>
      </dgm:t>
    </dgm:pt>
    <dgm:pt modelId="{0B03313F-2734-4A34-9A17-9837FE15003B}">
      <dgm:prSet/>
      <dgm:spPr>
        <a:solidFill>
          <a:schemeClr val="accent4">
            <a:lumMod val="60000"/>
            <a:lumOff val="40000"/>
          </a:schemeClr>
        </a:solidFill>
      </dgm:spPr>
      <dgm:t>
        <a:bodyPr/>
        <a:lstStyle/>
        <a:p>
          <a:pPr marL="0" marR="0" lvl="0" indent="0" algn="ctr" defTabSz="4572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ea typeface="DejaVu Sans"/>
              <a:cs typeface="DejaVu Sans"/>
            </a:rPr>
            <a:t>Product C (3)</a:t>
          </a:r>
        </a:p>
      </dgm:t>
    </dgm:pt>
    <dgm:pt modelId="{A1CB7114-F9F7-4BFC-AB31-78A50A1E7A04}" type="parTrans" cxnId="{462F027B-EB05-434E-9E6E-335E0070A0D8}">
      <dgm:prSet/>
      <dgm:spPr/>
      <dgm:t>
        <a:bodyPr/>
        <a:lstStyle/>
        <a:p>
          <a:endParaRPr lang="en-US"/>
        </a:p>
      </dgm:t>
    </dgm:pt>
    <dgm:pt modelId="{569F413C-7CBA-41CD-ADF7-0808F0076EB5}" type="sibTrans" cxnId="{462F027B-EB05-434E-9E6E-335E0070A0D8}">
      <dgm:prSet/>
      <dgm:spPr/>
      <dgm:t>
        <a:bodyPr/>
        <a:lstStyle/>
        <a:p>
          <a:endParaRPr lang="en-US"/>
        </a:p>
      </dgm:t>
    </dgm:pt>
    <dgm:pt modelId="{678F701B-301E-4CBE-B1E9-B8B4F78AEF58}">
      <dgm:prSet/>
      <dgm:spPr>
        <a:solidFill>
          <a:schemeClr val="accent1">
            <a:lumMod val="60000"/>
            <a:lumOff val="40000"/>
          </a:schemeClr>
        </a:solidFill>
      </dgm:spPr>
      <dgm:t>
        <a:bodyPr/>
        <a:lstStyle/>
        <a:p>
          <a:pPr marL="0" marR="0" lvl="0" indent="0" algn="ctr" defTabSz="4572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ea typeface="DejaVu Sans"/>
              <a:cs typeface="DejaVu Sans"/>
            </a:rPr>
            <a:t>Sales Calls (2)</a:t>
          </a:r>
        </a:p>
      </dgm:t>
    </dgm:pt>
    <dgm:pt modelId="{4FD61A63-776A-4784-B8E8-4254E3A8589B}" type="parTrans" cxnId="{C59E9386-77A1-4EC0-9E4C-37B95272A735}">
      <dgm:prSet/>
      <dgm:spPr/>
      <dgm:t>
        <a:bodyPr/>
        <a:lstStyle/>
        <a:p>
          <a:endParaRPr lang="en-US"/>
        </a:p>
      </dgm:t>
    </dgm:pt>
    <dgm:pt modelId="{B6004169-870F-4954-8F91-431EC7F1D7DD}" type="sibTrans" cxnId="{C59E9386-77A1-4EC0-9E4C-37B95272A735}">
      <dgm:prSet/>
      <dgm:spPr/>
      <dgm:t>
        <a:bodyPr/>
        <a:lstStyle/>
        <a:p>
          <a:endParaRPr lang="en-US"/>
        </a:p>
      </dgm:t>
    </dgm:pt>
    <dgm:pt modelId="{1325EDAC-202E-42C7-AF94-114FE9803049}">
      <dgm:prSet/>
      <dgm:spPr>
        <a:solidFill>
          <a:schemeClr val="accent4">
            <a:lumMod val="60000"/>
            <a:lumOff val="40000"/>
          </a:schemeClr>
        </a:solidFill>
      </dgm:spPr>
      <dgm:t>
        <a:bodyPr/>
        <a:lstStyle/>
        <a:p>
          <a:pPr marL="0" marR="0" lvl="0" indent="0" algn="ctr" defTabSz="4572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ea typeface="DejaVu Sans"/>
              <a:cs typeface="DejaVu Sans"/>
            </a:rPr>
            <a:t>Orders (1)</a:t>
          </a:r>
        </a:p>
      </dgm:t>
    </dgm:pt>
    <dgm:pt modelId="{317D72BE-F21C-45BF-AF24-345B8C984FCF}" type="parTrans" cxnId="{2B84F364-DE92-42E1-B93D-300B8DC9CCF7}">
      <dgm:prSet/>
      <dgm:spPr/>
      <dgm:t>
        <a:bodyPr/>
        <a:lstStyle/>
        <a:p>
          <a:endParaRPr lang="en-US"/>
        </a:p>
      </dgm:t>
    </dgm:pt>
    <dgm:pt modelId="{1B5B6679-C8C3-428A-8FB4-FB14EE529DCF}" type="sibTrans" cxnId="{2B84F364-DE92-42E1-B93D-300B8DC9CCF7}">
      <dgm:prSet/>
      <dgm:spPr/>
      <dgm:t>
        <a:bodyPr/>
        <a:lstStyle/>
        <a:p>
          <a:endParaRPr lang="en-US"/>
        </a:p>
      </dgm:t>
    </dgm:pt>
    <dgm:pt modelId="{259B3682-DF2A-4D72-A91A-B8EAF9DF001B}">
      <dgm:prSet/>
      <dgm:spPr>
        <a:solidFill>
          <a:schemeClr val="accent4">
            <a:lumMod val="60000"/>
            <a:lumOff val="40000"/>
          </a:schemeClr>
        </a:solidFill>
      </dgm:spPr>
      <dgm:t>
        <a:bodyPr/>
        <a:lstStyle/>
        <a:p>
          <a:pPr marL="0" marR="0" lvl="0" indent="0" algn="ctr" defTabSz="4572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ea typeface="DejaVu Sans"/>
              <a:cs typeface="DejaVu Sans"/>
            </a:rPr>
            <a:t>Inventory (2)</a:t>
          </a:r>
        </a:p>
      </dgm:t>
    </dgm:pt>
    <dgm:pt modelId="{3D0CE433-82CF-4D7F-953B-E3067BB9E077}" type="parTrans" cxnId="{FE8E728E-8E00-4090-A77C-8672F9028A2A}">
      <dgm:prSet/>
      <dgm:spPr/>
      <dgm:t>
        <a:bodyPr/>
        <a:lstStyle/>
        <a:p>
          <a:endParaRPr lang="en-US"/>
        </a:p>
      </dgm:t>
    </dgm:pt>
    <dgm:pt modelId="{2BAE47B9-001B-48F8-BC18-1D90FD0C8C16}" type="sibTrans" cxnId="{FE8E728E-8E00-4090-A77C-8672F9028A2A}">
      <dgm:prSet/>
      <dgm:spPr/>
      <dgm:t>
        <a:bodyPr/>
        <a:lstStyle/>
        <a:p>
          <a:endParaRPr lang="en-US"/>
        </a:p>
      </dgm:t>
    </dgm:pt>
    <dgm:pt modelId="{2A6AFFDD-6668-465F-B31F-1DD3AEF44FC3}">
      <dgm:prSet/>
      <dgm:spPr>
        <a:solidFill>
          <a:schemeClr val="accent2">
            <a:lumMod val="20000"/>
            <a:lumOff val="80000"/>
          </a:schemeClr>
        </a:solidFill>
      </dgm:spPr>
      <dgm:t>
        <a:bodyPr/>
        <a:lstStyle/>
        <a:p>
          <a:pPr marL="0" marR="0" lvl="0" indent="0" algn="ctr" defTabSz="4572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ea typeface="DejaVu Sans"/>
              <a:cs typeface="DejaVu Sans"/>
            </a:rPr>
            <a:t>Shipping (2)</a:t>
          </a:r>
        </a:p>
      </dgm:t>
    </dgm:pt>
    <dgm:pt modelId="{9E14E2EB-7DA4-43BD-99DF-C1EE673BCA6C}" type="parTrans" cxnId="{66745BF7-4C85-43EC-AA3A-90A3196A6A93}">
      <dgm:prSet/>
      <dgm:spPr/>
      <dgm:t>
        <a:bodyPr/>
        <a:lstStyle/>
        <a:p>
          <a:endParaRPr lang="en-US"/>
        </a:p>
      </dgm:t>
    </dgm:pt>
    <dgm:pt modelId="{6243A2C2-BE51-4DF2-BD09-199126B0E944}" type="sibTrans" cxnId="{66745BF7-4C85-43EC-AA3A-90A3196A6A93}">
      <dgm:prSet/>
      <dgm:spPr/>
      <dgm:t>
        <a:bodyPr/>
        <a:lstStyle/>
        <a:p>
          <a:endParaRPr lang="en-US"/>
        </a:p>
      </dgm:t>
    </dgm:pt>
    <dgm:pt modelId="{0358FD7E-6F8A-4236-9B4F-47C6BAA7C2E3}">
      <dgm:prSet/>
      <dgm:spPr>
        <a:solidFill>
          <a:schemeClr val="accent2">
            <a:lumMod val="20000"/>
            <a:lumOff val="80000"/>
          </a:schemeClr>
        </a:solidFill>
      </dgm:spPr>
      <dgm:t>
        <a:bodyPr/>
        <a:lstStyle/>
        <a:p>
          <a:pPr marL="0" marR="0" lvl="0" indent="0" algn="ctr" defTabSz="4572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ea typeface="DejaVu Sans"/>
              <a:cs typeface="DejaVu Sans"/>
            </a:rPr>
            <a:t>Engineering (3)</a:t>
          </a:r>
        </a:p>
      </dgm:t>
    </dgm:pt>
    <dgm:pt modelId="{7572A762-F9D7-447B-A78C-35A153068F1F}" type="parTrans" cxnId="{EF7267F5-E88C-4F12-9195-55E1DC7BCB84}">
      <dgm:prSet/>
      <dgm:spPr/>
      <dgm:t>
        <a:bodyPr/>
        <a:lstStyle/>
        <a:p>
          <a:endParaRPr lang="en-US"/>
        </a:p>
      </dgm:t>
    </dgm:pt>
    <dgm:pt modelId="{63652B56-674E-42A0-936E-733FE08ACD12}" type="sibTrans" cxnId="{EF7267F5-E88C-4F12-9195-55E1DC7BCB84}">
      <dgm:prSet/>
      <dgm:spPr/>
      <dgm:t>
        <a:bodyPr/>
        <a:lstStyle/>
        <a:p>
          <a:endParaRPr lang="en-US"/>
        </a:p>
      </dgm:t>
    </dgm:pt>
    <dgm:pt modelId="{7AFE43F7-848D-4AB9-A7A3-BCC9743365C3}">
      <dgm:prSet/>
      <dgm:spPr>
        <a:solidFill>
          <a:schemeClr val="accent1">
            <a:lumMod val="60000"/>
            <a:lumOff val="40000"/>
          </a:schemeClr>
        </a:solidFill>
      </dgm:spPr>
      <dgm:t>
        <a:bodyPr/>
        <a:lstStyle/>
        <a:p>
          <a:pPr marL="0" marR="0" lvl="0" indent="0" algn="ctr" defTabSz="4572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ea typeface="DejaVu Sans"/>
              <a:cs typeface="DejaVu Sans"/>
            </a:rPr>
            <a:t>Product A (1)</a:t>
          </a:r>
        </a:p>
      </dgm:t>
    </dgm:pt>
    <dgm:pt modelId="{6B408F2B-2A9F-422B-942F-4CAC4BB519B8}" type="parTrans" cxnId="{AEA90497-48FF-4D9F-B1BB-B2C32897596E}">
      <dgm:prSet/>
      <dgm:spPr/>
      <dgm:t>
        <a:bodyPr/>
        <a:lstStyle/>
        <a:p>
          <a:endParaRPr lang="en-US"/>
        </a:p>
      </dgm:t>
    </dgm:pt>
    <dgm:pt modelId="{6327725F-513D-4A75-A60B-CC6810CF681D}" type="sibTrans" cxnId="{AEA90497-48FF-4D9F-B1BB-B2C32897596E}">
      <dgm:prSet/>
      <dgm:spPr/>
      <dgm:t>
        <a:bodyPr/>
        <a:lstStyle/>
        <a:p>
          <a:endParaRPr lang="en-US"/>
        </a:p>
      </dgm:t>
    </dgm:pt>
    <dgm:pt modelId="{20688C9E-E57B-414D-89AF-36A215BA8C1E}">
      <dgm:prSet/>
      <dgm:spPr>
        <a:solidFill>
          <a:schemeClr val="accent1">
            <a:lumMod val="60000"/>
            <a:lumOff val="40000"/>
          </a:schemeClr>
        </a:solidFill>
      </dgm:spPr>
      <dgm:t>
        <a:bodyPr/>
        <a:lstStyle/>
        <a:p>
          <a:pPr marL="0" marR="0" lvl="0" indent="0" algn="ctr" defTabSz="4572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ea typeface="DejaVu Sans"/>
              <a:cs typeface="DejaVu Sans"/>
            </a:rPr>
            <a:t>Product B (2)</a:t>
          </a:r>
        </a:p>
      </dgm:t>
    </dgm:pt>
    <dgm:pt modelId="{FCE473FC-BB5D-4AD0-AE17-A74B3110830D}" type="parTrans" cxnId="{77C944F8-F07C-4917-86CE-722176E06574}">
      <dgm:prSet/>
      <dgm:spPr/>
      <dgm:t>
        <a:bodyPr/>
        <a:lstStyle/>
        <a:p>
          <a:endParaRPr lang="en-US"/>
        </a:p>
      </dgm:t>
    </dgm:pt>
    <dgm:pt modelId="{20BE07BD-82A8-4116-9142-6C46DEF29EA3}" type="sibTrans" cxnId="{77C944F8-F07C-4917-86CE-722176E06574}">
      <dgm:prSet/>
      <dgm:spPr/>
      <dgm:t>
        <a:bodyPr/>
        <a:lstStyle/>
        <a:p>
          <a:endParaRPr lang="en-US"/>
        </a:p>
      </dgm:t>
    </dgm:pt>
    <dgm:pt modelId="{0CCE268B-0D7C-41B8-97F9-300ACDD008A5}" type="pres">
      <dgm:prSet presAssocID="{7E1F088F-4A22-4611-B54C-A4488F532B6D}" presName="hierChild1" presStyleCnt="0">
        <dgm:presLayoutVars>
          <dgm:orgChart val="1"/>
          <dgm:chPref val="1"/>
          <dgm:dir/>
          <dgm:animOne val="branch"/>
          <dgm:animLvl val="lvl"/>
          <dgm:resizeHandles/>
        </dgm:presLayoutVars>
      </dgm:prSet>
      <dgm:spPr/>
    </dgm:pt>
    <dgm:pt modelId="{92EDF476-B0B2-4A85-9042-3F2D1D49C930}" type="pres">
      <dgm:prSet presAssocID="{079A4FCC-25B7-45C4-80EF-A375246966C6}" presName="hierRoot1" presStyleCnt="0">
        <dgm:presLayoutVars>
          <dgm:hierBranch/>
        </dgm:presLayoutVars>
      </dgm:prSet>
      <dgm:spPr/>
    </dgm:pt>
    <dgm:pt modelId="{36D8266D-9183-4991-B068-1FA8A67545C9}" type="pres">
      <dgm:prSet presAssocID="{079A4FCC-25B7-45C4-80EF-A375246966C6}" presName="rootComposite1" presStyleCnt="0"/>
      <dgm:spPr/>
    </dgm:pt>
    <dgm:pt modelId="{7BF1284A-1160-4A9A-A700-FD49E02DB021}" type="pres">
      <dgm:prSet presAssocID="{079A4FCC-25B7-45C4-80EF-A375246966C6}" presName="rootText1" presStyleLbl="node0" presStyleIdx="0" presStyleCnt="1">
        <dgm:presLayoutVars>
          <dgm:chPref val="3"/>
        </dgm:presLayoutVars>
      </dgm:prSet>
      <dgm:spPr/>
    </dgm:pt>
    <dgm:pt modelId="{E95D94CC-77EE-4195-B6B3-46676FE6389E}" type="pres">
      <dgm:prSet presAssocID="{079A4FCC-25B7-45C4-80EF-A375246966C6}" presName="rootConnector1" presStyleLbl="node1" presStyleIdx="0" presStyleCnt="0"/>
      <dgm:spPr/>
    </dgm:pt>
    <dgm:pt modelId="{79F53239-61D8-42B2-A3DB-71749AFDF44D}" type="pres">
      <dgm:prSet presAssocID="{079A4FCC-25B7-45C4-80EF-A375246966C6}" presName="hierChild2" presStyleCnt="0"/>
      <dgm:spPr/>
    </dgm:pt>
    <dgm:pt modelId="{A7D21340-5A63-424D-B488-C9845403FF12}" type="pres">
      <dgm:prSet presAssocID="{B44714DB-31A8-4D38-91E3-6BCF4E636677}" presName="Name35" presStyleLbl="parChTrans1D2" presStyleIdx="0" presStyleCnt="3"/>
      <dgm:spPr/>
    </dgm:pt>
    <dgm:pt modelId="{837A2530-C295-4C4C-914E-4FF7BED653CC}" type="pres">
      <dgm:prSet presAssocID="{FC5502D2-855E-4A42-B800-B2B63837AFCD}" presName="hierRoot2" presStyleCnt="0">
        <dgm:presLayoutVars>
          <dgm:hierBranch/>
        </dgm:presLayoutVars>
      </dgm:prSet>
      <dgm:spPr/>
    </dgm:pt>
    <dgm:pt modelId="{A5D6E7F0-AE9C-4496-A68D-ABACA2E40658}" type="pres">
      <dgm:prSet presAssocID="{FC5502D2-855E-4A42-B800-B2B63837AFCD}" presName="rootComposite" presStyleCnt="0"/>
      <dgm:spPr/>
    </dgm:pt>
    <dgm:pt modelId="{1B2D8C79-B2D1-441D-A4E6-AD5C42CDFFB7}" type="pres">
      <dgm:prSet presAssocID="{FC5502D2-855E-4A42-B800-B2B63837AFCD}" presName="rootText" presStyleLbl="node2" presStyleIdx="0" presStyleCnt="3">
        <dgm:presLayoutVars>
          <dgm:chPref val="3"/>
        </dgm:presLayoutVars>
      </dgm:prSet>
      <dgm:spPr/>
    </dgm:pt>
    <dgm:pt modelId="{5A879F66-78B3-4D71-9B9C-C06651C53E86}" type="pres">
      <dgm:prSet presAssocID="{FC5502D2-855E-4A42-B800-B2B63837AFCD}" presName="rootConnector" presStyleLbl="node2" presStyleIdx="0" presStyleCnt="3"/>
      <dgm:spPr/>
    </dgm:pt>
    <dgm:pt modelId="{0DA300EA-F651-45C1-A942-179FAED86947}" type="pres">
      <dgm:prSet presAssocID="{FC5502D2-855E-4A42-B800-B2B63837AFCD}" presName="hierChild4" presStyleCnt="0"/>
      <dgm:spPr/>
    </dgm:pt>
    <dgm:pt modelId="{573E50F1-3CFD-4880-88E6-431E03BBC61C}" type="pres">
      <dgm:prSet presAssocID="{A5D6D449-5734-40C0-AFF0-1F2FF95BD2DC}" presName="Name35" presStyleLbl="parChTrans1D3" presStyleIdx="0" presStyleCnt="4"/>
      <dgm:spPr/>
    </dgm:pt>
    <dgm:pt modelId="{07690A95-A921-4517-8208-85DABBAAFA12}" type="pres">
      <dgm:prSet presAssocID="{0EF91374-6E7B-4297-85B3-F86F21F8F4B7}" presName="hierRoot2" presStyleCnt="0">
        <dgm:presLayoutVars>
          <dgm:hierBranch val="r"/>
        </dgm:presLayoutVars>
      </dgm:prSet>
      <dgm:spPr/>
    </dgm:pt>
    <dgm:pt modelId="{842EB981-D260-443C-8B9A-FB0DB080C262}" type="pres">
      <dgm:prSet presAssocID="{0EF91374-6E7B-4297-85B3-F86F21F8F4B7}" presName="rootComposite" presStyleCnt="0"/>
      <dgm:spPr/>
    </dgm:pt>
    <dgm:pt modelId="{0E2D6D93-C16A-4551-8E04-84E4786D6799}" type="pres">
      <dgm:prSet presAssocID="{0EF91374-6E7B-4297-85B3-F86F21F8F4B7}" presName="rootText" presStyleLbl="node3" presStyleIdx="0" presStyleCnt="4">
        <dgm:presLayoutVars>
          <dgm:chPref val="3"/>
        </dgm:presLayoutVars>
      </dgm:prSet>
      <dgm:spPr/>
    </dgm:pt>
    <dgm:pt modelId="{E9ED5500-FCF9-40BE-BA66-AEEDDD56E7AE}" type="pres">
      <dgm:prSet presAssocID="{0EF91374-6E7B-4297-85B3-F86F21F8F4B7}" presName="rootConnector" presStyleLbl="node3" presStyleIdx="0" presStyleCnt="4"/>
      <dgm:spPr/>
    </dgm:pt>
    <dgm:pt modelId="{4B9D31DD-3B91-45CA-AC5B-0751DA0A69C7}" type="pres">
      <dgm:prSet presAssocID="{0EF91374-6E7B-4297-85B3-F86F21F8F4B7}" presName="hierChild4" presStyleCnt="0"/>
      <dgm:spPr/>
    </dgm:pt>
    <dgm:pt modelId="{8C385795-41C5-41F3-8A11-40EAEDB33767}" type="pres">
      <dgm:prSet presAssocID="{2F982B02-E1E8-4E29-864E-4F82A003454F}" presName="Name50" presStyleLbl="parChTrans1D4" presStyleIdx="0" presStyleCnt="5"/>
      <dgm:spPr/>
    </dgm:pt>
    <dgm:pt modelId="{841F4D87-F1DF-47C3-AED6-13915422F9DF}" type="pres">
      <dgm:prSet presAssocID="{E8351A53-6429-4D01-B403-6644E744D5F5}" presName="hierRoot2" presStyleCnt="0">
        <dgm:presLayoutVars>
          <dgm:hierBranch val="r"/>
        </dgm:presLayoutVars>
      </dgm:prSet>
      <dgm:spPr/>
    </dgm:pt>
    <dgm:pt modelId="{E54CAD91-0D44-4AE7-8EB2-180D7BD288BB}" type="pres">
      <dgm:prSet presAssocID="{E8351A53-6429-4D01-B403-6644E744D5F5}" presName="rootComposite" presStyleCnt="0"/>
      <dgm:spPr/>
    </dgm:pt>
    <dgm:pt modelId="{456C581B-9AA2-4BD8-A102-AEDF14F17D34}" type="pres">
      <dgm:prSet presAssocID="{E8351A53-6429-4D01-B403-6644E744D5F5}" presName="rootText" presStyleLbl="node4" presStyleIdx="0" presStyleCnt="5">
        <dgm:presLayoutVars>
          <dgm:chPref val="3"/>
        </dgm:presLayoutVars>
      </dgm:prSet>
      <dgm:spPr/>
    </dgm:pt>
    <dgm:pt modelId="{B814D1C4-3E07-4140-BCDA-FF842D1BF53A}" type="pres">
      <dgm:prSet presAssocID="{E8351A53-6429-4D01-B403-6644E744D5F5}" presName="rootConnector" presStyleLbl="node4" presStyleIdx="0" presStyleCnt="5"/>
      <dgm:spPr/>
    </dgm:pt>
    <dgm:pt modelId="{94005B99-1024-4B37-95B2-DCB8A51582AC}" type="pres">
      <dgm:prSet presAssocID="{E8351A53-6429-4D01-B403-6644E744D5F5}" presName="hierChild4" presStyleCnt="0"/>
      <dgm:spPr/>
    </dgm:pt>
    <dgm:pt modelId="{0D525063-02B9-4A84-95E0-873234E4ACB8}" type="pres">
      <dgm:prSet presAssocID="{E8351A53-6429-4D01-B403-6644E744D5F5}" presName="hierChild5" presStyleCnt="0"/>
      <dgm:spPr/>
    </dgm:pt>
    <dgm:pt modelId="{BFDACE8D-E79F-40A9-8CF4-3EA393FC9796}" type="pres">
      <dgm:prSet presAssocID="{89CB25E1-141E-4AF1-9234-B69528FE8818}" presName="Name50" presStyleLbl="parChTrans1D4" presStyleIdx="1" presStyleCnt="5"/>
      <dgm:spPr/>
    </dgm:pt>
    <dgm:pt modelId="{B30724B7-B6F2-42A6-A88E-38E03E5AE622}" type="pres">
      <dgm:prSet presAssocID="{DE0E146D-C7FA-485B-A9E6-F6960F4682E0}" presName="hierRoot2" presStyleCnt="0">
        <dgm:presLayoutVars>
          <dgm:hierBranch val="r"/>
        </dgm:presLayoutVars>
      </dgm:prSet>
      <dgm:spPr/>
    </dgm:pt>
    <dgm:pt modelId="{81BC1107-4503-4AD0-BFAA-7581A8914B65}" type="pres">
      <dgm:prSet presAssocID="{DE0E146D-C7FA-485B-A9E6-F6960F4682E0}" presName="rootComposite" presStyleCnt="0"/>
      <dgm:spPr/>
    </dgm:pt>
    <dgm:pt modelId="{C0DA9896-71E7-4794-BB12-CDB95A896D60}" type="pres">
      <dgm:prSet presAssocID="{DE0E146D-C7FA-485B-A9E6-F6960F4682E0}" presName="rootText" presStyleLbl="node4" presStyleIdx="1" presStyleCnt="5">
        <dgm:presLayoutVars>
          <dgm:chPref val="3"/>
        </dgm:presLayoutVars>
      </dgm:prSet>
      <dgm:spPr/>
    </dgm:pt>
    <dgm:pt modelId="{08F1D122-349F-4B58-9D17-35D86E95494C}" type="pres">
      <dgm:prSet presAssocID="{DE0E146D-C7FA-485B-A9E6-F6960F4682E0}" presName="rootConnector" presStyleLbl="node4" presStyleIdx="1" presStyleCnt="5"/>
      <dgm:spPr/>
    </dgm:pt>
    <dgm:pt modelId="{81343E1A-60DB-444F-A4C9-6968734376F6}" type="pres">
      <dgm:prSet presAssocID="{DE0E146D-C7FA-485B-A9E6-F6960F4682E0}" presName="hierChild4" presStyleCnt="0"/>
      <dgm:spPr/>
    </dgm:pt>
    <dgm:pt modelId="{E6EEF782-8FDC-4276-86CD-7E659DC4FDF4}" type="pres">
      <dgm:prSet presAssocID="{DE0E146D-C7FA-485B-A9E6-F6960F4682E0}" presName="hierChild5" presStyleCnt="0"/>
      <dgm:spPr/>
    </dgm:pt>
    <dgm:pt modelId="{927FA7C0-F096-4CEB-90FB-F1BE368800CA}" type="pres">
      <dgm:prSet presAssocID="{A1CB7114-F9F7-4BFC-AB31-78A50A1E7A04}" presName="Name50" presStyleLbl="parChTrans1D4" presStyleIdx="2" presStyleCnt="5"/>
      <dgm:spPr/>
    </dgm:pt>
    <dgm:pt modelId="{F7917041-C309-4EC4-B841-80EEB546BF9A}" type="pres">
      <dgm:prSet presAssocID="{0B03313F-2734-4A34-9A17-9837FE15003B}" presName="hierRoot2" presStyleCnt="0">
        <dgm:presLayoutVars>
          <dgm:hierBranch val="r"/>
        </dgm:presLayoutVars>
      </dgm:prSet>
      <dgm:spPr/>
    </dgm:pt>
    <dgm:pt modelId="{3E457D0C-6AF9-4FBC-B141-A36AE784462E}" type="pres">
      <dgm:prSet presAssocID="{0B03313F-2734-4A34-9A17-9837FE15003B}" presName="rootComposite" presStyleCnt="0"/>
      <dgm:spPr/>
    </dgm:pt>
    <dgm:pt modelId="{EA54B315-EA40-4C55-9C41-7AA4FFDA72CE}" type="pres">
      <dgm:prSet presAssocID="{0B03313F-2734-4A34-9A17-9837FE15003B}" presName="rootText" presStyleLbl="node4" presStyleIdx="2" presStyleCnt="5">
        <dgm:presLayoutVars>
          <dgm:chPref val="3"/>
        </dgm:presLayoutVars>
      </dgm:prSet>
      <dgm:spPr/>
    </dgm:pt>
    <dgm:pt modelId="{4F7B6C5E-7B82-4BCB-B7FD-7DFA71034325}" type="pres">
      <dgm:prSet presAssocID="{0B03313F-2734-4A34-9A17-9837FE15003B}" presName="rootConnector" presStyleLbl="node4" presStyleIdx="2" presStyleCnt="5"/>
      <dgm:spPr/>
    </dgm:pt>
    <dgm:pt modelId="{7AFAFA3B-CD4F-400E-8CBE-BC50365D6941}" type="pres">
      <dgm:prSet presAssocID="{0B03313F-2734-4A34-9A17-9837FE15003B}" presName="hierChild4" presStyleCnt="0"/>
      <dgm:spPr/>
    </dgm:pt>
    <dgm:pt modelId="{F443B80D-62D7-4604-B214-107FBC2DFDC2}" type="pres">
      <dgm:prSet presAssocID="{0B03313F-2734-4A34-9A17-9837FE15003B}" presName="hierChild5" presStyleCnt="0"/>
      <dgm:spPr/>
    </dgm:pt>
    <dgm:pt modelId="{86458B64-C052-43DB-9D72-2EDE3FC1A752}" type="pres">
      <dgm:prSet presAssocID="{0EF91374-6E7B-4297-85B3-F86F21F8F4B7}" presName="hierChild5" presStyleCnt="0"/>
      <dgm:spPr/>
    </dgm:pt>
    <dgm:pt modelId="{37714FF2-9A74-44F8-8D18-E279B3AD733C}" type="pres">
      <dgm:prSet presAssocID="{4FD61A63-776A-4784-B8E8-4254E3A8589B}" presName="Name35" presStyleLbl="parChTrans1D3" presStyleIdx="1" presStyleCnt="4"/>
      <dgm:spPr/>
    </dgm:pt>
    <dgm:pt modelId="{F7E34766-1FB3-47FA-B486-F900E63B1191}" type="pres">
      <dgm:prSet presAssocID="{678F701B-301E-4CBE-B1E9-B8B4F78AEF58}" presName="hierRoot2" presStyleCnt="0">
        <dgm:presLayoutVars>
          <dgm:hierBranch val="r"/>
        </dgm:presLayoutVars>
      </dgm:prSet>
      <dgm:spPr/>
    </dgm:pt>
    <dgm:pt modelId="{68466E77-B273-4FB0-B4E2-062BEBFFD8C7}" type="pres">
      <dgm:prSet presAssocID="{678F701B-301E-4CBE-B1E9-B8B4F78AEF58}" presName="rootComposite" presStyleCnt="0"/>
      <dgm:spPr/>
    </dgm:pt>
    <dgm:pt modelId="{0A6CA2E2-80C8-4B17-A4C2-114257C40C7C}" type="pres">
      <dgm:prSet presAssocID="{678F701B-301E-4CBE-B1E9-B8B4F78AEF58}" presName="rootText" presStyleLbl="node3" presStyleIdx="1" presStyleCnt="4">
        <dgm:presLayoutVars>
          <dgm:chPref val="3"/>
        </dgm:presLayoutVars>
      </dgm:prSet>
      <dgm:spPr/>
    </dgm:pt>
    <dgm:pt modelId="{AD5F1787-7FBA-4E0A-A287-9D6C51823F80}" type="pres">
      <dgm:prSet presAssocID="{678F701B-301E-4CBE-B1E9-B8B4F78AEF58}" presName="rootConnector" presStyleLbl="node3" presStyleIdx="1" presStyleCnt="4"/>
      <dgm:spPr/>
    </dgm:pt>
    <dgm:pt modelId="{FB7E3157-A116-491C-8981-AB20320D3112}" type="pres">
      <dgm:prSet presAssocID="{678F701B-301E-4CBE-B1E9-B8B4F78AEF58}" presName="hierChild4" presStyleCnt="0"/>
      <dgm:spPr/>
    </dgm:pt>
    <dgm:pt modelId="{E6CB412D-E5EC-4738-B95F-CF70D889BB80}" type="pres">
      <dgm:prSet presAssocID="{317D72BE-F21C-45BF-AF24-345B8C984FCF}" presName="Name50" presStyleLbl="parChTrans1D4" presStyleIdx="3" presStyleCnt="5"/>
      <dgm:spPr/>
    </dgm:pt>
    <dgm:pt modelId="{EE6D3664-A5C7-4576-A8BE-3ED4C919AE01}" type="pres">
      <dgm:prSet presAssocID="{1325EDAC-202E-42C7-AF94-114FE9803049}" presName="hierRoot2" presStyleCnt="0">
        <dgm:presLayoutVars>
          <dgm:hierBranch val="r"/>
        </dgm:presLayoutVars>
      </dgm:prSet>
      <dgm:spPr/>
    </dgm:pt>
    <dgm:pt modelId="{6FF19869-15D6-4EA6-93E5-C0CAA7D5E4E6}" type="pres">
      <dgm:prSet presAssocID="{1325EDAC-202E-42C7-AF94-114FE9803049}" presName="rootComposite" presStyleCnt="0"/>
      <dgm:spPr/>
    </dgm:pt>
    <dgm:pt modelId="{4CC1C903-6FCD-48A0-A200-E25EA0D4A571}" type="pres">
      <dgm:prSet presAssocID="{1325EDAC-202E-42C7-AF94-114FE9803049}" presName="rootText" presStyleLbl="node4" presStyleIdx="3" presStyleCnt="5">
        <dgm:presLayoutVars>
          <dgm:chPref val="3"/>
        </dgm:presLayoutVars>
      </dgm:prSet>
      <dgm:spPr/>
    </dgm:pt>
    <dgm:pt modelId="{1BBEA1AB-FF0B-4711-A30A-F4F7EF87ABEF}" type="pres">
      <dgm:prSet presAssocID="{1325EDAC-202E-42C7-AF94-114FE9803049}" presName="rootConnector" presStyleLbl="node4" presStyleIdx="3" presStyleCnt="5"/>
      <dgm:spPr/>
    </dgm:pt>
    <dgm:pt modelId="{C0DD543F-64C1-43DC-8769-9987817AF1B1}" type="pres">
      <dgm:prSet presAssocID="{1325EDAC-202E-42C7-AF94-114FE9803049}" presName="hierChild4" presStyleCnt="0"/>
      <dgm:spPr/>
    </dgm:pt>
    <dgm:pt modelId="{3A1456EF-91BF-4D8E-BC7B-138955590C88}" type="pres">
      <dgm:prSet presAssocID="{1325EDAC-202E-42C7-AF94-114FE9803049}" presName="hierChild5" presStyleCnt="0"/>
      <dgm:spPr/>
    </dgm:pt>
    <dgm:pt modelId="{06971E17-FE5B-4343-9C06-7A8E726772D3}" type="pres">
      <dgm:prSet presAssocID="{3D0CE433-82CF-4D7F-953B-E3067BB9E077}" presName="Name50" presStyleLbl="parChTrans1D4" presStyleIdx="4" presStyleCnt="5"/>
      <dgm:spPr/>
    </dgm:pt>
    <dgm:pt modelId="{E7667AA1-3601-4216-B615-C9064BFCE959}" type="pres">
      <dgm:prSet presAssocID="{259B3682-DF2A-4D72-A91A-B8EAF9DF001B}" presName="hierRoot2" presStyleCnt="0">
        <dgm:presLayoutVars>
          <dgm:hierBranch val="r"/>
        </dgm:presLayoutVars>
      </dgm:prSet>
      <dgm:spPr/>
    </dgm:pt>
    <dgm:pt modelId="{65332481-80FA-49D3-B90B-DBBFBCF8DD1B}" type="pres">
      <dgm:prSet presAssocID="{259B3682-DF2A-4D72-A91A-B8EAF9DF001B}" presName="rootComposite" presStyleCnt="0"/>
      <dgm:spPr/>
    </dgm:pt>
    <dgm:pt modelId="{7E7FA594-D6CF-41B6-84E4-C8A2EBC4C6AF}" type="pres">
      <dgm:prSet presAssocID="{259B3682-DF2A-4D72-A91A-B8EAF9DF001B}" presName="rootText" presStyleLbl="node4" presStyleIdx="4" presStyleCnt="5">
        <dgm:presLayoutVars>
          <dgm:chPref val="3"/>
        </dgm:presLayoutVars>
      </dgm:prSet>
      <dgm:spPr/>
    </dgm:pt>
    <dgm:pt modelId="{347FE287-44E5-4D43-8AF6-BFD3B5A85C6F}" type="pres">
      <dgm:prSet presAssocID="{259B3682-DF2A-4D72-A91A-B8EAF9DF001B}" presName="rootConnector" presStyleLbl="node4" presStyleIdx="4" presStyleCnt="5"/>
      <dgm:spPr/>
    </dgm:pt>
    <dgm:pt modelId="{C7ADD76E-30A4-4F03-964D-203E85CA5DDC}" type="pres">
      <dgm:prSet presAssocID="{259B3682-DF2A-4D72-A91A-B8EAF9DF001B}" presName="hierChild4" presStyleCnt="0"/>
      <dgm:spPr/>
    </dgm:pt>
    <dgm:pt modelId="{435695B3-484F-4C36-A470-03E8675FB22B}" type="pres">
      <dgm:prSet presAssocID="{259B3682-DF2A-4D72-A91A-B8EAF9DF001B}" presName="hierChild5" presStyleCnt="0"/>
      <dgm:spPr/>
    </dgm:pt>
    <dgm:pt modelId="{8E305DB1-E8BE-4C85-8F9C-BFE97D67906C}" type="pres">
      <dgm:prSet presAssocID="{678F701B-301E-4CBE-B1E9-B8B4F78AEF58}" presName="hierChild5" presStyleCnt="0"/>
      <dgm:spPr/>
    </dgm:pt>
    <dgm:pt modelId="{4DC894EF-A917-4B11-B76A-153574F17EC9}" type="pres">
      <dgm:prSet presAssocID="{FC5502D2-855E-4A42-B800-B2B63837AFCD}" presName="hierChild5" presStyleCnt="0"/>
      <dgm:spPr/>
    </dgm:pt>
    <dgm:pt modelId="{C1D28621-C0AA-4F61-8646-B19FCB0B0B8F}" type="pres">
      <dgm:prSet presAssocID="{9E14E2EB-7DA4-43BD-99DF-C1EE673BCA6C}" presName="Name35" presStyleLbl="parChTrans1D2" presStyleIdx="1" presStyleCnt="3"/>
      <dgm:spPr/>
    </dgm:pt>
    <dgm:pt modelId="{394AE6B2-F221-4359-B807-2755141C87F5}" type="pres">
      <dgm:prSet presAssocID="{2A6AFFDD-6668-465F-B31F-1DD3AEF44FC3}" presName="hierRoot2" presStyleCnt="0">
        <dgm:presLayoutVars>
          <dgm:hierBranch/>
        </dgm:presLayoutVars>
      </dgm:prSet>
      <dgm:spPr/>
    </dgm:pt>
    <dgm:pt modelId="{A553CA9E-A805-4852-A781-9E6B2CB349A9}" type="pres">
      <dgm:prSet presAssocID="{2A6AFFDD-6668-465F-B31F-1DD3AEF44FC3}" presName="rootComposite" presStyleCnt="0"/>
      <dgm:spPr/>
    </dgm:pt>
    <dgm:pt modelId="{03B83C19-B9D5-411D-A6E4-89CBB082901A}" type="pres">
      <dgm:prSet presAssocID="{2A6AFFDD-6668-465F-B31F-1DD3AEF44FC3}" presName="rootText" presStyleLbl="node2" presStyleIdx="1" presStyleCnt="3">
        <dgm:presLayoutVars>
          <dgm:chPref val="3"/>
        </dgm:presLayoutVars>
      </dgm:prSet>
      <dgm:spPr/>
    </dgm:pt>
    <dgm:pt modelId="{90DF595D-FE4A-4184-8021-648282F7B1A1}" type="pres">
      <dgm:prSet presAssocID="{2A6AFFDD-6668-465F-B31F-1DD3AEF44FC3}" presName="rootConnector" presStyleLbl="node2" presStyleIdx="1" presStyleCnt="3"/>
      <dgm:spPr/>
    </dgm:pt>
    <dgm:pt modelId="{05DCCF7D-321B-47D8-9EFF-FF4252300BE6}" type="pres">
      <dgm:prSet presAssocID="{2A6AFFDD-6668-465F-B31F-1DD3AEF44FC3}" presName="hierChild4" presStyleCnt="0"/>
      <dgm:spPr/>
    </dgm:pt>
    <dgm:pt modelId="{056CD9EE-C6DF-4FEF-A6D2-58557A57FD3D}" type="pres">
      <dgm:prSet presAssocID="{2A6AFFDD-6668-465F-B31F-1DD3AEF44FC3}" presName="hierChild5" presStyleCnt="0"/>
      <dgm:spPr/>
    </dgm:pt>
    <dgm:pt modelId="{DFDBAAC7-4A6B-4641-A66C-047B4914DC16}" type="pres">
      <dgm:prSet presAssocID="{7572A762-F9D7-447B-A78C-35A153068F1F}" presName="Name35" presStyleLbl="parChTrans1D2" presStyleIdx="2" presStyleCnt="3"/>
      <dgm:spPr/>
    </dgm:pt>
    <dgm:pt modelId="{37AD181F-B925-4B0E-B29C-BB45E77EA1CD}" type="pres">
      <dgm:prSet presAssocID="{0358FD7E-6F8A-4236-9B4F-47C6BAA7C2E3}" presName="hierRoot2" presStyleCnt="0">
        <dgm:presLayoutVars>
          <dgm:hierBranch/>
        </dgm:presLayoutVars>
      </dgm:prSet>
      <dgm:spPr/>
    </dgm:pt>
    <dgm:pt modelId="{B1A2F830-F8CF-46B6-BEA3-855612E16478}" type="pres">
      <dgm:prSet presAssocID="{0358FD7E-6F8A-4236-9B4F-47C6BAA7C2E3}" presName="rootComposite" presStyleCnt="0"/>
      <dgm:spPr/>
    </dgm:pt>
    <dgm:pt modelId="{896CDFD8-72C8-4166-AA4A-0259606E5B39}" type="pres">
      <dgm:prSet presAssocID="{0358FD7E-6F8A-4236-9B4F-47C6BAA7C2E3}" presName="rootText" presStyleLbl="node2" presStyleIdx="2" presStyleCnt="3">
        <dgm:presLayoutVars>
          <dgm:chPref val="3"/>
        </dgm:presLayoutVars>
      </dgm:prSet>
      <dgm:spPr/>
    </dgm:pt>
    <dgm:pt modelId="{CF6046E3-B858-4BC9-9F96-8924E034AC8D}" type="pres">
      <dgm:prSet presAssocID="{0358FD7E-6F8A-4236-9B4F-47C6BAA7C2E3}" presName="rootConnector" presStyleLbl="node2" presStyleIdx="2" presStyleCnt="3"/>
      <dgm:spPr/>
    </dgm:pt>
    <dgm:pt modelId="{1B5C25A7-5DE3-4610-8B5E-942A5B945575}" type="pres">
      <dgm:prSet presAssocID="{0358FD7E-6F8A-4236-9B4F-47C6BAA7C2E3}" presName="hierChild4" presStyleCnt="0"/>
      <dgm:spPr/>
    </dgm:pt>
    <dgm:pt modelId="{2FA54387-DA73-49D2-B4F8-011B7E6809A2}" type="pres">
      <dgm:prSet presAssocID="{6B408F2B-2A9F-422B-942F-4CAC4BB519B8}" presName="Name35" presStyleLbl="parChTrans1D3" presStyleIdx="2" presStyleCnt="4"/>
      <dgm:spPr/>
    </dgm:pt>
    <dgm:pt modelId="{5470327C-FE1E-4E02-85E1-7634FC1CA518}" type="pres">
      <dgm:prSet presAssocID="{7AFE43F7-848D-4AB9-A7A3-BCC9743365C3}" presName="hierRoot2" presStyleCnt="0">
        <dgm:presLayoutVars>
          <dgm:hierBranch val="r"/>
        </dgm:presLayoutVars>
      </dgm:prSet>
      <dgm:spPr/>
    </dgm:pt>
    <dgm:pt modelId="{232487AC-1740-4069-BBF0-1DC9466C7B08}" type="pres">
      <dgm:prSet presAssocID="{7AFE43F7-848D-4AB9-A7A3-BCC9743365C3}" presName="rootComposite" presStyleCnt="0"/>
      <dgm:spPr/>
    </dgm:pt>
    <dgm:pt modelId="{582FCD27-8D03-4AE0-9ACC-75105BD81932}" type="pres">
      <dgm:prSet presAssocID="{7AFE43F7-848D-4AB9-A7A3-BCC9743365C3}" presName="rootText" presStyleLbl="node3" presStyleIdx="2" presStyleCnt="4">
        <dgm:presLayoutVars>
          <dgm:chPref val="3"/>
        </dgm:presLayoutVars>
      </dgm:prSet>
      <dgm:spPr/>
    </dgm:pt>
    <dgm:pt modelId="{2DE3D086-7D7C-4011-A85C-84F7BFDCFCE5}" type="pres">
      <dgm:prSet presAssocID="{7AFE43F7-848D-4AB9-A7A3-BCC9743365C3}" presName="rootConnector" presStyleLbl="node3" presStyleIdx="2" presStyleCnt="4"/>
      <dgm:spPr/>
    </dgm:pt>
    <dgm:pt modelId="{C3FFAAA9-07FC-419D-8F60-0444EC18A224}" type="pres">
      <dgm:prSet presAssocID="{7AFE43F7-848D-4AB9-A7A3-BCC9743365C3}" presName="hierChild4" presStyleCnt="0"/>
      <dgm:spPr/>
    </dgm:pt>
    <dgm:pt modelId="{7A67059A-3033-45D4-BE5E-0E5318ACD9FA}" type="pres">
      <dgm:prSet presAssocID="{7AFE43F7-848D-4AB9-A7A3-BCC9743365C3}" presName="hierChild5" presStyleCnt="0"/>
      <dgm:spPr/>
    </dgm:pt>
    <dgm:pt modelId="{68D922E1-86F4-4159-ABFA-3DBC953FAF6A}" type="pres">
      <dgm:prSet presAssocID="{FCE473FC-BB5D-4AD0-AE17-A74B3110830D}" presName="Name35" presStyleLbl="parChTrans1D3" presStyleIdx="3" presStyleCnt="4"/>
      <dgm:spPr/>
    </dgm:pt>
    <dgm:pt modelId="{68AC57AF-0AD9-40BE-853E-E9A4CD0D9404}" type="pres">
      <dgm:prSet presAssocID="{20688C9E-E57B-414D-89AF-36A215BA8C1E}" presName="hierRoot2" presStyleCnt="0">
        <dgm:presLayoutVars>
          <dgm:hierBranch val="r"/>
        </dgm:presLayoutVars>
      </dgm:prSet>
      <dgm:spPr/>
    </dgm:pt>
    <dgm:pt modelId="{9E912490-3D79-4F4A-A90B-7F334A87EE3D}" type="pres">
      <dgm:prSet presAssocID="{20688C9E-E57B-414D-89AF-36A215BA8C1E}" presName="rootComposite" presStyleCnt="0"/>
      <dgm:spPr/>
    </dgm:pt>
    <dgm:pt modelId="{B1F5176B-D63A-4069-A9FF-B0328F46FBE2}" type="pres">
      <dgm:prSet presAssocID="{20688C9E-E57B-414D-89AF-36A215BA8C1E}" presName="rootText" presStyleLbl="node3" presStyleIdx="3" presStyleCnt="4">
        <dgm:presLayoutVars>
          <dgm:chPref val="3"/>
        </dgm:presLayoutVars>
      </dgm:prSet>
      <dgm:spPr/>
    </dgm:pt>
    <dgm:pt modelId="{4B91E5E1-DDC3-4B2E-9764-25E929F21ACA}" type="pres">
      <dgm:prSet presAssocID="{20688C9E-E57B-414D-89AF-36A215BA8C1E}" presName="rootConnector" presStyleLbl="node3" presStyleIdx="3" presStyleCnt="4"/>
      <dgm:spPr/>
    </dgm:pt>
    <dgm:pt modelId="{FBFCCA57-1A7E-42F0-80CD-998C0E541D48}" type="pres">
      <dgm:prSet presAssocID="{20688C9E-E57B-414D-89AF-36A215BA8C1E}" presName="hierChild4" presStyleCnt="0"/>
      <dgm:spPr/>
    </dgm:pt>
    <dgm:pt modelId="{EDB52AC5-3F6F-4047-AC65-F4624DB27A85}" type="pres">
      <dgm:prSet presAssocID="{20688C9E-E57B-414D-89AF-36A215BA8C1E}" presName="hierChild5" presStyleCnt="0"/>
      <dgm:spPr/>
    </dgm:pt>
    <dgm:pt modelId="{63D39A05-284B-4ED6-A6AE-A86568DB9C99}" type="pres">
      <dgm:prSet presAssocID="{0358FD7E-6F8A-4236-9B4F-47C6BAA7C2E3}" presName="hierChild5" presStyleCnt="0"/>
      <dgm:spPr/>
    </dgm:pt>
    <dgm:pt modelId="{B607BB13-9BBC-4D28-BB60-0CF1CBA5F103}" type="pres">
      <dgm:prSet presAssocID="{079A4FCC-25B7-45C4-80EF-A375246966C6}" presName="hierChild3" presStyleCnt="0"/>
      <dgm:spPr/>
    </dgm:pt>
  </dgm:ptLst>
  <dgm:cxnLst>
    <dgm:cxn modelId="{B737B008-36DC-4282-9530-F0ADFB83BCBA}" srcId="{FC5502D2-855E-4A42-B800-B2B63837AFCD}" destId="{0EF91374-6E7B-4297-85B3-F86F21F8F4B7}" srcOrd="0" destOrd="0" parTransId="{A5D6D449-5734-40C0-AFF0-1F2FF95BD2DC}" sibTransId="{B77CF382-CEBF-4F1F-9F98-3EEBA018B16A}"/>
    <dgm:cxn modelId="{D1DFC80F-ED04-4F02-BE65-AC6C4BAD9586}" type="presOf" srcId="{1325EDAC-202E-42C7-AF94-114FE9803049}" destId="{4CC1C903-6FCD-48A0-A200-E25EA0D4A571}" srcOrd="0" destOrd="0" presId="urn:microsoft.com/office/officeart/2005/8/layout/orgChart1"/>
    <dgm:cxn modelId="{6E372D13-8D13-43EF-B03E-B2CC123DBC39}" srcId="{0EF91374-6E7B-4297-85B3-F86F21F8F4B7}" destId="{E8351A53-6429-4D01-B403-6644E744D5F5}" srcOrd="0" destOrd="0" parTransId="{2F982B02-E1E8-4E29-864E-4F82A003454F}" sibTransId="{70A750CD-1949-416C-AF9C-BE7F839348A9}"/>
    <dgm:cxn modelId="{C3CF3D14-24F2-42E7-905E-1D1E18D0476A}" type="presOf" srcId="{259B3682-DF2A-4D72-A91A-B8EAF9DF001B}" destId="{347FE287-44E5-4D43-8AF6-BFD3B5A85C6F}" srcOrd="1" destOrd="0" presId="urn:microsoft.com/office/officeart/2005/8/layout/orgChart1"/>
    <dgm:cxn modelId="{33977214-A2FB-42B1-949E-F7BBDB7706D6}" type="presOf" srcId="{079A4FCC-25B7-45C4-80EF-A375246966C6}" destId="{7BF1284A-1160-4A9A-A700-FD49E02DB021}" srcOrd="0" destOrd="0" presId="urn:microsoft.com/office/officeart/2005/8/layout/orgChart1"/>
    <dgm:cxn modelId="{8900C818-10CB-40D3-80B5-A500D2D61A5D}" type="presOf" srcId="{20688C9E-E57B-414D-89AF-36A215BA8C1E}" destId="{B1F5176B-D63A-4069-A9FF-B0328F46FBE2}" srcOrd="0" destOrd="0" presId="urn:microsoft.com/office/officeart/2005/8/layout/orgChart1"/>
    <dgm:cxn modelId="{C75EFE18-849E-4D79-93BA-3FE5DDDC296A}" type="presOf" srcId="{2A6AFFDD-6668-465F-B31F-1DD3AEF44FC3}" destId="{90DF595D-FE4A-4184-8021-648282F7B1A1}" srcOrd="1" destOrd="0" presId="urn:microsoft.com/office/officeart/2005/8/layout/orgChart1"/>
    <dgm:cxn modelId="{A6775419-7918-43D9-B4BF-07F8045E4EB9}" type="presOf" srcId="{6B408F2B-2A9F-422B-942F-4CAC4BB519B8}" destId="{2FA54387-DA73-49D2-B4F8-011B7E6809A2}" srcOrd="0" destOrd="0" presId="urn:microsoft.com/office/officeart/2005/8/layout/orgChart1"/>
    <dgm:cxn modelId="{F2093426-EA36-4ABB-9292-65FBADFF3CF5}" type="presOf" srcId="{DE0E146D-C7FA-485B-A9E6-F6960F4682E0}" destId="{C0DA9896-71E7-4794-BB12-CDB95A896D60}" srcOrd="0" destOrd="0" presId="urn:microsoft.com/office/officeart/2005/8/layout/orgChart1"/>
    <dgm:cxn modelId="{A2E4BE26-23D7-41A8-967A-2649848C503C}" srcId="{0EF91374-6E7B-4297-85B3-F86F21F8F4B7}" destId="{DE0E146D-C7FA-485B-A9E6-F6960F4682E0}" srcOrd="1" destOrd="0" parTransId="{89CB25E1-141E-4AF1-9234-B69528FE8818}" sibTransId="{20841FC7-1B31-44E6-AC3E-6835215333A4}"/>
    <dgm:cxn modelId="{38C84F2D-D988-4804-ABDC-90C7ED871BFA}" srcId="{079A4FCC-25B7-45C4-80EF-A375246966C6}" destId="{FC5502D2-855E-4A42-B800-B2B63837AFCD}" srcOrd="0" destOrd="0" parTransId="{B44714DB-31A8-4D38-91E3-6BCF4E636677}" sibTransId="{F97B42CA-C961-4C47-9570-55A826037796}"/>
    <dgm:cxn modelId="{D35E8C2F-8C79-47B4-8782-08F629B3C300}" type="presOf" srcId="{0EF91374-6E7B-4297-85B3-F86F21F8F4B7}" destId="{0E2D6D93-C16A-4551-8E04-84E4786D6799}" srcOrd="0" destOrd="0" presId="urn:microsoft.com/office/officeart/2005/8/layout/orgChart1"/>
    <dgm:cxn modelId="{B0C0AA3B-CC2B-4471-93A7-C2B236F70820}" type="presOf" srcId="{0EF91374-6E7B-4297-85B3-F86F21F8F4B7}" destId="{E9ED5500-FCF9-40BE-BA66-AEEDDD56E7AE}" srcOrd="1" destOrd="0" presId="urn:microsoft.com/office/officeart/2005/8/layout/orgChart1"/>
    <dgm:cxn modelId="{FF8DD35D-5C95-4B7A-AB0F-F391643A90D5}" type="presOf" srcId="{FCE473FC-BB5D-4AD0-AE17-A74B3110830D}" destId="{68D922E1-86F4-4159-ABFA-3DBC953FAF6A}" srcOrd="0" destOrd="0" presId="urn:microsoft.com/office/officeart/2005/8/layout/orgChart1"/>
    <dgm:cxn modelId="{9BBF4864-A6B2-49DA-A14C-DF8C1F65404D}" type="presOf" srcId="{3D0CE433-82CF-4D7F-953B-E3067BB9E077}" destId="{06971E17-FE5B-4343-9C06-7A8E726772D3}" srcOrd="0" destOrd="0" presId="urn:microsoft.com/office/officeart/2005/8/layout/orgChart1"/>
    <dgm:cxn modelId="{5C44D664-4E48-44B8-B2E8-8192C1CC0499}" type="presOf" srcId="{E8351A53-6429-4D01-B403-6644E744D5F5}" destId="{B814D1C4-3E07-4140-BCDA-FF842D1BF53A}" srcOrd="1" destOrd="0" presId="urn:microsoft.com/office/officeart/2005/8/layout/orgChart1"/>
    <dgm:cxn modelId="{2B84F364-DE92-42E1-B93D-300B8DC9CCF7}" srcId="{678F701B-301E-4CBE-B1E9-B8B4F78AEF58}" destId="{1325EDAC-202E-42C7-AF94-114FE9803049}" srcOrd="0" destOrd="0" parTransId="{317D72BE-F21C-45BF-AF24-345B8C984FCF}" sibTransId="{1B5B6679-C8C3-428A-8FB4-FB14EE529DCF}"/>
    <dgm:cxn modelId="{462F027B-EB05-434E-9E6E-335E0070A0D8}" srcId="{0EF91374-6E7B-4297-85B3-F86F21F8F4B7}" destId="{0B03313F-2734-4A34-9A17-9837FE15003B}" srcOrd="2" destOrd="0" parTransId="{A1CB7114-F9F7-4BFC-AB31-78A50A1E7A04}" sibTransId="{569F413C-7CBA-41CD-ADF7-0808F0076EB5}"/>
    <dgm:cxn modelId="{C59E9386-77A1-4EC0-9E4C-37B95272A735}" srcId="{FC5502D2-855E-4A42-B800-B2B63837AFCD}" destId="{678F701B-301E-4CBE-B1E9-B8B4F78AEF58}" srcOrd="1" destOrd="0" parTransId="{4FD61A63-776A-4784-B8E8-4254E3A8589B}" sibTransId="{B6004169-870F-4954-8F91-431EC7F1D7DD}"/>
    <dgm:cxn modelId="{BC0FD586-D07F-4561-9339-9DBE4990F710}" type="presOf" srcId="{B44714DB-31A8-4D38-91E3-6BCF4E636677}" destId="{A7D21340-5A63-424D-B488-C9845403FF12}" srcOrd="0" destOrd="0" presId="urn:microsoft.com/office/officeart/2005/8/layout/orgChart1"/>
    <dgm:cxn modelId="{FF761F88-D6D2-452C-AC03-21BD340F6CC8}" type="presOf" srcId="{E8351A53-6429-4D01-B403-6644E744D5F5}" destId="{456C581B-9AA2-4BD8-A102-AEDF14F17D34}" srcOrd="0" destOrd="0" presId="urn:microsoft.com/office/officeart/2005/8/layout/orgChart1"/>
    <dgm:cxn modelId="{491D5B8C-C8CD-4465-B2B2-4977ACDBD1E4}" type="presOf" srcId="{9E14E2EB-7DA4-43BD-99DF-C1EE673BCA6C}" destId="{C1D28621-C0AA-4F61-8646-B19FCB0B0B8F}" srcOrd="0" destOrd="0" presId="urn:microsoft.com/office/officeart/2005/8/layout/orgChart1"/>
    <dgm:cxn modelId="{FE8E728E-8E00-4090-A77C-8672F9028A2A}" srcId="{678F701B-301E-4CBE-B1E9-B8B4F78AEF58}" destId="{259B3682-DF2A-4D72-A91A-B8EAF9DF001B}" srcOrd="1" destOrd="0" parTransId="{3D0CE433-82CF-4D7F-953B-E3067BB9E077}" sibTransId="{2BAE47B9-001B-48F8-BC18-1D90FD0C8C16}"/>
    <dgm:cxn modelId="{AEA90497-48FF-4D9F-B1BB-B2C32897596E}" srcId="{0358FD7E-6F8A-4236-9B4F-47C6BAA7C2E3}" destId="{7AFE43F7-848D-4AB9-A7A3-BCC9743365C3}" srcOrd="0" destOrd="0" parTransId="{6B408F2B-2A9F-422B-942F-4CAC4BB519B8}" sibTransId="{6327725F-513D-4A75-A60B-CC6810CF681D}"/>
    <dgm:cxn modelId="{24559DA7-6FF8-48F8-BE00-630BF1AEF203}" type="presOf" srcId="{0B03313F-2734-4A34-9A17-9837FE15003B}" destId="{EA54B315-EA40-4C55-9C41-7AA4FFDA72CE}" srcOrd="0" destOrd="0" presId="urn:microsoft.com/office/officeart/2005/8/layout/orgChart1"/>
    <dgm:cxn modelId="{C9CA80B0-D905-4F90-8B0E-66959D226697}" type="presOf" srcId="{0358FD7E-6F8A-4236-9B4F-47C6BAA7C2E3}" destId="{CF6046E3-B858-4BC9-9F96-8924E034AC8D}" srcOrd="1" destOrd="0" presId="urn:microsoft.com/office/officeart/2005/8/layout/orgChart1"/>
    <dgm:cxn modelId="{1913F0B0-FA5B-4883-81FF-71E0DFF63836}" type="presOf" srcId="{FC5502D2-855E-4A42-B800-B2B63837AFCD}" destId="{1B2D8C79-B2D1-441D-A4E6-AD5C42CDFFB7}" srcOrd="0" destOrd="0" presId="urn:microsoft.com/office/officeart/2005/8/layout/orgChart1"/>
    <dgm:cxn modelId="{A73876B7-6DB1-4D63-8A8B-485F2B41299D}" type="presOf" srcId="{A1CB7114-F9F7-4BFC-AB31-78A50A1E7A04}" destId="{927FA7C0-F096-4CEB-90FB-F1BE368800CA}" srcOrd="0" destOrd="0" presId="urn:microsoft.com/office/officeart/2005/8/layout/orgChart1"/>
    <dgm:cxn modelId="{0D7156BA-1F9F-4AAD-AC86-5B395D2FE116}" type="presOf" srcId="{0B03313F-2734-4A34-9A17-9837FE15003B}" destId="{4F7B6C5E-7B82-4BCB-B7FD-7DFA71034325}" srcOrd="1" destOrd="0" presId="urn:microsoft.com/office/officeart/2005/8/layout/orgChart1"/>
    <dgm:cxn modelId="{CC022BBB-5E33-47BB-A9EB-BCBB67B06FAA}" type="presOf" srcId="{1325EDAC-202E-42C7-AF94-114FE9803049}" destId="{1BBEA1AB-FF0B-4711-A30A-F4F7EF87ABEF}" srcOrd="1" destOrd="0" presId="urn:microsoft.com/office/officeart/2005/8/layout/orgChart1"/>
    <dgm:cxn modelId="{9C124DBD-56AD-433B-8351-5891DF61DA11}" type="presOf" srcId="{2F982B02-E1E8-4E29-864E-4F82A003454F}" destId="{8C385795-41C5-41F3-8A11-40EAEDB33767}" srcOrd="0" destOrd="0" presId="urn:microsoft.com/office/officeart/2005/8/layout/orgChart1"/>
    <dgm:cxn modelId="{959573BD-85A1-4068-BA6D-AE70A1CAEC48}" type="presOf" srcId="{20688C9E-E57B-414D-89AF-36A215BA8C1E}" destId="{4B91E5E1-DDC3-4B2E-9764-25E929F21ACA}" srcOrd="1" destOrd="0" presId="urn:microsoft.com/office/officeart/2005/8/layout/orgChart1"/>
    <dgm:cxn modelId="{826E57BD-2153-49B4-956E-94DDF00E8B7C}" type="presOf" srcId="{2A6AFFDD-6668-465F-B31F-1DD3AEF44FC3}" destId="{03B83C19-B9D5-411D-A6E4-89CBB082901A}" srcOrd="0" destOrd="0" presId="urn:microsoft.com/office/officeart/2005/8/layout/orgChart1"/>
    <dgm:cxn modelId="{A0FBD6C3-025F-4723-900A-C9162E5E8E7B}" type="presOf" srcId="{678F701B-301E-4CBE-B1E9-B8B4F78AEF58}" destId="{AD5F1787-7FBA-4E0A-A287-9D6C51823F80}" srcOrd="1" destOrd="0" presId="urn:microsoft.com/office/officeart/2005/8/layout/orgChart1"/>
    <dgm:cxn modelId="{84776DCC-F23F-4C05-82CE-33B4B3C8160C}" type="presOf" srcId="{678F701B-301E-4CBE-B1E9-B8B4F78AEF58}" destId="{0A6CA2E2-80C8-4B17-A4C2-114257C40C7C}" srcOrd="0" destOrd="0" presId="urn:microsoft.com/office/officeart/2005/8/layout/orgChart1"/>
    <dgm:cxn modelId="{19A649D2-7F27-4B7E-BA02-C4E04FF6077C}" type="presOf" srcId="{7572A762-F9D7-447B-A78C-35A153068F1F}" destId="{DFDBAAC7-4A6B-4641-A66C-047B4914DC16}" srcOrd="0" destOrd="0" presId="urn:microsoft.com/office/officeart/2005/8/layout/orgChart1"/>
    <dgm:cxn modelId="{CBCD50D5-2DCD-4000-848F-6CDC700227A0}" type="presOf" srcId="{89CB25E1-141E-4AF1-9234-B69528FE8818}" destId="{BFDACE8D-E79F-40A9-8CF4-3EA393FC9796}" srcOrd="0" destOrd="0" presId="urn:microsoft.com/office/officeart/2005/8/layout/orgChart1"/>
    <dgm:cxn modelId="{8A4069D6-241F-4BF7-B5E6-8A60F6F543AA}" type="presOf" srcId="{0358FD7E-6F8A-4236-9B4F-47C6BAA7C2E3}" destId="{896CDFD8-72C8-4166-AA4A-0259606E5B39}" srcOrd="0" destOrd="0" presId="urn:microsoft.com/office/officeart/2005/8/layout/orgChart1"/>
    <dgm:cxn modelId="{29DA3ED7-F2F9-48B8-B5DC-E26CAAB80232}" type="presOf" srcId="{079A4FCC-25B7-45C4-80EF-A375246966C6}" destId="{E95D94CC-77EE-4195-B6B3-46676FE6389E}" srcOrd="1" destOrd="0" presId="urn:microsoft.com/office/officeart/2005/8/layout/orgChart1"/>
    <dgm:cxn modelId="{821F01DE-35FD-4DC3-938F-0E12222962BD}" type="presOf" srcId="{4FD61A63-776A-4784-B8E8-4254E3A8589B}" destId="{37714FF2-9A74-44F8-8D18-E279B3AD733C}" srcOrd="0" destOrd="0" presId="urn:microsoft.com/office/officeart/2005/8/layout/orgChart1"/>
    <dgm:cxn modelId="{AAD30BE3-8042-47B0-93C1-8A194B7B1BC2}" type="presOf" srcId="{7AFE43F7-848D-4AB9-A7A3-BCC9743365C3}" destId="{582FCD27-8D03-4AE0-9ACC-75105BD81932}" srcOrd="0" destOrd="0" presId="urn:microsoft.com/office/officeart/2005/8/layout/orgChart1"/>
    <dgm:cxn modelId="{9EC8A8E7-068D-4174-8B79-2B590A7A17E1}" type="presOf" srcId="{259B3682-DF2A-4D72-A91A-B8EAF9DF001B}" destId="{7E7FA594-D6CF-41B6-84E4-C8A2EBC4C6AF}" srcOrd="0" destOrd="0" presId="urn:microsoft.com/office/officeart/2005/8/layout/orgChart1"/>
    <dgm:cxn modelId="{737ABAE8-F46C-4337-91A1-BC218ABDFA71}" type="presOf" srcId="{DE0E146D-C7FA-485B-A9E6-F6960F4682E0}" destId="{08F1D122-349F-4B58-9D17-35D86E95494C}" srcOrd="1" destOrd="0" presId="urn:microsoft.com/office/officeart/2005/8/layout/orgChart1"/>
    <dgm:cxn modelId="{696F80EB-B0CB-40C2-990B-EACCA7DCD956}" srcId="{7E1F088F-4A22-4611-B54C-A4488F532B6D}" destId="{079A4FCC-25B7-45C4-80EF-A375246966C6}" srcOrd="0" destOrd="0" parTransId="{F9E5441B-B3BA-4208-A336-11035959E4A6}" sibTransId="{8A91FAE3-87FC-4B6B-A67B-509FBA96BE4D}"/>
    <dgm:cxn modelId="{DA22FCEC-16E4-4C2F-9780-8F85C489C7BA}" type="presOf" srcId="{A5D6D449-5734-40C0-AFF0-1F2FF95BD2DC}" destId="{573E50F1-3CFD-4880-88E6-431E03BBC61C}" srcOrd="0" destOrd="0" presId="urn:microsoft.com/office/officeart/2005/8/layout/orgChart1"/>
    <dgm:cxn modelId="{69F4E8F3-9EC4-423F-BC65-A9E87D350A12}" type="presOf" srcId="{7AFE43F7-848D-4AB9-A7A3-BCC9743365C3}" destId="{2DE3D086-7D7C-4011-A85C-84F7BFDCFCE5}" srcOrd="1" destOrd="0" presId="urn:microsoft.com/office/officeart/2005/8/layout/orgChart1"/>
    <dgm:cxn modelId="{2792E2F4-5EED-4463-AF47-6480DE8EF388}" type="presOf" srcId="{317D72BE-F21C-45BF-AF24-345B8C984FCF}" destId="{E6CB412D-E5EC-4738-B95F-CF70D889BB80}" srcOrd="0" destOrd="0" presId="urn:microsoft.com/office/officeart/2005/8/layout/orgChart1"/>
    <dgm:cxn modelId="{EF7267F5-E88C-4F12-9195-55E1DC7BCB84}" srcId="{079A4FCC-25B7-45C4-80EF-A375246966C6}" destId="{0358FD7E-6F8A-4236-9B4F-47C6BAA7C2E3}" srcOrd="2" destOrd="0" parTransId="{7572A762-F9D7-447B-A78C-35A153068F1F}" sibTransId="{63652B56-674E-42A0-936E-733FE08ACD12}"/>
    <dgm:cxn modelId="{66745BF7-4C85-43EC-AA3A-90A3196A6A93}" srcId="{079A4FCC-25B7-45C4-80EF-A375246966C6}" destId="{2A6AFFDD-6668-465F-B31F-1DD3AEF44FC3}" srcOrd="1" destOrd="0" parTransId="{9E14E2EB-7DA4-43BD-99DF-C1EE673BCA6C}" sibTransId="{6243A2C2-BE51-4DF2-BD09-199126B0E944}"/>
    <dgm:cxn modelId="{77C944F8-F07C-4917-86CE-722176E06574}" srcId="{0358FD7E-6F8A-4236-9B4F-47C6BAA7C2E3}" destId="{20688C9E-E57B-414D-89AF-36A215BA8C1E}" srcOrd="1" destOrd="0" parTransId="{FCE473FC-BB5D-4AD0-AE17-A74B3110830D}" sibTransId="{20BE07BD-82A8-4116-9142-6C46DEF29EA3}"/>
    <dgm:cxn modelId="{62F196FD-8D11-4845-A207-197F20E85759}" type="presOf" srcId="{FC5502D2-855E-4A42-B800-B2B63837AFCD}" destId="{5A879F66-78B3-4D71-9B9C-C06651C53E86}" srcOrd="1" destOrd="0" presId="urn:microsoft.com/office/officeart/2005/8/layout/orgChart1"/>
    <dgm:cxn modelId="{B90CAEFE-FB5D-4DDA-90FE-F6A5550F0FA6}" type="presOf" srcId="{7E1F088F-4A22-4611-B54C-A4488F532B6D}" destId="{0CCE268B-0D7C-41B8-97F9-300ACDD008A5}" srcOrd="0" destOrd="0" presId="urn:microsoft.com/office/officeart/2005/8/layout/orgChart1"/>
    <dgm:cxn modelId="{8AC22062-ADD0-4A39-8344-CA9CFC23CBDD}" type="presParOf" srcId="{0CCE268B-0D7C-41B8-97F9-300ACDD008A5}" destId="{92EDF476-B0B2-4A85-9042-3F2D1D49C930}" srcOrd="0" destOrd="0" presId="urn:microsoft.com/office/officeart/2005/8/layout/orgChart1"/>
    <dgm:cxn modelId="{9F7F3B5E-E95A-48C8-A648-3DC593687650}" type="presParOf" srcId="{92EDF476-B0B2-4A85-9042-3F2D1D49C930}" destId="{36D8266D-9183-4991-B068-1FA8A67545C9}" srcOrd="0" destOrd="0" presId="urn:microsoft.com/office/officeart/2005/8/layout/orgChart1"/>
    <dgm:cxn modelId="{FE8ED6FB-BC9E-4CFE-973C-ACBD30370A5F}" type="presParOf" srcId="{36D8266D-9183-4991-B068-1FA8A67545C9}" destId="{7BF1284A-1160-4A9A-A700-FD49E02DB021}" srcOrd="0" destOrd="0" presId="urn:microsoft.com/office/officeart/2005/8/layout/orgChart1"/>
    <dgm:cxn modelId="{63548D05-AB7F-4FE8-8C4C-52AE386CD763}" type="presParOf" srcId="{36D8266D-9183-4991-B068-1FA8A67545C9}" destId="{E95D94CC-77EE-4195-B6B3-46676FE6389E}" srcOrd="1" destOrd="0" presId="urn:microsoft.com/office/officeart/2005/8/layout/orgChart1"/>
    <dgm:cxn modelId="{8075FA06-12C9-4F6A-AFEA-87AC856ED7D4}" type="presParOf" srcId="{92EDF476-B0B2-4A85-9042-3F2D1D49C930}" destId="{79F53239-61D8-42B2-A3DB-71749AFDF44D}" srcOrd="1" destOrd="0" presId="urn:microsoft.com/office/officeart/2005/8/layout/orgChart1"/>
    <dgm:cxn modelId="{6A8B492F-8F95-4963-A22A-02E1E0088FA2}" type="presParOf" srcId="{79F53239-61D8-42B2-A3DB-71749AFDF44D}" destId="{A7D21340-5A63-424D-B488-C9845403FF12}" srcOrd="0" destOrd="0" presId="urn:microsoft.com/office/officeart/2005/8/layout/orgChart1"/>
    <dgm:cxn modelId="{609E2335-50A7-43E7-A1FF-FDE4F92CE2A0}" type="presParOf" srcId="{79F53239-61D8-42B2-A3DB-71749AFDF44D}" destId="{837A2530-C295-4C4C-914E-4FF7BED653CC}" srcOrd="1" destOrd="0" presId="urn:microsoft.com/office/officeart/2005/8/layout/orgChart1"/>
    <dgm:cxn modelId="{A5B7E4AD-ACF3-4511-ADC9-D6A2F41F0850}" type="presParOf" srcId="{837A2530-C295-4C4C-914E-4FF7BED653CC}" destId="{A5D6E7F0-AE9C-4496-A68D-ABACA2E40658}" srcOrd="0" destOrd="0" presId="urn:microsoft.com/office/officeart/2005/8/layout/orgChart1"/>
    <dgm:cxn modelId="{FDF71452-A295-4D26-8DF2-6ED72EACAEE8}" type="presParOf" srcId="{A5D6E7F0-AE9C-4496-A68D-ABACA2E40658}" destId="{1B2D8C79-B2D1-441D-A4E6-AD5C42CDFFB7}" srcOrd="0" destOrd="0" presId="urn:microsoft.com/office/officeart/2005/8/layout/orgChart1"/>
    <dgm:cxn modelId="{92EEA63E-48AB-4B81-8208-3B3BB4703AEA}" type="presParOf" srcId="{A5D6E7F0-AE9C-4496-A68D-ABACA2E40658}" destId="{5A879F66-78B3-4D71-9B9C-C06651C53E86}" srcOrd="1" destOrd="0" presId="urn:microsoft.com/office/officeart/2005/8/layout/orgChart1"/>
    <dgm:cxn modelId="{EC0CA01E-4AE2-42FC-8447-28C843EBD278}" type="presParOf" srcId="{837A2530-C295-4C4C-914E-4FF7BED653CC}" destId="{0DA300EA-F651-45C1-A942-179FAED86947}" srcOrd="1" destOrd="0" presId="urn:microsoft.com/office/officeart/2005/8/layout/orgChart1"/>
    <dgm:cxn modelId="{E44A0E98-7B00-4AC2-B40C-949025E83B5C}" type="presParOf" srcId="{0DA300EA-F651-45C1-A942-179FAED86947}" destId="{573E50F1-3CFD-4880-88E6-431E03BBC61C}" srcOrd="0" destOrd="0" presId="urn:microsoft.com/office/officeart/2005/8/layout/orgChart1"/>
    <dgm:cxn modelId="{22F96700-29A8-4332-991D-08435C7B5B28}" type="presParOf" srcId="{0DA300EA-F651-45C1-A942-179FAED86947}" destId="{07690A95-A921-4517-8208-85DABBAAFA12}" srcOrd="1" destOrd="0" presId="urn:microsoft.com/office/officeart/2005/8/layout/orgChart1"/>
    <dgm:cxn modelId="{D6C846A2-953F-4FE7-83C8-9A1D7472B6BE}" type="presParOf" srcId="{07690A95-A921-4517-8208-85DABBAAFA12}" destId="{842EB981-D260-443C-8B9A-FB0DB080C262}" srcOrd="0" destOrd="0" presId="urn:microsoft.com/office/officeart/2005/8/layout/orgChart1"/>
    <dgm:cxn modelId="{A66C0B0F-CB22-482D-B2BF-0D377929C09C}" type="presParOf" srcId="{842EB981-D260-443C-8B9A-FB0DB080C262}" destId="{0E2D6D93-C16A-4551-8E04-84E4786D6799}" srcOrd="0" destOrd="0" presId="urn:microsoft.com/office/officeart/2005/8/layout/orgChart1"/>
    <dgm:cxn modelId="{997727A5-1819-46E2-BFA5-61E60941B66E}" type="presParOf" srcId="{842EB981-D260-443C-8B9A-FB0DB080C262}" destId="{E9ED5500-FCF9-40BE-BA66-AEEDDD56E7AE}" srcOrd="1" destOrd="0" presId="urn:microsoft.com/office/officeart/2005/8/layout/orgChart1"/>
    <dgm:cxn modelId="{0E01CD6E-4792-479E-B0A4-47F5F70B76C5}" type="presParOf" srcId="{07690A95-A921-4517-8208-85DABBAAFA12}" destId="{4B9D31DD-3B91-45CA-AC5B-0751DA0A69C7}" srcOrd="1" destOrd="0" presId="urn:microsoft.com/office/officeart/2005/8/layout/orgChart1"/>
    <dgm:cxn modelId="{AF1FEDEC-F5E3-4D3D-8DFD-1DD5F8E573A3}" type="presParOf" srcId="{4B9D31DD-3B91-45CA-AC5B-0751DA0A69C7}" destId="{8C385795-41C5-41F3-8A11-40EAEDB33767}" srcOrd="0" destOrd="0" presId="urn:microsoft.com/office/officeart/2005/8/layout/orgChart1"/>
    <dgm:cxn modelId="{DDA8656E-2824-43F4-95B8-1D2121554F4E}" type="presParOf" srcId="{4B9D31DD-3B91-45CA-AC5B-0751DA0A69C7}" destId="{841F4D87-F1DF-47C3-AED6-13915422F9DF}" srcOrd="1" destOrd="0" presId="urn:microsoft.com/office/officeart/2005/8/layout/orgChart1"/>
    <dgm:cxn modelId="{B41886D1-43C1-459E-8A8F-6EE07FFA5E2E}" type="presParOf" srcId="{841F4D87-F1DF-47C3-AED6-13915422F9DF}" destId="{E54CAD91-0D44-4AE7-8EB2-180D7BD288BB}" srcOrd="0" destOrd="0" presId="urn:microsoft.com/office/officeart/2005/8/layout/orgChart1"/>
    <dgm:cxn modelId="{FACE75C8-9397-431F-9828-07D00EE8400E}" type="presParOf" srcId="{E54CAD91-0D44-4AE7-8EB2-180D7BD288BB}" destId="{456C581B-9AA2-4BD8-A102-AEDF14F17D34}" srcOrd="0" destOrd="0" presId="urn:microsoft.com/office/officeart/2005/8/layout/orgChart1"/>
    <dgm:cxn modelId="{21C27AD3-BBBD-4397-A7CC-554965A2EB3F}" type="presParOf" srcId="{E54CAD91-0D44-4AE7-8EB2-180D7BD288BB}" destId="{B814D1C4-3E07-4140-BCDA-FF842D1BF53A}" srcOrd="1" destOrd="0" presId="urn:microsoft.com/office/officeart/2005/8/layout/orgChart1"/>
    <dgm:cxn modelId="{EB4DC416-3ABC-4C01-912A-3EB54AC6C347}" type="presParOf" srcId="{841F4D87-F1DF-47C3-AED6-13915422F9DF}" destId="{94005B99-1024-4B37-95B2-DCB8A51582AC}" srcOrd="1" destOrd="0" presId="urn:microsoft.com/office/officeart/2005/8/layout/orgChart1"/>
    <dgm:cxn modelId="{9C2892B9-C269-46BC-A4DD-ECE93ACFEDD9}" type="presParOf" srcId="{841F4D87-F1DF-47C3-AED6-13915422F9DF}" destId="{0D525063-02B9-4A84-95E0-873234E4ACB8}" srcOrd="2" destOrd="0" presId="urn:microsoft.com/office/officeart/2005/8/layout/orgChart1"/>
    <dgm:cxn modelId="{79B5FD7D-FA18-4C34-8EEF-E9A2817FC635}" type="presParOf" srcId="{4B9D31DD-3B91-45CA-AC5B-0751DA0A69C7}" destId="{BFDACE8D-E79F-40A9-8CF4-3EA393FC9796}" srcOrd="2" destOrd="0" presId="urn:microsoft.com/office/officeart/2005/8/layout/orgChart1"/>
    <dgm:cxn modelId="{0CAD647B-4232-4803-8081-79B66D0A28D7}" type="presParOf" srcId="{4B9D31DD-3B91-45CA-AC5B-0751DA0A69C7}" destId="{B30724B7-B6F2-42A6-A88E-38E03E5AE622}" srcOrd="3" destOrd="0" presId="urn:microsoft.com/office/officeart/2005/8/layout/orgChart1"/>
    <dgm:cxn modelId="{0042172C-A5D6-44D7-8C2C-FAE53E09DCC4}" type="presParOf" srcId="{B30724B7-B6F2-42A6-A88E-38E03E5AE622}" destId="{81BC1107-4503-4AD0-BFAA-7581A8914B65}" srcOrd="0" destOrd="0" presId="urn:microsoft.com/office/officeart/2005/8/layout/orgChart1"/>
    <dgm:cxn modelId="{D8AF5E81-EBFA-4B1A-AE77-E25617B89680}" type="presParOf" srcId="{81BC1107-4503-4AD0-BFAA-7581A8914B65}" destId="{C0DA9896-71E7-4794-BB12-CDB95A896D60}" srcOrd="0" destOrd="0" presId="urn:microsoft.com/office/officeart/2005/8/layout/orgChart1"/>
    <dgm:cxn modelId="{A41EFC9B-846C-4C84-B958-D55BE68FA015}" type="presParOf" srcId="{81BC1107-4503-4AD0-BFAA-7581A8914B65}" destId="{08F1D122-349F-4B58-9D17-35D86E95494C}" srcOrd="1" destOrd="0" presId="urn:microsoft.com/office/officeart/2005/8/layout/orgChart1"/>
    <dgm:cxn modelId="{BDDF1F4F-D3D9-47AE-B609-63B5E0B5F93D}" type="presParOf" srcId="{B30724B7-B6F2-42A6-A88E-38E03E5AE622}" destId="{81343E1A-60DB-444F-A4C9-6968734376F6}" srcOrd="1" destOrd="0" presId="urn:microsoft.com/office/officeart/2005/8/layout/orgChart1"/>
    <dgm:cxn modelId="{73300694-B8EB-4B28-8D61-46E0E3B4C9E0}" type="presParOf" srcId="{B30724B7-B6F2-42A6-A88E-38E03E5AE622}" destId="{E6EEF782-8FDC-4276-86CD-7E659DC4FDF4}" srcOrd="2" destOrd="0" presId="urn:microsoft.com/office/officeart/2005/8/layout/orgChart1"/>
    <dgm:cxn modelId="{98C60D79-9D73-42FF-8819-E5622D8CAAE4}" type="presParOf" srcId="{4B9D31DD-3B91-45CA-AC5B-0751DA0A69C7}" destId="{927FA7C0-F096-4CEB-90FB-F1BE368800CA}" srcOrd="4" destOrd="0" presId="urn:microsoft.com/office/officeart/2005/8/layout/orgChart1"/>
    <dgm:cxn modelId="{70B23E66-404C-4F6C-9803-05BD82286D02}" type="presParOf" srcId="{4B9D31DD-3B91-45CA-AC5B-0751DA0A69C7}" destId="{F7917041-C309-4EC4-B841-80EEB546BF9A}" srcOrd="5" destOrd="0" presId="urn:microsoft.com/office/officeart/2005/8/layout/orgChart1"/>
    <dgm:cxn modelId="{2339E9D0-A74F-4D78-81B1-C787E14BA548}" type="presParOf" srcId="{F7917041-C309-4EC4-B841-80EEB546BF9A}" destId="{3E457D0C-6AF9-4FBC-B141-A36AE784462E}" srcOrd="0" destOrd="0" presId="urn:microsoft.com/office/officeart/2005/8/layout/orgChart1"/>
    <dgm:cxn modelId="{24DFDDC0-711F-4CF3-82ED-E81BBE49709B}" type="presParOf" srcId="{3E457D0C-6AF9-4FBC-B141-A36AE784462E}" destId="{EA54B315-EA40-4C55-9C41-7AA4FFDA72CE}" srcOrd="0" destOrd="0" presId="urn:microsoft.com/office/officeart/2005/8/layout/orgChart1"/>
    <dgm:cxn modelId="{1DE823C8-2945-481C-B0F3-8D498FAB42B7}" type="presParOf" srcId="{3E457D0C-6AF9-4FBC-B141-A36AE784462E}" destId="{4F7B6C5E-7B82-4BCB-B7FD-7DFA71034325}" srcOrd="1" destOrd="0" presId="urn:microsoft.com/office/officeart/2005/8/layout/orgChart1"/>
    <dgm:cxn modelId="{B7CA9D45-DDB3-4888-9629-9E6A7E516681}" type="presParOf" srcId="{F7917041-C309-4EC4-B841-80EEB546BF9A}" destId="{7AFAFA3B-CD4F-400E-8CBE-BC50365D6941}" srcOrd="1" destOrd="0" presId="urn:microsoft.com/office/officeart/2005/8/layout/orgChart1"/>
    <dgm:cxn modelId="{822F147A-4D1C-40CF-9AF1-56969F7741D6}" type="presParOf" srcId="{F7917041-C309-4EC4-B841-80EEB546BF9A}" destId="{F443B80D-62D7-4604-B214-107FBC2DFDC2}" srcOrd="2" destOrd="0" presId="urn:microsoft.com/office/officeart/2005/8/layout/orgChart1"/>
    <dgm:cxn modelId="{7DF2DE69-65E1-4B09-BA0B-811A4BCD2D27}" type="presParOf" srcId="{07690A95-A921-4517-8208-85DABBAAFA12}" destId="{86458B64-C052-43DB-9D72-2EDE3FC1A752}" srcOrd="2" destOrd="0" presId="urn:microsoft.com/office/officeart/2005/8/layout/orgChart1"/>
    <dgm:cxn modelId="{073100BD-E3FB-4B39-9D7F-E750D95DAE9E}" type="presParOf" srcId="{0DA300EA-F651-45C1-A942-179FAED86947}" destId="{37714FF2-9A74-44F8-8D18-E279B3AD733C}" srcOrd="2" destOrd="0" presId="urn:microsoft.com/office/officeart/2005/8/layout/orgChart1"/>
    <dgm:cxn modelId="{5C72568A-8A3A-4690-B26C-3022BD5E5F6D}" type="presParOf" srcId="{0DA300EA-F651-45C1-A942-179FAED86947}" destId="{F7E34766-1FB3-47FA-B486-F900E63B1191}" srcOrd="3" destOrd="0" presId="urn:microsoft.com/office/officeart/2005/8/layout/orgChart1"/>
    <dgm:cxn modelId="{9D241697-F5E2-4126-87E1-8565F2CBE497}" type="presParOf" srcId="{F7E34766-1FB3-47FA-B486-F900E63B1191}" destId="{68466E77-B273-4FB0-B4E2-062BEBFFD8C7}" srcOrd="0" destOrd="0" presId="urn:microsoft.com/office/officeart/2005/8/layout/orgChart1"/>
    <dgm:cxn modelId="{405A8D41-388F-4FC5-842D-C2AC7216CAFF}" type="presParOf" srcId="{68466E77-B273-4FB0-B4E2-062BEBFFD8C7}" destId="{0A6CA2E2-80C8-4B17-A4C2-114257C40C7C}" srcOrd="0" destOrd="0" presId="urn:microsoft.com/office/officeart/2005/8/layout/orgChart1"/>
    <dgm:cxn modelId="{F0487D86-5CD7-4E88-B13F-596F0CB2F410}" type="presParOf" srcId="{68466E77-B273-4FB0-B4E2-062BEBFFD8C7}" destId="{AD5F1787-7FBA-4E0A-A287-9D6C51823F80}" srcOrd="1" destOrd="0" presId="urn:microsoft.com/office/officeart/2005/8/layout/orgChart1"/>
    <dgm:cxn modelId="{95418267-D991-45BC-9289-AA025875A2C6}" type="presParOf" srcId="{F7E34766-1FB3-47FA-B486-F900E63B1191}" destId="{FB7E3157-A116-491C-8981-AB20320D3112}" srcOrd="1" destOrd="0" presId="urn:microsoft.com/office/officeart/2005/8/layout/orgChart1"/>
    <dgm:cxn modelId="{AE6728F1-510B-4FC3-8C4D-CB11023FBF4B}" type="presParOf" srcId="{FB7E3157-A116-491C-8981-AB20320D3112}" destId="{E6CB412D-E5EC-4738-B95F-CF70D889BB80}" srcOrd="0" destOrd="0" presId="urn:microsoft.com/office/officeart/2005/8/layout/orgChart1"/>
    <dgm:cxn modelId="{F06E839D-7B4C-4067-9D7F-C8C54BCE9DDE}" type="presParOf" srcId="{FB7E3157-A116-491C-8981-AB20320D3112}" destId="{EE6D3664-A5C7-4576-A8BE-3ED4C919AE01}" srcOrd="1" destOrd="0" presId="urn:microsoft.com/office/officeart/2005/8/layout/orgChart1"/>
    <dgm:cxn modelId="{49665F9C-1AD7-48FB-9FD3-D7864D86A258}" type="presParOf" srcId="{EE6D3664-A5C7-4576-A8BE-3ED4C919AE01}" destId="{6FF19869-15D6-4EA6-93E5-C0CAA7D5E4E6}" srcOrd="0" destOrd="0" presId="urn:microsoft.com/office/officeart/2005/8/layout/orgChart1"/>
    <dgm:cxn modelId="{BEBFB807-CAFD-4354-B638-DD8A8ABEE99F}" type="presParOf" srcId="{6FF19869-15D6-4EA6-93E5-C0CAA7D5E4E6}" destId="{4CC1C903-6FCD-48A0-A200-E25EA0D4A571}" srcOrd="0" destOrd="0" presId="urn:microsoft.com/office/officeart/2005/8/layout/orgChart1"/>
    <dgm:cxn modelId="{18D1261F-2B80-4178-883B-7971B5783AF6}" type="presParOf" srcId="{6FF19869-15D6-4EA6-93E5-C0CAA7D5E4E6}" destId="{1BBEA1AB-FF0B-4711-A30A-F4F7EF87ABEF}" srcOrd="1" destOrd="0" presId="urn:microsoft.com/office/officeart/2005/8/layout/orgChart1"/>
    <dgm:cxn modelId="{C11543EE-37BC-4A0E-B764-17C0EDF2D2FB}" type="presParOf" srcId="{EE6D3664-A5C7-4576-A8BE-3ED4C919AE01}" destId="{C0DD543F-64C1-43DC-8769-9987817AF1B1}" srcOrd="1" destOrd="0" presId="urn:microsoft.com/office/officeart/2005/8/layout/orgChart1"/>
    <dgm:cxn modelId="{0A27B656-5964-4DE0-9088-F51B356B3590}" type="presParOf" srcId="{EE6D3664-A5C7-4576-A8BE-3ED4C919AE01}" destId="{3A1456EF-91BF-4D8E-BC7B-138955590C88}" srcOrd="2" destOrd="0" presId="urn:microsoft.com/office/officeart/2005/8/layout/orgChart1"/>
    <dgm:cxn modelId="{3E1A30B6-4F42-42DD-91E0-30D6AFE37B52}" type="presParOf" srcId="{FB7E3157-A116-491C-8981-AB20320D3112}" destId="{06971E17-FE5B-4343-9C06-7A8E726772D3}" srcOrd="2" destOrd="0" presId="urn:microsoft.com/office/officeart/2005/8/layout/orgChart1"/>
    <dgm:cxn modelId="{D075E9B2-40EC-468C-9362-E467711975CA}" type="presParOf" srcId="{FB7E3157-A116-491C-8981-AB20320D3112}" destId="{E7667AA1-3601-4216-B615-C9064BFCE959}" srcOrd="3" destOrd="0" presId="urn:microsoft.com/office/officeart/2005/8/layout/orgChart1"/>
    <dgm:cxn modelId="{D0F63EEF-AB02-425F-B811-5DFA5B5162DF}" type="presParOf" srcId="{E7667AA1-3601-4216-B615-C9064BFCE959}" destId="{65332481-80FA-49D3-B90B-DBBFBCF8DD1B}" srcOrd="0" destOrd="0" presId="urn:microsoft.com/office/officeart/2005/8/layout/orgChart1"/>
    <dgm:cxn modelId="{4B02FBF1-307A-4953-994C-AA4DD3145B87}" type="presParOf" srcId="{65332481-80FA-49D3-B90B-DBBFBCF8DD1B}" destId="{7E7FA594-D6CF-41B6-84E4-C8A2EBC4C6AF}" srcOrd="0" destOrd="0" presId="urn:microsoft.com/office/officeart/2005/8/layout/orgChart1"/>
    <dgm:cxn modelId="{414E2F4B-8DB5-4AC9-843D-4B68B08AB9F9}" type="presParOf" srcId="{65332481-80FA-49D3-B90B-DBBFBCF8DD1B}" destId="{347FE287-44E5-4D43-8AF6-BFD3B5A85C6F}" srcOrd="1" destOrd="0" presId="urn:microsoft.com/office/officeart/2005/8/layout/orgChart1"/>
    <dgm:cxn modelId="{DF8B39CB-248E-43CC-83AC-8EAB7B75B1FC}" type="presParOf" srcId="{E7667AA1-3601-4216-B615-C9064BFCE959}" destId="{C7ADD76E-30A4-4F03-964D-203E85CA5DDC}" srcOrd="1" destOrd="0" presId="urn:microsoft.com/office/officeart/2005/8/layout/orgChart1"/>
    <dgm:cxn modelId="{844CCD4F-4E35-4538-8ADF-D72A055EDBB0}" type="presParOf" srcId="{E7667AA1-3601-4216-B615-C9064BFCE959}" destId="{435695B3-484F-4C36-A470-03E8675FB22B}" srcOrd="2" destOrd="0" presId="urn:microsoft.com/office/officeart/2005/8/layout/orgChart1"/>
    <dgm:cxn modelId="{C76FB565-0049-4242-A456-D9FE673B3D1B}" type="presParOf" srcId="{F7E34766-1FB3-47FA-B486-F900E63B1191}" destId="{8E305DB1-E8BE-4C85-8F9C-BFE97D67906C}" srcOrd="2" destOrd="0" presId="urn:microsoft.com/office/officeart/2005/8/layout/orgChart1"/>
    <dgm:cxn modelId="{0E879523-8D13-45D6-84D7-2405667C6E26}" type="presParOf" srcId="{837A2530-C295-4C4C-914E-4FF7BED653CC}" destId="{4DC894EF-A917-4B11-B76A-153574F17EC9}" srcOrd="2" destOrd="0" presId="urn:microsoft.com/office/officeart/2005/8/layout/orgChart1"/>
    <dgm:cxn modelId="{87F25198-AC95-46FB-9C2D-20AA0E35D643}" type="presParOf" srcId="{79F53239-61D8-42B2-A3DB-71749AFDF44D}" destId="{C1D28621-C0AA-4F61-8646-B19FCB0B0B8F}" srcOrd="2" destOrd="0" presId="urn:microsoft.com/office/officeart/2005/8/layout/orgChart1"/>
    <dgm:cxn modelId="{8C44EABA-5484-4FC7-BCCD-A09404F3685A}" type="presParOf" srcId="{79F53239-61D8-42B2-A3DB-71749AFDF44D}" destId="{394AE6B2-F221-4359-B807-2755141C87F5}" srcOrd="3" destOrd="0" presId="urn:microsoft.com/office/officeart/2005/8/layout/orgChart1"/>
    <dgm:cxn modelId="{65012B9D-D351-4DDC-9AA1-2E1D0EC1E3AD}" type="presParOf" srcId="{394AE6B2-F221-4359-B807-2755141C87F5}" destId="{A553CA9E-A805-4852-A781-9E6B2CB349A9}" srcOrd="0" destOrd="0" presId="urn:microsoft.com/office/officeart/2005/8/layout/orgChart1"/>
    <dgm:cxn modelId="{4A68EF27-A5B9-47E8-8EFB-62986B991603}" type="presParOf" srcId="{A553CA9E-A805-4852-A781-9E6B2CB349A9}" destId="{03B83C19-B9D5-411D-A6E4-89CBB082901A}" srcOrd="0" destOrd="0" presId="urn:microsoft.com/office/officeart/2005/8/layout/orgChart1"/>
    <dgm:cxn modelId="{C2C1A0F4-A80E-4726-A22F-BC82BA92B39E}" type="presParOf" srcId="{A553CA9E-A805-4852-A781-9E6B2CB349A9}" destId="{90DF595D-FE4A-4184-8021-648282F7B1A1}" srcOrd="1" destOrd="0" presId="urn:microsoft.com/office/officeart/2005/8/layout/orgChart1"/>
    <dgm:cxn modelId="{FCFFE4AB-9285-4DFE-94B0-D5CEF6FFB772}" type="presParOf" srcId="{394AE6B2-F221-4359-B807-2755141C87F5}" destId="{05DCCF7D-321B-47D8-9EFF-FF4252300BE6}" srcOrd="1" destOrd="0" presId="urn:microsoft.com/office/officeart/2005/8/layout/orgChart1"/>
    <dgm:cxn modelId="{B11BEBCD-4229-4E02-85CE-E1CEFEFA5597}" type="presParOf" srcId="{394AE6B2-F221-4359-B807-2755141C87F5}" destId="{056CD9EE-C6DF-4FEF-A6D2-58557A57FD3D}" srcOrd="2" destOrd="0" presId="urn:microsoft.com/office/officeart/2005/8/layout/orgChart1"/>
    <dgm:cxn modelId="{D362C6A4-9994-469E-BC72-44A3382E94FD}" type="presParOf" srcId="{79F53239-61D8-42B2-A3DB-71749AFDF44D}" destId="{DFDBAAC7-4A6B-4641-A66C-047B4914DC16}" srcOrd="4" destOrd="0" presId="urn:microsoft.com/office/officeart/2005/8/layout/orgChart1"/>
    <dgm:cxn modelId="{B1D8F8FF-715C-4600-B13D-52437C7773E6}" type="presParOf" srcId="{79F53239-61D8-42B2-A3DB-71749AFDF44D}" destId="{37AD181F-B925-4B0E-B29C-BB45E77EA1CD}" srcOrd="5" destOrd="0" presId="urn:microsoft.com/office/officeart/2005/8/layout/orgChart1"/>
    <dgm:cxn modelId="{1D2F9D6A-D62A-42B9-8F94-0FBBDB927425}" type="presParOf" srcId="{37AD181F-B925-4B0E-B29C-BB45E77EA1CD}" destId="{B1A2F830-F8CF-46B6-BEA3-855612E16478}" srcOrd="0" destOrd="0" presId="urn:microsoft.com/office/officeart/2005/8/layout/orgChart1"/>
    <dgm:cxn modelId="{7404AFE0-FE21-4B6B-A511-143056E96E5E}" type="presParOf" srcId="{B1A2F830-F8CF-46B6-BEA3-855612E16478}" destId="{896CDFD8-72C8-4166-AA4A-0259606E5B39}" srcOrd="0" destOrd="0" presId="urn:microsoft.com/office/officeart/2005/8/layout/orgChart1"/>
    <dgm:cxn modelId="{595E5C45-3400-4C05-AE12-999FAA349197}" type="presParOf" srcId="{B1A2F830-F8CF-46B6-BEA3-855612E16478}" destId="{CF6046E3-B858-4BC9-9F96-8924E034AC8D}" srcOrd="1" destOrd="0" presId="urn:microsoft.com/office/officeart/2005/8/layout/orgChart1"/>
    <dgm:cxn modelId="{95BEBC66-224D-4F13-A4BB-55441E7E99D5}" type="presParOf" srcId="{37AD181F-B925-4B0E-B29C-BB45E77EA1CD}" destId="{1B5C25A7-5DE3-4610-8B5E-942A5B945575}" srcOrd="1" destOrd="0" presId="urn:microsoft.com/office/officeart/2005/8/layout/orgChart1"/>
    <dgm:cxn modelId="{DDD59FC7-0F7C-42B6-96B4-665A7C818F00}" type="presParOf" srcId="{1B5C25A7-5DE3-4610-8B5E-942A5B945575}" destId="{2FA54387-DA73-49D2-B4F8-011B7E6809A2}" srcOrd="0" destOrd="0" presId="urn:microsoft.com/office/officeart/2005/8/layout/orgChart1"/>
    <dgm:cxn modelId="{DDBFDF2D-3971-4558-AF35-71755FEFFA66}" type="presParOf" srcId="{1B5C25A7-5DE3-4610-8B5E-942A5B945575}" destId="{5470327C-FE1E-4E02-85E1-7634FC1CA518}" srcOrd="1" destOrd="0" presId="urn:microsoft.com/office/officeart/2005/8/layout/orgChart1"/>
    <dgm:cxn modelId="{F831E6C3-7C35-49C7-B3C8-242A284E4806}" type="presParOf" srcId="{5470327C-FE1E-4E02-85E1-7634FC1CA518}" destId="{232487AC-1740-4069-BBF0-1DC9466C7B08}" srcOrd="0" destOrd="0" presId="urn:microsoft.com/office/officeart/2005/8/layout/orgChart1"/>
    <dgm:cxn modelId="{13F7F0A6-7547-4574-9971-ADF09B494805}" type="presParOf" srcId="{232487AC-1740-4069-BBF0-1DC9466C7B08}" destId="{582FCD27-8D03-4AE0-9ACC-75105BD81932}" srcOrd="0" destOrd="0" presId="urn:microsoft.com/office/officeart/2005/8/layout/orgChart1"/>
    <dgm:cxn modelId="{76B7CA6D-554C-4DEE-B7EF-AF212AA5C03F}" type="presParOf" srcId="{232487AC-1740-4069-BBF0-1DC9466C7B08}" destId="{2DE3D086-7D7C-4011-A85C-84F7BFDCFCE5}" srcOrd="1" destOrd="0" presId="urn:microsoft.com/office/officeart/2005/8/layout/orgChart1"/>
    <dgm:cxn modelId="{0B0910EC-C632-4F5A-AA61-3F4E6EFC48E2}" type="presParOf" srcId="{5470327C-FE1E-4E02-85E1-7634FC1CA518}" destId="{C3FFAAA9-07FC-419D-8F60-0444EC18A224}" srcOrd="1" destOrd="0" presId="urn:microsoft.com/office/officeart/2005/8/layout/orgChart1"/>
    <dgm:cxn modelId="{BA23A82D-9E34-465E-936B-4CABAA3D7F1A}" type="presParOf" srcId="{5470327C-FE1E-4E02-85E1-7634FC1CA518}" destId="{7A67059A-3033-45D4-BE5E-0E5318ACD9FA}" srcOrd="2" destOrd="0" presId="urn:microsoft.com/office/officeart/2005/8/layout/orgChart1"/>
    <dgm:cxn modelId="{3F28CF1A-61B9-400E-934A-B32D593D8B27}" type="presParOf" srcId="{1B5C25A7-5DE3-4610-8B5E-942A5B945575}" destId="{68D922E1-86F4-4159-ABFA-3DBC953FAF6A}" srcOrd="2" destOrd="0" presId="urn:microsoft.com/office/officeart/2005/8/layout/orgChart1"/>
    <dgm:cxn modelId="{563B81A8-7D97-4008-8AD9-82E32E8A074B}" type="presParOf" srcId="{1B5C25A7-5DE3-4610-8B5E-942A5B945575}" destId="{68AC57AF-0AD9-40BE-853E-E9A4CD0D9404}" srcOrd="3" destOrd="0" presId="urn:microsoft.com/office/officeart/2005/8/layout/orgChart1"/>
    <dgm:cxn modelId="{025D464A-4CE7-47F8-A504-E6732AE3EFF3}" type="presParOf" srcId="{68AC57AF-0AD9-40BE-853E-E9A4CD0D9404}" destId="{9E912490-3D79-4F4A-A90B-7F334A87EE3D}" srcOrd="0" destOrd="0" presId="urn:microsoft.com/office/officeart/2005/8/layout/orgChart1"/>
    <dgm:cxn modelId="{BFEF0F0E-72C3-4B92-B59E-C78BB0A5C1E4}" type="presParOf" srcId="{9E912490-3D79-4F4A-A90B-7F334A87EE3D}" destId="{B1F5176B-D63A-4069-A9FF-B0328F46FBE2}" srcOrd="0" destOrd="0" presId="urn:microsoft.com/office/officeart/2005/8/layout/orgChart1"/>
    <dgm:cxn modelId="{88CA122A-B492-4CAD-BDBD-56B32B1C6094}" type="presParOf" srcId="{9E912490-3D79-4F4A-A90B-7F334A87EE3D}" destId="{4B91E5E1-DDC3-4B2E-9764-25E929F21ACA}" srcOrd="1" destOrd="0" presId="urn:microsoft.com/office/officeart/2005/8/layout/orgChart1"/>
    <dgm:cxn modelId="{623338D1-1DD9-480A-B149-CE61641E4D99}" type="presParOf" srcId="{68AC57AF-0AD9-40BE-853E-E9A4CD0D9404}" destId="{FBFCCA57-1A7E-42F0-80CD-998C0E541D48}" srcOrd="1" destOrd="0" presId="urn:microsoft.com/office/officeart/2005/8/layout/orgChart1"/>
    <dgm:cxn modelId="{301B8DD6-90DB-42D6-8B76-56EC4D985851}" type="presParOf" srcId="{68AC57AF-0AD9-40BE-853E-E9A4CD0D9404}" destId="{EDB52AC5-3F6F-4047-AC65-F4624DB27A85}" srcOrd="2" destOrd="0" presId="urn:microsoft.com/office/officeart/2005/8/layout/orgChart1"/>
    <dgm:cxn modelId="{4DBB636C-1867-48C5-B4A9-864C0537BF50}" type="presParOf" srcId="{37AD181F-B925-4B0E-B29C-BB45E77EA1CD}" destId="{63D39A05-284B-4ED6-A6AE-A86568DB9C99}" srcOrd="2" destOrd="0" presId="urn:microsoft.com/office/officeart/2005/8/layout/orgChart1"/>
    <dgm:cxn modelId="{FE95E8A0-8BB0-49A3-BEDA-0CC86B07C8F6}" type="presParOf" srcId="{92EDF476-B0B2-4A85-9042-3F2D1D49C930}" destId="{B607BB13-9BBC-4D28-BB60-0CF1CBA5F103}"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E457991-21BD-41B0-A977-7725EB94CA87}"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D036B6AD-8EBE-4CB3-B3DE-1561FA0EB4B0}">
      <dgm:prSet phldrT="[Text]"/>
      <dgm:spPr/>
      <dgm:t>
        <a:bodyPr/>
        <a:lstStyle/>
        <a:p>
          <a:r>
            <a:rPr lang="en-US" dirty="0"/>
            <a:t>Network</a:t>
          </a:r>
        </a:p>
      </dgm:t>
    </dgm:pt>
    <dgm:pt modelId="{E92288A3-EF67-4204-988B-8B5C24C2A8EF}" type="parTrans" cxnId="{9B302D33-7113-41E2-8954-DA5AB4BC98C7}">
      <dgm:prSet/>
      <dgm:spPr/>
      <dgm:t>
        <a:bodyPr/>
        <a:lstStyle/>
        <a:p>
          <a:endParaRPr lang="en-US"/>
        </a:p>
      </dgm:t>
    </dgm:pt>
    <dgm:pt modelId="{AF219569-D024-4E8F-95B0-A23C841100BD}" type="sibTrans" cxnId="{9B302D33-7113-41E2-8954-DA5AB4BC98C7}">
      <dgm:prSet/>
      <dgm:spPr/>
      <dgm:t>
        <a:bodyPr/>
        <a:lstStyle/>
        <a:p>
          <a:endParaRPr lang="en-US"/>
        </a:p>
      </dgm:t>
    </dgm:pt>
    <dgm:pt modelId="{7DA585B6-8131-41B4-9804-83B1BFAD9279}">
      <dgm:prSet phldrT="[Text]"/>
      <dgm:spPr/>
      <dgm:t>
        <a:bodyPr/>
        <a:lstStyle/>
        <a:p>
          <a:r>
            <a:rPr lang="en-US" dirty="0"/>
            <a:t>Network failure</a:t>
          </a:r>
        </a:p>
      </dgm:t>
    </dgm:pt>
    <dgm:pt modelId="{13242C7A-D39C-4978-9987-76772B2BFFE8}" type="parTrans" cxnId="{E9D38797-789C-4D42-BD52-FF326BDE1A87}">
      <dgm:prSet/>
      <dgm:spPr/>
      <dgm:t>
        <a:bodyPr/>
        <a:lstStyle/>
        <a:p>
          <a:endParaRPr lang="en-US"/>
        </a:p>
      </dgm:t>
    </dgm:pt>
    <dgm:pt modelId="{27165062-427F-49CF-AF1C-DAE13E267FAC}" type="sibTrans" cxnId="{E9D38797-789C-4D42-BD52-FF326BDE1A87}">
      <dgm:prSet/>
      <dgm:spPr/>
      <dgm:t>
        <a:bodyPr/>
        <a:lstStyle/>
        <a:p>
          <a:endParaRPr lang="en-US"/>
        </a:p>
      </dgm:t>
    </dgm:pt>
    <dgm:pt modelId="{F49B8082-F394-45D1-AF13-DE4253C802C7}">
      <dgm:prSet phldrT="[Text]"/>
      <dgm:spPr/>
      <dgm:t>
        <a:bodyPr/>
        <a:lstStyle/>
        <a:p>
          <a:r>
            <a:rPr lang="en-US" dirty="0"/>
            <a:t>Border Router/Firewall failure</a:t>
          </a:r>
        </a:p>
      </dgm:t>
    </dgm:pt>
    <dgm:pt modelId="{56F4C94D-E6FC-4145-8306-464396ADAFBA}" type="parTrans" cxnId="{19793EE7-E29E-497F-BA06-7A60E36A696F}">
      <dgm:prSet/>
      <dgm:spPr/>
      <dgm:t>
        <a:bodyPr/>
        <a:lstStyle/>
        <a:p>
          <a:endParaRPr lang="en-US"/>
        </a:p>
      </dgm:t>
    </dgm:pt>
    <dgm:pt modelId="{4B536EFB-CEBB-48C2-954B-F9249521551C}" type="sibTrans" cxnId="{19793EE7-E29E-497F-BA06-7A60E36A696F}">
      <dgm:prSet/>
      <dgm:spPr/>
      <dgm:t>
        <a:bodyPr/>
        <a:lstStyle/>
        <a:p>
          <a:endParaRPr lang="en-US"/>
        </a:p>
      </dgm:t>
    </dgm:pt>
    <dgm:pt modelId="{61EB3A97-7269-4D8B-8C0B-152C73C0D5AF}">
      <dgm:prSet phldrT="[Text]"/>
      <dgm:spPr/>
      <dgm:t>
        <a:bodyPr/>
        <a:lstStyle/>
        <a:p>
          <a:r>
            <a:rPr lang="en-US" dirty="0"/>
            <a:t>Server</a:t>
          </a:r>
        </a:p>
      </dgm:t>
    </dgm:pt>
    <dgm:pt modelId="{CC8FA03B-406D-493B-9FD1-F7C4690611E8}" type="parTrans" cxnId="{25C86F2D-DB44-4C67-93A9-0D9D07150DB4}">
      <dgm:prSet/>
      <dgm:spPr/>
      <dgm:t>
        <a:bodyPr/>
        <a:lstStyle/>
        <a:p>
          <a:endParaRPr lang="en-US"/>
        </a:p>
      </dgm:t>
    </dgm:pt>
    <dgm:pt modelId="{56B3F3A7-49A1-46AA-A192-07A954442F3B}" type="sibTrans" cxnId="{25C86F2D-DB44-4C67-93A9-0D9D07150DB4}">
      <dgm:prSet/>
      <dgm:spPr/>
      <dgm:t>
        <a:bodyPr/>
        <a:lstStyle/>
        <a:p>
          <a:endParaRPr lang="en-US"/>
        </a:p>
      </dgm:t>
    </dgm:pt>
    <dgm:pt modelId="{C89FCC74-F4D0-4216-B9FC-1C0064BD401B}">
      <dgm:prSet phldrT="[Text]"/>
      <dgm:spPr/>
      <dgm:t>
        <a:bodyPr/>
        <a:lstStyle/>
        <a:p>
          <a:r>
            <a:rPr lang="en-US" dirty="0"/>
            <a:t>Server failure</a:t>
          </a:r>
        </a:p>
      </dgm:t>
    </dgm:pt>
    <dgm:pt modelId="{6449FDA9-3CAE-48D2-8350-1893D380601E}" type="parTrans" cxnId="{0FAD56ED-1170-4DD4-9101-7CC8AFFCFECD}">
      <dgm:prSet/>
      <dgm:spPr/>
      <dgm:t>
        <a:bodyPr/>
        <a:lstStyle/>
        <a:p>
          <a:endParaRPr lang="en-US"/>
        </a:p>
      </dgm:t>
    </dgm:pt>
    <dgm:pt modelId="{0C96992C-A336-4EE8-B6E3-48A60CA47A2D}" type="sibTrans" cxnId="{0FAD56ED-1170-4DD4-9101-7CC8AFFCFECD}">
      <dgm:prSet/>
      <dgm:spPr/>
      <dgm:t>
        <a:bodyPr/>
        <a:lstStyle/>
        <a:p>
          <a:endParaRPr lang="en-US"/>
        </a:p>
      </dgm:t>
    </dgm:pt>
    <dgm:pt modelId="{5BADCEF6-EE40-4FC0-BDFD-C134F2D6CD0B}">
      <dgm:prSet phldrT="[Text]"/>
      <dgm:spPr/>
      <dgm:t>
        <a:bodyPr/>
        <a:lstStyle/>
        <a:p>
          <a:r>
            <a:rPr lang="en-US" dirty="0"/>
            <a:t>File system failure</a:t>
          </a:r>
        </a:p>
      </dgm:t>
    </dgm:pt>
    <dgm:pt modelId="{AD9C7595-E6C7-45F2-AFED-5BB4E660B96A}" type="parTrans" cxnId="{12BAD36F-C7FC-4FB6-8A0B-D4B7B4302A8F}">
      <dgm:prSet/>
      <dgm:spPr/>
      <dgm:t>
        <a:bodyPr/>
        <a:lstStyle/>
        <a:p>
          <a:endParaRPr lang="en-US"/>
        </a:p>
      </dgm:t>
    </dgm:pt>
    <dgm:pt modelId="{833A62D7-4598-411C-8795-0E6F25BD07DD}" type="sibTrans" cxnId="{12BAD36F-C7FC-4FB6-8A0B-D4B7B4302A8F}">
      <dgm:prSet/>
      <dgm:spPr/>
      <dgm:t>
        <a:bodyPr/>
        <a:lstStyle/>
        <a:p>
          <a:endParaRPr lang="en-US"/>
        </a:p>
      </dgm:t>
    </dgm:pt>
    <dgm:pt modelId="{A374FB4C-1155-424B-A338-E98C477C169F}">
      <dgm:prSet phldrT="[Text]"/>
      <dgm:spPr/>
      <dgm:t>
        <a:bodyPr/>
        <a:lstStyle/>
        <a:p>
          <a:r>
            <a:rPr lang="en-US" dirty="0"/>
            <a:t>Software</a:t>
          </a:r>
        </a:p>
      </dgm:t>
    </dgm:pt>
    <dgm:pt modelId="{A710021A-607F-4452-8389-92027CC4C33B}" type="parTrans" cxnId="{71BCDD5E-770E-4AA8-B71A-4788512B3C5E}">
      <dgm:prSet/>
      <dgm:spPr/>
      <dgm:t>
        <a:bodyPr/>
        <a:lstStyle/>
        <a:p>
          <a:endParaRPr lang="en-US"/>
        </a:p>
      </dgm:t>
    </dgm:pt>
    <dgm:pt modelId="{EBBDE568-9061-4DDF-9EA4-711F57F4DA49}" type="sibTrans" cxnId="{71BCDD5E-770E-4AA8-B71A-4788512B3C5E}">
      <dgm:prSet/>
      <dgm:spPr/>
      <dgm:t>
        <a:bodyPr/>
        <a:lstStyle/>
        <a:p>
          <a:endParaRPr lang="en-US"/>
        </a:p>
      </dgm:t>
    </dgm:pt>
    <dgm:pt modelId="{CAF4CC89-FE08-4232-B6A6-4A3405E1E5A7}">
      <dgm:prSet phldrT="[Text]"/>
      <dgm:spPr/>
      <dgm:t>
        <a:bodyPr/>
        <a:lstStyle/>
        <a:p>
          <a:r>
            <a:rPr lang="en-US" dirty="0"/>
            <a:t>Database failure</a:t>
          </a:r>
        </a:p>
      </dgm:t>
    </dgm:pt>
    <dgm:pt modelId="{4CFC02A7-639D-4DBE-988E-FD7E58415F26}" type="parTrans" cxnId="{7D6ACA1A-82DE-470A-8089-77835E1C5A57}">
      <dgm:prSet/>
      <dgm:spPr/>
      <dgm:t>
        <a:bodyPr/>
        <a:lstStyle/>
        <a:p>
          <a:endParaRPr lang="en-US"/>
        </a:p>
      </dgm:t>
    </dgm:pt>
    <dgm:pt modelId="{7EE6AE11-4C4B-4765-B1A0-9161409D4984}" type="sibTrans" cxnId="{7D6ACA1A-82DE-470A-8089-77835E1C5A57}">
      <dgm:prSet/>
      <dgm:spPr/>
      <dgm:t>
        <a:bodyPr/>
        <a:lstStyle/>
        <a:p>
          <a:endParaRPr lang="en-US"/>
        </a:p>
      </dgm:t>
    </dgm:pt>
    <dgm:pt modelId="{3FF067BD-BFA8-4182-B64B-ECBB90CDD6A2}">
      <dgm:prSet phldrT="[Text]"/>
      <dgm:spPr/>
      <dgm:t>
        <a:bodyPr/>
        <a:lstStyle/>
        <a:p>
          <a:r>
            <a:rPr lang="en-US" dirty="0"/>
            <a:t>Application failure (e.g., excessive)</a:t>
          </a:r>
        </a:p>
      </dgm:t>
    </dgm:pt>
    <dgm:pt modelId="{E6FD7FF8-E7D1-4E22-B4DE-C95C60CF349A}" type="parTrans" cxnId="{2920F448-F0F4-4D36-97EC-C0D91B5CF2CD}">
      <dgm:prSet/>
      <dgm:spPr/>
      <dgm:t>
        <a:bodyPr/>
        <a:lstStyle/>
        <a:p>
          <a:endParaRPr lang="en-US"/>
        </a:p>
      </dgm:t>
    </dgm:pt>
    <dgm:pt modelId="{D10961B5-E726-43D0-B846-746A6F7C09B7}" type="sibTrans" cxnId="{2920F448-F0F4-4D36-97EC-C0D91B5CF2CD}">
      <dgm:prSet/>
      <dgm:spPr/>
      <dgm:t>
        <a:bodyPr/>
        <a:lstStyle/>
        <a:p>
          <a:endParaRPr lang="en-US"/>
        </a:p>
      </dgm:t>
    </dgm:pt>
    <dgm:pt modelId="{66B5C2FC-18D4-4674-8934-DA58C049DE99}" type="pres">
      <dgm:prSet presAssocID="{0E457991-21BD-41B0-A977-7725EB94CA87}" presName="linearFlow" presStyleCnt="0">
        <dgm:presLayoutVars>
          <dgm:dir/>
          <dgm:animLvl val="lvl"/>
          <dgm:resizeHandles val="exact"/>
        </dgm:presLayoutVars>
      </dgm:prSet>
      <dgm:spPr/>
    </dgm:pt>
    <dgm:pt modelId="{B4234E6C-C4D5-446C-A0E3-03141A9BA25B}" type="pres">
      <dgm:prSet presAssocID="{D036B6AD-8EBE-4CB3-B3DE-1561FA0EB4B0}" presName="composite" presStyleCnt="0"/>
      <dgm:spPr/>
    </dgm:pt>
    <dgm:pt modelId="{CE8B2199-A4DA-4821-837D-4B37EB5FB111}" type="pres">
      <dgm:prSet presAssocID="{D036B6AD-8EBE-4CB3-B3DE-1561FA0EB4B0}" presName="parentText" presStyleLbl="alignNode1" presStyleIdx="0" presStyleCnt="3">
        <dgm:presLayoutVars>
          <dgm:chMax val="1"/>
          <dgm:bulletEnabled val="1"/>
        </dgm:presLayoutVars>
      </dgm:prSet>
      <dgm:spPr/>
    </dgm:pt>
    <dgm:pt modelId="{1F844440-39F8-4FEC-864E-EE10F0FCD4BE}" type="pres">
      <dgm:prSet presAssocID="{D036B6AD-8EBE-4CB3-B3DE-1561FA0EB4B0}" presName="descendantText" presStyleLbl="alignAcc1" presStyleIdx="0" presStyleCnt="3">
        <dgm:presLayoutVars>
          <dgm:bulletEnabled val="1"/>
        </dgm:presLayoutVars>
      </dgm:prSet>
      <dgm:spPr/>
    </dgm:pt>
    <dgm:pt modelId="{F2EB5BB4-B556-46E6-9193-385C02A2659C}" type="pres">
      <dgm:prSet presAssocID="{AF219569-D024-4E8F-95B0-A23C841100BD}" presName="sp" presStyleCnt="0"/>
      <dgm:spPr/>
    </dgm:pt>
    <dgm:pt modelId="{EE72BC17-EA7B-4AAF-B741-6B448B45A962}" type="pres">
      <dgm:prSet presAssocID="{61EB3A97-7269-4D8B-8C0B-152C73C0D5AF}" presName="composite" presStyleCnt="0"/>
      <dgm:spPr/>
    </dgm:pt>
    <dgm:pt modelId="{659594D9-2566-45F1-88DC-4CBFC20A58C8}" type="pres">
      <dgm:prSet presAssocID="{61EB3A97-7269-4D8B-8C0B-152C73C0D5AF}" presName="parentText" presStyleLbl="alignNode1" presStyleIdx="1" presStyleCnt="3">
        <dgm:presLayoutVars>
          <dgm:chMax val="1"/>
          <dgm:bulletEnabled val="1"/>
        </dgm:presLayoutVars>
      </dgm:prSet>
      <dgm:spPr/>
    </dgm:pt>
    <dgm:pt modelId="{69E784DE-845B-4803-BBF1-5A61086B5BB5}" type="pres">
      <dgm:prSet presAssocID="{61EB3A97-7269-4D8B-8C0B-152C73C0D5AF}" presName="descendantText" presStyleLbl="alignAcc1" presStyleIdx="1" presStyleCnt="3">
        <dgm:presLayoutVars>
          <dgm:bulletEnabled val="1"/>
        </dgm:presLayoutVars>
      </dgm:prSet>
      <dgm:spPr/>
    </dgm:pt>
    <dgm:pt modelId="{DE47A00B-8028-4D96-AD2C-0F994E10A0E7}" type="pres">
      <dgm:prSet presAssocID="{56B3F3A7-49A1-46AA-A192-07A954442F3B}" presName="sp" presStyleCnt="0"/>
      <dgm:spPr/>
    </dgm:pt>
    <dgm:pt modelId="{AC31ABE9-7019-4D00-A59B-7AC71FF5CD24}" type="pres">
      <dgm:prSet presAssocID="{A374FB4C-1155-424B-A338-E98C477C169F}" presName="composite" presStyleCnt="0"/>
      <dgm:spPr/>
    </dgm:pt>
    <dgm:pt modelId="{229A4177-AA2D-4F5C-B5BF-46B9623F8855}" type="pres">
      <dgm:prSet presAssocID="{A374FB4C-1155-424B-A338-E98C477C169F}" presName="parentText" presStyleLbl="alignNode1" presStyleIdx="2" presStyleCnt="3">
        <dgm:presLayoutVars>
          <dgm:chMax val="1"/>
          <dgm:bulletEnabled val="1"/>
        </dgm:presLayoutVars>
      </dgm:prSet>
      <dgm:spPr/>
    </dgm:pt>
    <dgm:pt modelId="{67E6BA72-414A-4FB4-BF25-0990E3C41DF5}" type="pres">
      <dgm:prSet presAssocID="{A374FB4C-1155-424B-A338-E98C477C169F}" presName="descendantText" presStyleLbl="alignAcc1" presStyleIdx="2" presStyleCnt="3">
        <dgm:presLayoutVars>
          <dgm:bulletEnabled val="1"/>
        </dgm:presLayoutVars>
      </dgm:prSet>
      <dgm:spPr/>
    </dgm:pt>
  </dgm:ptLst>
  <dgm:cxnLst>
    <dgm:cxn modelId="{92D48F04-06DC-4DF7-A9B4-5EB95CF297D3}" type="presOf" srcId="{C89FCC74-F4D0-4216-B9FC-1C0064BD401B}" destId="{69E784DE-845B-4803-BBF1-5A61086B5BB5}" srcOrd="0" destOrd="0" presId="urn:microsoft.com/office/officeart/2005/8/layout/chevron2"/>
    <dgm:cxn modelId="{24188D19-1E4A-48C5-A5FA-AE1758AEBB1C}" type="presOf" srcId="{D036B6AD-8EBE-4CB3-B3DE-1561FA0EB4B0}" destId="{CE8B2199-A4DA-4821-837D-4B37EB5FB111}" srcOrd="0" destOrd="0" presId="urn:microsoft.com/office/officeart/2005/8/layout/chevron2"/>
    <dgm:cxn modelId="{7D6ACA1A-82DE-470A-8089-77835E1C5A57}" srcId="{A374FB4C-1155-424B-A338-E98C477C169F}" destId="{CAF4CC89-FE08-4232-B6A6-4A3405E1E5A7}" srcOrd="0" destOrd="0" parTransId="{4CFC02A7-639D-4DBE-988E-FD7E58415F26}" sibTransId="{7EE6AE11-4C4B-4765-B1A0-9161409D4984}"/>
    <dgm:cxn modelId="{25C86F2D-DB44-4C67-93A9-0D9D07150DB4}" srcId="{0E457991-21BD-41B0-A977-7725EB94CA87}" destId="{61EB3A97-7269-4D8B-8C0B-152C73C0D5AF}" srcOrd="1" destOrd="0" parTransId="{CC8FA03B-406D-493B-9FD1-F7C4690611E8}" sibTransId="{56B3F3A7-49A1-46AA-A192-07A954442F3B}"/>
    <dgm:cxn modelId="{9B302D33-7113-41E2-8954-DA5AB4BC98C7}" srcId="{0E457991-21BD-41B0-A977-7725EB94CA87}" destId="{D036B6AD-8EBE-4CB3-B3DE-1561FA0EB4B0}" srcOrd="0" destOrd="0" parTransId="{E92288A3-EF67-4204-988B-8B5C24C2A8EF}" sibTransId="{AF219569-D024-4E8F-95B0-A23C841100BD}"/>
    <dgm:cxn modelId="{71BCDD5E-770E-4AA8-B71A-4788512B3C5E}" srcId="{0E457991-21BD-41B0-A977-7725EB94CA87}" destId="{A374FB4C-1155-424B-A338-E98C477C169F}" srcOrd="2" destOrd="0" parTransId="{A710021A-607F-4452-8389-92027CC4C33B}" sibTransId="{EBBDE568-9061-4DDF-9EA4-711F57F4DA49}"/>
    <dgm:cxn modelId="{2920F448-F0F4-4D36-97EC-C0D91B5CF2CD}" srcId="{A374FB4C-1155-424B-A338-E98C477C169F}" destId="{3FF067BD-BFA8-4182-B64B-ECBB90CDD6A2}" srcOrd="1" destOrd="0" parTransId="{E6FD7FF8-E7D1-4E22-B4DE-C95C60CF349A}" sibTransId="{D10961B5-E726-43D0-B846-746A6F7C09B7}"/>
    <dgm:cxn modelId="{12BAD36F-C7FC-4FB6-8A0B-D4B7B4302A8F}" srcId="{61EB3A97-7269-4D8B-8C0B-152C73C0D5AF}" destId="{5BADCEF6-EE40-4FC0-BDFD-C134F2D6CD0B}" srcOrd="1" destOrd="0" parTransId="{AD9C7595-E6C7-45F2-AFED-5BB4E660B96A}" sibTransId="{833A62D7-4598-411C-8795-0E6F25BD07DD}"/>
    <dgm:cxn modelId="{B353708B-AA0A-47AA-9F1E-049F6D4C2926}" type="presOf" srcId="{F49B8082-F394-45D1-AF13-DE4253C802C7}" destId="{1F844440-39F8-4FEC-864E-EE10F0FCD4BE}" srcOrd="0" destOrd="1" presId="urn:microsoft.com/office/officeart/2005/8/layout/chevron2"/>
    <dgm:cxn modelId="{E9D38797-789C-4D42-BD52-FF326BDE1A87}" srcId="{D036B6AD-8EBE-4CB3-B3DE-1561FA0EB4B0}" destId="{7DA585B6-8131-41B4-9804-83B1BFAD9279}" srcOrd="0" destOrd="0" parTransId="{13242C7A-D39C-4978-9987-76772B2BFFE8}" sibTransId="{27165062-427F-49CF-AF1C-DAE13E267FAC}"/>
    <dgm:cxn modelId="{9CA5F0A7-B310-4ADB-9899-E7B2A8455AB4}" type="presOf" srcId="{5BADCEF6-EE40-4FC0-BDFD-C134F2D6CD0B}" destId="{69E784DE-845B-4803-BBF1-5A61086B5BB5}" srcOrd="0" destOrd="1" presId="urn:microsoft.com/office/officeart/2005/8/layout/chevron2"/>
    <dgm:cxn modelId="{68D0D2AF-3BB9-4000-9A8B-CEBE8227BE8F}" type="presOf" srcId="{0E457991-21BD-41B0-A977-7725EB94CA87}" destId="{66B5C2FC-18D4-4674-8934-DA58C049DE99}" srcOrd="0" destOrd="0" presId="urn:microsoft.com/office/officeart/2005/8/layout/chevron2"/>
    <dgm:cxn modelId="{7C54E9BB-6A69-4EB8-BDD8-019945099040}" type="presOf" srcId="{CAF4CC89-FE08-4232-B6A6-4A3405E1E5A7}" destId="{67E6BA72-414A-4FB4-BF25-0990E3C41DF5}" srcOrd="0" destOrd="0" presId="urn:microsoft.com/office/officeart/2005/8/layout/chevron2"/>
    <dgm:cxn modelId="{96ABF6C5-C4BF-4DCD-BD62-AD4689C187ED}" type="presOf" srcId="{3FF067BD-BFA8-4182-B64B-ECBB90CDD6A2}" destId="{67E6BA72-414A-4FB4-BF25-0990E3C41DF5}" srcOrd="0" destOrd="1" presId="urn:microsoft.com/office/officeart/2005/8/layout/chevron2"/>
    <dgm:cxn modelId="{7A8106CF-8794-4557-8724-939EF8CC7DD9}" type="presOf" srcId="{A374FB4C-1155-424B-A338-E98C477C169F}" destId="{229A4177-AA2D-4F5C-B5BF-46B9623F8855}" srcOrd="0" destOrd="0" presId="urn:microsoft.com/office/officeart/2005/8/layout/chevron2"/>
    <dgm:cxn modelId="{E237F8DE-9054-464F-A3BD-DC27B8B7ECD9}" type="presOf" srcId="{7DA585B6-8131-41B4-9804-83B1BFAD9279}" destId="{1F844440-39F8-4FEC-864E-EE10F0FCD4BE}" srcOrd="0" destOrd="0" presId="urn:microsoft.com/office/officeart/2005/8/layout/chevron2"/>
    <dgm:cxn modelId="{302C1EDF-57A6-4C32-985A-A71568BD2489}" type="presOf" srcId="{61EB3A97-7269-4D8B-8C0B-152C73C0D5AF}" destId="{659594D9-2566-45F1-88DC-4CBFC20A58C8}" srcOrd="0" destOrd="0" presId="urn:microsoft.com/office/officeart/2005/8/layout/chevron2"/>
    <dgm:cxn modelId="{19793EE7-E29E-497F-BA06-7A60E36A696F}" srcId="{D036B6AD-8EBE-4CB3-B3DE-1561FA0EB4B0}" destId="{F49B8082-F394-45D1-AF13-DE4253C802C7}" srcOrd="1" destOrd="0" parTransId="{56F4C94D-E6FC-4145-8306-464396ADAFBA}" sibTransId="{4B536EFB-CEBB-48C2-954B-F9249521551C}"/>
    <dgm:cxn modelId="{0FAD56ED-1170-4DD4-9101-7CC8AFFCFECD}" srcId="{61EB3A97-7269-4D8B-8C0B-152C73C0D5AF}" destId="{C89FCC74-F4D0-4216-B9FC-1C0064BD401B}" srcOrd="0" destOrd="0" parTransId="{6449FDA9-3CAE-48D2-8350-1893D380601E}" sibTransId="{0C96992C-A336-4EE8-B6E3-48A60CA47A2D}"/>
    <dgm:cxn modelId="{A22E5C57-1515-4849-95CC-15F2E9249C0F}" type="presParOf" srcId="{66B5C2FC-18D4-4674-8934-DA58C049DE99}" destId="{B4234E6C-C4D5-446C-A0E3-03141A9BA25B}" srcOrd="0" destOrd="0" presId="urn:microsoft.com/office/officeart/2005/8/layout/chevron2"/>
    <dgm:cxn modelId="{4AD89F0D-9D4D-4106-9019-47D7F5BFA981}" type="presParOf" srcId="{B4234E6C-C4D5-446C-A0E3-03141A9BA25B}" destId="{CE8B2199-A4DA-4821-837D-4B37EB5FB111}" srcOrd="0" destOrd="0" presId="urn:microsoft.com/office/officeart/2005/8/layout/chevron2"/>
    <dgm:cxn modelId="{06CE46B5-DD75-41DC-9A8B-91CE053CA617}" type="presParOf" srcId="{B4234E6C-C4D5-446C-A0E3-03141A9BA25B}" destId="{1F844440-39F8-4FEC-864E-EE10F0FCD4BE}" srcOrd="1" destOrd="0" presId="urn:microsoft.com/office/officeart/2005/8/layout/chevron2"/>
    <dgm:cxn modelId="{2EDBD915-605D-4846-9041-59C175B71170}" type="presParOf" srcId="{66B5C2FC-18D4-4674-8934-DA58C049DE99}" destId="{F2EB5BB4-B556-46E6-9193-385C02A2659C}" srcOrd="1" destOrd="0" presId="urn:microsoft.com/office/officeart/2005/8/layout/chevron2"/>
    <dgm:cxn modelId="{5DB751BF-BBE0-4A08-A01D-74B632E2F748}" type="presParOf" srcId="{66B5C2FC-18D4-4674-8934-DA58C049DE99}" destId="{EE72BC17-EA7B-4AAF-B741-6B448B45A962}" srcOrd="2" destOrd="0" presId="urn:microsoft.com/office/officeart/2005/8/layout/chevron2"/>
    <dgm:cxn modelId="{C004A6FA-C61B-4563-80D9-4A3B504C167F}" type="presParOf" srcId="{EE72BC17-EA7B-4AAF-B741-6B448B45A962}" destId="{659594D9-2566-45F1-88DC-4CBFC20A58C8}" srcOrd="0" destOrd="0" presId="urn:microsoft.com/office/officeart/2005/8/layout/chevron2"/>
    <dgm:cxn modelId="{50AB846F-F11F-40F7-B778-BA015311D3E7}" type="presParOf" srcId="{EE72BC17-EA7B-4AAF-B741-6B448B45A962}" destId="{69E784DE-845B-4803-BBF1-5A61086B5BB5}" srcOrd="1" destOrd="0" presId="urn:microsoft.com/office/officeart/2005/8/layout/chevron2"/>
    <dgm:cxn modelId="{4D6D17AF-B052-4E57-A18C-BEAF1D4BE4AC}" type="presParOf" srcId="{66B5C2FC-18D4-4674-8934-DA58C049DE99}" destId="{DE47A00B-8028-4D96-AD2C-0F994E10A0E7}" srcOrd="3" destOrd="0" presId="urn:microsoft.com/office/officeart/2005/8/layout/chevron2"/>
    <dgm:cxn modelId="{4CF8FB67-0BFF-44BD-989B-FAE78D846D33}" type="presParOf" srcId="{66B5C2FC-18D4-4674-8934-DA58C049DE99}" destId="{AC31ABE9-7019-4D00-A59B-7AC71FF5CD24}" srcOrd="4" destOrd="0" presId="urn:microsoft.com/office/officeart/2005/8/layout/chevron2"/>
    <dgm:cxn modelId="{384F4D9B-6169-4530-BFF9-CA01D871BE25}" type="presParOf" srcId="{AC31ABE9-7019-4D00-A59B-7AC71FF5CD24}" destId="{229A4177-AA2D-4F5C-B5BF-46B9623F8855}" srcOrd="0" destOrd="0" presId="urn:microsoft.com/office/officeart/2005/8/layout/chevron2"/>
    <dgm:cxn modelId="{32C72877-136C-4549-AD02-A5F29BE67FD6}" type="presParOf" srcId="{AC31ABE9-7019-4D00-A59B-7AC71FF5CD24}" destId="{67E6BA72-414A-4FB4-BF25-0990E3C41DF5}"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037423E-DE48-4CC2-9378-59D6E10D1EE9}"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US"/>
        </a:p>
      </dgm:t>
    </dgm:pt>
    <dgm:pt modelId="{EDF830EB-AC7B-4E0D-9DB1-C57E3BFF2B0F}">
      <dgm:prSet phldrT="[Text]"/>
      <dgm:spPr/>
      <dgm:t>
        <a:bodyPr/>
        <a:lstStyle/>
        <a:p>
          <a:r>
            <a:rPr lang="en-US" dirty="0"/>
            <a:t>Step 4: Preparing for IT Disaster Recovery</a:t>
          </a:r>
        </a:p>
      </dgm:t>
    </dgm:pt>
    <dgm:pt modelId="{79EF779E-68FA-4E26-B90D-27084CA04AA8}" type="parTrans" cxnId="{BB924DBC-EA0E-45E5-B04F-6CF823452F24}">
      <dgm:prSet/>
      <dgm:spPr/>
      <dgm:t>
        <a:bodyPr/>
        <a:lstStyle/>
        <a:p>
          <a:endParaRPr lang="en-US"/>
        </a:p>
      </dgm:t>
    </dgm:pt>
    <dgm:pt modelId="{F7756658-FAF8-4F99-83DC-63F59C3C5CEB}" type="sibTrans" cxnId="{BB924DBC-EA0E-45E5-B04F-6CF823452F24}">
      <dgm:prSet/>
      <dgm:spPr/>
      <dgm:t>
        <a:bodyPr/>
        <a:lstStyle/>
        <a:p>
          <a:endParaRPr lang="en-US"/>
        </a:p>
      </dgm:t>
    </dgm:pt>
    <dgm:pt modelId="{4F94DD7F-49C8-42C4-830F-5AB13D1015A8}">
      <dgm:prSet/>
      <dgm:spPr/>
      <dgm:t>
        <a:bodyPr/>
        <a:lstStyle/>
        <a:p>
          <a:pPr>
            <a:buFont typeface="+mj-lt"/>
            <a:buAutoNum type="arabicPeriod"/>
          </a:pPr>
          <a:r>
            <a:rPr lang="en-US" b="0" i="0" dirty="0"/>
            <a:t>Step 1:  Define Threats Resulting in Business Disruption (BIA)</a:t>
          </a:r>
        </a:p>
      </dgm:t>
    </dgm:pt>
    <dgm:pt modelId="{7CC384CD-6E26-49B5-A860-301E808C98D5}" type="parTrans" cxnId="{12D15C75-DF0F-4CA9-8AAA-9F9DDEC0AC61}">
      <dgm:prSet/>
      <dgm:spPr/>
      <dgm:t>
        <a:bodyPr/>
        <a:lstStyle/>
        <a:p>
          <a:endParaRPr lang="en-US"/>
        </a:p>
      </dgm:t>
    </dgm:pt>
    <dgm:pt modelId="{A2A13214-0096-4C55-AB52-AFA7E0F00920}" type="sibTrans" cxnId="{12D15C75-DF0F-4CA9-8AAA-9F9DDEC0AC61}">
      <dgm:prSet/>
      <dgm:spPr/>
      <dgm:t>
        <a:bodyPr/>
        <a:lstStyle/>
        <a:p>
          <a:endParaRPr lang="en-US"/>
        </a:p>
      </dgm:t>
    </dgm:pt>
    <dgm:pt modelId="{A55EE388-0D7B-4C49-8E2D-FF3F2A26FCE6}">
      <dgm:prSet/>
      <dgm:spPr>
        <a:solidFill>
          <a:srgbClr val="C00000"/>
        </a:solidFill>
      </dgm:spPr>
      <dgm:t>
        <a:bodyPr/>
        <a:lstStyle/>
        <a:p>
          <a:r>
            <a:rPr lang="en-US" dirty="0"/>
            <a:t>Step 3: Plan for IT Recovery (Business Continuity)</a:t>
          </a:r>
        </a:p>
      </dgm:t>
    </dgm:pt>
    <dgm:pt modelId="{A4FC4116-71BB-4D8D-BE28-038CBC434C23}" type="parTrans" cxnId="{5A4CAFC8-6779-48BD-9A16-AD5221B67612}">
      <dgm:prSet/>
      <dgm:spPr/>
      <dgm:t>
        <a:bodyPr/>
        <a:lstStyle/>
        <a:p>
          <a:endParaRPr lang="en-US"/>
        </a:p>
      </dgm:t>
    </dgm:pt>
    <dgm:pt modelId="{0409BA90-E4D0-45AB-BB50-4FB5E62B823D}" type="sibTrans" cxnId="{5A4CAFC8-6779-48BD-9A16-AD5221B67612}">
      <dgm:prSet/>
      <dgm:spPr/>
      <dgm:t>
        <a:bodyPr/>
        <a:lstStyle/>
        <a:p>
          <a:endParaRPr lang="en-US"/>
        </a:p>
      </dgm:t>
    </dgm:pt>
    <dgm:pt modelId="{B21DC5B8-2547-49DC-BE4B-B717494D8CAD}">
      <dgm:prSet/>
      <dgm:spPr/>
      <dgm:t>
        <a:bodyPr/>
        <a:lstStyle/>
        <a:p>
          <a:r>
            <a:rPr lang="en-US" dirty="0"/>
            <a:t>Step 2: Define Recovery Objectives (BIA)</a:t>
          </a:r>
        </a:p>
      </dgm:t>
    </dgm:pt>
    <dgm:pt modelId="{89FBEE47-3093-464A-88CA-274708A651BE}" type="parTrans" cxnId="{C9065252-06A2-45B3-B10A-85BDBA4641C8}">
      <dgm:prSet/>
      <dgm:spPr/>
      <dgm:t>
        <a:bodyPr/>
        <a:lstStyle/>
        <a:p>
          <a:endParaRPr lang="en-US"/>
        </a:p>
      </dgm:t>
    </dgm:pt>
    <dgm:pt modelId="{4EBBC9A7-BAC0-4A2F-A207-02299EDD34C3}" type="sibTrans" cxnId="{C9065252-06A2-45B3-B10A-85BDBA4641C8}">
      <dgm:prSet/>
      <dgm:spPr/>
      <dgm:t>
        <a:bodyPr/>
        <a:lstStyle/>
        <a:p>
          <a:endParaRPr lang="en-US"/>
        </a:p>
      </dgm:t>
    </dgm:pt>
    <dgm:pt modelId="{66F44829-83F7-41B0-9F4C-EE6BCB6EDFCC}" type="pres">
      <dgm:prSet presAssocID="{1037423E-DE48-4CC2-9378-59D6E10D1EE9}" presName="linearFlow" presStyleCnt="0">
        <dgm:presLayoutVars>
          <dgm:resizeHandles val="exact"/>
        </dgm:presLayoutVars>
      </dgm:prSet>
      <dgm:spPr/>
    </dgm:pt>
    <dgm:pt modelId="{C6026677-1AAE-4CC1-844A-57F0A3570EA4}" type="pres">
      <dgm:prSet presAssocID="{4F94DD7F-49C8-42C4-830F-5AB13D1015A8}" presName="node" presStyleLbl="node1" presStyleIdx="0" presStyleCnt="4">
        <dgm:presLayoutVars>
          <dgm:bulletEnabled val="1"/>
        </dgm:presLayoutVars>
      </dgm:prSet>
      <dgm:spPr/>
    </dgm:pt>
    <dgm:pt modelId="{59547D2D-15E5-43A8-BF18-1CF1DF596D6E}" type="pres">
      <dgm:prSet presAssocID="{A2A13214-0096-4C55-AB52-AFA7E0F00920}" presName="sibTrans" presStyleLbl="sibTrans2D1" presStyleIdx="0" presStyleCnt="3"/>
      <dgm:spPr/>
    </dgm:pt>
    <dgm:pt modelId="{F9A300F0-424E-44D4-A25F-317E289015BB}" type="pres">
      <dgm:prSet presAssocID="{A2A13214-0096-4C55-AB52-AFA7E0F00920}" presName="connectorText" presStyleLbl="sibTrans2D1" presStyleIdx="0" presStyleCnt="3"/>
      <dgm:spPr/>
    </dgm:pt>
    <dgm:pt modelId="{B835D6CF-B6C3-4F19-BD80-60B228A66D03}" type="pres">
      <dgm:prSet presAssocID="{B21DC5B8-2547-49DC-BE4B-B717494D8CAD}" presName="node" presStyleLbl="node1" presStyleIdx="1" presStyleCnt="4">
        <dgm:presLayoutVars>
          <dgm:bulletEnabled val="1"/>
        </dgm:presLayoutVars>
      </dgm:prSet>
      <dgm:spPr/>
    </dgm:pt>
    <dgm:pt modelId="{1480DBFB-2092-40B3-BDDF-889C94720FB3}" type="pres">
      <dgm:prSet presAssocID="{4EBBC9A7-BAC0-4A2F-A207-02299EDD34C3}" presName="sibTrans" presStyleLbl="sibTrans2D1" presStyleIdx="1" presStyleCnt="3"/>
      <dgm:spPr/>
    </dgm:pt>
    <dgm:pt modelId="{9A533B56-8ECA-409C-BA78-F200BEEBCC60}" type="pres">
      <dgm:prSet presAssocID="{4EBBC9A7-BAC0-4A2F-A207-02299EDD34C3}" presName="connectorText" presStyleLbl="sibTrans2D1" presStyleIdx="1" presStyleCnt="3"/>
      <dgm:spPr/>
    </dgm:pt>
    <dgm:pt modelId="{C9511147-4B51-4D16-9CEB-FBDE7CC811AD}" type="pres">
      <dgm:prSet presAssocID="{A55EE388-0D7B-4C49-8E2D-FF3F2A26FCE6}" presName="node" presStyleLbl="node1" presStyleIdx="2" presStyleCnt="4">
        <dgm:presLayoutVars>
          <dgm:bulletEnabled val="1"/>
        </dgm:presLayoutVars>
      </dgm:prSet>
      <dgm:spPr/>
    </dgm:pt>
    <dgm:pt modelId="{C30C0385-DCAB-4509-990D-BAAFC54AF67B}" type="pres">
      <dgm:prSet presAssocID="{0409BA90-E4D0-45AB-BB50-4FB5E62B823D}" presName="sibTrans" presStyleLbl="sibTrans2D1" presStyleIdx="2" presStyleCnt="3"/>
      <dgm:spPr/>
    </dgm:pt>
    <dgm:pt modelId="{964CBCA6-14FB-4FC2-9CF1-8A1EB22F2A13}" type="pres">
      <dgm:prSet presAssocID="{0409BA90-E4D0-45AB-BB50-4FB5E62B823D}" presName="connectorText" presStyleLbl="sibTrans2D1" presStyleIdx="2" presStyleCnt="3"/>
      <dgm:spPr/>
    </dgm:pt>
    <dgm:pt modelId="{556D2DC2-17E8-4124-8D1A-E0AC7BDDE279}" type="pres">
      <dgm:prSet presAssocID="{EDF830EB-AC7B-4E0D-9DB1-C57E3BFF2B0F}" presName="node" presStyleLbl="node1" presStyleIdx="3" presStyleCnt="4">
        <dgm:presLayoutVars>
          <dgm:bulletEnabled val="1"/>
        </dgm:presLayoutVars>
      </dgm:prSet>
      <dgm:spPr/>
    </dgm:pt>
  </dgm:ptLst>
  <dgm:cxnLst>
    <dgm:cxn modelId="{E7661201-6D7A-45BB-92FF-8344B0685366}" type="presOf" srcId="{1037423E-DE48-4CC2-9378-59D6E10D1EE9}" destId="{66F44829-83F7-41B0-9F4C-EE6BCB6EDFCC}" srcOrd="0" destOrd="0" presId="urn:microsoft.com/office/officeart/2005/8/layout/process2"/>
    <dgm:cxn modelId="{21092A01-A0C4-45C4-AB0B-DF54D0601096}" type="presOf" srcId="{4EBBC9A7-BAC0-4A2F-A207-02299EDD34C3}" destId="{9A533B56-8ECA-409C-BA78-F200BEEBCC60}" srcOrd="1" destOrd="0" presId="urn:microsoft.com/office/officeart/2005/8/layout/process2"/>
    <dgm:cxn modelId="{5C1FAD03-5EF6-4488-B6D4-741D0EB9D1AC}" type="presOf" srcId="{EDF830EB-AC7B-4E0D-9DB1-C57E3BFF2B0F}" destId="{556D2DC2-17E8-4124-8D1A-E0AC7BDDE279}" srcOrd="0" destOrd="0" presId="urn:microsoft.com/office/officeart/2005/8/layout/process2"/>
    <dgm:cxn modelId="{B37CBE15-69C3-4C12-AD41-4258A93EAA4A}" type="presOf" srcId="{A2A13214-0096-4C55-AB52-AFA7E0F00920}" destId="{59547D2D-15E5-43A8-BF18-1CF1DF596D6E}" srcOrd="0" destOrd="0" presId="urn:microsoft.com/office/officeart/2005/8/layout/process2"/>
    <dgm:cxn modelId="{3056BC25-BB9F-4722-9383-235D9AE0B7FB}" type="presOf" srcId="{4F94DD7F-49C8-42C4-830F-5AB13D1015A8}" destId="{C6026677-1AAE-4CC1-844A-57F0A3570EA4}" srcOrd="0" destOrd="0" presId="urn:microsoft.com/office/officeart/2005/8/layout/process2"/>
    <dgm:cxn modelId="{C9065252-06A2-45B3-B10A-85BDBA4641C8}" srcId="{1037423E-DE48-4CC2-9378-59D6E10D1EE9}" destId="{B21DC5B8-2547-49DC-BE4B-B717494D8CAD}" srcOrd="1" destOrd="0" parTransId="{89FBEE47-3093-464A-88CA-274708A651BE}" sibTransId="{4EBBC9A7-BAC0-4A2F-A207-02299EDD34C3}"/>
    <dgm:cxn modelId="{12D15C75-DF0F-4CA9-8AAA-9F9DDEC0AC61}" srcId="{1037423E-DE48-4CC2-9378-59D6E10D1EE9}" destId="{4F94DD7F-49C8-42C4-830F-5AB13D1015A8}" srcOrd="0" destOrd="0" parTransId="{7CC384CD-6E26-49B5-A860-301E808C98D5}" sibTransId="{A2A13214-0096-4C55-AB52-AFA7E0F00920}"/>
    <dgm:cxn modelId="{86145558-9B1C-473D-B309-04EB8C40CCD6}" type="presOf" srcId="{A2A13214-0096-4C55-AB52-AFA7E0F00920}" destId="{F9A300F0-424E-44D4-A25F-317E289015BB}" srcOrd="1" destOrd="0" presId="urn:microsoft.com/office/officeart/2005/8/layout/process2"/>
    <dgm:cxn modelId="{9D75B785-2608-43EB-95B6-2A40F62455C9}" type="presOf" srcId="{4EBBC9A7-BAC0-4A2F-A207-02299EDD34C3}" destId="{1480DBFB-2092-40B3-BDDF-889C94720FB3}" srcOrd="0" destOrd="0" presId="urn:microsoft.com/office/officeart/2005/8/layout/process2"/>
    <dgm:cxn modelId="{47D1F48C-8229-4894-AFE4-9A4A606E5A52}" type="presOf" srcId="{0409BA90-E4D0-45AB-BB50-4FB5E62B823D}" destId="{C30C0385-DCAB-4509-990D-BAAFC54AF67B}" srcOrd="0" destOrd="0" presId="urn:microsoft.com/office/officeart/2005/8/layout/process2"/>
    <dgm:cxn modelId="{D5284893-9B5C-400F-AD21-601BE6B5DD0D}" type="presOf" srcId="{B21DC5B8-2547-49DC-BE4B-B717494D8CAD}" destId="{B835D6CF-B6C3-4F19-BD80-60B228A66D03}" srcOrd="0" destOrd="0" presId="urn:microsoft.com/office/officeart/2005/8/layout/process2"/>
    <dgm:cxn modelId="{EAB7E6A2-16AC-4AD3-AFFB-23563C331748}" type="presOf" srcId="{A55EE388-0D7B-4C49-8E2D-FF3F2A26FCE6}" destId="{C9511147-4B51-4D16-9CEB-FBDE7CC811AD}" srcOrd="0" destOrd="0" presId="urn:microsoft.com/office/officeart/2005/8/layout/process2"/>
    <dgm:cxn modelId="{BB924DBC-EA0E-45E5-B04F-6CF823452F24}" srcId="{1037423E-DE48-4CC2-9378-59D6E10D1EE9}" destId="{EDF830EB-AC7B-4E0D-9DB1-C57E3BFF2B0F}" srcOrd="3" destOrd="0" parTransId="{79EF779E-68FA-4E26-B90D-27084CA04AA8}" sibTransId="{F7756658-FAF8-4F99-83DC-63F59C3C5CEB}"/>
    <dgm:cxn modelId="{5A4CAFC8-6779-48BD-9A16-AD5221B67612}" srcId="{1037423E-DE48-4CC2-9378-59D6E10D1EE9}" destId="{A55EE388-0D7B-4C49-8E2D-FF3F2A26FCE6}" srcOrd="2" destOrd="0" parTransId="{A4FC4116-71BB-4D8D-BE28-038CBC434C23}" sibTransId="{0409BA90-E4D0-45AB-BB50-4FB5E62B823D}"/>
    <dgm:cxn modelId="{EAB1A2F2-2B6E-4EAA-BB13-5B320D3BB554}" type="presOf" srcId="{0409BA90-E4D0-45AB-BB50-4FB5E62B823D}" destId="{964CBCA6-14FB-4FC2-9CF1-8A1EB22F2A13}" srcOrd="1" destOrd="0" presId="urn:microsoft.com/office/officeart/2005/8/layout/process2"/>
    <dgm:cxn modelId="{7550EE6A-2CA0-43EB-BCEF-C17E75CE7FEF}" type="presParOf" srcId="{66F44829-83F7-41B0-9F4C-EE6BCB6EDFCC}" destId="{C6026677-1AAE-4CC1-844A-57F0A3570EA4}" srcOrd="0" destOrd="0" presId="urn:microsoft.com/office/officeart/2005/8/layout/process2"/>
    <dgm:cxn modelId="{9AA4263D-2098-43DD-9A3E-59C82AEB275F}" type="presParOf" srcId="{66F44829-83F7-41B0-9F4C-EE6BCB6EDFCC}" destId="{59547D2D-15E5-43A8-BF18-1CF1DF596D6E}" srcOrd="1" destOrd="0" presId="urn:microsoft.com/office/officeart/2005/8/layout/process2"/>
    <dgm:cxn modelId="{DC6AD126-2836-4FC7-BBE1-F80331BE391E}" type="presParOf" srcId="{59547D2D-15E5-43A8-BF18-1CF1DF596D6E}" destId="{F9A300F0-424E-44D4-A25F-317E289015BB}" srcOrd="0" destOrd="0" presId="urn:microsoft.com/office/officeart/2005/8/layout/process2"/>
    <dgm:cxn modelId="{994ACF93-1678-420A-91B5-D2E26E44044C}" type="presParOf" srcId="{66F44829-83F7-41B0-9F4C-EE6BCB6EDFCC}" destId="{B835D6CF-B6C3-4F19-BD80-60B228A66D03}" srcOrd="2" destOrd="0" presId="urn:microsoft.com/office/officeart/2005/8/layout/process2"/>
    <dgm:cxn modelId="{9CDD4FD6-1F48-4EB6-B118-D8BB32B53278}" type="presParOf" srcId="{66F44829-83F7-41B0-9F4C-EE6BCB6EDFCC}" destId="{1480DBFB-2092-40B3-BDDF-889C94720FB3}" srcOrd="3" destOrd="0" presId="urn:microsoft.com/office/officeart/2005/8/layout/process2"/>
    <dgm:cxn modelId="{AD413FC8-7623-4D7F-932B-13DE850BEA57}" type="presParOf" srcId="{1480DBFB-2092-40B3-BDDF-889C94720FB3}" destId="{9A533B56-8ECA-409C-BA78-F200BEEBCC60}" srcOrd="0" destOrd="0" presId="urn:microsoft.com/office/officeart/2005/8/layout/process2"/>
    <dgm:cxn modelId="{9B7CC203-D8C8-49AB-B9D2-22953F02F5B7}" type="presParOf" srcId="{66F44829-83F7-41B0-9F4C-EE6BCB6EDFCC}" destId="{C9511147-4B51-4D16-9CEB-FBDE7CC811AD}" srcOrd="4" destOrd="0" presId="urn:microsoft.com/office/officeart/2005/8/layout/process2"/>
    <dgm:cxn modelId="{E705B69F-662B-4D64-93CD-E0F8E9D79AAF}" type="presParOf" srcId="{66F44829-83F7-41B0-9F4C-EE6BCB6EDFCC}" destId="{C30C0385-DCAB-4509-990D-BAAFC54AF67B}" srcOrd="5" destOrd="0" presId="urn:microsoft.com/office/officeart/2005/8/layout/process2"/>
    <dgm:cxn modelId="{632DF5E2-F342-4A4D-90DF-0AF19CB4FE1D}" type="presParOf" srcId="{C30C0385-DCAB-4509-990D-BAAFC54AF67B}" destId="{964CBCA6-14FB-4FC2-9CF1-8A1EB22F2A13}" srcOrd="0" destOrd="0" presId="urn:microsoft.com/office/officeart/2005/8/layout/process2"/>
    <dgm:cxn modelId="{F05F2DDA-C5DF-446E-994B-E3577DAEC339}" type="presParOf" srcId="{66F44829-83F7-41B0-9F4C-EE6BCB6EDFCC}" destId="{556D2DC2-17E8-4124-8D1A-E0AC7BDDE279}" srcOrd="6"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B0DD99F-7122-4E7D-9632-025CBBE9F271}"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en-US"/>
        </a:p>
      </dgm:t>
    </dgm:pt>
    <dgm:pt modelId="{C7D67388-D3EB-466A-B0AB-27BCABBDC42C}">
      <dgm:prSet phldrT="[Text]"/>
      <dgm:spPr>
        <a:ln>
          <a:solidFill>
            <a:schemeClr val="tx2"/>
          </a:solidFill>
        </a:ln>
      </dgm:spPr>
      <dgm:t>
        <a:bodyPr/>
        <a:lstStyle/>
        <a:p>
          <a:r>
            <a:rPr lang="en-US" dirty="0"/>
            <a:t>SAAS</a:t>
          </a:r>
        </a:p>
      </dgm:t>
    </dgm:pt>
    <dgm:pt modelId="{376C9C7E-8E2E-458A-A5DF-675029747FA6}" type="parTrans" cxnId="{23C0BE33-5B0B-436C-8659-BF4FEEC89A94}">
      <dgm:prSet/>
      <dgm:spPr/>
      <dgm:t>
        <a:bodyPr/>
        <a:lstStyle/>
        <a:p>
          <a:endParaRPr lang="en-US"/>
        </a:p>
      </dgm:t>
    </dgm:pt>
    <dgm:pt modelId="{5F143628-DC66-441F-A1C4-843A8DE00ACF}" type="sibTrans" cxnId="{23C0BE33-5B0B-436C-8659-BF4FEEC89A94}">
      <dgm:prSet/>
      <dgm:spPr/>
      <dgm:t>
        <a:bodyPr/>
        <a:lstStyle/>
        <a:p>
          <a:endParaRPr lang="en-US"/>
        </a:p>
      </dgm:t>
    </dgm:pt>
    <dgm:pt modelId="{3267B845-57AB-4535-95CF-B47408C4FB63}">
      <dgm:prSet phldrT="[Text]"/>
      <dgm:spPr/>
      <dgm:t>
        <a:bodyPr/>
        <a:lstStyle/>
        <a:p>
          <a:r>
            <a:rPr lang="en-US" dirty="0"/>
            <a:t>Cloud’s Software &amp; Apps</a:t>
          </a:r>
        </a:p>
      </dgm:t>
    </dgm:pt>
    <dgm:pt modelId="{4AC0CB3C-637D-43C4-AB13-D319C96C3529}" type="parTrans" cxnId="{DB0C019C-B97E-454E-9EEA-71C95E4B9778}">
      <dgm:prSet/>
      <dgm:spPr/>
      <dgm:t>
        <a:bodyPr/>
        <a:lstStyle/>
        <a:p>
          <a:endParaRPr lang="en-US"/>
        </a:p>
      </dgm:t>
    </dgm:pt>
    <dgm:pt modelId="{7966CC1D-A9C3-4A14-811B-3DA269A32954}" type="sibTrans" cxnId="{DB0C019C-B97E-454E-9EEA-71C95E4B9778}">
      <dgm:prSet/>
      <dgm:spPr/>
      <dgm:t>
        <a:bodyPr/>
        <a:lstStyle/>
        <a:p>
          <a:endParaRPr lang="en-US"/>
        </a:p>
      </dgm:t>
    </dgm:pt>
    <dgm:pt modelId="{5E4695BE-6B54-4678-BC16-B02107C4DE12}">
      <dgm:prSet phldrT="[Text]"/>
      <dgm:spPr>
        <a:ln>
          <a:solidFill>
            <a:schemeClr val="tx2"/>
          </a:solidFill>
        </a:ln>
      </dgm:spPr>
      <dgm:t>
        <a:bodyPr/>
        <a:lstStyle/>
        <a:p>
          <a:r>
            <a:rPr lang="en-US" dirty="0"/>
            <a:t>PAAS</a:t>
          </a:r>
        </a:p>
      </dgm:t>
    </dgm:pt>
    <dgm:pt modelId="{6977CC7F-7C7A-4C3D-AB79-FD9E9E31382E}" type="parTrans" cxnId="{96873EAF-B8EC-4F0D-BC94-7B949ACD5ED1}">
      <dgm:prSet/>
      <dgm:spPr/>
      <dgm:t>
        <a:bodyPr/>
        <a:lstStyle/>
        <a:p>
          <a:endParaRPr lang="en-US"/>
        </a:p>
      </dgm:t>
    </dgm:pt>
    <dgm:pt modelId="{EBB85684-D584-4525-8C5B-52D428A9D74B}" type="sibTrans" cxnId="{96873EAF-B8EC-4F0D-BC94-7B949ACD5ED1}">
      <dgm:prSet/>
      <dgm:spPr/>
      <dgm:t>
        <a:bodyPr/>
        <a:lstStyle/>
        <a:p>
          <a:endParaRPr lang="en-US"/>
        </a:p>
      </dgm:t>
    </dgm:pt>
    <dgm:pt modelId="{191CE565-A23E-4345-B903-7279B53E04CF}">
      <dgm:prSet phldrT="[Text]"/>
      <dgm:spPr/>
      <dgm:t>
        <a:bodyPr/>
        <a:lstStyle/>
        <a:p>
          <a:r>
            <a:rPr lang="en-US" dirty="0"/>
            <a:t>Your Application</a:t>
          </a:r>
        </a:p>
      </dgm:t>
    </dgm:pt>
    <dgm:pt modelId="{A5FF1D64-C0E4-4585-A43D-85EB2B408DE5}" type="parTrans" cxnId="{7620F528-914D-4235-87AE-CE3A40A37D5C}">
      <dgm:prSet/>
      <dgm:spPr/>
      <dgm:t>
        <a:bodyPr/>
        <a:lstStyle/>
        <a:p>
          <a:endParaRPr lang="en-US"/>
        </a:p>
      </dgm:t>
    </dgm:pt>
    <dgm:pt modelId="{85D19A5B-9960-4104-85C6-5EAEB0426D3D}" type="sibTrans" cxnId="{7620F528-914D-4235-87AE-CE3A40A37D5C}">
      <dgm:prSet/>
      <dgm:spPr/>
      <dgm:t>
        <a:bodyPr/>
        <a:lstStyle/>
        <a:p>
          <a:endParaRPr lang="en-US"/>
        </a:p>
      </dgm:t>
    </dgm:pt>
    <dgm:pt modelId="{5FEE65AC-275A-4302-B16B-65A4957E5E0C}">
      <dgm:prSet phldrT="[Text]"/>
      <dgm:spPr/>
      <dgm:t>
        <a:bodyPr/>
        <a:lstStyle/>
        <a:p>
          <a:r>
            <a:rPr lang="en-US" dirty="0"/>
            <a:t>E.g., Cloud’s DB, OS</a:t>
          </a:r>
        </a:p>
      </dgm:t>
    </dgm:pt>
    <dgm:pt modelId="{B1437FA2-D35F-4A98-90A4-51EB13C7B8F5}" type="parTrans" cxnId="{3F5D92C4-4FB0-4662-A832-AC07E3BC09B8}">
      <dgm:prSet/>
      <dgm:spPr/>
      <dgm:t>
        <a:bodyPr/>
        <a:lstStyle/>
        <a:p>
          <a:endParaRPr lang="en-US"/>
        </a:p>
      </dgm:t>
    </dgm:pt>
    <dgm:pt modelId="{DA8B21B1-582D-4904-8DB1-48E45CF534BF}" type="sibTrans" cxnId="{3F5D92C4-4FB0-4662-A832-AC07E3BC09B8}">
      <dgm:prSet/>
      <dgm:spPr/>
      <dgm:t>
        <a:bodyPr/>
        <a:lstStyle/>
        <a:p>
          <a:endParaRPr lang="en-US"/>
        </a:p>
      </dgm:t>
    </dgm:pt>
    <dgm:pt modelId="{3C94D444-F9BF-4648-9787-66C1544BD841}">
      <dgm:prSet phldrT="[Text]"/>
      <dgm:spPr>
        <a:ln>
          <a:solidFill>
            <a:schemeClr val="tx2"/>
          </a:solidFill>
        </a:ln>
      </dgm:spPr>
      <dgm:t>
        <a:bodyPr/>
        <a:lstStyle/>
        <a:p>
          <a:r>
            <a:rPr lang="en-US" dirty="0"/>
            <a:t>IAAS</a:t>
          </a:r>
        </a:p>
      </dgm:t>
    </dgm:pt>
    <dgm:pt modelId="{DF8D3758-C3DB-4AA2-90B0-D10B5C9892FA}" type="parTrans" cxnId="{B3F797B8-4FA4-4C25-9BD9-3E1ED39681C0}">
      <dgm:prSet/>
      <dgm:spPr/>
      <dgm:t>
        <a:bodyPr/>
        <a:lstStyle/>
        <a:p>
          <a:endParaRPr lang="en-US"/>
        </a:p>
      </dgm:t>
    </dgm:pt>
    <dgm:pt modelId="{1946F3F6-23B0-48F8-AD4D-197384AF885F}" type="sibTrans" cxnId="{B3F797B8-4FA4-4C25-9BD9-3E1ED39681C0}">
      <dgm:prSet/>
      <dgm:spPr/>
      <dgm:t>
        <a:bodyPr/>
        <a:lstStyle/>
        <a:p>
          <a:endParaRPr lang="en-US"/>
        </a:p>
      </dgm:t>
    </dgm:pt>
    <dgm:pt modelId="{7E84190A-3116-452C-ACDC-3BACCED54CC1}">
      <dgm:prSet phldrT="[Text]"/>
      <dgm:spPr/>
      <dgm:t>
        <a:bodyPr/>
        <a:lstStyle/>
        <a:p>
          <a:r>
            <a:rPr lang="en-US" dirty="0"/>
            <a:t>Cloud’s Computer</a:t>
          </a:r>
        </a:p>
      </dgm:t>
    </dgm:pt>
    <dgm:pt modelId="{45C73455-62F9-4343-AF33-33E7C925F6FE}" type="parTrans" cxnId="{E495964D-2CBC-4BCE-8759-2D34312A8AE1}">
      <dgm:prSet/>
      <dgm:spPr/>
      <dgm:t>
        <a:bodyPr/>
        <a:lstStyle/>
        <a:p>
          <a:endParaRPr lang="en-US"/>
        </a:p>
      </dgm:t>
    </dgm:pt>
    <dgm:pt modelId="{121DBC62-1590-4EC6-9F28-1C173CB4950F}" type="sibTrans" cxnId="{E495964D-2CBC-4BCE-8759-2D34312A8AE1}">
      <dgm:prSet/>
      <dgm:spPr/>
      <dgm:t>
        <a:bodyPr/>
        <a:lstStyle/>
        <a:p>
          <a:endParaRPr lang="en-US"/>
        </a:p>
      </dgm:t>
    </dgm:pt>
    <dgm:pt modelId="{68C8017F-F966-464C-AFD8-C6D081DBD281}">
      <dgm:prSet phldrT="[Text]"/>
      <dgm:spPr/>
      <dgm:t>
        <a:bodyPr/>
        <a:lstStyle/>
        <a:p>
          <a:r>
            <a:rPr lang="en-US" dirty="0"/>
            <a:t>OS, networks</a:t>
          </a:r>
        </a:p>
      </dgm:t>
    </dgm:pt>
    <dgm:pt modelId="{170CD7E1-ACEA-4036-8B35-AB54F11B83A8}" type="parTrans" cxnId="{164DE126-7646-47AA-A0A9-59ED57A55715}">
      <dgm:prSet/>
      <dgm:spPr/>
      <dgm:t>
        <a:bodyPr/>
        <a:lstStyle/>
        <a:p>
          <a:endParaRPr lang="en-US"/>
        </a:p>
      </dgm:t>
    </dgm:pt>
    <dgm:pt modelId="{8C3230CF-B812-4AF7-AC0A-A536C27128A3}" type="sibTrans" cxnId="{164DE126-7646-47AA-A0A9-59ED57A55715}">
      <dgm:prSet/>
      <dgm:spPr/>
      <dgm:t>
        <a:bodyPr/>
        <a:lstStyle/>
        <a:p>
          <a:endParaRPr lang="en-US"/>
        </a:p>
      </dgm:t>
    </dgm:pt>
    <dgm:pt modelId="{86554845-998E-4C06-BF48-B44EA7D1EFF6}">
      <dgm:prSet phldrT="[Text]"/>
      <dgm:spPr>
        <a:ln>
          <a:solidFill>
            <a:schemeClr val="tx1"/>
          </a:solidFill>
        </a:ln>
      </dgm:spPr>
      <dgm:t>
        <a:bodyPr/>
        <a:lstStyle/>
        <a:p>
          <a:r>
            <a:rPr lang="en-US" dirty="0"/>
            <a:t>DAAS</a:t>
          </a:r>
        </a:p>
      </dgm:t>
    </dgm:pt>
    <dgm:pt modelId="{78F52640-52E7-465D-936D-7998CB6223E2}" type="parTrans" cxnId="{12525D33-F2BA-4277-B61A-0F099E3399AF}">
      <dgm:prSet/>
      <dgm:spPr/>
      <dgm:t>
        <a:bodyPr/>
        <a:lstStyle/>
        <a:p>
          <a:endParaRPr lang="en-US"/>
        </a:p>
      </dgm:t>
    </dgm:pt>
    <dgm:pt modelId="{21DE2431-7B56-435D-A8B3-EFF2FD324578}" type="sibTrans" cxnId="{12525D33-F2BA-4277-B61A-0F099E3399AF}">
      <dgm:prSet/>
      <dgm:spPr/>
      <dgm:t>
        <a:bodyPr/>
        <a:lstStyle/>
        <a:p>
          <a:endParaRPr lang="en-US"/>
        </a:p>
      </dgm:t>
    </dgm:pt>
    <dgm:pt modelId="{C0C5F397-F0D7-471B-8D24-519DA9196E03}">
      <dgm:prSet phldrT="[Text]"/>
      <dgm:spPr/>
      <dgm:t>
        <a:bodyPr/>
        <a:lstStyle/>
        <a:p>
          <a:r>
            <a:rPr lang="en-US" dirty="0"/>
            <a:t>Retrieve Cloud Data</a:t>
          </a:r>
        </a:p>
      </dgm:t>
    </dgm:pt>
    <dgm:pt modelId="{ABE6AD91-BAE4-4D5D-9D42-A5507D284704}" type="parTrans" cxnId="{6E384F8A-C5FE-43A8-8390-2EF70B4F081F}">
      <dgm:prSet/>
      <dgm:spPr/>
      <dgm:t>
        <a:bodyPr/>
        <a:lstStyle/>
        <a:p>
          <a:endParaRPr lang="en-US"/>
        </a:p>
      </dgm:t>
    </dgm:pt>
    <dgm:pt modelId="{EADFC5F2-8153-4DF5-882E-D4D012205D11}" type="sibTrans" cxnId="{6E384F8A-C5FE-43A8-8390-2EF70B4F081F}">
      <dgm:prSet/>
      <dgm:spPr/>
      <dgm:t>
        <a:bodyPr/>
        <a:lstStyle/>
        <a:p>
          <a:endParaRPr lang="en-US"/>
        </a:p>
      </dgm:t>
    </dgm:pt>
    <dgm:pt modelId="{515EF497-906B-4426-92E4-631F3230D807}" type="pres">
      <dgm:prSet presAssocID="{EB0DD99F-7122-4E7D-9632-025CBBE9F271}" presName="Name0" presStyleCnt="0">
        <dgm:presLayoutVars>
          <dgm:chMax val="7"/>
          <dgm:dir/>
          <dgm:animLvl val="lvl"/>
          <dgm:resizeHandles val="exact"/>
        </dgm:presLayoutVars>
      </dgm:prSet>
      <dgm:spPr/>
    </dgm:pt>
    <dgm:pt modelId="{A18826BB-BBEF-407A-B79A-FEA028E85B2A}" type="pres">
      <dgm:prSet presAssocID="{86554845-998E-4C06-BF48-B44EA7D1EFF6}" presName="circle1" presStyleLbl="node1" presStyleIdx="0" presStyleCnt="4"/>
      <dgm:spPr>
        <a:solidFill>
          <a:schemeClr val="bg1">
            <a:lumMod val="85000"/>
          </a:schemeClr>
        </a:solidFill>
      </dgm:spPr>
    </dgm:pt>
    <dgm:pt modelId="{ABC1895B-6723-4729-8FF5-DBC15AA67EFC}" type="pres">
      <dgm:prSet presAssocID="{86554845-998E-4C06-BF48-B44EA7D1EFF6}" presName="space" presStyleCnt="0"/>
      <dgm:spPr/>
    </dgm:pt>
    <dgm:pt modelId="{60CB579B-E400-44AC-A9FE-127249D1BEF3}" type="pres">
      <dgm:prSet presAssocID="{86554845-998E-4C06-BF48-B44EA7D1EFF6}" presName="rect1" presStyleLbl="alignAcc1" presStyleIdx="0" presStyleCnt="4"/>
      <dgm:spPr/>
    </dgm:pt>
    <dgm:pt modelId="{085A5C77-51CF-402F-96A8-98F5F22C58F4}" type="pres">
      <dgm:prSet presAssocID="{C7D67388-D3EB-466A-B0AB-27BCABBDC42C}" presName="vertSpace2" presStyleLbl="node1" presStyleIdx="0" presStyleCnt="4"/>
      <dgm:spPr/>
    </dgm:pt>
    <dgm:pt modelId="{4B727DBC-AAA1-4C02-9958-A185B4A5575E}" type="pres">
      <dgm:prSet presAssocID="{C7D67388-D3EB-466A-B0AB-27BCABBDC42C}" presName="circle2" presStyleLbl="node1" presStyleIdx="1" presStyleCnt="4"/>
      <dgm:spPr>
        <a:solidFill>
          <a:schemeClr val="bg1">
            <a:lumMod val="65000"/>
          </a:schemeClr>
        </a:solidFill>
      </dgm:spPr>
    </dgm:pt>
    <dgm:pt modelId="{C6CE8856-E649-4966-852A-22DE77222747}" type="pres">
      <dgm:prSet presAssocID="{C7D67388-D3EB-466A-B0AB-27BCABBDC42C}" presName="rect2" presStyleLbl="alignAcc1" presStyleIdx="1" presStyleCnt="4"/>
      <dgm:spPr/>
    </dgm:pt>
    <dgm:pt modelId="{A3802BB3-19A9-4643-900C-AD0013F6B708}" type="pres">
      <dgm:prSet presAssocID="{5E4695BE-6B54-4678-BC16-B02107C4DE12}" presName="vertSpace3" presStyleLbl="node1" presStyleIdx="1" presStyleCnt="4"/>
      <dgm:spPr/>
    </dgm:pt>
    <dgm:pt modelId="{5F0FAE8B-65D2-4C65-8BDB-1D07E0434545}" type="pres">
      <dgm:prSet presAssocID="{5E4695BE-6B54-4678-BC16-B02107C4DE12}" presName="circle3" presStyleLbl="node1" presStyleIdx="2" presStyleCnt="4"/>
      <dgm:spPr>
        <a:solidFill>
          <a:schemeClr val="tx1">
            <a:lumMod val="50000"/>
            <a:lumOff val="50000"/>
          </a:schemeClr>
        </a:solidFill>
      </dgm:spPr>
    </dgm:pt>
    <dgm:pt modelId="{D836F52A-BEDD-4FB2-9B31-8F6F3AFD280C}" type="pres">
      <dgm:prSet presAssocID="{5E4695BE-6B54-4678-BC16-B02107C4DE12}" presName="rect3" presStyleLbl="alignAcc1" presStyleIdx="2" presStyleCnt="4"/>
      <dgm:spPr/>
    </dgm:pt>
    <dgm:pt modelId="{8A32D9C5-9BD7-4CC4-98D6-0B2E8A1CB65A}" type="pres">
      <dgm:prSet presAssocID="{3C94D444-F9BF-4648-9787-66C1544BD841}" presName="vertSpace4" presStyleLbl="node1" presStyleIdx="2" presStyleCnt="4"/>
      <dgm:spPr/>
    </dgm:pt>
    <dgm:pt modelId="{A51BA615-17BC-414D-A286-1CF693A7DA03}" type="pres">
      <dgm:prSet presAssocID="{3C94D444-F9BF-4648-9787-66C1544BD841}" presName="circle4" presStyleLbl="node1" presStyleIdx="3" presStyleCnt="4"/>
      <dgm:spPr>
        <a:solidFill>
          <a:schemeClr val="tx1">
            <a:lumMod val="95000"/>
            <a:lumOff val="5000"/>
          </a:schemeClr>
        </a:solidFill>
      </dgm:spPr>
    </dgm:pt>
    <dgm:pt modelId="{92C4BE09-0D31-408A-AF7C-9C70A26CDE26}" type="pres">
      <dgm:prSet presAssocID="{3C94D444-F9BF-4648-9787-66C1544BD841}" presName="rect4" presStyleLbl="alignAcc1" presStyleIdx="3" presStyleCnt="4"/>
      <dgm:spPr/>
    </dgm:pt>
    <dgm:pt modelId="{C8FD944A-5F8C-4CCC-A1C8-29ECE84C0485}" type="pres">
      <dgm:prSet presAssocID="{86554845-998E-4C06-BF48-B44EA7D1EFF6}" presName="rect1ParTx" presStyleLbl="alignAcc1" presStyleIdx="3" presStyleCnt="4">
        <dgm:presLayoutVars>
          <dgm:chMax val="1"/>
          <dgm:bulletEnabled val="1"/>
        </dgm:presLayoutVars>
      </dgm:prSet>
      <dgm:spPr/>
    </dgm:pt>
    <dgm:pt modelId="{E40ACEBD-C35E-407A-986C-32B20818CA42}" type="pres">
      <dgm:prSet presAssocID="{86554845-998E-4C06-BF48-B44EA7D1EFF6}" presName="rect1ChTx" presStyleLbl="alignAcc1" presStyleIdx="3" presStyleCnt="4">
        <dgm:presLayoutVars>
          <dgm:bulletEnabled val="1"/>
        </dgm:presLayoutVars>
      </dgm:prSet>
      <dgm:spPr/>
    </dgm:pt>
    <dgm:pt modelId="{23C8E924-8552-4346-B79A-A83D3A9D5CD5}" type="pres">
      <dgm:prSet presAssocID="{C7D67388-D3EB-466A-B0AB-27BCABBDC42C}" presName="rect2ParTx" presStyleLbl="alignAcc1" presStyleIdx="3" presStyleCnt="4">
        <dgm:presLayoutVars>
          <dgm:chMax val="1"/>
          <dgm:bulletEnabled val="1"/>
        </dgm:presLayoutVars>
      </dgm:prSet>
      <dgm:spPr/>
    </dgm:pt>
    <dgm:pt modelId="{4A3D24E7-0D72-4A50-BC09-6C2D84E6F40F}" type="pres">
      <dgm:prSet presAssocID="{C7D67388-D3EB-466A-B0AB-27BCABBDC42C}" presName="rect2ChTx" presStyleLbl="alignAcc1" presStyleIdx="3" presStyleCnt="4">
        <dgm:presLayoutVars>
          <dgm:bulletEnabled val="1"/>
        </dgm:presLayoutVars>
      </dgm:prSet>
      <dgm:spPr/>
    </dgm:pt>
    <dgm:pt modelId="{5021D5C4-E29F-40BC-8E87-5C5E40611783}" type="pres">
      <dgm:prSet presAssocID="{5E4695BE-6B54-4678-BC16-B02107C4DE12}" presName="rect3ParTx" presStyleLbl="alignAcc1" presStyleIdx="3" presStyleCnt="4">
        <dgm:presLayoutVars>
          <dgm:chMax val="1"/>
          <dgm:bulletEnabled val="1"/>
        </dgm:presLayoutVars>
      </dgm:prSet>
      <dgm:spPr/>
    </dgm:pt>
    <dgm:pt modelId="{EDF17FB8-5E2E-451F-92A9-BB02FAC754AB}" type="pres">
      <dgm:prSet presAssocID="{5E4695BE-6B54-4678-BC16-B02107C4DE12}" presName="rect3ChTx" presStyleLbl="alignAcc1" presStyleIdx="3" presStyleCnt="4">
        <dgm:presLayoutVars>
          <dgm:bulletEnabled val="1"/>
        </dgm:presLayoutVars>
      </dgm:prSet>
      <dgm:spPr/>
    </dgm:pt>
    <dgm:pt modelId="{C6FD3BCF-A1BE-49E2-BE34-3D9158F57623}" type="pres">
      <dgm:prSet presAssocID="{3C94D444-F9BF-4648-9787-66C1544BD841}" presName="rect4ParTx" presStyleLbl="alignAcc1" presStyleIdx="3" presStyleCnt="4">
        <dgm:presLayoutVars>
          <dgm:chMax val="1"/>
          <dgm:bulletEnabled val="1"/>
        </dgm:presLayoutVars>
      </dgm:prSet>
      <dgm:spPr/>
    </dgm:pt>
    <dgm:pt modelId="{A456A7B8-297B-4EA0-8155-34556264D71F}" type="pres">
      <dgm:prSet presAssocID="{3C94D444-F9BF-4648-9787-66C1544BD841}" presName="rect4ChTx" presStyleLbl="alignAcc1" presStyleIdx="3" presStyleCnt="4">
        <dgm:presLayoutVars>
          <dgm:bulletEnabled val="1"/>
        </dgm:presLayoutVars>
      </dgm:prSet>
      <dgm:spPr/>
    </dgm:pt>
  </dgm:ptLst>
  <dgm:cxnLst>
    <dgm:cxn modelId="{2C9C6203-C835-4E7C-95FF-F31B7D146084}" type="presOf" srcId="{5E4695BE-6B54-4678-BC16-B02107C4DE12}" destId="{D836F52A-BEDD-4FB2-9B31-8F6F3AFD280C}" srcOrd="0" destOrd="0" presId="urn:microsoft.com/office/officeart/2005/8/layout/target3"/>
    <dgm:cxn modelId="{BE14430B-50DB-4D1F-A02C-70EA5F1C00E8}" type="presOf" srcId="{5FEE65AC-275A-4302-B16B-65A4957E5E0C}" destId="{EDF17FB8-5E2E-451F-92A9-BB02FAC754AB}" srcOrd="0" destOrd="1" presId="urn:microsoft.com/office/officeart/2005/8/layout/target3"/>
    <dgm:cxn modelId="{53DF9410-9446-4773-A40A-1B5FD481F23D}" type="presOf" srcId="{86554845-998E-4C06-BF48-B44EA7D1EFF6}" destId="{C8FD944A-5F8C-4CCC-A1C8-29ECE84C0485}" srcOrd="1" destOrd="0" presId="urn:microsoft.com/office/officeart/2005/8/layout/target3"/>
    <dgm:cxn modelId="{164DE126-7646-47AA-A0A9-59ED57A55715}" srcId="{3C94D444-F9BF-4648-9787-66C1544BD841}" destId="{68C8017F-F966-464C-AFD8-C6D081DBD281}" srcOrd="1" destOrd="0" parTransId="{170CD7E1-ACEA-4036-8B35-AB54F11B83A8}" sibTransId="{8C3230CF-B812-4AF7-AC0A-A536C27128A3}"/>
    <dgm:cxn modelId="{7620F528-914D-4235-87AE-CE3A40A37D5C}" srcId="{5E4695BE-6B54-4678-BC16-B02107C4DE12}" destId="{191CE565-A23E-4345-B903-7279B53E04CF}" srcOrd="0" destOrd="0" parTransId="{A5FF1D64-C0E4-4585-A43D-85EB2B408DE5}" sibTransId="{85D19A5B-9960-4104-85C6-5EAEB0426D3D}"/>
    <dgm:cxn modelId="{483F6B2F-BEBD-4255-A97E-E7DE095D3670}" type="presOf" srcId="{7E84190A-3116-452C-ACDC-3BACCED54CC1}" destId="{A456A7B8-297B-4EA0-8155-34556264D71F}" srcOrd="0" destOrd="0" presId="urn:microsoft.com/office/officeart/2005/8/layout/target3"/>
    <dgm:cxn modelId="{12525D33-F2BA-4277-B61A-0F099E3399AF}" srcId="{EB0DD99F-7122-4E7D-9632-025CBBE9F271}" destId="{86554845-998E-4C06-BF48-B44EA7D1EFF6}" srcOrd="0" destOrd="0" parTransId="{78F52640-52E7-465D-936D-7998CB6223E2}" sibTransId="{21DE2431-7B56-435D-A8B3-EFF2FD324578}"/>
    <dgm:cxn modelId="{23C0BE33-5B0B-436C-8659-BF4FEEC89A94}" srcId="{EB0DD99F-7122-4E7D-9632-025CBBE9F271}" destId="{C7D67388-D3EB-466A-B0AB-27BCABBDC42C}" srcOrd="1" destOrd="0" parTransId="{376C9C7E-8E2E-458A-A5DF-675029747FA6}" sibTransId="{5F143628-DC66-441F-A1C4-843A8DE00ACF}"/>
    <dgm:cxn modelId="{04FB783B-BCAE-4B00-BDE5-1967A511B093}" type="presOf" srcId="{EB0DD99F-7122-4E7D-9632-025CBBE9F271}" destId="{515EF497-906B-4426-92E4-631F3230D807}" srcOrd="0" destOrd="0" presId="urn:microsoft.com/office/officeart/2005/8/layout/target3"/>
    <dgm:cxn modelId="{8E05A13B-30A3-4EC9-810B-1BDCC34BDA41}" type="presOf" srcId="{68C8017F-F966-464C-AFD8-C6D081DBD281}" destId="{A456A7B8-297B-4EA0-8155-34556264D71F}" srcOrd="0" destOrd="1" presId="urn:microsoft.com/office/officeart/2005/8/layout/target3"/>
    <dgm:cxn modelId="{2DD27D3D-8C66-4155-A21F-522DF5C23F40}" type="presOf" srcId="{5E4695BE-6B54-4678-BC16-B02107C4DE12}" destId="{5021D5C4-E29F-40BC-8E87-5C5E40611783}" srcOrd="1" destOrd="0" presId="urn:microsoft.com/office/officeart/2005/8/layout/target3"/>
    <dgm:cxn modelId="{196FD45B-3460-489C-AFC3-0593A533C196}" type="presOf" srcId="{C7D67388-D3EB-466A-B0AB-27BCABBDC42C}" destId="{C6CE8856-E649-4966-852A-22DE77222747}" srcOrd="0" destOrd="0" presId="urn:microsoft.com/office/officeart/2005/8/layout/target3"/>
    <dgm:cxn modelId="{E495964D-2CBC-4BCE-8759-2D34312A8AE1}" srcId="{3C94D444-F9BF-4648-9787-66C1544BD841}" destId="{7E84190A-3116-452C-ACDC-3BACCED54CC1}" srcOrd="0" destOrd="0" parTransId="{45C73455-62F9-4343-AF33-33E7C925F6FE}" sibTransId="{121DBC62-1590-4EC6-9F28-1C173CB4950F}"/>
    <dgm:cxn modelId="{212A678A-E316-401F-9A13-47E5CA2F6829}" type="presOf" srcId="{C7D67388-D3EB-466A-B0AB-27BCABBDC42C}" destId="{23C8E924-8552-4346-B79A-A83D3A9D5CD5}" srcOrd="1" destOrd="0" presId="urn:microsoft.com/office/officeart/2005/8/layout/target3"/>
    <dgm:cxn modelId="{6E384F8A-C5FE-43A8-8390-2EF70B4F081F}" srcId="{86554845-998E-4C06-BF48-B44EA7D1EFF6}" destId="{C0C5F397-F0D7-471B-8D24-519DA9196E03}" srcOrd="0" destOrd="0" parTransId="{ABE6AD91-BAE4-4D5D-9D42-A5507D284704}" sibTransId="{EADFC5F2-8153-4DF5-882E-D4D012205D11}"/>
    <dgm:cxn modelId="{66D4458B-4466-4B21-8680-DF35E83F7A32}" type="presOf" srcId="{3C94D444-F9BF-4648-9787-66C1544BD841}" destId="{92C4BE09-0D31-408A-AF7C-9C70A26CDE26}" srcOrd="0" destOrd="0" presId="urn:microsoft.com/office/officeart/2005/8/layout/target3"/>
    <dgm:cxn modelId="{DB0C019C-B97E-454E-9EEA-71C95E4B9778}" srcId="{C7D67388-D3EB-466A-B0AB-27BCABBDC42C}" destId="{3267B845-57AB-4535-95CF-B47408C4FB63}" srcOrd="0" destOrd="0" parTransId="{4AC0CB3C-637D-43C4-AB13-D319C96C3529}" sibTransId="{7966CC1D-A9C3-4A14-811B-3DA269A32954}"/>
    <dgm:cxn modelId="{C694EAA3-CA41-40B8-8D82-A246E9DA5D35}" type="presOf" srcId="{86554845-998E-4C06-BF48-B44EA7D1EFF6}" destId="{60CB579B-E400-44AC-A9FE-127249D1BEF3}" srcOrd="0" destOrd="0" presId="urn:microsoft.com/office/officeart/2005/8/layout/target3"/>
    <dgm:cxn modelId="{96873EAF-B8EC-4F0D-BC94-7B949ACD5ED1}" srcId="{EB0DD99F-7122-4E7D-9632-025CBBE9F271}" destId="{5E4695BE-6B54-4678-BC16-B02107C4DE12}" srcOrd="2" destOrd="0" parTransId="{6977CC7F-7C7A-4C3D-AB79-FD9E9E31382E}" sibTransId="{EBB85684-D584-4525-8C5B-52D428A9D74B}"/>
    <dgm:cxn modelId="{E60805B5-552C-4FD6-94B1-2E7FAE3A56F7}" type="presOf" srcId="{3267B845-57AB-4535-95CF-B47408C4FB63}" destId="{4A3D24E7-0D72-4A50-BC09-6C2D84E6F40F}" srcOrd="0" destOrd="0" presId="urn:microsoft.com/office/officeart/2005/8/layout/target3"/>
    <dgm:cxn modelId="{B3F797B8-4FA4-4C25-9BD9-3E1ED39681C0}" srcId="{EB0DD99F-7122-4E7D-9632-025CBBE9F271}" destId="{3C94D444-F9BF-4648-9787-66C1544BD841}" srcOrd="3" destOrd="0" parTransId="{DF8D3758-C3DB-4AA2-90B0-D10B5C9892FA}" sibTransId="{1946F3F6-23B0-48F8-AD4D-197384AF885F}"/>
    <dgm:cxn modelId="{0AD943BC-C19A-4B44-9858-E2A8F0D9E0F3}" type="presOf" srcId="{191CE565-A23E-4345-B903-7279B53E04CF}" destId="{EDF17FB8-5E2E-451F-92A9-BB02FAC754AB}" srcOrd="0" destOrd="0" presId="urn:microsoft.com/office/officeart/2005/8/layout/target3"/>
    <dgm:cxn modelId="{D11F09BD-245A-4702-84AD-7B8F8EFC25AA}" type="presOf" srcId="{C0C5F397-F0D7-471B-8D24-519DA9196E03}" destId="{E40ACEBD-C35E-407A-986C-32B20818CA42}" srcOrd="0" destOrd="0" presId="urn:microsoft.com/office/officeart/2005/8/layout/target3"/>
    <dgm:cxn modelId="{3F5D92C4-4FB0-4662-A832-AC07E3BC09B8}" srcId="{5E4695BE-6B54-4678-BC16-B02107C4DE12}" destId="{5FEE65AC-275A-4302-B16B-65A4957E5E0C}" srcOrd="1" destOrd="0" parTransId="{B1437FA2-D35F-4A98-90A4-51EB13C7B8F5}" sibTransId="{DA8B21B1-582D-4904-8DB1-48E45CF534BF}"/>
    <dgm:cxn modelId="{322CF7FC-9172-42A4-9E43-DE98B6CF3BCE}" type="presOf" srcId="{3C94D444-F9BF-4648-9787-66C1544BD841}" destId="{C6FD3BCF-A1BE-49E2-BE34-3D9158F57623}" srcOrd="1" destOrd="0" presId="urn:microsoft.com/office/officeart/2005/8/layout/target3"/>
    <dgm:cxn modelId="{FD2005CA-F5D3-438A-A799-C92ADF4725E1}" type="presParOf" srcId="{515EF497-906B-4426-92E4-631F3230D807}" destId="{A18826BB-BBEF-407A-B79A-FEA028E85B2A}" srcOrd="0" destOrd="0" presId="urn:microsoft.com/office/officeart/2005/8/layout/target3"/>
    <dgm:cxn modelId="{23198AA3-92B1-4476-816E-F1A640ADDE9A}" type="presParOf" srcId="{515EF497-906B-4426-92E4-631F3230D807}" destId="{ABC1895B-6723-4729-8FF5-DBC15AA67EFC}" srcOrd="1" destOrd="0" presId="urn:microsoft.com/office/officeart/2005/8/layout/target3"/>
    <dgm:cxn modelId="{5C330314-9AB9-454D-B459-17B2C196A33B}" type="presParOf" srcId="{515EF497-906B-4426-92E4-631F3230D807}" destId="{60CB579B-E400-44AC-A9FE-127249D1BEF3}" srcOrd="2" destOrd="0" presId="urn:microsoft.com/office/officeart/2005/8/layout/target3"/>
    <dgm:cxn modelId="{0E58F9C9-D2C5-4EC1-A10B-DD6B1B7F3E97}" type="presParOf" srcId="{515EF497-906B-4426-92E4-631F3230D807}" destId="{085A5C77-51CF-402F-96A8-98F5F22C58F4}" srcOrd="3" destOrd="0" presId="urn:microsoft.com/office/officeart/2005/8/layout/target3"/>
    <dgm:cxn modelId="{8D1F56F5-73F8-40E8-996D-EEB8ABDCCE16}" type="presParOf" srcId="{515EF497-906B-4426-92E4-631F3230D807}" destId="{4B727DBC-AAA1-4C02-9958-A185B4A5575E}" srcOrd="4" destOrd="0" presId="urn:microsoft.com/office/officeart/2005/8/layout/target3"/>
    <dgm:cxn modelId="{F3175386-5CF6-42C5-8C45-C567CC946BE0}" type="presParOf" srcId="{515EF497-906B-4426-92E4-631F3230D807}" destId="{C6CE8856-E649-4966-852A-22DE77222747}" srcOrd="5" destOrd="0" presId="urn:microsoft.com/office/officeart/2005/8/layout/target3"/>
    <dgm:cxn modelId="{CF1E317B-5BC0-44ED-93BF-4586FDA6D15C}" type="presParOf" srcId="{515EF497-906B-4426-92E4-631F3230D807}" destId="{A3802BB3-19A9-4643-900C-AD0013F6B708}" srcOrd="6" destOrd="0" presId="urn:microsoft.com/office/officeart/2005/8/layout/target3"/>
    <dgm:cxn modelId="{AF6C5989-7D6A-4FB6-99E9-35898EC2717C}" type="presParOf" srcId="{515EF497-906B-4426-92E4-631F3230D807}" destId="{5F0FAE8B-65D2-4C65-8BDB-1D07E0434545}" srcOrd="7" destOrd="0" presId="urn:microsoft.com/office/officeart/2005/8/layout/target3"/>
    <dgm:cxn modelId="{8138C62C-7556-41F4-9567-076168414FEA}" type="presParOf" srcId="{515EF497-906B-4426-92E4-631F3230D807}" destId="{D836F52A-BEDD-4FB2-9B31-8F6F3AFD280C}" srcOrd="8" destOrd="0" presId="urn:microsoft.com/office/officeart/2005/8/layout/target3"/>
    <dgm:cxn modelId="{855BB9F4-9171-4E8F-BCAD-A1A05CAB386B}" type="presParOf" srcId="{515EF497-906B-4426-92E4-631F3230D807}" destId="{8A32D9C5-9BD7-4CC4-98D6-0B2E8A1CB65A}" srcOrd="9" destOrd="0" presId="urn:microsoft.com/office/officeart/2005/8/layout/target3"/>
    <dgm:cxn modelId="{3C7FBA29-CE55-41C4-9EA2-E15CE785B33F}" type="presParOf" srcId="{515EF497-906B-4426-92E4-631F3230D807}" destId="{A51BA615-17BC-414D-A286-1CF693A7DA03}" srcOrd="10" destOrd="0" presId="urn:microsoft.com/office/officeart/2005/8/layout/target3"/>
    <dgm:cxn modelId="{E67E091E-E892-40AA-AE8D-6931F0CAE12C}" type="presParOf" srcId="{515EF497-906B-4426-92E4-631F3230D807}" destId="{92C4BE09-0D31-408A-AF7C-9C70A26CDE26}" srcOrd="11" destOrd="0" presId="urn:microsoft.com/office/officeart/2005/8/layout/target3"/>
    <dgm:cxn modelId="{467C6540-2838-4C8E-80A0-7AFB10C1E73C}" type="presParOf" srcId="{515EF497-906B-4426-92E4-631F3230D807}" destId="{C8FD944A-5F8C-4CCC-A1C8-29ECE84C0485}" srcOrd="12" destOrd="0" presId="urn:microsoft.com/office/officeart/2005/8/layout/target3"/>
    <dgm:cxn modelId="{642B5ED7-1E09-4D4A-9AE0-96E718138209}" type="presParOf" srcId="{515EF497-906B-4426-92E4-631F3230D807}" destId="{E40ACEBD-C35E-407A-986C-32B20818CA42}" srcOrd="13" destOrd="0" presId="urn:microsoft.com/office/officeart/2005/8/layout/target3"/>
    <dgm:cxn modelId="{BA403831-5F14-4509-9811-EF7D29A0FDEB}" type="presParOf" srcId="{515EF497-906B-4426-92E4-631F3230D807}" destId="{23C8E924-8552-4346-B79A-A83D3A9D5CD5}" srcOrd="14" destOrd="0" presId="urn:microsoft.com/office/officeart/2005/8/layout/target3"/>
    <dgm:cxn modelId="{1A7B6998-361F-46FD-9625-3723591C961A}" type="presParOf" srcId="{515EF497-906B-4426-92E4-631F3230D807}" destId="{4A3D24E7-0D72-4A50-BC09-6C2D84E6F40F}" srcOrd="15" destOrd="0" presId="urn:microsoft.com/office/officeart/2005/8/layout/target3"/>
    <dgm:cxn modelId="{30492E39-F6DB-4593-92A0-F42F43F63D44}" type="presParOf" srcId="{515EF497-906B-4426-92E4-631F3230D807}" destId="{5021D5C4-E29F-40BC-8E87-5C5E40611783}" srcOrd="16" destOrd="0" presId="urn:microsoft.com/office/officeart/2005/8/layout/target3"/>
    <dgm:cxn modelId="{9B962E4E-4DA4-4759-B8B7-B92C787E4352}" type="presParOf" srcId="{515EF497-906B-4426-92E4-631F3230D807}" destId="{EDF17FB8-5E2E-451F-92A9-BB02FAC754AB}" srcOrd="17" destOrd="0" presId="urn:microsoft.com/office/officeart/2005/8/layout/target3"/>
    <dgm:cxn modelId="{BEA08D3D-2EAE-4E56-949A-2A9444EC4FD7}" type="presParOf" srcId="{515EF497-906B-4426-92E4-631F3230D807}" destId="{C6FD3BCF-A1BE-49E2-BE34-3D9158F57623}" srcOrd="18" destOrd="0" presId="urn:microsoft.com/office/officeart/2005/8/layout/target3"/>
    <dgm:cxn modelId="{4BDC941F-4284-4E2D-AC00-88444CD51171}" type="presParOf" srcId="{515EF497-906B-4426-92E4-631F3230D807}" destId="{A456A7B8-297B-4EA0-8155-34556264D71F}" srcOrd="19"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037423E-DE48-4CC2-9378-59D6E10D1EE9}"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US"/>
        </a:p>
      </dgm:t>
    </dgm:pt>
    <dgm:pt modelId="{EDF830EB-AC7B-4E0D-9DB1-C57E3BFF2B0F}">
      <dgm:prSet phldrT="[Text]"/>
      <dgm:spPr>
        <a:solidFill>
          <a:srgbClr val="C00000"/>
        </a:solidFill>
      </dgm:spPr>
      <dgm:t>
        <a:bodyPr/>
        <a:lstStyle/>
        <a:p>
          <a:r>
            <a:rPr lang="en-US" dirty="0"/>
            <a:t>Step 4: Preparing for IT Disaster Recovery</a:t>
          </a:r>
        </a:p>
      </dgm:t>
    </dgm:pt>
    <dgm:pt modelId="{79EF779E-68FA-4E26-B90D-27084CA04AA8}" type="parTrans" cxnId="{BB924DBC-EA0E-45E5-B04F-6CF823452F24}">
      <dgm:prSet/>
      <dgm:spPr/>
      <dgm:t>
        <a:bodyPr/>
        <a:lstStyle/>
        <a:p>
          <a:endParaRPr lang="en-US"/>
        </a:p>
      </dgm:t>
    </dgm:pt>
    <dgm:pt modelId="{F7756658-FAF8-4F99-83DC-63F59C3C5CEB}" type="sibTrans" cxnId="{BB924DBC-EA0E-45E5-B04F-6CF823452F24}">
      <dgm:prSet/>
      <dgm:spPr/>
      <dgm:t>
        <a:bodyPr/>
        <a:lstStyle/>
        <a:p>
          <a:endParaRPr lang="en-US"/>
        </a:p>
      </dgm:t>
    </dgm:pt>
    <dgm:pt modelId="{4F94DD7F-49C8-42C4-830F-5AB13D1015A8}">
      <dgm:prSet/>
      <dgm:spPr/>
      <dgm:t>
        <a:bodyPr/>
        <a:lstStyle/>
        <a:p>
          <a:pPr>
            <a:buFont typeface="+mj-lt"/>
            <a:buAutoNum type="arabicPeriod"/>
          </a:pPr>
          <a:r>
            <a:rPr lang="en-US" b="0" i="0" dirty="0"/>
            <a:t>Step 1:  Define Threats Resulting in Business Disruption (BIA)</a:t>
          </a:r>
        </a:p>
      </dgm:t>
    </dgm:pt>
    <dgm:pt modelId="{7CC384CD-6E26-49B5-A860-301E808C98D5}" type="parTrans" cxnId="{12D15C75-DF0F-4CA9-8AAA-9F9DDEC0AC61}">
      <dgm:prSet/>
      <dgm:spPr/>
      <dgm:t>
        <a:bodyPr/>
        <a:lstStyle/>
        <a:p>
          <a:endParaRPr lang="en-US"/>
        </a:p>
      </dgm:t>
    </dgm:pt>
    <dgm:pt modelId="{A2A13214-0096-4C55-AB52-AFA7E0F00920}" type="sibTrans" cxnId="{12D15C75-DF0F-4CA9-8AAA-9F9DDEC0AC61}">
      <dgm:prSet/>
      <dgm:spPr/>
      <dgm:t>
        <a:bodyPr/>
        <a:lstStyle/>
        <a:p>
          <a:endParaRPr lang="en-US"/>
        </a:p>
      </dgm:t>
    </dgm:pt>
    <dgm:pt modelId="{A55EE388-0D7B-4C49-8E2D-FF3F2A26FCE6}">
      <dgm:prSet/>
      <dgm:spPr/>
      <dgm:t>
        <a:bodyPr/>
        <a:lstStyle/>
        <a:p>
          <a:r>
            <a:rPr lang="en-US" dirty="0"/>
            <a:t>Step 3: Plan </a:t>
          </a:r>
          <a:r>
            <a:rPr lang="en-US"/>
            <a:t>for IT Recovery </a:t>
          </a:r>
          <a:r>
            <a:rPr lang="en-US" dirty="0"/>
            <a:t>(Business Continuity)</a:t>
          </a:r>
        </a:p>
      </dgm:t>
    </dgm:pt>
    <dgm:pt modelId="{A4FC4116-71BB-4D8D-BE28-038CBC434C23}" type="parTrans" cxnId="{5A4CAFC8-6779-48BD-9A16-AD5221B67612}">
      <dgm:prSet/>
      <dgm:spPr/>
      <dgm:t>
        <a:bodyPr/>
        <a:lstStyle/>
        <a:p>
          <a:endParaRPr lang="en-US"/>
        </a:p>
      </dgm:t>
    </dgm:pt>
    <dgm:pt modelId="{0409BA90-E4D0-45AB-BB50-4FB5E62B823D}" type="sibTrans" cxnId="{5A4CAFC8-6779-48BD-9A16-AD5221B67612}">
      <dgm:prSet/>
      <dgm:spPr/>
      <dgm:t>
        <a:bodyPr/>
        <a:lstStyle/>
        <a:p>
          <a:endParaRPr lang="en-US"/>
        </a:p>
      </dgm:t>
    </dgm:pt>
    <dgm:pt modelId="{B21DC5B8-2547-49DC-BE4B-B717494D8CAD}">
      <dgm:prSet/>
      <dgm:spPr/>
      <dgm:t>
        <a:bodyPr/>
        <a:lstStyle/>
        <a:p>
          <a:r>
            <a:rPr lang="en-US" dirty="0"/>
            <a:t>Step 2: Define Recovery Objectives (BIA)</a:t>
          </a:r>
        </a:p>
      </dgm:t>
    </dgm:pt>
    <dgm:pt modelId="{89FBEE47-3093-464A-88CA-274708A651BE}" type="parTrans" cxnId="{C9065252-06A2-45B3-B10A-85BDBA4641C8}">
      <dgm:prSet/>
      <dgm:spPr/>
      <dgm:t>
        <a:bodyPr/>
        <a:lstStyle/>
        <a:p>
          <a:endParaRPr lang="en-US"/>
        </a:p>
      </dgm:t>
    </dgm:pt>
    <dgm:pt modelId="{4EBBC9A7-BAC0-4A2F-A207-02299EDD34C3}" type="sibTrans" cxnId="{C9065252-06A2-45B3-B10A-85BDBA4641C8}">
      <dgm:prSet/>
      <dgm:spPr/>
      <dgm:t>
        <a:bodyPr/>
        <a:lstStyle/>
        <a:p>
          <a:endParaRPr lang="en-US"/>
        </a:p>
      </dgm:t>
    </dgm:pt>
    <dgm:pt modelId="{66F44829-83F7-41B0-9F4C-EE6BCB6EDFCC}" type="pres">
      <dgm:prSet presAssocID="{1037423E-DE48-4CC2-9378-59D6E10D1EE9}" presName="linearFlow" presStyleCnt="0">
        <dgm:presLayoutVars>
          <dgm:resizeHandles val="exact"/>
        </dgm:presLayoutVars>
      </dgm:prSet>
      <dgm:spPr/>
    </dgm:pt>
    <dgm:pt modelId="{C6026677-1AAE-4CC1-844A-57F0A3570EA4}" type="pres">
      <dgm:prSet presAssocID="{4F94DD7F-49C8-42C4-830F-5AB13D1015A8}" presName="node" presStyleLbl="node1" presStyleIdx="0" presStyleCnt="4">
        <dgm:presLayoutVars>
          <dgm:bulletEnabled val="1"/>
        </dgm:presLayoutVars>
      </dgm:prSet>
      <dgm:spPr/>
    </dgm:pt>
    <dgm:pt modelId="{59547D2D-15E5-43A8-BF18-1CF1DF596D6E}" type="pres">
      <dgm:prSet presAssocID="{A2A13214-0096-4C55-AB52-AFA7E0F00920}" presName="sibTrans" presStyleLbl="sibTrans2D1" presStyleIdx="0" presStyleCnt="3"/>
      <dgm:spPr/>
    </dgm:pt>
    <dgm:pt modelId="{F9A300F0-424E-44D4-A25F-317E289015BB}" type="pres">
      <dgm:prSet presAssocID="{A2A13214-0096-4C55-AB52-AFA7E0F00920}" presName="connectorText" presStyleLbl="sibTrans2D1" presStyleIdx="0" presStyleCnt="3"/>
      <dgm:spPr/>
    </dgm:pt>
    <dgm:pt modelId="{B835D6CF-B6C3-4F19-BD80-60B228A66D03}" type="pres">
      <dgm:prSet presAssocID="{B21DC5B8-2547-49DC-BE4B-B717494D8CAD}" presName="node" presStyleLbl="node1" presStyleIdx="1" presStyleCnt="4">
        <dgm:presLayoutVars>
          <dgm:bulletEnabled val="1"/>
        </dgm:presLayoutVars>
      </dgm:prSet>
      <dgm:spPr/>
    </dgm:pt>
    <dgm:pt modelId="{1480DBFB-2092-40B3-BDDF-889C94720FB3}" type="pres">
      <dgm:prSet presAssocID="{4EBBC9A7-BAC0-4A2F-A207-02299EDD34C3}" presName="sibTrans" presStyleLbl="sibTrans2D1" presStyleIdx="1" presStyleCnt="3"/>
      <dgm:spPr/>
    </dgm:pt>
    <dgm:pt modelId="{9A533B56-8ECA-409C-BA78-F200BEEBCC60}" type="pres">
      <dgm:prSet presAssocID="{4EBBC9A7-BAC0-4A2F-A207-02299EDD34C3}" presName="connectorText" presStyleLbl="sibTrans2D1" presStyleIdx="1" presStyleCnt="3"/>
      <dgm:spPr/>
    </dgm:pt>
    <dgm:pt modelId="{C9511147-4B51-4D16-9CEB-FBDE7CC811AD}" type="pres">
      <dgm:prSet presAssocID="{A55EE388-0D7B-4C49-8E2D-FF3F2A26FCE6}" presName="node" presStyleLbl="node1" presStyleIdx="2" presStyleCnt="4">
        <dgm:presLayoutVars>
          <dgm:bulletEnabled val="1"/>
        </dgm:presLayoutVars>
      </dgm:prSet>
      <dgm:spPr/>
    </dgm:pt>
    <dgm:pt modelId="{C30C0385-DCAB-4509-990D-BAAFC54AF67B}" type="pres">
      <dgm:prSet presAssocID="{0409BA90-E4D0-45AB-BB50-4FB5E62B823D}" presName="sibTrans" presStyleLbl="sibTrans2D1" presStyleIdx="2" presStyleCnt="3"/>
      <dgm:spPr/>
    </dgm:pt>
    <dgm:pt modelId="{964CBCA6-14FB-4FC2-9CF1-8A1EB22F2A13}" type="pres">
      <dgm:prSet presAssocID="{0409BA90-E4D0-45AB-BB50-4FB5E62B823D}" presName="connectorText" presStyleLbl="sibTrans2D1" presStyleIdx="2" presStyleCnt="3"/>
      <dgm:spPr/>
    </dgm:pt>
    <dgm:pt modelId="{556D2DC2-17E8-4124-8D1A-E0AC7BDDE279}" type="pres">
      <dgm:prSet presAssocID="{EDF830EB-AC7B-4E0D-9DB1-C57E3BFF2B0F}" presName="node" presStyleLbl="node1" presStyleIdx="3" presStyleCnt="4">
        <dgm:presLayoutVars>
          <dgm:bulletEnabled val="1"/>
        </dgm:presLayoutVars>
      </dgm:prSet>
      <dgm:spPr/>
    </dgm:pt>
  </dgm:ptLst>
  <dgm:cxnLst>
    <dgm:cxn modelId="{E7661201-6D7A-45BB-92FF-8344B0685366}" type="presOf" srcId="{1037423E-DE48-4CC2-9378-59D6E10D1EE9}" destId="{66F44829-83F7-41B0-9F4C-EE6BCB6EDFCC}" srcOrd="0" destOrd="0" presId="urn:microsoft.com/office/officeart/2005/8/layout/process2"/>
    <dgm:cxn modelId="{21092A01-A0C4-45C4-AB0B-DF54D0601096}" type="presOf" srcId="{4EBBC9A7-BAC0-4A2F-A207-02299EDD34C3}" destId="{9A533B56-8ECA-409C-BA78-F200BEEBCC60}" srcOrd="1" destOrd="0" presId="urn:microsoft.com/office/officeart/2005/8/layout/process2"/>
    <dgm:cxn modelId="{5C1FAD03-5EF6-4488-B6D4-741D0EB9D1AC}" type="presOf" srcId="{EDF830EB-AC7B-4E0D-9DB1-C57E3BFF2B0F}" destId="{556D2DC2-17E8-4124-8D1A-E0AC7BDDE279}" srcOrd="0" destOrd="0" presId="urn:microsoft.com/office/officeart/2005/8/layout/process2"/>
    <dgm:cxn modelId="{B37CBE15-69C3-4C12-AD41-4258A93EAA4A}" type="presOf" srcId="{A2A13214-0096-4C55-AB52-AFA7E0F00920}" destId="{59547D2D-15E5-43A8-BF18-1CF1DF596D6E}" srcOrd="0" destOrd="0" presId="urn:microsoft.com/office/officeart/2005/8/layout/process2"/>
    <dgm:cxn modelId="{3056BC25-BB9F-4722-9383-235D9AE0B7FB}" type="presOf" srcId="{4F94DD7F-49C8-42C4-830F-5AB13D1015A8}" destId="{C6026677-1AAE-4CC1-844A-57F0A3570EA4}" srcOrd="0" destOrd="0" presId="urn:microsoft.com/office/officeart/2005/8/layout/process2"/>
    <dgm:cxn modelId="{C9065252-06A2-45B3-B10A-85BDBA4641C8}" srcId="{1037423E-DE48-4CC2-9378-59D6E10D1EE9}" destId="{B21DC5B8-2547-49DC-BE4B-B717494D8CAD}" srcOrd="1" destOrd="0" parTransId="{89FBEE47-3093-464A-88CA-274708A651BE}" sibTransId="{4EBBC9A7-BAC0-4A2F-A207-02299EDD34C3}"/>
    <dgm:cxn modelId="{12D15C75-DF0F-4CA9-8AAA-9F9DDEC0AC61}" srcId="{1037423E-DE48-4CC2-9378-59D6E10D1EE9}" destId="{4F94DD7F-49C8-42C4-830F-5AB13D1015A8}" srcOrd="0" destOrd="0" parTransId="{7CC384CD-6E26-49B5-A860-301E808C98D5}" sibTransId="{A2A13214-0096-4C55-AB52-AFA7E0F00920}"/>
    <dgm:cxn modelId="{86145558-9B1C-473D-B309-04EB8C40CCD6}" type="presOf" srcId="{A2A13214-0096-4C55-AB52-AFA7E0F00920}" destId="{F9A300F0-424E-44D4-A25F-317E289015BB}" srcOrd="1" destOrd="0" presId="urn:microsoft.com/office/officeart/2005/8/layout/process2"/>
    <dgm:cxn modelId="{9D75B785-2608-43EB-95B6-2A40F62455C9}" type="presOf" srcId="{4EBBC9A7-BAC0-4A2F-A207-02299EDD34C3}" destId="{1480DBFB-2092-40B3-BDDF-889C94720FB3}" srcOrd="0" destOrd="0" presId="urn:microsoft.com/office/officeart/2005/8/layout/process2"/>
    <dgm:cxn modelId="{47D1F48C-8229-4894-AFE4-9A4A606E5A52}" type="presOf" srcId="{0409BA90-E4D0-45AB-BB50-4FB5E62B823D}" destId="{C30C0385-DCAB-4509-990D-BAAFC54AF67B}" srcOrd="0" destOrd="0" presId="urn:microsoft.com/office/officeart/2005/8/layout/process2"/>
    <dgm:cxn modelId="{D5284893-9B5C-400F-AD21-601BE6B5DD0D}" type="presOf" srcId="{B21DC5B8-2547-49DC-BE4B-B717494D8CAD}" destId="{B835D6CF-B6C3-4F19-BD80-60B228A66D03}" srcOrd="0" destOrd="0" presId="urn:microsoft.com/office/officeart/2005/8/layout/process2"/>
    <dgm:cxn modelId="{EAB7E6A2-16AC-4AD3-AFFB-23563C331748}" type="presOf" srcId="{A55EE388-0D7B-4C49-8E2D-FF3F2A26FCE6}" destId="{C9511147-4B51-4D16-9CEB-FBDE7CC811AD}" srcOrd="0" destOrd="0" presId="urn:microsoft.com/office/officeart/2005/8/layout/process2"/>
    <dgm:cxn modelId="{BB924DBC-EA0E-45E5-B04F-6CF823452F24}" srcId="{1037423E-DE48-4CC2-9378-59D6E10D1EE9}" destId="{EDF830EB-AC7B-4E0D-9DB1-C57E3BFF2B0F}" srcOrd="3" destOrd="0" parTransId="{79EF779E-68FA-4E26-B90D-27084CA04AA8}" sibTransId="{F7756658-FAF8-4F99-83DC-63F59C3C5CEB}"/>
    <dgm:cxn modelId="{5A4CAFC8-6779-48BD-9A16-AD5221B67612}" srcId="{1037423E-DE48-4CC2-9378-59D6E10D1EE9}" destId="{A55EE388-0D7B-4C49-8E2D-FF3F2A26FCE6}" srcOrd="2" destOrd="0" parTransId="{A4FC4116-71BB-4D8D-BE28-038CBC434C23}" sibTransId="{0409BA90-E4D0-45AB-BB50-4FB5E62B823D}"/>
    <dgm:cxn modelId="{EAB1A2F2-2B6E-4EAA-BB13-5B320D3BB554}" type="presOf" srcId="{0409BA90-E4D0-45AB-BB50-4FB5E62B823D}" destId="{964CBCA6-14FB-4FC2-9CF1-8A1EB22F2A13}" srcOrd="1" destOrd="0" presId="urn:microsoft.com/office/officeart/2005/8/layout/process2"/>
    <dgm:cxn modelId="{7550EE6A-2CA0-43EB-BCEF-C17E75CE7FEF}" type="presParOf" srcId="{66F44829-83F7-41B0-9F4C-EE6BCB6EDFCC}" destId="{C6026677-1AAE-4CC1-844A-57F0A3570EA4}" srcOrd="0" destOrd="0" presId="urn:microsoft.com/office/officeart/2005/8/layout/process2"/>
    <dgm:cxn modelId="{9AA4263D-2098-43DD-9A3E-59C82AEB275F}" type="presParOf" srcId="{66F44829-83F7-41B0-9F4C-EE6BCB6EDFCC}" destId="{59547D2D-15E5-43A8-BF18-1CF1DF596D6E}" srcOrd="1" destOrd="0" presId="urn:microsoft.com/office/officeart/2005/8/layout/process2"/>
    <dgm:cxn modelId="{DC6AD126-2836-4FC7-BBE1-F80331BE391E}" type="presParOf" srcId="{59547D2D-15E5-43A8-BF18-1CF1DF596D6E}" destId="{F9A300F0-424E-44D4-A25F-317E289015BB}" srcOrd="0" destOrd="0" presId="urn:microsoft.com/office/officeart/2005/8/layout/process2"/>
    <dgm:cxn modelId="{994ACF93-1678-420A-91B5-D2E26E44044C}" type="presParOf" srcId="{66F44829-83F7-41B0-9F4C-EE6BCB6EDFCC}" destId="{B835D6CF-B6C3-4F19-BD80-60B228A66D03}" srcOrd="2" destOrd="0" presId="urn:microsoft.com/office/officeart/2005/8/layout/process2"/>
    <dgm:cxn modelId="{9CDD4FD6-1F48-4EB6-B118-D8BB32B53278}" type="presParOf" srcId="{66F44829-83F7-41B0-9F4C-EE6BCB6EDFCC}" destId="{1480DBFB-2092-40B3-BDDF-889C94720FB3}" srcOrd="3" destOrd="0" presId="urn:microsoft.com/office/officeart/2005/8/layout/process2"/>
    <dgm:cxn modelId="{AD413FC8-7623-4D7F-932B-13DE850BEA57}" type="presParOf" srcId="{1480DBFB-2092-40B3-BDDF-889C94720FB3}" destId="{9A533B56-8ECA-409C-BA78-F200BEEBCC60}" srcOrd="0" destOrd="0" presId="urn:microsoft.com/office/officeart/2005/8/layout/process2"/>
    <dgm:cxn modelId="{9B7CC203-D8C8-49AB-B9D2-22953F02F5B7}" type="presParOf" srcId="{66F44829-83F7-41B0-9F4C-EE6BCB6EDFCC}" destId="{C9511147-4B51-4D16-9CEB-FBDE7CC811AD}" srcOrd="4" destOrd="0" presId="urn:microsoft.com/office/officeart/2005/8/layout/process2"/>
    <dgm:cxn modelId="{E705B69F-662B-4D64-93CD-E0F8E9D79AAF}" type="presParOf" srcId="{66F44829-83F7-41B0-9F4C-EE6BCB6EDFCC}" destId="{C30C0385-DCAB-4509-990D-BAAFC54AF67B}" srcOrd="5" destOrd="0" presId="urn:microsoft.com/office/officeart/2005/8/layout/process2"/>
    <dgm:cxn modelId="{632DF5E2-F342-4A4D-90DF-0AF19CB4FE1D}" type="presParOf" srcId="{C30C0385-DCAB-4509-990D-BAAFC54AF67B}" destId="{964CBCA6-14FB-4FC2-9CF1-8A1EB22F2A13}" srcOrd="0" destOrd="0" presId="urn:microsoft.com/office/officeart/2005/8/layout/process2"/>
    <dgm:cxn modelId="{F05F2DDA-C5DF-446E-994B-E3577DAEC339}" type="presParOf" srcId="{66F44829-83F7-41B0-9F4C-EE6BCB6EDFCC}" destId="{556D2DC2-17E8-4124-8D1A-E0AC7BDDE279}" srcOrd="6"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026677-1AAE-4CC1-844A-57F0A3570EA4}">
      <dsp:nvSpPr>
        <dsp:cNvPr id="0" name=""/>
        <dsp:cNvSpPr/>
      </dsp:nvSpPr>
      <dsp:spPr>
        <a:xfrm>
          <a:off x="1622375" y="1984"/>
          <a:ext cx="2851249" cy="738187"/>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Font typeface="+mj-lt"/>
            <a:buNone/>
          </a:pPr>
          <a:r>
            <a:rPr lang="en-US" sz="1600" b="0" i="0" kern="1200" dirty="0"/>
            <a:t>Step 1:  Define Threats Resulting in Business Disruption (BIA)</a:t>
          </a:r>
        </a:p>
      </dsp:txBody>
      <dsp:txXfrm>
        <a:off x="1643996" y="23605"/>
        <a:ext cx="2808007" cy="694945"/>
      </dsp:txXfrm>
    </dsp:sp>
    <dsp:sp modelId="{59547D2D-15E5-43A8-BF18-1CF1DF596D6E}">
      <dsp:nvSpPr>
        <dsp:cNvPr id="0" name=""/>
        <dsp:cNvSpPr/>
      </dsp:nvSpPr>
      <dsp:spPr>
        <a:xfrm rot="5400000">
          <a:off x="2909589" y="758626"/>
          <a:ext cx="276820" cy="3321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rot="-5400000">
        <a:off x="2948344" y="786308"/>
        <a:ext cx="199310" cy="193774"/>
      </dsp:txXfrm>
    </dsp:sp>
    <dsp:sp modelId="{B835D6CF-B6C3-4F19-BD80-60B228A66D03}">
      <dsp:nvSpPr>
        <dsp:cNvPr id="0" name=""/>
        <dsp:cNvSpPr/>
      </dsp:nvSpPr>
      <dsp:spPr>
        <a:xfrm>
          <a:off x="1622375" y="1109265"/>
          <a:ext cx="2851249" cy="738187"/>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Step 2: Define Recovery Objectives (BIA)</a:t>
          </a:r>
        </a:p>
      </dsp:txBody>
      <dsp:txXfrm>
        <a:off x="1643996" y="1130886"/>
        <a:ext cx="2808007" cy="694945"/>
      </dsp:txXfrm>
    </dsp:sp>
    <dsp:sp modelId="{1480DBFB-2092-40B3-BDDF-889C94720FB3}">
      <dsp:nvSpPr>
        <dsp:cNvPr id="0" name=""/>
        <dsp:cNvSpPr/>
      </dsp:nvSpPr>
      <dsp:spPr>
        <a:xfrm rot="5400000">
          <a:off x="2909589" y="1865907"/>
          <a:ext cx="276820" cy="3321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rot="-5400000">
        <a:off x="2948344" y="1893589"/>
        <a:ext cx="199310" cy="193774"/>
      </dsp:txXfrm>
    </dsp:sp>
    <dsp:sp modelId="{C9511147-4B51-4D16-9CEB-FBDE7CC811AD}">
      <dsp:nvSpPr>
        <dsp:cNvPr id="0" name=""/>
        <dsp:cNvSpPr/>
      </dsp:nvSpPr>
      <dsp:spPr>
        <a:xfrm>
          <a:off x="1622375" y="2216546"/>
          <a:ext cx="2851249" cy="73818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Step 3: Plan for IT Recovery (Business Continuity)</a:t>
          </a:r>
        </a:p>
      </dsp:txBody>
      <dsp:txXfrm>
        <a:off x="1643996" y="2238167"/>
        <a:ext cx="2808007" cy="694945"/>
      </dsp:txXfrm>
    </dsp:sp>
    <dsp:sp modelId="{C30C0385-DCAB-4509-990D-BAAFC54AF67B}">
      <dsp:nvSpPr>
        <dsp:cNvPr id="0" name=""/>
        <dsp:cNvSpPr/>
      </dsp:nvSpPr>
      <dsp:spPr>
        <a:xfrm rot="5400000">
          <a:off x="2909589" y="2973189"/>
          <a:ext cx="276820" cy="3321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rot="-5400000">
        <a:off x="2948344" y="3000871"/>
        <a:ext cx="199310" cy="193774"/>
      </dsp:txXfrm>
    </dsp:sp>
    <dsp:sp modelId="{556D2DC2-17E8-4124-8D1A-E0AC7BDDE279}">
      <dsp:nvSpPr>
        <dsp:cNvPr id="0" name=""/>
        <dsp:cNvSpPr/>
      </dsp:nvSpPr>
      <dsp:spPr>
        <a:xfrm>
          <a:off x="1622375" y="3323828"/>
          <a:ext cx="2851249" cy="73818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Step 4: Preparing for IT Disaster Recovery</a:t>
          </a:r>
        </a:p>
      </dsp:txBody>
      <dsp:txXfrm>
        <a:off x="1643996" y="3345449"/>
        <a:ext cx="2808007" cy="6949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D922E1-86F4-4159-ABFA-3DBC953FAF6A}">
      <dsp:nvSpPr>
        <dsp:cNvPr id="0" name=""/>
        <dsp:cNvSpPr/>
      </dsp:nvSpPr>
      <dsp:spPr>
        <a:xfrm>
          <a:off x="5457986" y="1343191"/>
          <a:ext cx="671593" cy="233115"/>
        </a:xfrm>
        <a:custGeom>
          <a:avLst/>
          <a:gdLst/>
          <a:ahLst/>
          <a:cxnLst/>
          <a:rect l="0" t="0" r="0" b="0"/>
          <a:pathLst>
            <a:path>
              <a:moveTo>
                <a:pt x="0" y="0"/>
              </a:moveTo>
              <a:lnTo>
                <a:pt x="0" y="116557"/>
              </a:lnTo>
              <a:lnTo>
                <a:pt x="671593" y="116557"/>
              </a:lnTo>
              <a:lnTo>
                <a:pt x="671593" y="23311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FA54387-DA73-49D2-B4F8-011B7E6809A2}">
      <dsp:nvSpPr>
        <dsp:cNvPr id="0" name=""/>
        <dsp:cNvSpPr/>
      </dsp:nvSpPr>
      <dsp:spPr>
        <a:xfrm>
          <a:off x="4786393" y="1343191"/>
          <a:ext cx="671593" cy="233115"/>
        </a:xfrm>
        <a:custGeom>
          <a:avLst/>
          <a:gdLst/>
          <a:ahLst/>
          <a:cxnLst/>
          <a:rect l="0" t="0" r="0" b="0"/>
          <a:pathLst>
            <a:path>
              <a:moveTo>
                <a:pt x="671593" y="0"/>
              </a:moveTo>
              <a:lnTo>
                <a:pt x="671593" y="116557"/>
              </a:lnTo>
              <a:lnTo>
                <a:pt x="0" y="116557"/>
              </a:lnTo>
              <a:lnTo>
                <a:pt x="0" y="23311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FDBAAC7-4A6B-4641-A66C-047B4914DC16}">
      <dsp:nvSpPr>
        <dsp:cNvPr id="0" name=""/>
        <dsp:cNvSpPr/>
      </dsp:nvSpPr>
      <dsp:spPr>
        <a:xfrm>
          <a:off x="4114800" y="555040"/>
          <a:ext cx="1343186" cy="233115"/>
        </a:xfrm>
        <a:custGeom>
          <a:avLst/>
          <a:gdLst/>
          <a:ahLst/>
          <a:cxnLst/>
          <a:rect l="0" t="0" r="0" b="0"/>
          <a:pathLst>
            <a:path>
              <a:moveTo>
                <a:pt x="0" y="0"/>
              </a:moveTo>
              <a:lnTo>
                <a:pt x="0" y="116557"/>
              </a:lnTo>
              <a:lnTo>
                <a:pt x="1343186" y="116557"/>
              </a:lnTo>
              <a:lnTo>
                <a:pt x="1343186" y="23311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D28621-C0AA-4F61-8646-B19FCB0B0B8F}">
      <dsp:nvSpPr>
        <dsp:cNvPr id="0" name=""/>
        <dsp:cNvSpPr/>
      </dsp:nvSpPr>
      <dsp:spPr>
        <a:xfrm>
          <a:off x="4069079" y="555040"/>
          <a:ext cx="91440" cy="233115"/>
        </a:xfrm>
        <a:custGeom>
          <a:avLst/>
          <a:gdLst/>
          <a:ahLst/>
          <a:cxnLst/>
          <a:rect l="0" t="0" r="0" b="0"/>
          <a:pathLst>
            <a:path>
              <a:moveTo>
                <a:pt x="45720" y="0"/>
              </a:moveTo>
              <a:lnTo>
                <a:pt x="45720" y="23311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971E17-FE5B-4343-9C06-7A8E726772D3}">
      <dsp:nvSpPr>
        <dsp:cNvPr id="0" name=""/>
        <dsp:cNvSpPr/>
      </dsp:nvSpPr>
      <dsp:spPr>
        <a:xfrm>
          <a:off x="2999177" y="2131342"/>
          <a:ext cx="166510" cy="1298783"/>
        </a:xfrm>
        <a:custGeom>
          <a:avLst/>
          <a:gdLst/>
          <a:ahLst/>
          <a:cxnLst/>
          <a:rect l="0" t="0" r="0" b="0"/>
          <a:pathLst>
            <a:path>
              <a:moveTo>
                <a:pt x="0" y="0"/>
              </a:moveTo>
              <a:lnTo>
                <a:pt x="0" y="1298783"/>
              </a:lnTo>
              <a:lnTo>
                <a:pt x="166510" y="129878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CB412D-E5EC-4738-B95F-CF70D889BB80}">
      <dsp:nvSpPr>
        <dsp:cNvPr id="0" name=""/>
        <dsp:cNvSpPr/>
      </dsp:nvSpPr>
      <dsp:spPr>
        <a:xfrm>
          <a:off x="2999177" y="2131342"/>
          <a:ext cx="166510" cy="510633"/>
        </a:xfrm>
        <a:custGeom>
          <a:avLst/>
          <a:gdLst/>
          <a:ahLst/>
          <a:cxnLst/>
          <a:rect l="0" t="0" r="0" b="0"/>
          <a:pathLst>
            <a:path>
              <a:moveTo>
                <a:pt x="0" y="0"/>
              </a:moveTo>
              <a:lnTo>
                <a:pt x="0" y="510633"/>
              </a:lnTo>
              <a:lnTo>
                <a:pt x="166510" y="51063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714FF2-9A74-44F8-8D18-E279B3AD733C}">
      <dsp:nvSpPr>
        <dsp:cNvPr id="0" name=""/>
        <dsp:cNvSpPr/>
      </dsp:nvSpPr>
      <dsp:spPr>
        <a:xfrm>
          <a:off x="2771613" y="1343191"/>
          <a:ext cx="671593" cy="233115"/>
        </a:xfrm>
        <a:custGeom>
          <a:avLst/>
          <a:gdLst/>
          <a:ahLst/>
          <a:cxnLst/>
          <a:rect l="0" t="0" r="0" b="0"/>
          <a:pathLst>
            <a:path>
              <a:moveTo>
                <a:pt x="0" y="0"/>
              </a:moveTo>
              <a:lnTo>
                <a:pt x="0" y="116557"/>
              </a:lnTo>
              <a:lnTo>
                <a:pt x="671593" y="116557"/>
              </a:lnTo>
              <a:lnTo>
                <a:pt x="671593" y="23311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7FA7C0-F096-4CEB-90FB-F1BE368800CA}">
      <dsp:nvSpPr>
        <dsp:cNvPr id="0" name=""/>
        <dsp:cNvSpPr/>
      </dsp:nvSpPr>
      <dsp:spPr>
        <a:xfrm>
          <a:off x="1655991" y="2131342"/>
          <a:ext cx="166510" cy="2086934"/>
        </a:xfrm>
        <a:custGeom>
          <a:avLst/>
          <a:gdLst/>
          <a:ahLst/>
          <a:cxnLst/>
          <a:rect l="0" t="0" r="0" b="0"/>
          <a:pathLst>
            <a:path>
              <a:moveTo>
                <a:pt x="0" y="0"/>
              </a:moveTo>
              <a:lnTo>
                <a:pt x="0" y="2086934"/>
              </a:lnTo>
              <a:lnTo>
                <a:pt x="166510" y="20869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DACE8D-E79F-40A9-8CF4-3EA393FC9796}">
      <dsp:nvSpPr>
        <dsp:cNvPr id="0" name=""/>
        <dsp:cNvSpPr/>
      </dsp:nvSpPr>
      <dsp:spPr>
        <a:xfrm>
          <a:off x="1655991" y="2131342"/>
          <a:ext cx="166510" cy="1298783"/>
        </a:xfrm>
        <a:custGeom>
          <a:avLst/>
          <a:gdLst/>
          <a:ahLst/>
          <a:cxnLst/>
          <a:rect l="0" t="0" r="0" b="0"/>
          <a:pathLst>
            <a:path>
              <a:moveTo>
                <a:pt x="0" y="0"/>
              </a:moveTo>
              <a:lnTo>
                <a:pt x="0" y="1298783"/>
              </a:lnTo>
              <a:lnTo>
                <a:pt x="166510" y="129878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C385795-41C5-41F3-8A11-40EAEDB33767}">
      <dsp:nvSpPr>
        <dsp:cNvPr id="0" name=""/>
        <dsp:cNvSpPr/>
      </dsp:nvSpPr>
      <dsp:spPr>
        <a:xfrm>
          <a:off x="1655991" y="2131342"/>
          <a:ext cx="166510" cy="510633"/>
        </a:xfrm>
        <a:custGeom>
          <a:avLst/>
          <a:gdLst/>
          <a:ahLst/>
          <a:cxnLst/>
          <a:rect l="0" t="0" r="0" b="0"/>
          <a:pathLst>
            <a:path>
              <a:moveTo>
                <a:pt x="0" y="0"/>
              </a:moveTo>
              <a:lnTo>
                <a:pt x="0" y="510633"/>
              </a:lnTo>
              <a:lnTo>
                <a:pt x="166510" y="51063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3E50F1-3CFD-4880-88E6-431E03BBC61C}">
      <dsp:nvSpPr>
        <dsp:cNvPr id="0" name=""/>
        <dsp:cNvSpPr/>
      </dsp:nvSpPr>
      <dsp:spPr>
        <a:xfrm>
          <a:off x="2100019" y="1343191"/>
          <a:ext cx="671593" cy="233115"/>
        </a:xfrm>
        <a:custGeom>
          <a:avLst/>
          <a:gdLst/>
          <a:ahLst/>
          <a:cxnLst/>
          <a:rect l="0" t="0" r="0" b="0"/>
          <a:pathLst>
            <a:path>
              <a:moveTo>
                <a:pt x="671593" y="0"/>
              </a:moveTo>
              <a:lnTo>
                <a:pt x="671593" y="116557"/>
              </a:lnTo>
              <a:lnTo>
                <a:pt x="0" y="116557"/>
              </a:lnTo>
              <a:lnTo>
                <a:pt x="0" y="23311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D21340-5A63-424D-B488-C9845403FF12}">
      <dsp:nvSpPr>
        <dsp:cNvPr id="0" name=""/>
        <dsp:cNvSpPr/>
      </dsp:nvSpPr>
      <dsp:spPr>
        <a:xfrm>
          <a:off x="2771613" y="555040"/>
          <a:ext cx="1343186" cy="233115"/>
        </a:xfrm>
        <a:custGeom>
          <a:avLst/>
          <a:gdLst/>
          <a:ahLst/>
          <a:cxnLst/>
          <a:rect l="0" t="0" r="0" b="0"/>
          <a:pathLst>
            <a:path>
              <a:moveTo>
                <a:pt x="1343186" y="0"/>
              </a:moveTo>
              <a:lnTo>
                <a:pt x="1343186" y="116557"/>
              </a:lnTo>
              <a:lnTo>
                <a:pt x="0" y="116557"/>
              </a:lnTo>
              <a:lnTo>
                <a:pt x="0" y="23311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BF1284A-1160-4A9A-A700-FD49E02DB021}">
      <dsp:nvSpPr>
        <dsp:cNvPr id="0" name=""/>
        <dsp:cNvSpPr/>
      </dsp:nvSpPr>
      <dsp:spPr>
        <a:xfrm>
          <a:off x="3559764" y="4"/>
          <a:ext cx="1110071" cy="555035"/>
        </a:xfrm>
        <a:prstGeom prst="rect">
          <a:avLst/>
        </a:prstGeom>
        <a:solidFill>
          <a:schemeClr val="tx1">
            <a:lumMod val="75000"/>
            <a:lumOff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457200" rtl="0" eaLnBrk="0" fontAlgn="base" latinLnBrk="0" hangingPunct="0">
            <a:lnSpc>
              <a:spcPct val="100000"/>
            </a:lnSpc>
            <a:spcBef>
              <a:spcPct val="0"/>
            </a:spcBef>
            <a:spcAft>
              <a:spcPct val="0"/>
            </a:spcAft>
            <a:buClrTx/>
            <a:buSzTx/>
            <a:buFontTx/>
            <a:buNone/>
            <a:tabLst/>
          </a:pPr>
          <a:r>
            <a:rPr kumimoji="0" lang="en-US" altLang="en-US" sz="1600" b="0" i="0" u="none" strike="noStrike" kern="1200" cap="none" normalizeH="0" baseline="0" dirty="0">
              <a:ln>
                <a:noFill/>
              </a:ln>
              <a:solidFill>
                <a:schemeClr val="tx1">
                  <a:lumMod val="10000"/>
                  <a:lumOff val="90000"/>
                </a:schemeClr>
              </a:solidFill>
              <a:effectLst/>
              <a:latin typeface="Arial" panose="020B0604020202020204" pitchFamily="34" charset="0"/>
              <a:ea typeface="DejaVu Sans"/>
              <a:cs typeface="DejaVu Sans"/>
            </a:rPr>
            <a:t>Corporate</a:t>
          </a:r>
        </a:p>
      </dsp:txBody>
      <dsp:txXfrm>
        <a:off x="3559764" y="4"/>
        <a:ext cx="1110071" cy="555035"/>
      </dsp:txXfrm>
    </dsp:sp>
    <dsp:sp modelId="{1B2D8C79-B2D1-441D-A4E6-AD5C42CDFFB7}">
      <dsp:nvSpPr>
        <dsp:cNvPr id="0" name=""/>
        <dsp:cNvSpPr/>
      </dsp:nvSpPr>
      <dsp:spPr>
        <a:xfrm>
          <a:off x="2216577" y="788155"/>
          <a:ext cx="1110071" cy="555035"/>
        </a:xfrm>
        <a:prstGeom prst="rect">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457200" rtl="0" eaLnBrk="0" fontAlgn="base" latinLnBrk="0" hangingPunct="0">
            <a:lnSpc>
              <a:spcPct val="100000"/>
            </a:lnSpc>
            <a:spcBef>
              <a:spcPct val="0"/>
            </a:spcBef>
            <a:spcAft>
              <a:spcPct val="0"/>
            </a:spcAft>
            <a:buClrTx/>
            <a:buSzTx/>
            <a:buFontTx/>
            <a:buNone/>
            <a:tabLst/>
          </a:pPr>
          <a:r>
            <a:rPr kumimoji="0" lang="en-US" altLang="en-US" sz="1600" b="0" i="0" u="none" strike="noStrike" kern="1200" cap="none" normalizeH="0" baseline="0">
              <a:ln>
                <a:noFill/>
              </a:ln>
              <a:solidFill>
                <a:schemeClr val="tx1"/>
              </a:solidFill>
              <a:effectLst/>
              <a:latin typeface="Arial" panose="020B0604020202020204" pitchFamily="34" charset="0"/>
              <a:ea typeface="DejaVu Sans"/>
              <a:cs typeface="DejaVu Sans"/>
            </a:rPr>
            <a:t>Sales (1)</a:t>
          </a:r>
        </a:p>
      </dsp:txBody>
      <dsp:txXfrm>
        <a:off x="2216577" y="788155"/>
        <a:ext cx="1110071" cy="555035"/>
      </dsp:txXfrm>
    </dsp:sp>
    <dsp:sp modelId="{0E2D6D93-C16A-4551-8E04-84E4786D6799}">
      <dsp:nvSpPr>
        <dsp:cNvPr id="0" name=""/>
        <dsp:cNvSpPr/>
      </dsp:nvSpPr>
      <dsp:spPr>
        <a:xfrm>
          <a:off x="1544983" y="1576306"/>
          <a:ext cx="1110071" cy="555035"/>
        </a:xfrm>
        <a:prstGeom prst="rect">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457200" rtl="0" eaLnBrk="0" fontAlgn="base" latinLnBrk="0" hangingPunct="0">
            <a:lnSpc>
              <a:spcPct val="100000"/>
            </a:lnSpc>
            <a:spcBef>
              <a:spcPct val="0"/>
            </a:spcBef>
            <a:spcAft>
              <a:spcPct val="0"/>
            </a:spcAft>
            <a:buClrTx/>
            <a:buSzTx/>
            <a:buFontTx/>
            <a:buNone/>
            <a:tabLst/>
          </a:pPr>
          <a:r>
            <a:rPr kumimoji="0" lang="en-US" altLang="en-US" sz="1600" b="0" i="0" u="none" strike="noStrike" kern="1200" cap="none" normalizeH="0" baseline="0" dirty="0">
              <a:ln>
                <a:noFill/>
              </a:ln>
              <a:solidFill>
                <a:schemeClr val="tx1"/>
              </a:solidFill>
              <a:effectLst/>
              <a:latin typeface="Arial" panose="020B0604020202020204" pitchFamily="34" charset="0"/>
              <a:ea typeface="DejaVu Sans"/>
              <a:cs typeface="DejaVu Sans"/>
            </a:rPr>
            <a:t>Web Service (1)</a:t>
          </a:r>
        </a:p>
      </dsp:txBody>
      <dsp:txXfrm>
        <a:off x="1544983" y="1576306"/>
        <a:ext cx="1110071" cy="555035"/>
      </dsp:txXfrm>
    </dsp:sp>
    <dsp:sp modelId="{456C581B-9AA2-4BD8-A102-AEDF14F17D34}">
      <dsp:nvSpPr>
        <dsp:cNvPr id="0" name=""/>
        <dsp:cNvSpPr/>
      </dsp:nvSpPr>
      <dsp:spPr>
        <a:xfrm>
          <a:off x="1822501" y="2364457"/>
          <a:ext cx="1110071" cy="555035"/>
        </a:xfrm>
        <a:prstGeom prst="rect">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457200" rtl="0" eaLnBrk="0" fontAlgn="base" latinLnBrk="0" hangingPunct="0">
            <a:lnSpc>
              <a:spcPct val="100000"/>
            </a:lnSpc>
            <a:spcBef>
              <a:spcPct val="0"/>
            </a:spcBef>
            <a:spcAft>
              <a:spcPct val="0"/>
            </a:spcAft>
            <a:buClrTx/>
            <a:buSzTx/>
            <a:buFontTx/>
            <a:buNone/>
            <a:tabLst/>
          </a:pPr>
          <a:r>
            <a:rPr kumimoji="0" lang="en-US" altLang="en-US" sz="1600" b="0" i="0" u="none" strike="noStrike" kern="1200" cap="none" normalizeH="0" baseline="0" dirty="0">
              <a:ln>
                <a:noFill/>
              </a:ln>
              <a:solidFill>
                <a:schemeClr val="tx1"/>
              </a:solidFill>
              <a:effectLst/>
              <a:latin typeface="Arial" panose="020B0604020202020204" pitchFamily="34" charset="0"/>
              <a:ea typeface="DejaVu Sans"/>
              <a:cs typeface="DejaVu Sans"/>
            </a:rPr>
            <a:t>Product A (1)</a:t>
          </a:r>
        </a:p>
      </dsp:txBody>
      <dsp:txXfrm>
        <a:off x="1822501" y="2364457"/>
        <a:ext cx="1110071" cy="555035"/>
      </dsp:txXfrm>
    </dsp:sp>
    <dsp:sp modelId="{C0DA9896-71E7-4794-BB12-CDB95A896D60}">
      <dsp:nvSpPr>
        <dsp:cNvPr id="0" name=""/>
        <dsp:cNvSpPr/>
      </dsp:nvSpPr>
      <dsp:spPr>
        <a:xfrm>
          <a:off x="1822501" y="3152608"/>
          <a:ext cx="1110071" cy="555035"/>
        </a:xfrm>
        <a:prstGeom prst="rect">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457200" rtl="0" eaLnBrk="0" fontAlgn="base" latinLnBrk="0" hangingPunct="0">
            <a:lnSpc>
              <a:spcPct val="100000"/>
            </a:lnSpc>
            <a:spcBef>
              <a:spcPct val="0"/>
            </a:spcBef>
            <a:spcAft>
              <a:spcPct val="0"/>
            </a:spcAft>
            <a:buClrTx/>
            <a:buSzTx/>
            <a:buFontTx/>
            <a:buNone/>
            <a:tabLst/>
          </a:pPr>
          <a:r>
            <a:rPr kumimoji="0" lang="en-US" altLang="en-US" sz="1600" b="0" i="0" u="none" strike="noStrike" kern="1200" cap="none" normalizeH="0" baseline="0" dirty="0">
              <a:ln>
                <a:noFill/>
              </a:ln>
              <a:solidFill>
                <a:schemeClr val="tx1"/>
              </a:solidFill>
              <a:effectLst/>
              <a:latin typeface="Arial" panose="020B0604020202020204" pitchFamily="34" charset="0"/>
              <a:ea typeface="DejaVu Sans"/>
              <a:cs typeface="DejaVu Sans"/>
            </a:rPr>
            <a:t>Product B (2)</a:t>
          </a:r>
        </a:p>
      </dsp:txBody>
      <dsp:txXfrm>
        <a:off x="1822501" y="3152608"/>
        <a:ext cx="1110071" cy="555035"/>
      </dsp:txXfrm>
    </dsp:sp>
    <dsp:sp modelId="{EA54B315-EA40-4C55-9C41-7AA4FFDA72CE}">
      <dsp:nvSpPr>
        <dsp:cNvPr id="0" name=""/>
        <dsp:cNvSpPr/>
      </dsp:nvSpPr>
      <dsp:spPr>
        <a:xfrm>
          <a:off x="1822501" y="3940759"/>
          <a:ext cx="1110071" cy="555035"/>
        </a:xfrm>
        <a:prstGeom prst="rect">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457200" rtl="0" eaLnBrk="0" fontAlgn="base" latinLnBrk="0" hangingPunct="0">
            <a:lnSpc>
              <a:spcPct val="100000"/>
            </a:lnSpc>
            <a:spcBef>
              <a:spcPct val="0"/>
            </a:spcBef>
            <a:spcAft>
              <a:spcPct val="0"/>
            </a:spcAft>
            <a:buClrTx/>
            <a:buSzTx/>
            <a:buFontTx/>
            <a:buNone/>
            <a:tabLst/>
          </a:pPr>
          <a:r>
            <a:rPr kumimoji="0" lang="en-US" altLang="en-US" sz="1600" b="0" i="0" u="none" strike="noStrike" kern="1200" cap="none" normalizeH="0" baseline="0" dirty="0">
              <a:ln>
                <a:noFill/>
              </a:ln>
              <a:solidFill>
                <a:schemeClr val="tx1"/>
              </a:solidFill>
              <a:effectLst/>
              <a:latin typeface="Arial" panose="020B0604020202020204" pitchFamily="34" charset="0"/>
              <a:ea typeface="DejaVu Sans"/>
              <a:cs typeface="DejaVu Sans"/>
            </a:rPr>
            <a:t>Product C (3)</a:t>
          </a:r>
        </a:p>
      </dsp:txBody>
      <dsp:txXfrm>
        <a:off x="1822501" y="3940759"/>
        <a:ext cx="1110071" cy="555035"/>
      </dsp:txXfrm>
    </dsp:sp>
    <dsp:sp modelId="{0A6CA2E2-80C8-4B17-A4C2-114257C40C7C}">
      <dsp:nvSpPr>
        <dsp:cNvPr id="0" name=""/>
        <dsp:cNvSpPr/>
      </dsp:nvSpPr>
      <dsp:spPr>
        <a:xfrm>
          <a:off x="2888170" y="1576306"/>
          <a:ext cx="1110071" cy="555035"/>
        </a:xfrm>
        <a:prstGeom prst="rect">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457200" rtl="0" eaLnBrk="0" fontAlgn="base" latinLnBrk="0" hangingPunct="0">
            <a:lnSpc>
              <a:spcPct val="100000"/>
            </a:lnSpc>
            <a:spcBef>
              <a:spcPct val="0"/>
            </a:spcBef>
            <a:spcAft>
              <a:spcPct val="0"/>
            </a:spcAft>
            <a:buClrTx/>
            <a:buSzTx/>
            <a:buFontTx/>
            <a:buNone/>
            <a:tabLst/>
          </a:pPr>
          <a:r>
            <a:rPr kumimoji="0" lang="en-US" altLang="en-US" sz="1600" b="0" i="0" u="none" strike="noStrike" kern="1200" cap="none" normalizeH="0" baseline="0" dirty="0">
              <a:ln>
                <a:noFill/>
              </a:ln>
              <a:solidFill>
                <a:schemeClr val="tx1"/>
              </a:solidFill>
              <a:effectLst/>
              <a:latin typeface="Arial" panose="020B0604020202020204" pitchFamily="34" charset="0"/>
              <a:ea typeface="DejaVu Sans"/>
              <a:cs typeface="DejaVu Sans"/>
            </a:rPr>
            <a:t>Sales Calls (2)</a:t>
          </a:r>
        </a:p>
      </dsp:txBody>
      <dsp:txXfrm>
        <a:off x="2888170" y="1576306"/>
        <a:ext cx="1110071" cy="555035"/>
      </dsp:txXfrm>
    </dsp:sp>
    <dsp:sp modelId="{4CC1C903-6FCD-48A0-A200-E25EA0D4A571}">
      <dsp:nvSpPr>
        <dsp:cNvPr id="0" name=""/>
        <dsp:cNvSpPr/>
      </dsp:nvSpPr>
      <dsp:spPr>
        <a:xfrm>
          <a:off x="3165688" y="2364457"/>
          <a:ext cx="1110071" cy="555035"/>
        </a:xfrm>
        <a:prstGeom prst="rect">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457200" rtl="0" eaLnBrk="0" fontAlgn="base" latinLnBrk="0" hangingPunct="0">
            <a:lnSpc>
              <a:spcPct val="100000"/>
            </a:lnSpc>
            <a:spcBef>
              <a:spcPct val="0"/>
            </a:spcBef>
            <a:spcAft>
              <a:spcPct val="0"/>
            </a:spcAft>
            <a:buClrTx/>
            <a:buSzTx/>
            <a:buFontTx/>
            <a:buNone/>
            <a:tabLst/>
          </a:pPr>
          <a:r>
            <a:rPr kumimoji="0" lang="en-US" altLang="en-US" sz="1600" b="0" i="0" u="none" strike="noStrike" kern="1200" cap="none" normalizeH="0" baseline="0" dirty="0">
              <a:ln>
                <a:noFill/>
              </a:ln>
              <a:solidFill>
                <a:schemeClr val="tx1"/>
              </a:solidFill>
              <a:effectLst/>
              <a:latin typeface="Arial" panose="020B0604020202020204" pitchFamily="34" charset="0"/>
              <a:ea typeface="DejaVu Sans"/>
              <a:cs typeface="DejaVu Sans"/>
            </a:rPr>
            <a:t>Orders (1)</a:t>
          </a:r>
        </a:p>
      </dsp:txBody>
      <dsp:txXfrm>
        <a:off x="3165688" y="2364457"/>
        <a:ext cx="1110071" cy="555035"/>
      </dsp:txXfrm>
    </dsp:sp>
    <dsp:sp modelId="{7E7FA594-D6CF-41B6-84E4-C8A2EBC4C6AF}">
      <dsp:nvSpPr>
        <dsp:cNvPr id="0" name=""/>
        <dsp:cNvSpPr/>
      </dsp:nvSpPr>
      <dsp:spPr>
        <a:xfrm>
          <a:off x="3165688" y="3152608"/>
          <a:ext cx="1110071" cy="555035"/>
        </a:xfrm>
        <a:prstGeom prst="rect">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457200" rtl="0" eaLnBrk="0" fontAlgn="base" latinLnBrk="0" hangingPunct="0">
            <a:lnSpc>
              <a:spcPct val="100000"/>
            </a:lnSpc>
            <a:spcBef>
              <a:spcPct val="0"/>
            </a:spcBef>
            <a:spcAft>
              <a:spcPct val="0"/>
            </a:spcAft>
            <a:buClrTx/>
            <a:buSzTx/>
            <a:buFontTx/>
            <a:buNone/>
            <a:tabLst/>
          </a:pPr>
          <a:r>
            <a:rPr kumimoji="0" lang="en-US" altLang="en-US" sz="1600" b="0" i="0" u="none" strike="noStrike" kern="1200" cap="none" normalizeH="0" baseline="0" dirty="0">
              <a:ln>
                <a:noFill/>
              </a:ln>
              <a:solidFill>
                <a:schemeClr val="tx1"/>
              </a:solidFill>
              <a:effectLst/>
              <a:latin typeface="Arial" panose="020B0604020202020204" pitchFamily="34" charset="0"/>
              <a:ea typeface="DejaVu Sans"/>
              <a:cs typeface="DejaVu Sans"/>
            </a:rPr>
            <a:t>Inventory (2)</a:t>
          </a:r>
        </a:p>
      </dsp:txBody>
      <dsp:txXfrm>
        <a:off x="3165688" y="3152608"/>
        <a:ext cx="1110071" cy="555035"/>
      </dsp:txXfrm>
    </dsp:sp>
    <dsp:sp modelId="{03B83C19-B9D5-411D-A6E4-89CBB082901A}">
      <dsp:nvSpPr>
        <dsp:cNvPr id="0" name=""/>
        <dsp:cNvSpPr/>
      </dsp:nvSpPr>
      <dsp:spPr>
        <a:xfrm>
          <a:off x="3559764" y="788155"/>
          <a:ext cx="1110071" cy="555035"/>
        </a:xfrm>
        <a:prstGeom prst="rect">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457200" rtl="0" eaLnBrk="0" fontAlgn="base" latinLnBrk="0" hangingPunct="0">
            <a:lnSpc>
              <a:spcPct val="100000"/>
            </a:lnSpc>
            <a:spcBef>
              <a:spcPct val="0"/>
            </a:spcBef>
            <a:spcAft>
              <a:spcPct val="0"/>
            </a:spcAft>
            <a:buClrTx/>
            <a:buSzTx/>
            <a:buFontTx/>
            <a:buNone/>
            <a:tabLst/>
          </a:pPr>
          <a:r>
            <a:rPr kumimoji="0" lang="en-US" altLang="en-US" sz="1600" b="0" i="0" u="none" strike="noStrike" kern="1200" cap="none" normalizeH="0" baseline="0" dirty="0">
              <a:ln>
                <a:noFill/>
              </a:ln>
              <a:solidFill>
                <a:schemeClr val="tx1"/>
              </a:solidFill>
              <a:effectLst/>
              <a:latin typeface="Arial" panose="020B0604020202020204" pitchFamily="34" charset="0"/>
              <a:ea typeface="DejaVu Sans"/>
              <a:cs typeface="DejaVu Sans"/>
            </a:rPr>
            <a:t>Shipping (2)</a:t>
          </a:r>
        </a:p>
      </dsp:txBody>
      <dsp:txXfrm>
        <a:off x="3559764" y="788155"/>
        <a:ext cx="1110071" cy="555035"/>
      </dsp:txXfrm>
    </dsp:sp>
    <dsp:sp modelId="{896CDFD8-72C8-4166-AA4A-0259606E5B39}">
      <dsp:nvSpPr>
        <dsp:cNvPr id="0" name=""/>
        <dsp:cNvSpPr/>
      </dsp:nvSpPr>
      <dsp:spPr>
        <a:xfrm>
          <a:off x="4902950" y="788155"/>
          <a:ext cx="1110071" cy="555035"/>
        </a:xfrm>
        <a:prstGeom prst="rect">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457200" rtl="0" eaLnBrk="0" fontAlgn="base" latinLnBrk="0" hangingPunct="0">
            <a:lnSpc>
              <a:spcPct val="100000"/>
            </a:lnSpc>
            <a:spcBef>
              <a:spcPct val="0"/>
            </a:spcBef>
            <a:spcAft>
              <a:spcPct val="0"/>
            </a:spcAft>
            <a:buClrTx/>
            <a:buSzTx/>
            <a:buFontTx/>
            <a:buNone/>
            <a:tabLst/>
          </a:pPr>
          <a:r>
            <a:rPr kumimoji="0" lang="en-US" altLang="en-US" sz="1600" b="0" i="0" u="none" strike="noStrike" kern="1200" cap="none" normalizeH="0" baseline="0" dirty="0">
              <a:ln>
                <a:noFill/>
              </a:ln>
              <a:solidFill>
                <a:schemeClr val="tx1"/>
              </a:solidFill>
              <a:effectLst/>
              <a:latin typeface="Arial" panose="020B0604020202020204" pitchFamily="34" charset="0"/>
              <a:ea typeface="DejaVu Sans"/>
              <a:cs typeface="DejaVu Sans"/>
            </a:rPr>
            <a:t>Engineering (3)</a:t>
          </a:r>
        </a:p>
      </dsp:txBody>
      <dsp:txXfrm>
        <a:off x="4902950" y="788155"/>
        <a:ext cx="1110071" cy="555035"/>
      </dsp:txXfrm>
    </dsp:sp>
    <dsp:sp modelId="{582FCD27-8D03-4AE0-9ACC-75105BD81932}">
      <dsp:nvSpPr>
        <dsp:cNvPr id="0" name=""/>
        <dsp:cNvSpPr/>
      </dsp:nvSpPr>
      <dsp:spPr>
        <a:xfrm>
          <a:off x="4231357" y="1576306"/>
          <a:ext cx="1110071" cy="555035"/>
        </a:xfrm>
        <a:prstGeom prst="rect">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457200" rtl="0" eaLnBrk="0" fontAlgn="base" latinLnBrk="0" hangingPunct="0">
            <a:lnSpc>
              <a:spcPct val="100000"/>
            </a:lnSpc>
            <a:spcBef>
              <a:spcPct val="0"/>
            </a:spcBef>
            <a:spcAft>
              <a:spcPct val="0"/>
            </a:spcAft>
            <a:buClrTx/>
            <a:buSzTx/>
            <a:buFontTx/>
            <a:buNone/>
            <a:tabLst/>
          </a:pPr>
          <a:r>
            <a:rPr kumimoji="0" lang="en-US" altLang="en-US" sz="1600" b="0" i="0" u="none" strike="noStrike" kern="1200" cap="none" normalizeH="0" baseline="0" dirty="0">
              <a:ln>
                <a:noFill/>
              </a:ln>
              <a:solidFill>
                <a:schemeClr val="tx1"/>
              </a:solidFill>
              <a:effectLst/>
              <a:latin typeface="Arial" panose="020B0604020202020204" pitchFamily="34" charset="0"/>
              <a:ea typeface="DejaVu Sans"/>
              <a:cs typeface="DejaVu Sans"/>
            </a:rPr>
            <a:t>Product A (1)</a:t>
          </a:r>
        </a:p>
      </dsp:txBody>
      <dsp:txXfrm>
        <a:off x="4231357" y="1576306"/>
        <a:ext cx="1110071" cy="555035"/>
      </dsp:txXfrm>
    </dsp:sp>
    <dsp:sp modelId="{B1F5176B-D63A-4069-A9FF-B0328F46FBE2}">
      <dsp:nvSpPr>
        <dsp:cNvPr id="0" name=""/>
        <dsp:cNvSpPr/>
      </dsp:nvSpPr>
      <dsp:spPr>
        <a:xfrm>
          <a:off x="5574544" y="1576306"/>
          <a:ext cx="1110071" cy="555035"/>
        </a:xfrm>
        <a:prstGeom prst="rect">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457200" rtl="0" eaLnBrk="0" fontAlgn="base" latinLnBrk="0" hangingPunct="0">
            <a:lnSpc>
              <a:spcPct val="100000"/>
            </a:lnSpc>
            <a:spcBef>
              <a:spcPct val="0"/>
            </a:spcBef>
            <a:spcAft>
              <a:spcPct val="0"/>
            </a:spcAft>
            <a:buClrTx/>
            <a:buSzTx/>
            <a:buFontTx/>
            <a:buNone/>
            <a:tabLst/>
          </a:pPr>
          <a:r>
            <a:rPr kumimoji="0" lang="en-US" altLang="en-US" sz="1600" b="0" i="0" u="none" strike="noStrike" kern="1200" cap="none" normalizeH="0" baseline="0" dirty="0">
              <a:ln>
                <a:noFill/>
              </a:ln>
              <a:solidFill>
                <a:schemeClr val="tx1"/>
              </a:solidFill>
              <a:effectLst/>
              <a:latin typeface="Arial" panose="020B0604020202020204" pitchFamily="34" charset="0"/>
              <a:ea typeface="DejaVu Sans"/>
              <a:cs typeface="DejaVu Sans"/>
            </a:rPr>
            <a:t>Product B (2)</a:t>
          </a:r>
        </a:p>
      </dsp:txBody>
      <dsp:txXfrm>
        <a:off x="5574544" y="1576306"/>
        <a:ext cx="1110071" cy="5550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8B2199-A4DA-4821-837D-4B37EB5FB111}">
      <dsp:nvSpPr>
        <dsp:cNvPr id="0" name=""/>
        <dsp:cNvSpPr/>
      </dsp:nvSpPr>
      <dsp:spPr>
        <a:xfrm rot="5400000">
          <a:off x="-263061" y="264947"/>
          <a:ext cx="1753741" cy="122761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US" sz="2500" kern="1200" dirty="0"/>
            <a:t>Network</a:t>
          </a:r>
        </a:p>
      </dsp:txBody>
      <dsp:txXfrm rot="-5400000">
        <a:off x="1" y="615694"/>
        <a:ext cx="1227618" cy="526123"/>
      </dsp:txXfrm>
    </dsp:sp>
    <dsp:sp modelId="{1F844440-39F8-4FEC-864E-EE10F0FCD4BE}">
      <dsp:nvSpPr>
        <dsp:cNvPr id="0" name=""/>
        <dsp:cNvSpPr/>
      </dsp:nvSpPr>
      <dsp:spPr>
        <a:xfrm rot="5400000">
          <a:off x="4111812" y="-2882307"/>
          <a:ext cx="1139931" cy="690831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US" sz="3200" kern="1200" dirty="0"/>
            <a:t>Network failure</a:t>
          </a:r>
        </a:p>
        <a:p>
          <a:pPr marL="285750" lvl="1" indent="-285750" algn="l" defTabSz="1422400">
            <a:lnSpc>
              <a:spcPct val="90000"/>
            </a:lnSpc>
            <a:spcBef>
              <a:spcPct val="0"/>
            </a:spcBef>
            <a:spcAft>
              <a:spcPct val="15000"/>
            </a:spcAft>
            <a:buChar char="•"/>
          </a:pPr>
          <a:r>
            <a:rPr lang="en-US" sz="3200" kern="1200" dirty="0"/>
            <a:t>Border Router/Firewall failure</a:t>
          </a:r>
        </a:p>
      </dsp:txBody>
      <dsp:txXfrm rot="-5400000">
        <a:off x="1227619" y="57533"/>
        <a:ext cx="6852671" cy="1028637"/>
      </dsp:txXfrm>
    </dsp:sp>
    <dsp:sp modelId="{659594D9-2566-45F1-88DC-4CBFC20A58C8}">
      <dsp:nvSpPr>
        <dsp:cNvPr id="0" name=""/>
        <dsp:cNvSpPr/>
      </dsp:nvSpPr>
      <dsp:spPr>
        <a:xfrm rot="5400000">
          <a:off x="-263061" y="1826178"/>
          <a:ext cx="1753741" cy="122761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US" sz="2500" kern="1200" dirty="0"/>
            <a:t>Server</a:t>
          </a:r>
        </a:p>
      </dsp:txBody>
      <dsp:txXfrm rot="-5400000">
        <a:off x="1" y="2176925"/>
        <a:ext cx="1227618" cy="526123"/>
      </dsp:txXfrm>
    </dsp:sp>
    <dsp:sp modelId="{69E784DE-845B-4803-BBF1-5A61086B5BB5}">
      <dsp:nvSpPr>
        <dsp:cNvPr id="0" name=""/>
        <dsp:cNvSpPr/>
      </dsp:nvSpPr>
      <dsp:spPr>
        <a:xfrm rot="5400000">
          <a:off x="4111812" y="-1321076"/>
          <a:ext cx="1139931" cy="690831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US" sz="3200" kern="1200" dirty="0"/>
            <a:t>Server failure</a:t>
          </a:r>
        </a:p>
        <a:p>
          <a:pPr marL="285750" lvl="1" indent="-285750" algn="l" defTabSz="1422400">
            <a:lnSpc>
              <a:spcPct val="90000"/>
            </a:lnSpc>
            <a:spcBef>
              <a:spcPct val="0"/>
            </a:spcBef>
            <a:spcAft>
              <a:spcPct val="15000"/>
            </a:spcAft>
            <a:buChar char="•"/>
          </a:pPr>
          <a:r>
            <a:rPr lang="en-US" sz="3200" kern="1200" dirty="0"/>
            <a:t>File system failure</a:t>
          </a:r>
        </a:p>
      </dsp:txBody>
      <dsp:txXfrm rot="-5400000">
        <a:off x="1227619" y="1618764"/>
        <a:ext cx="6852671" cy="1028637"/>
      </dsp:txXfrm>
    </dsp:sp>
    <dsp:sp modelId="{229A4177-AA2D-4F5C-B5BF-46B9623F8855}">
      <dsp:nvSpPr>
        <dsp:cNvPr id="0" name=""/>
        <dsp:cNvSpPr/>
      </dsp:nvSpPr>
      <dsp:spPr>
        <a:xfrm rot="5400000">
          <a:off x="-263061" y="3387409"/>
          <a:ext cx="1753741" cy="122761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US" sz="2500" kern="1200" dirty="0"/>
            <a:t>Software</a:t>
          </a:r>
        </a:p>
      </dsp:txBody>
      <dsp:txXfrm rot="-5400000">
        <a:off x="1" y="3738156"/>
        <a:ext cx="1227618" cy="526123"/>
      </dsp:txXfrm>
    </dsp:sp>
    <dsp:sp modelId="{67E6BA72-414A-4FB4-BF25-0990E3C41DF5}">
      <dsp:nvSpPr>
        <dsp:cNvPr id="0" name=""/>
        <dsp:cNvSpPr/>
      </dsp:nvSpPr>
      <dsp:spPr>
        <a:xfrm rot="5400000">
          <a:off x="4111812" y="240154"/>
          <a:ext cx="1139931" cy="690831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US" sz="3200" kern="1200" dirty="0"/>
            <a:t>Database failure</a:t>
          </a:r>
        </a:p>
        <a:p>
          <a:pPr marL="285750" lvl="1" indent="-285750" algn="l" defTabSz="1422400">
            <a:lnSpc>
              <a:spcPct val="90000"/>
            </a:lnSpc>
            <a:spcBef>
              <a:spcPct val="0"/>
            </a:spcBef>
            <a:spcAft>
              <a:spcPct val="15000"/>
            </a:spcAft>
            <a:buChar char="•"/>
          </a:pPr>
          <a:r>
            <a:rPr lang="en-US" sz="3200" kern="1200" dirty="0"/>
            <a:t>Application failure (e.g., excessive)</a:t>
          </a:r>
        </a:p>
      </dsp:txBody>
      <dsp:txXfrm rot="-5400000">
        <a:off x="1227619" y="3179995"/>
        <a:ext cx="6852671" cy="10286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026677-1AAE-4CC1-844A-57F0A3570EA4}">
      <dsp:nvSpPr>
        <dsp:cNvPr id="0" name=""/>
        <dsp:cNvSpPr/>
      </dsp:nvSpPr>
      <dsp:spPr>
        <a:xfrm>
          <a:off x="1622375" y="1984"/>
          <a:ext cx="2851249" cy="73818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Font typeface="+mj-lt"/>
            <a:buNone/>
          </a:pPr>
          <a:r>
            <a:rPr lang="en-US" sz="1600" b="0" i="0" kern="1200" dirty="0"/>
            <a:t>Step 1:  Define Threats Resulting in Business Disruption (BIA)</a:t>
          </a:r>
        </a:p>
      </dsp:txBody>
      <dsp:txXfrm>
        <a:off x="1643996" y="23605"/>
        <a:ext cx="2808007" cy="694945"/>
      </dsp:txXfrm>
    </dsp:sp>
    <dsp:sp modelId="{59547D2D-15E5-43A8-BF18-1CF1DF596D6E}">
      <dsp:nvSpPr>
        <dsp:cNvPr id="0" name=""/>
        <dsp:cNvSpPr/>
      </dsp:nvSpPr>
      <dsp:spPr>
        <a:xfrm rot="5400000">
          <a:off x="2909589" y="758626"/>
          <a:ext cx="276820" cy="3321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rot="-5400000">
        <a:off x="2948344" y="786308"/>
        <a:ext cx="199310" cy="193774"/>
      </dsp:txXfrm>
    </dsp:sp>
    <dsp:sp modelId="{B835D6CF-B6C3-4F19-BD80-60B228A66D03}">
      <dsp:nvSpPr>
        <dsp:cNvPr id="0" name=""/>
        <dsp:cNvSpPr/>
      </dsp:nvSpPr>
      <dsp:spPr>
        <a:xfrm>
          <a:off x="1622375" y="1109265"/>
          <a:ext cx="2851249" cy="73818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Step 2: Define Recovery Objectives (BIA)</a:t>
          </a:r>
        </a:p>
      </dsp:txBody>
      <dsp:txXfrm>
        <a:off x="1643996" y="1130886"/>
        <a:ext cx="2808007" cy="694945"/>
      </dsp:txXfrm>
    </dsp:sp>
    <dsp:sp modelId="{1480DBFB-2092-40B3-BDDF-889C94720FB3}">
      <dsp:nvSpPr>
        <dsp:cNvPr id="0" name=""/>
        <dsp:cNvSpPr/>
      </dsp:nvSpPr>
      <dsp:spPr>
        <a:xfrm rot="5400000">
          <a:off x="2909589" y="1865907"/>
          <a:ext cx="276820" cy="3321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rot="-5400000">
        <a:off x="2948344" y="1893589"/>
        <a:ext cx="199310" cy="193774"/>
      </dsp:txXfrm>
    </dsp:sp>
    <dsp:sp modelId="{C9511147-4B51-4D16-9CEB-FBDE7CC811AD}">
      <dsp:nvSpPr>
        <dsp:cNvPr id="0" name=""/>
        <dsp:cNvSpPr/>
      </dsp:nvSpPr>
      <dsp:spPr>
        <a:xfrm>
          <a:off x="1622375" y="2216546"/>
          <a:ext cx="2851249" cy="738187"/>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Step 3: Plan for IT Recovery (Business Continuity)</a:t>
          </a:r>
        </a:p>
      </dsp:txBody>
      <dsp:txXfrm>
        <a:off x="1643996" y="2238167"/>
        <a:ext cx="2808007" cy="694945"/>
      </dsp:txXfrm>
    </dsp:sp>
    <dsp:sp modelId="{C30C0385-DCAB-4509-990D-BAAFC54AF67B}">
      <dsp:nvSpPr>
        <dsp:cNvPr id="0" name=""/>
        <dsp:cNvSpPr/>
      </dsp:nvSpPr>
      <dsp:spPr>
        <a:xfrm rot="5400000">
          <a:off x="2909589" y="2973189"/>
          <a:ext cx="276820" cy="3321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rot="-5400000">
        <a:off x="2948344" y="3000871"/>
        <a:ext cx="199310" cy="193774"/>
      </dsp:txXfrm>
    </dsp:sp>
    <dsp:sp modelId="{556D2DC2-17E8-4124-8D1A-E0AC7BDDE279}">
      <dsp:nvSpPr>
        <dsp:cNvPr id="0" name=""/>
        <dsp:cNvSpPr/>
      </dsp:nvSpPr>
      <dsp:spPr>
        <a:xfrm>
          <a:off x="1622375" y="3323828"/>
          <a:ext cx="2851249" cy="73818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Step 4: Preparing for IT Disaster Recovery</a:t>
          </a:r>
        </a:p>
      </dsp:txBody>
      <dsp:txXfrm>
        <a:off x="1643996" y="3345449"/>
        <a:ext cx="2808007" cy="69494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8826BB-BBEF-407A-B79A-FEA028E85B2A}">
      <dsp:nvSpPr>
        <dsp:cNvPr id="0" name=""/>
        <dsp:cNvSpPr/>
      </dsp:nvSpPr>
      <dsp:spPr>
        <a:xfrm>
          <a:off x="0" y="563879"/>
          <a:ext cx="2606040" cy="2606040"/>
        </a:xfrm>
        <a:prstGeom prst="pie">
          <a:avLst>
            <a:gd name="adj1" fmla="val 5400000"/>
            <a:gd name="adj2" fmla="val 16200000"/>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CB579B-E400-44AC-A9FE-127249D1BEF3}">
      <dsp:nvSpPr>
        <dsp:cNvPr id="0" name=""/>
        <dsp:cNvSpPr/>
      </dsp:nvSpPr>
      <dsp:spPr>
        <a:xfrm>
          <a:off x="1303020" y="563879"/>
          <a:ext cx="3040380" cy="2606040"/>
        </a:xfrm>
        <a:prstGeom prst="rect">
          <a:avLst/>
        </a:prstGeom>
        <a:solidFill>
          <a:schemeClr val="lt1">
            <a:alpha val="90000"/>
            <a:hueOff val="0"/>
            <a:satOff val="0"/>
            <a:lumOff val="0"/>
            <a:alphaOff val="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DAAS</a:t>
          </a:r>
        </a:p>
      </dsp:txBody>
      <dsp:txXfrm>
        <a:off x="1303020" y="563879"/>
        <a:ext cx="1520190" cy="553783"/>
      </dsp:txXfrm>
    </dsp:sp>
    <dsp:sp modelId="{4B727DBC-AAA1-4C02-9958-A185B4A5575E}">
      <dsp:nvSpPr>
        <dsp:cNvPr id="0" name=""/>
        <dsp:cNvSpPr/>
      </dsp:nvSpPr>
      <dsp:spPr>
        <a:xfrm>
          <a:off x="342042" y="1117662"/>
          <a:ext cx="1921954" cy="1921954"/>
        </a:xfrm>
        <a:prstGeom prst="pie">
          <a:avLst>
            <a:gd name="adj1" fmla="val 5400000"/>
            <a:gd name="adj2" fmla="val 16200000"/>
          </a:avLst>
        </a:prstGeom>
        <a:solidFill>
          <a:schemeClr val="bg1">
            <a:lumMod val="6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6CE8856-E649-4966-852A-22DE77222747}">
      <dsp:nvSpPr>
        <dsp:cNvPr id="0" name=""/>
        <dsp:cNvSpPr/>
      </dsp:nvSpPr>
      <dsp:spPr>
        <a:xfrm>
          <a:off x="1303020" y="1117662"/>
          <a:ext cx="3040380" cy="1921954"/>
        </a:xfrm>
        <a:prstGeom prst="rect">
          <a:avLst/>
        </a:prstGeom>
        <a:solidFill>
          <a:schemeClr val="lt1">
            <a:alpha val="90000"/>
            <a:hueOff val="0"/>
            <a:satOff val="0"/>
            <a:lumOff val="0"/>
            <a:alphaOff val="0"/>
          </a:scheme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SAAS</a:t>
          </a:r>
        </a:p>
      </dsp:txBody>
      <dsp:txXfrm>
        <a:off x="1303020" y="1117662"/>
        <a:ext cx="1520190" cy="553783"/>
      </dsp:txXfrm>
    </dsp:sp>
    <dsp:sp modelId="{5F0FAE8B-65D2-4C65-8BDB-1D07E0434545}">
      <dsp:nvSpPr>
        <dsp:cNvPr id="0" name=""/>
        <dsp:cNvSpPr/>
      </dsp:nvSpPr>
      <dsp:spPr>
        <a:xfrm>
          <a:off x="684085" y="1671446"/>
          <a:ext cx="1237869" cy="1237869"/>
        </a:xfrm>
        <a:prstGeom prst="pie">
          <a:avLst>
            <a:gd name="adj1" fmla="val 5400000"/>
            <a:gd name="adj2" fmla="val 16200000"/>
          </a:avLst>
        </a:prstGeom>
        <a:solidFill>
          <a:schemeClr val="tx1">
            <a:lumMod val="50000"/>
            <a:lumOff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36F52A-BEDD-4FB2-9B31-8F6F3AFD280C}">
      <dsp:nvSpPr>
        <dsp:cNvPr id="0" name=""/>
        <dsp:cNvSpPr/>
      </dsp:nvSpPr>
      <dsp:spPr>
        <a:xfrm>
          <a:off x="1303020" y="1671446"/>
          <a:ext cx="3040380" cy="1237869"/>
        </a:xfrm>
        <a:prstGeom prst="rect">
          <a:avLst/>
        </a:prstGeom>
        <a:solidFill>
          <a:schemeClr val="lt1">
            <a:alpha val="90000"/>
            <a:hueOff val="0"/>
            <a:satOff val="0"/>
            <a:lumOff val="0"/>
            <a:alphaOff val="0"/>
          </a:scheme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PAAS</a:t>
          </a:r>
        </a:p>
      </dsp:txBody>
      <dsp:txXfrm>
        <a:off x="1303020" y="1671446"/>
        <a:ext cx="1520190" cy="553783"/>
      </dsp:txXfrm>
    </dsp:sp>
    <dsp:sp modelId="{A51BA615-17BC-414D-A286-1CF693A7DA03}">
      <dsp:nvSpPr>
        <dsp:cNvPr id="0" name=""/>
        <dsp:cNvSpPr/>
      </dsp:nvSpPr>
      <dsp:spPr>
        <a:xfrm>
          <a:off x="1026128" y="2225230"/>
          <a:ext cx="553783" cy="553783"/>
        </a:xfrm>
        <a:prstGeom prst="pie">
          <a:avLst>
            <a:gd name="adj1" fmla="val 5400000"/>
            <a:gd name="adj2" fmla="val 16200000"/>
          </a:avLst>
        </a:prstGeom>
        <a:solidFill>
          <a:schemeClr val="tx1">
            <a:lumMod val="95000"/>
            <a:lumOff val="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C4BE09-0D31-408A-AF7C-9C70A26CDE26}">
      <dsp:nvSpPr>
        <dsp:cNvPr id="0" name=""/>
        <dsp:cNvSpPr/>
      </dsp:nvSpPr>
      <dsp:spPr>
        <a:xfrm>
          <a:off x="1303020" y="2225230"/>
          <a:ext cx="3040380" cy="553783"/>
        </a:xfrm>
        <a:prstGeom prst="rect">
          <a:avLst/>
        </a:prstGeom>
        <a:solidFill>
          <a:schemeClr val="lt1">
            <a:alpha val="90000"/>
            <a:hueOff val="0"/>
            <a:satOff val="0"/>
            <a:lumOff val="0"/>
            <a:alphaOff val="0"/>
          </a:scheme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IAAS</a:t>
          </a:r>
        </a:p>
      </dsp:txBody>
      <dsp:txXfrm>
        <a:off x="1303020" y="2225230"/>
        <a:ext cx="1520190" cy="553783"/>
      </dsp:txXfrm>
    </dsp:sp>
    <dsp:sp modelId="{E40ACEBD-C35E-407A-986C-32B20818CA42}">
      <dsp:nvSpPr>
        <dsp:cNvPr id="0" name=""/>
        <dsp:cNvSpPr/>
      </dsp:nvSpPr>
      <dsp:spPr>
        <a:xfrm>
          <a:off x="2823210" y="563879"/>
          <a:ext cx="1520190" cy="553783"/>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Retrieve Cloud Data</a:t>
          </a:r>
        </a:p>
      </dsp:txBody>
      <dsp:txXfrm>
        <a:off x="2823210" y="563879"/>
        <a:ext cx="1520190" cy="553783"/>
      </dsp:txXfrm>
    </dsp:sp>
    <dsp:sp modelId="{4A3D24E7-0D72-4A50-BC09-6C2D84E6F40F}">
      <dsp:nvSpPr>
        <dsp:cNvPr id="0" name=""/>
        <dsp:cNvSpPr/>
      </dsp:nvSpPr>
      <dsp:spPr>
        <a:xfrm>
          <a:off x="2823210" y="1117662"/>
          <a:ext cx="1520190" cy="553783"/>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Cloud’s Software &amp; Apps</a:t>
          </a:r>
        </a:p>
      </dsp:txBody>
      <dsp:txXfrm>
        <a:off x="2823210" y="1117662"/>
        <a:ext cx="1520190" cy="553783"/>
      </dsp:txXfrm>
    </dsp:sp>
    <dsp:sp modelId="{EDF17FB8-5E2E-451F-92A9-BB02FAC754AB}">
      <dsp:nvSpPr>
        <dsp:cNvPr id="0" name=""/>
        <dsp:cNvSpPr/>
      </dsp:nvSpPr>
      <dsp:spPr>
        <a:xfrm>
          <a:off x="2823210" y="1671446"/>
          <a:ext cx="1520190" cy="553783"/>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Your Application</a:t>
          </a:r>
        </a:p>
        <a:p>
          <a:pPr marL="114300" lvl="1" indent="-114300" algn="l" defTabSz="577850">
            <a:lnSpc>
              <a:spcPct val="90000"/>
            </a:lnSpc>
            <a:spcBef>
              <a:spcPct val="0"/>
            </a:spcBef>
            <a:spcAft>
              <a:spcPct val="15000"/>
            </a:spcAft>
            <a:buChar char="•"/>
          </a:pPr>
          <a:r>
            <a:rPr lang="en-US" sz="1300" kern="1200" dirty="0"/>
            <a:t>E.g., Cloud’s DB, OS</a:t>
          </a:r>
        </a:p>
      </dsp:txBody>
      <dsp:txXfrm>
        <a:off x="2823210" y="1671446"/>
        <a:ext cx="1520190" cy="553783"/>
      </dsp:txXfrm>
    </dsp:sp>
    <dsp:sp modelId="{A456A7B8-297B-4EA0-8155-34556264D71F}">
      <dsp:nvSpPr>
        <dsp:cNvPr id="0" name=""/>
        <dsp:cNvSpPr/>
      </dsp:nvSpPr>
      <dsp:spPr>
        <a:xfrm>
          <a:off x="2823210" y="2225230"/>
          <a:ext cx="1520190" cy="553783"/>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Cloud’s Computer</a:t>
          </a:r>
        </a:p>
        <a:p>
          <a:pPr marL="114300" lvl="1" indent="-114300" algn="l" defTabSz="577850">
            <a:lnSpc>
              <a:spcPct val="90000"/>
            </a:lnSpc>
            <a:spcBef>
              <a:spcPct val="0"/>
            </a:spcBef>
            <a:spcAft>
              <a:spcPct val="15000"/>
            </a:spcAft>
            <a:buChar char="•"/>
          </a:pPr>
          <a:r>
            <a:rPr lang="en-US" sz="1300" kern="1200" dirty="0"/>
            <a:t>OS, networks</a:t>
          </a:r>
        </a:p>
      </dsp:txBody>
      <dsp:txXfrm>
        <a:off x="2823210" y="2225230"/>
        <a:ext cx="1520190" cy="55378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026677-1AAE-4CC1-844A-57F0A3570EA4}">
      <dsp:nvSpPr>
        <dsp:cNvPr id="0" name=""/>
        <dsp:cNvSpPr/>
      </dsp:nvSpPr>
      <dsp:spPr>
        <a:xfrm>
          <a:off x="1622375" y="1984"/>
          <a:ext cx="2851249" cy="73818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Font typeface="+mj-lt"/>
            <a:buNone/>
          </a:pPr>
          <a:r>
            <a:rPr lang="en-US" sz="1600" b="0" i="0" kern="1200" dirty="0"/>
            <a:t>Step 1:  Define Threats Resulting in Business Disruption (BIA)</a:t>
          </a:r>
        </a:p>
      </dsp:txBody>
      <dsp:txXfrm>
        <a:off x="1643996" y="23605"/>
        <a:ext cx="2808007" cy="694945"/>
      </dsp:txXfrm>
    </dsp:sp>
    <dsp:sp modelId="{59547D2D-15E5-43A8-BF18-1CF1DF596D6E}">
      <dsp:nvSpPr>
        <dsp:cNvPr id="0" name=""/>
        <dsp:cNvSpPr/>
      </dsp:nvSpPr>
      <dsp:spPr>
        <a:xfrm rot="5400000">
          <a:off x="2909589" y="758626"/>
          <a:ext cx="276820" cy="3321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rot="-5400000">
        <a:off x="2948344" y="786308"/>
        <a:ext cx="199310" cy="193774"/>
      </dsp:txXfrm>
    </dsp:sp>
    <dsp:sp modelId="{B835D6CF-B6C3-4F19-BD80-60B228A66D03}">
      <dsp:nvSpPr>
        <dsp:cNvPr id="0" name=""/>
        <dsp:cNvSpPr/>
      </dsp:nvSpPr>
      <dsp:spPr>
        <a:xfrm>
          <a:off x="1622375" y="1109265"/>
          <a:ext cx="2851249" cy="73818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Step 2: Define Recovery Objectives (BIA)</a:t>
          </a:r>
        </a:p>
      </dsp:txBody>
      <dsp:txXfrm>
        <a:off x="1643996" y="1130886"/>
        <a:ext cx="2808007" cy="694945"/>
      </dsp:txXfrm>
    </dsp:sp>
    <dsp:sp modelId="{1480DBFB-2092-40B3-BDDF-889C94720FB3}">
      <dsp:nvSpPr>
        <dsp:cNvPr id="0" name=""/>
        <dsp:cNvSpPr/>
      </dsp:nvSpPr>
      <dsp:spPr>
        <a:xfrm rot="5400000">
          <a:off x="2909589" y="1865907"/>
          <a:ext cx="276820" cy="3321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rot="-5400000">
        <a:off x="2948344" y="1893589"/>
        <a:ext cx="199310" cy="193774"/>
      </dsp:txXfrm>
    </dsp:sp>
    <dsp:sp modelId="{C9511147-4B51-4D16-9CEB-FBDE7CC811AD}">
      <dsp:nvSpPr>
        <dsp:cNvPr id="0" name=""/>
        <dsp:cNvSpPr/>
      </dsp:nvSpPr>
      <dsp:spPr>
        <a:xfrm>
          <a:off x="1622375" y="2216546"/>
          <a:ext cx="2851249" cy="73818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Step 3: Plan </a:t>
          </a:r>
          <a:r>
            <a:rPr lang="en-US" sz="1600" kern="1200"/>
            <a:t>for IT Recovery </a:t>
          </a:r>
          <a:r>
            <a:rPr lang="en-US" sz="1600" kern="1200" dirty="0"/>
            <a:t>(Business Continuity)</a:t>
          </a:r>
        </a:p>
      </dsp:txBody>
      <dsp:txXfrm>
        <a:off x="1643996" y="2238167"/>
        <a:ext cx="2808007" cy="694945"/>
      </dsp:txXfrm>
    </dsp:sp>
    <dsp:sp modelId="{C30C0385-DCAB-4509-990D-BAAFC54AF67B}">
      <dsp:nvSpPr>
        <dsp:cNvPr id="0" name=""/>
        <dsp:cNvSpPr/>
      </dsp:nvSpPr>
      <dsp:spPr>
        <a:xfrm rot="5400000">
          <a:off x="2909589" y="2973189"/>
          <a:ext cx="276820" cy="3321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rot="-5400000">
        <a:off x="2948344" y="3000871"/>
        <a:ext cx="199310" cy="193774"/>
      </dsp:txXfrm>
    </dsp:sp>
    <dsp:sp modelId="{556D2DC2-17E8-4124-8D1A-E0AC7BDDE279}">
      <dsp:nvSpPr>
        <dsp:cNvPr id="0" name=""/>
        <dsp:cNvSpPr/>
      </dsp:nvSpPr>
      <dsp:spPr>
        <a:xfrm>
          <a:off x="1622375" y="3323828"/>
          <a:ext cx="2851249" cy="738187"/>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Step 4: Preparing for IT Disaster Recovery</a:t>
          </a:r>
        </a:p>
      </dsp:txBody>
      <dsp:txXfrm>
        <a:off x="1643996" y="3345449"/>
        <a:ext cx="2808007" cy="694945"/>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8066" name="AutoShape 1">
            <a:extLst>
              <a:ext uri="{FF2B5EF4-FFF2-40B4-BE49-F238E27FC236}">
                <a16:creationId xmlns:a16="http://schemas.microsoft.com/office/drawing/2014/main" id="{A6CC8825-8911-4108-BCFE-84F08913B16A}"/>
              </a:ext>
            </a:extLst>
          </p:cNvPr>
          <p:cNvSpPr>
            <a:spLocks noChangeArrowheads="1"/>
          </p:cNvSpPr>
          <p:nvPr/>
        </p:nvSpPr>
        <p:spPr bwMode="auto">
          <a:xfrm>
            <a:off x="0" y="0"/>
            <a:ext cx="6858000" cy="9144000"/>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
        <p:nvSpPr>
          <p:cNvPr id="88067" name="Text Box 2">
            <a:extLst>
              <a:ext uri="{FF2B5EF4-FFF2-40B4-BE49-F238E27FC236}">
                <a16:creationId xmlns:a16="http://schemas.microsoft.com/office/drawing/2014/main" id="{8012E8D4-02E9-440F-A864-7D8F9482E0C2}"/>
              </a:ext>
            </a:extLst>
          </p:cNvPr>
          <p:cNvSpPr txBox="1">
            <a:spLocks noChangeArrowheads="1"/>
          </p:cNvSpPr>
          <p:nvPr/>
        </p:nvSpPr>
        <p:spPr bwMode="auto">
          <a:xfrm>
            <a:off x="0" y="0"/>
            <a:ext cx="29718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
        <p:nvSpPr>
          <p:cNvPr id="88068" name="Text Box 3">
            <a:extLst>
              <a:ext uri="{FF2B5EF4-FFF2-40B4-BE49-F238E27FC236}">
                <a16:creationId xmlns:a16="http://schemas.microsoft.com/office/drawing/2014/main" id="{42B96B3D-3E3D-4DDD-8E4C-1877EC1A72F5}"/>
              </a:ext>
            </a:extLst>
          </p:cNvPr>
          <p:cNvSpPr txBox="1">
            <a:spLocks noChangeArrowheads="1"/>
          </p:cNvSpPr>
          <p:nvPr/>
        </p:nvSpPr>
        <p:spPr bwMode="auto">
          <a:xfrm>
            <a:off x="3884613" y="0"/>
            <a:ext cx="29718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
        <p:nvSpPr>
          <p:cNvPr id="88069" name="Rectangle 4">
            <a:extLst>
              <a:ext uri="{FF2B5EF4-FFF2-40B4-BE49-F238E27FC236}">
                <a16:creationId xmlns:a16="http://schemas.microsoft.com/office/drawing/2014/main" id="{B0830DF6-758A-4210-9823-784E8F379714}"/>
              </a:ext>
            </a:extLst>
          </p:cNvPr>
          <p:cNvSpPr>
            <a:spLocks noGrp="1" noRot="1" noChangeAspect="1" noChangeArrowheads="1"/>
          </p:cNvSpPr>
          <p:nvPr>
            <p:ph type="sldImg"/>
          </p:nvPr>
        </p:nvSpPr>
        <p:spPr bwMode="auto">
          <a:xfrm>
            <a:off x="1143000" y="685800"/>
            <a:ext cx="4570413" cy="3427413"/>
          </a:xfrm>
          <a:prstGeom prst="rect">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D4286C60-0491-4D91-BC49-79269E783758}"/>
              </a:ext>
            </a:extLst>
          </p:cNvPr>
          <p:cNvSpPr>
            <a:spLocks noGrp="1" noChangeArrowheads="1"/>
          </p:cNvSpPr>
          <p:nvPr>
            <p:ph type="body"/>
          </p:nvPr>
        </p:nvSpPr>
        <p:spPr bwMode="auto">
          <a:xfrm>
            <a:off x="685800" y="4343400"/>
            <a:ext cx="5484813" cy="41132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endParaRPr lang="en-US" noProof="0"/>
          </a:p>
        </p:txBody>
      </p:sp>
      <p:sp>
        <p:nvSpPr>
          <p:cNvPr id="88071" name="Text Box 6">
            <a:extLst>
              <a:ext uri="{FF2B5EF4-FFF2-40B4-BE49-F238E27FC236}">
                <a16:creationId xmlns:a16="http://schemas.microsoft.com/office/drawing/2014/main" id="{9DE99DC7-E95A-4A63-9154-37377E542AF9}"/>
              </a:ext>
            </a:extLst>
          </p:cNvPr>
          <p:cNvSpPr txBox="1">
            <a:spLocks noChangeArrowheads="1"/>
          </p:cNvSpPr>
          <p:nvPr/>
        </p:nvSpPr>
        <p:spPr bwMode="auto">
          <a:xfrm>
            <a:off x="0" y="8683625"/>
            <a:ext cx="29718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
        <p:nvSpPr>
          <p:cNvPr id="3079" name="Rectangle 7">
            <a:extLst>
              <a:ext uri="{FF2B5EF4-FFF2-40B4-BE49-F238E27FC236}">
                <a16:creationId xmlns:a16="http://schemas.microsoft.com/office/drawing/2014/main" id="{53144EC4-2C24-4BC1-859A-647875202C92}"/>
              </a:ext>
            </a:extLst>
          </p:cNvPr>
          <p:cNvSpPr>
            <a:spLocks noGrp="1" noChangeArrowheads="1"/>
          </p:cNvSpPr>
          <p:nvPr>
            <p:ph type="sldNum"/>
          </p:nvPr>
        </p:nvSpPr>
        <p:spPr bwMode="auto">
          <a:xfrm>
            <a:off x="3884613" y="8685213"/>
            <a:ext cx="2970212" cy="455612"/>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eaLnBrk="1" hangingPunct="1">
              <a:tabLst>
                <a:tab pos="723900" algn="l"/>
                <a:tab pos="1447800" algn="l"/>
                <a:tab pos="2171700" algn="l"/>
                <a:tab pos="2895600" algn="l"/>
              </a:tabLst>
              <a:defRPr sz="1200">
                <a:solidFill>
                  <a:srgbClr val="000000"/>
                </a:solidFill>
                <a:latin typeface="Times New Roman" panose="02020603050405020304" pitchFamily="18" charset="0"/>
              </a:defRPr>
            </a:lvl1pPr>
          </a:lstStyle>
          <a:p>
            <a:fld id="{A6C908FF-FFBC-4C09-843A-D89BE985A074}"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70EDEA41-A986-4DF0-AB4D-8F5C70741FEF}"/>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8AE1CD87-3C32-4251-8DF2-DD2FCABA6736}" type="slidenum">
              <a:rPr lang="en-US" altLang="en-US">
                <a:solidFill>
                  <a:srgbClr val="000000"/>
                </a:solidFill>
                <a:latin typeface="Times New Roman" panose="02020603050405020304" pitchFamily="18" charset="0"/>
              </a:rPr>
              <a:pPr/>
              <a:t>1</a:t>
            </a:fld>
            <a:endParaRPr lang="en-US" altLang="en-US">
              <a:solidFill>
                <a:srgbClr val="000000"/>
              </a:solidFill>
              <a:latin typeface="Times New Roman" panose="02020603050405020304" pitchFamily="18" charset="0"/>
            </a:endParaRPr>
          </a:p>
        </p:txBody>
      </p:sp>
      <p:sp>
        <p:nvSpPr>
          <p:cNvPr id="89091" name="Text Box 1">
            <a:extLst>
              <a:ext uri="{FF2B5EF4-FFF2-40B4-BE49-F238E27FC236}">
                <a16:creationId xmlns:a16="http://schemas.microsoft.com/office/drawing/2014/main" id="{3A918BA7-E5FA-4651-9805-C8629C09D680}"/>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algn="r" eaLnBrk="1" hangingPunct="1"/>
            <a:fld id="{601AE849-ED1D-4C21-A286-CC03AF00EDBE}" type="slidenum">
              <a:rPr lang="en-US" altLang="en-US" sz="1200">
                <a:solidFill>
                  <a:srgbClr val="000000"/>
                </a:solidFill>
              </a:rPr>
              <a:pPr algn="r" eaLnBrk="1" hangingPunct="1"/>
              <a:t>1</a:t>
            </a:fld>
            <a:endParaRPr lang="en-US" altLang="en-US" sz="1200">
              <a:solidFill>
                <a:srgbClr val="000000"/>
              </a:solidFill>
            </a:endParaRPr>
          </a:p>
        </p:txBody>
      </p:sp>
      <p:sp>
        <p:nvSpPr>
          <p:cNvPr id="89092" name="Text Box 2">
            <a:extLst>
              <a:ext uri="{FF2B5EF4-FFF2-40B4-BE49-F238E27FC236}">
                <a16:creationId xmlns:a16="http://schemas.microsoft.com/office/drawing/2014/main" id="{9094EB3F-4045-4C8B-A3AF-1C802E20801E}"/>
              </a:ext>
            </a:extLst>
          </p:cNvPr>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p>
            <a:endParaRPr lang="en-US" altLang="en-US"/>
          </a:p>
        </p:txBody>
      </p:sp>
      <p:sp>
        <p:nvSpPr>
          <p:cNvPr id="89093" name="Text Box 3">
            <a:extLst>
              <a:ext uri="{FF2B5EF4-FFF2-40B4-BE49-F238E27FC236}">
                <a16:creationId xmlns:a16="http://schemas.microsoft.com/office/drawing/2014/main" id="{A48B3B25-452E-4A28-99FF-5F2ADF0A42EF}"/>
              </a:ext>
            </a:extLst>
          </p:cNvPr>
          <p:cNvSpPr>
            <a:spLocks noGrp="1" noChangeArrowheads="1"/>
          </p:cNvSpPr>
          <p:nvPr>
            <p:ph type="body"/>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a:latin typeface="Arial" panose="020B0604020202020204" pitchFamily="34" charset="0"/>
              </a:rPr>
              <a:t>This covers most of the CISA Chapter on Business Continuity and Disaster Recovery.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7">
            <a:extLst>
              <a:ext uri="{FF2B5EF4-FFF2-40B4-BE49-F238E27FC236}">
                <a16:creationId xmlns:a16="http://schemas.microsoft.com/office/drawing/2014/main" id="{BBC57881-8E56-4F3F-9E78-532E002E722B}"/>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B866B254-A111-48A2-9670-D4E433DCD78F}" type="slidenum">
              <a:rPr lang="en-US" altLang="en-US">
                <a:solidFill>
                  <a:srgbClr val="000000"/>
                </a:solidFill>
                <a:latin typeface="Times New Roman" panose="02020603050405020304" pitchFamily="18" charset="0"/>
              </a:rPr>
              <a:pPr/>
              <a:t>12</a:t>
            </a:fld>
            <a:endParaRPr lang="en-US" altLang="en-US">
              <a:solidFill>
                <a:srgbClr val="000000"/>
              </a:solidFill>
              <a:latin typeface="Times New Roman" panose="02020603050405020304" pitchFamily="18" charset="0"/>
            </a:endParaRPr>
          </a:p>
        </p:txBody>
      </p:sp>
      <p:sp>
        <p:nvSpPr>
          <p:cNvPr id="96259" name="Rectangle 1">
            <a:extLst>
              <a:ext uri="{FF2B5EF4-FFF2-40B4-BE49-F238E27FC236}">
                <a16:creationId xmlns:a16="http://schemas.microsoft.com/office/drawing/2014/main" id="{BDA5A12B-8440-4B8B-9353-F5B5102C7B23}"/>
              </a:ext>
            </a:extLst>
          </p:cNvPr>
          <p:cNvSpPr>
            <a:spLocks noGrp="1" noRot="1" noChangeAspect="1" noChangeArrowheads="1" noTextEdit="1"/>
          </p:cNvSpPr>
          <p:nvPr>
            <p:ph type="sldImg"/>
          </p:nvPr>
        </p:nvSpPr>
        <p:spPr>
          <a:xfrm>
            <a:off x="1143000" y="685800"/>
            <a:ext cx="4572000" cy="3429000"/>
          </a:xfrm>
          <a:solidFill>
            <a:srgbClr val="FFFFFF"/>
          </a:solidFill>
          <a:ln/>
        </p:spPr>
      </p:sp>
      <p:sp>
        <p:nvSpPr>
          <p:cNvPr id="96260" name="Rectangle 2">
            <a:extLst>
              <a:ext uri="{FF2B5EF4-FFF2-40B4-BE49-F238E27FC236}">
                <a16:creationId xmlns:a16="http://schemas.microsoft.com/office/drawing/2014/main" id="{1B58D765-B879-41FF-9AE0-F24D9F456535}"/>
              </a:ext>
            </a:extLst>
          </p:cNvPr>
          <p:cNvSpPr>
            <a:spLocks noGrp="1" noChangeArrowheads="1"/>
          </p:cNvSpPr>
          <p:nvPr>
            <p:ph type="body" idx="1"/>
          </p:nvPr>
        </p:nvSpPr>
        <p:spPr>
          <a:xfrm>
            <a:off x="685800" y="4343400"/>
            <a:ext cx="5486400" cy="42084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7">
            <a:extLst>
              <a:ext uri="{FF2B5EF4-FFF2-40B4-BE49-F238E27FC236}">
                <a16:creationId xmlns:a16="http://schemas.microsoft.com/office/drawing/2014/main" id="{EF2F5270-60A2-4DEC-95B7-B852E8DA831B}"/>
              </a:ext>
            </a:extLst>
          </p:cNvPr>
          <p:cNvSpPr txBox="1">
            <a:spLocks noGrp="1" noChangeArrowheads="1"/>
          </p:cNvSpPr>
          <p:nvPr/>
        </p:nvSpPr>
        <p:spPr bwMode="auto">
          <a:xfrm>
            <a:off x="3884613" y="8685213"/>
            <a:ext cx="2970212"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pPr algn="r" eaLnBrk="1" hangingPunct="1"/>
            <a:fld id="{79FBA92D-D6AD-4422-9846-2EAC028901C0}" type="slidenum">
              <a:rPr lang="en-US" altLang="en-US" sz="1200">
                <a:solidFill>
                  <a:srgbClr val="000000"/>
                </a:solidFill>
                <a:latin typeface="Times New Roman" panose="02020603050405020304" pitchFamily="18" charset="0"/>
              </a:rPr>
              <a:pPr algn="r" eaLnBrk="1" hangingPunct="1"/>
              <a:t>13</a:t>
            </a:fld>
            <a:endParaRPr lang="en-US" altLang="en-US" sz="1200">
              <a:solidFill>
                <a:srgbClr val="000000"/>
              </a:solidFill>
              <a:latin typeface="Times New Roman" panose="02020603050405020304" pitchFamily="18" charset="0"/>
            </a:endParaRPr>
          </a:p>
        </p:txBody>
      </p:sp>
      <p:sp>
        <p:nvSpPr>
          <p:cNvPr id="97283" name="Text Box 1">
            <a:extLst>
              <a:ext uri="{FF2B5EF4-FFF2-40B4-BE49-F238E27FC236}">
                <a16:creationId xmlns:a16="http://schemas.microsoft.com/office/drawing/2014/main" id="{5BB28C04-1C97-42A3-9DFC-13BF91699DB4}"/>
              </a:ext>
            </a:extLst>
          </p:cNvPr>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p>
            <a:endParaRPr lang="en-US" altLang="en-US"/>
          </a:p>
        </p:txBody>
      </p:sp>
      <p:sp>
        <p:nvSpPr>
          <p:cNvPr id="97284" name="Text Box 2">
            <a:extLst>
              <a:ext uri="{FF2B5EF4-FFF2-40B4-BE49-F238E27FC236}">
                <a16:creationId xmlns:a16="http://schemas.microsoft.com/office/drawing/2014/main" id="{13EC214E-E6A8-4265-8BB9-50100E469246}"/>
              </a:ext>
            </a:extLst>
          </p:cNvPr>
          <p:cNvSpPr>
            <a:spLocks noGrp="1" noChangeArrowheads="1"/>
          </p:cNvSpPr>
          <p:nvPr>
            <p:ph type="body"/>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a:latin typeface="Arial" panose="020B0604020202020204" pitchFamily="34" charset="0"/>
              </a:rPr>
              <a:t>It is a good idea to classify business processes.  Upper management should do this.</a:t>
            </a:r>
          </a:p>
        </p:txBody>
      </p:sp>
      <p:sp>
        <p:nvSpPr>
          <p:cNvPr id="97285" name="Text Box 3">
            <a:extLst>
              <a:ext uri="{FF2B5EF4-FFF2-40B4-BE49-F238E27FC236}">
                <a16:creationId xmlns:a16="http://schemas.microsoft.com/office/drawing/2014/main" id="{FFEEF814-CF70-45EA-A86D-CA7080ACB1BB}"/>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algn="r" eaLnBrk="1" hangingPunct="1"/>
            <a:fld id="{EDC3EE8F-21E1-4950-BEC9-292F21F978A9}" type="slidenum">
              <a:rPr lang="en-US" altLang="en-US" sz="1200">
                <a:solidFill>
                  <a:srgbClr val="000000"/>
                </a:solidFill>
              </a:rPr>
              <a:pPr algn="r" eaLnBrk="1" hangingPunct="1"/>
              <a:t>13</a:t>
            </a:fld>
            <a:endParaRPr lang="en-US" altLang="en-US" sz="1200">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0354" name="Rectangle 7">
            <a:extLst>
              <a:ext uri="{FF2B5EF4-FFF2-40B4-BE49-F238E27FC236}">
                <a16:creationId xmlns:a16="http://schemas.microsoft.com/office/drawing/2014/main" id="{B847B7F7-1B3F-4AF1-B8D7-680A78A0E268}"/>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29FFCDC4-A3A2-4273-B81C-FD29A8E7C1BF}" type="slidenum">
              <a:rPr lang="en-US" altLang="en-US">
                <a:solidFill>
                  <a:srgbClr val="000000"/>
                </a:solidFill>
                <a:latin typeface="Times New Roman" panose="02020603050405020304" pitchFamily="18" charset="0"/>
              </a:rPr>
              <a:pPr/>
              <a:t>16</a:t>
            </a:fld>
            <a:endParaRPr lang="en-US" altLang="en-US">
              <a:solidFill>
                <a:srgbClr val="000000"/>
              </a:solidFill>
              <a:latin typeface="Times New Roman" panose="02020603050405020304" pitchFamily="18" charset="0"/>
            </a:endParaRPr>
          </a:p>
        </p:txBody>
      </p:sp>
      <p:sp>
        <p:nvSpPr>
          <p:cNvPr id="100355" name="Text Box 1">
            <a:extLst>
              <a:ext uri="{FF2B5EF4-FFF2-40B4-BE49-F238E27FC236}">
                <a16:creationId xmlns:a16="http://schemas.microsoft.com/office/drawing/2014/main" id="{84E06E2B-B01C-43EB-BEC0-949E480CAE39}"/>
              </a:ext>
            </a:extLst>
          </p:cNvPr>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p>
            <a:endParaRPr lang="en-US" altLang="en-US"/>
          </a:p>
        </p:txBody>
      </p:sp>
      <p:sp>
        <p:nvSpPr>
          <p:cNvPr id="100356" name="Text Box 2">
            <a:extLst>
              <a:ext uri="{FF2B5EF4-FFF2-40B4-BE49-F238E27FC236}">
                <a16:creationId xmlns:a16="http://schemas.microsoft.com/office/drawing/2014/main" id="{A60E81C3-5C61-4E08-8626-A362900E8E37}"/>
              </a:ext>
            </a:extLst>
          </p:cNvPr>
          <p:cNvSpPr>
            <a:spLocks noGrp="1" noChangeArrowheads="1"/>
          </p:cNvSpPr>
          <p:nvPr>
            <p:ph type="body"/>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a:latin typeface="Arial" panose="020B0604020202020204" pitchFamily="34" charset="0"/>
              </a:rPr>
              <a:t>The interruption (red thing) is far to the right.  If we want a short RPO, then RAID or disk mirroring is the best option.  Otherwise we may want to save off a disk image.  A slower recovery would involve tape.</a:t>
            </a:r>
          </a:p>
        </p:txBody>
      </p:sp>
      <p:sp>
        <p:nvSpPr>
          <p:cNvPr id="100357" name="Text Box 3">
            <a:extLst>
              <a:ext uri="{FF2B5EF4-FFF2-40B4-BE49-F238E27FC236}">
                <a16:creationId xmlns:a16="http://schemas.microsoft.com/office/drawing/2014/main" id="{42B1761F-B062-47AD-87A1-01414D39952A}"/>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algn="r" eaLnBrk="1" hangingPunct="1"/>
            <a:fld id="{3AB6E01E-6E60-46FA-8DF1-146D0B894CBA}" type="slidenum">
              <a:rPr lang="en-US" altLang="en-US" sz="1200">
                <a:solidFill>
                  <a:srgbClr val="000000"/>
                </a:solidFill>
              </a:rPr>
              <a:pPr algn="r" eaLnBrk="1" hangingPunct="1"/>
              <a:t>16</a:t>
            </a:fld>
            <a:endParaRPr lang="en-US" altLang="en-US" sz="1200">
              <a:solidFill>
                <a:srgbClr val="000000"/>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7522" name="Rectangle 7">
            <a:extLst>
              <a:ext uri="{FF2B5EF4-FFF2-40B4-BE49-F238E27FC236}">
                <a16:creationId xmlns:a16="http://schemas.microsoft.com/office/drawing/2014/main" id="{52529B0F-0DF9-485A-BE0A-D9FECB39A91F}"/>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68593AA2-6FBC-417F-AE7A-EDE8B1DBE649}" type="slidenum">
              <a:rPr lang="en-US" altLang="en-US">
                <a:solidFill>
                  <a:srgbClr val="000000"/>
                </a:solidFill>
                <a:latin typeface="Times New Roman" panose="02020603050405020304" pitchFamily="18" charset="0"/>
              </a:rPr>
              <a:pPr/>
              <a:t>20</a:t>
            </a:fld>
            <a:endParaRPr lang="en-US" altLang="en-US">
              <a:solidFill>
                <a:srgbClr val="000000"/>
              </a:solidFill>
              <a:latin typeface="Times New Roman" panose="02020603050405020304" pitchFamily="18" charset="0"/>
            </a:endParaRPr>
          </a:p>
        </p:txBody>
      </p:sp>
      <p:sp>
        <p:nvSpPr>
          <p:cNvPr id="107523" name="Text Box 1">
            <a:extLst>
              <a:ext uri="{FF2B5EF4-FFF2-40B4-BE49-F238E27FC236}">
                <a16:creationId xmlns:a16="http://schemas.microsoft.com/office/drawing/2014/main" id="{95869565-5793-48AD-A404-EB911F4899C3}"/>
              </a:ext>
            </a:extLst>
          </p:cNvPr>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p>
            <a:endParaRPr lang="en-US" altLang="en-US"/>
          </a:p>
        </p:txBody>
      </p:sp>
      <p:sp>
        <p:nvSpPr>
          <p:cNvPr id="107524" name="Text Box 2">
            <a:extLst>
              <a:ext uri="{FF2B5EF4-FFF2-40B4-BE49-F238E27FC236}">
                <a16:creationId xmlns:a16="http://schemas.microsoft.com/office/drawing/2014/main" id="{BC210759-983E-46ED-A210-D0ABEF8B3861}"/>
              </a:ext>
            </a:extLst>
          </p:cNvPr>
          <p:cNvSpPr>
            <a:spLocks noGrp="1" noChangeArrowheads="1"/>
          </p:cNvSpPr>
          <p:nvPr>
            <p:ph type="body"/>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a:latin typeface="Arial" panose="020B0604020202020204" pitchFamily="34" charset="0"/>
              </a:rPr>
              <a:t>There is a curve showing the cost of having a system down, and another curve showing the cost of bringing an alternative system up quickly.  The least cost is the cross-point of these two curves.</a:t>
            </a:r>
          </a:p>
        </p:txBody>
      </p:sp>
      <p:sp>
        <p:nvSpPr>
          <p:cNvPr id="107525" name="Text Box 3">
            <a:extLst>
              <a:ext uri="{FF2B5EF4-FFF2-40B4-BE49-F238E27FC236}">
                <a16:creationId xmlns:a16="http://schemas.microsoft.com/office/drawing/2014/main" id="{D340C8CF-4D86-405B-8DF2-5D4F1B8A476B}"/>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algn="r" eaLnBrk="1" hangingPunct="1"/>
            <a:fld id="{D5263219-7F8F-4F0B-AA0B-44754AF20A89}" type="slidenum">
              <a:rPr lang="en-US" altLang="en-US" sz="1200">
                <a:solidFill>
                  <a:srgbClr val="000000"/>
                </a:solidFill>
              </a:rPr>
              <a:pPr algn="r" eaLnBrk="1" hangingPunct="1"/>
              <a:t>20</a:t>
            </a:fld>
            <a:endParaRPr lang="en-US" altLang="en-US" sz="1200">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498" name="Rectangle 7">
            <a:extLst>
              <a:ext uri="{FF2B5EF4-FFF2-40B4-BE49-F238E27FC236}">
                <a16:creationId xmlns:a16="http://schemas.microsoft.com/office/drawing/2014/main" id="{53FEB062-7C65-450B-81BE-DE702A5079DE}"/>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3CEB5436-8A3D-472D-9021-0F5A71212F0E}" type="slidenum">
              <a:rPr lang="en-US" altLang="en-US">
                <a:solidFill>
                  <a:srgbClr val="000000"/>
                </a:solidFill>
                <a:latin typeface="Times New Roman" panose="02020603050405020304" pitchFamily="18" charset="0"/>
              </a:rPr>
              <a:pPr/>
              <a:t>21</a:t>
            </a:fld>
            <a:endParaRPr lang="en-US" altLang="en-US">
              <a:solidFill>
                <a:srgbClr val="000000"/>
              </a:solidFill>
              <a:latin typeface="Times New Roman" panose="02020603050405020304" pitchFamily="18" charset="0"/>
            </a:endParaRPr>
          </a:p>
        </p:txBody>
      </p:sp>
      <p:sp>
        <p:nvSpPr>
          <p:cNvPr id="106499" name="Text Box 1">
            <a:extLst>
              <a:ext uri="{FF2B5EF4-FFF2-40B4-BE49-F238E27FC236}">
                <a16:creationId xmlns:a16="http://schemas.microsoft.com/office/drawing/2014/main" id="{49B0A2AF-7C14-4CB7-8ED9-0D0FC0CC9FF0}"/>
              </a:ext>
            </a:extLst>
          </p:cNvPr>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p>
            <a:endParaRPr lang="en-US" altLang="en-US"/>
          </a:p>
        </p:txBody>
      </p:sp>
      <p:sp>
        <p:nvSpPr>
          <p:cNvPr id="106500" name="Text Box 2">
            <a:extLst>
              <a:ext uri="{FF2B5EF4-FFF2-40B4-BE49-F238E27FC236}">
                <a16:creationId xmlns:a16="http://schemas.microsoft.com/office/drawing/2014/main" id="{92520334-43B6-4506-993F-5F881DA95CDB}"/>
              </a:ext>
            </a:extLst>
          </p:cNvPr>
          <p:cNvSpPr>
            <a:spLocks noGrp="1" noChangeArrowheads="1"/>
          </p:cNvSpPr>
          <p:nvPr>
            <p:ph type="body"/>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a:latin typeface="Arial" panose="020B0604020202020204" pitchFamily="34" charset="0"/>
              </a:rPr>
              <a:t>Hot, warm, cold, and mobile sites can be rented from special companies.  Contracts must be carefully looked over.  A duplicate info processing facility can be a computer system in another division of the company.</a:t>
            </a:r>
          </a:p>
        </p:txBody>
      </p:sp>
      <p:sp>
        <p:nvSpPr>
          <p:cNvPr id="106501" name="Text Box 3">
            <a:extLst>
              <a:ext uri="{FF2B5EF4-FFF2-40B4-BE49-F238E27FC236}">
                <a16:creationId xmlns:a16="http://schemas.microsoft.com/office/drawing/2014/main" id="{1E615740-D413-4966-B322-71F1EA429D11}"/>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algn="r" eaLnBrk="1" hangingPunct="1"/>
            <a:fld id="{0E3F7F7B-E6D4-4793-99A1-C4666B56CC5D}" type="slidenum">
              <a:rPr lang="en-US" altLang="en-US" sz="1200">
                <a:solidFill>
                  <a:srgbClr val="000000"/>
                </a:solidFill>
              </a:rPr>
              <a:pPr algn="r" eaLnBrk="1" hangingPunct="1"/>
              <a:t>21</a:t>
            </a:fld>
            <a:endParaRPr lang="en-US" altLang="en-US" sz="1200">
              <a:solidFill>
                <a:srgbClr val="000000"/>
              </a:solidFill>
            </a:endParaRPr>
          </a:p>
        </p:txBody>
      </p:sp>
    </p:spTree>
    <p:extLst>
      <p:ext uri="{BB962C8B-B14F-4D97-AF65-F5344CB8AC3E}">
        <p14:creationId xmlns:p14="http://schemas.microsoft.com/office/powerpoint/2010/main" val="15539489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8546" name="Rectangle 7">
            <a:extLst>
              <a:ext uri="{FF2B5EF4-FFF2-40B4-BE49-F238E27FC236}">
                <a16:creationId xmlns:a16="http://schemas.microsoft.com/office/drawing/2014/main" id="{B316E394-ECAE-4849-AFB5-92A94251AF51}"/>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40C38F95-5F45-4201-8EA3-542EBB3B83C1}" type="slidenum">
              <a:rPr lang="en-US" altLang="en-US">
                <a:solidFill>
                  <a:srgbClr val="000000"/>
                </a:solidFill>
                <a:latin typeface="Times New Roman" panose="02020603050405020304" pitchFamily="18" charset="0"/>
              </a:rPr>
              <a:pPr/>
              <a:t>22</a:t>
            </a:fld>
            <a:endParaRPr lang="en-US" altLang="en-US">
              <a:solidFill>
                <a:srgbClr val="000000"/>
              </a:solidFill>
              <a:latin typeface="Times New Roman" panose="02020603050405020304" pitchFamily="18" charset="0"/>
            </a:endParaRPr>
          </a:p>
        </p:txBody>
      </p:sp>
      <p:sp>
        <p:nvSpPr>
          <p:cNvPr id="108547" name="Rectangle 1">
            <a:extLst>
              <a:ext uri="{FF2B5EF4-FFF2-40B4-BE49-F238E27FC236}">
                <a16:creationId xmlns:a16="http://schemas.microsoft.com/office/drawing/2014/main" id="{2C04E9C7-27DB-44BB-A78A-71EC7C98E95A}"/>
              </a:ext>
            </a:extLst>
          </p:cNvPr>
          <p:cNvSpPr>
            <a:spLocks noGrp="1" noRot="1" noChangeAspect="1" noChangeArrowheads="1" noTextEdit="1"/>
          </p:cNvSpPr>
          <p:nvPr>
            <p:ph type="sldImg"/>
          </p:nvPr>
        </p:nvSpPr>
        <p:spPr>
          <a:xfrm>
            <a:off x="1143000" y="685800"/>
            <a:ext cx="4572000" cy="3429000"/>
          </a:xfrm>
          <a:solidFill>
            <a:srgbClr val="FFFFFF"/>
          </a:solidFill>
          <a:ln/>
        </p:spPr>
      </p:sp>
      <p:sp>
        <p:nvSpPr>
          <p:cNvPr id="108548" name="Rectangle 2">
            <a:extLst>
              <a:ext uri="{FF2B5EF4-FFF2-40B4-BE49-F238E27FC236}">
                <a16:creationId xmlns:a16="http://schemas.microsoft.com/office/drawing/2014/main" id="{963F0FD5-87BC-415B-BD47-BF20FF4707A9}"/>
              </a:ext>
            </a:extLst>
          </p:cNvPr>
          <p:cNvSpPr>
            <a:spLocks noGrp="1" noChangeArrowheads="1"/>
          </p:cNvSpPr>
          <p:nvPr>
            <p:ph type="body" idx="1"/>
          </p:nvPr>
        </p:nvSpPr>
        <p:spPr>
          <a:xfrm>
            <a:off x="685800" y="4343400"/>
            <a:ext cx="5486400" cy="42084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7462238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9570" name="Rectangle 7">
            <a:extLst>
              <a:ext uri="{FF2B5EF4-FFF2-40B4-BE49-F238E27FC236}">
                <a16:creationId xmlns:a16="http://schemas.microsoft.com/office/drawing/2014/main" id="{B8EF93F2-24AB-4F70-BEAE-A14A459D6F24}"/>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6F57ACE6-92D7-4204-B75C-457D53723B0F}" type="slidenum">
              <a:rPr lang="en-US" altLang="en-US">
                <a:solidFill>
                  <a:srgbClr val="000000"/>
                </a:solidFill>
                <a:latin typeface="Times New Roman" panose="02020603050405020304" pitchFamily="18" charset="0"/>
              </a:rPr>
              <a:pPr/>
              <a:t>23</a:t>
            </a:fld>
            <a:endParaRPr lang="en-US" altLang="en-US">
              <a:solidFill>
                <a:srgbClr val="000000"/>
              </a:solidFill>
              <a:latin typeface="Times New Roman" panose="02020603050405020304" pitchFamily="18" charset="0"/>
            </a:endParaRPr>
          </a:p>
        </p:txBody>
      </p:sp>
      <p:sp>
        <p:nvSpPr>
          <p:cNvPr id="109571" name="Rectangle 1">
            <a:extLst>
              <a:ext uri="{FF2B5EF4-FFF2-40B4-BE49-F238E27FC236}">
                <a16:creationId xmlns:a16="http://schemas.microsoft.com/office/drawing/2014/main" id="{07172CEA-1923-46D0-BEAD-A9D9AB865697}"/>
              </a:ext>
            </a:extLst>
          </p:cNvPr>
          <p:cNvSpPr>
            <a:spLocks noGrp="1" noRot="1" noChangeAspect="1" noChangeArrowheads="1" noTextEdit="1"/>
          </p:cNvSpPr>
          <p:nvPr>
            <p:ph type="sldImg"/>
          </p:nvPr>
        </p:nvSpPr>
        <p:spPr>
          <a:xfrm>
            <a:off x="1143000" y="685800"/>
            <a:ext cx="4572000" cy="3429000"/>
          </a:xfrm>
          <a:solidFill>
            <a:srgbClr val="FFFFFF"/>
          </a:solidFill>
          <a:ln/>
        </p:spPr>
      </p:sp>
      <p:sp>
        <p:nvSpPr>
          <p:cNvPr id="109572" name="Rectangle 2">
            <a:extLst>
              <a:ext uri="{FF2B5EF4-FFF2-40B4-BE49-F238E27FC236}">
                <a16:creationId xmlns:a16="http://schemas.microsoft.com/office/drawing/2014/main" id="{AA203E2F-F09C-464D-AE55-C54A9B5B59E4}"/>
              </a:ext>
            </a:extLst>
          </p:cNvPr>
          <p:cNvSpPr>
            <a:spLocks noGrp="1" noChangeArrowheads="1"/>
          </p:cNvSpPr>
          <p:nvPr>
            <p:ph type="body" idx="1"/>
          </p:nvPr>
        </p:nvSpPr>
        <p:spPr>
          <a:xfrm>
            <a:off x="685800" y="4343400"/>
            <a:ext cx="5486400" cy="42084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9481949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378" name="Rectangle 7">
            <a:extLst>
              <a:ext uri="{FF2B5EF4-FFF2-40B4-BE49-F238E27FC236}">
                <a16:creationId xmlns:a16="http://schemas.microsoft.com/office/drawing/2014/main" id="{C7A3DC34-6EFC-4A0A-954D-D5C6C4E88D25}"/>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C4272A20-A83B-4669-BE2F-B1894B0D77E2}" type="slidenum">
              <a:rPr lang="en-US" altLang="en-US">
                <a:solidFill>
                  <a:srgbClr val="000000"/>
                </a:solidFill>
                <a:latin typeface="Times New Roman" panose="02020603050405020304" pitchFamily="18" charset="0"/>
              </a:rPr>
              <a:pPr/>
              <a:t>27</a:t>
            </a:fld>
            <a:endParaRPr lang="en-US" altLang="en-US">
              <a:solidFill>
                <a:srgbClr val="000000"/>
              </a:solidFill>
              <a:latin typeface="Times New Roman" panose="02020603050405020304" pitchFamily="18" charset="0"/>
            </a:endParaRPr>
          </a:p>
        </p:txBody>
      </p:sp>
      <p:sp>
        <p:nvSpPr>
          <p:cNvPr id="101379" name="Text Box 1">
            <a:extLst>
              <a:ext uri="{FF2B5EF4-FFF2-40B4-BE49-F238E27FC236}">
                <a16:creationId xmlns:a16="http://schemas.microsoft.com/office/drawing/2014/main" id="{87349334-A7D2-41A7-BC9A-1849107B7146}"/>
              </a:ext>
            </a:extLst>
          </p:cNvPr>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p>
            <a:endParaRPr lang="en-US" altLang="en-US"/>
          </a:p>
        </p:txBody>
      </p:sp>
      <p:sp>
        <p:nvSpPr>
          <p:cNvPr id="101380" name="Text Box 2">
            <a:extLst>
              <a:ext uri="{FF2B5EF4-FFF2-40B4-BE49-F238E27FC236}">
                <a16:creationId xmlns:a16="http://schemas.microsoft.com/office/drawing/2014/main" id="{5BE6281B-8927-48DC-B47C-0C01FFAB901D}"/>
              </a:ext>
            </a:extLst>
          </p:cNvPr>
          <p:cNvSpPr>
            <a:spLocks noGrp="1" noChangeArrowheads="1"/>
          </p:cNvSpPr>
          <p:nvPr>
            <p:ph type="body"/>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a:latin typeface="Arial" panose="020B0604020202020204" pitchFamily="34" charset="0"/>
              </a:rPr>
              <a:t>RAID 1 and above use redundancy, offering survival if a single disk fails.</a:t>
            </a:r>
          </a:p>
        </p:txBody>
      </p:sp>
      <p:sp>
        <p:nvSpPr>
          <p:cNvPr id="101381" name="Text Box 3">
            <a:extLst>
              <a:ext uri="{FF2B5EF4-FFF2-40B4-BE49-F238E27FC236}">
                <a16:creationId xmlns:a16="http://schemas.microsoft.com/office/drawing/2014/main" id="{12872002-5107-4B43-B706-AC0216844D82}"/>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algn="r" eaLnBrk="1" hangingPunct="1"/>
            <a:fld id="{14F7B7EE-8346-4F9D-9B5D-F7D839784EFF}" type="slidenum">
              <a:rPr lang="en-US" altLang="en-US" sz="1200">
                <a:solidFill>
                  <a:srgbClr val="000000"/>
                </a:solidFill>
              </a:rPr>
              <a:pPr algn="r" eaLnBrk="1" hangingPunct="1"/>
              <a:t>27</a:t>
            </a:fld>
            <a:endParaRPr lang="en-US" altLang="en-US" sz="1200">
              <a:solidFill>
                <a:srgbClr val="000000"/>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a:extLst>
              <a:ext uri="{FF2B5EF4-FFF2-40B4-BE49-F238E27FC236}">
                <a16:creationId xmlns:a16="http://schemas.microsoft.com/office/drawing/2014/main" id="{0F7A9CB4-B56A-4C5C-ACDB-E5F60C23F48C}"/>
              </a:ext>
            </a:extLst>
          </p:cNvPr>
          <p:cNvSpPr>
            <a:spLocks noGrp="1" noRot="1" noChangeAspect="1" noTextEdit="1"/>
          </p:cNvSpPr>
          <p:nvPr>
            <p:ph type="sldImg"/>
          </p:nvPr>
        </p:nvSpPr>
        <p:spPr>
          <a:ln/>
        </p:spPr>
      </p:sp>
      <p:sp>
        <p:nvSpPr>
          <p:cNvPr id="104451" name="Notes Placeholder 2">
            <a:extLst>
              <a:ext uri="{FF2B5EF4-FFF2-40B4-BE49-F238E27FC236}">
                <a16:creationId xmlns:a16="http://schemas.microsoft.com/office/drawing/2014/main" id="{0743DF3F-F935-4BB1-932B-783EA1A7654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Some things to consider:</a:t>
            </a:r>
          </a:p>
          <a:p>
            <a:r>
              <a:rPr lang="en-US" altLang="en-US" b="1">
                <a:latin typeface="Times New Roman" panose="02020603050405020304" pitchFamily="18" charset="0"/>
              </a:rPr>
              <a:t>Infrastructure:</a:t>
            </a:r>
          </a:p>
          <a:p>
            <a:pPr>
              <a:buFont typeface="Arial" panose="020B0604020202020204" pitchFamily="34" charset="0"/>
              <a:buChar char="•"/>
            </a:pPr>
            <a:r>
              <a:rPr lang="en-US" altLang="en-US">
                <a:latin typeface="Times New Roman" panose="02020603050405020304" pitchFamily="18" charset="0"/>
              </a:rPr>
              <a:t>Creates options if the cloud provider has a service interruption</a:t>
            </a:r>
            <a:r>
              <a:rPr lang="en-US" altLang="en-US" b="1">
                <a:latin typeface="Times New Roman" panose="02020603050405020304" pitchFamily="18" charset="0"/>
              </a:rPr>
              <a:t> </a:t>
            </a:r>
          </a:p>
          <a:p>
            <a:r>
              <a:rPr lang="en-US" altLang="en-US" b="1">
                <a:latin typeface="Times New Roman" panose="02020603050405020304" pitchFamily="18" charset="0"/>
              </a:rPr>
              <a:t>Platform:</a:t>
            </a:r>
          </a:p>
          <a:p>
            <a:pPr>
              <a:buFont typeface="Arial" panose="020B0604020202020204" pitchFamily="34" charset="0"/>
              <a:buChar char="•"/>
            </a:pPr>
            <a:r>
              <a:rPr lang="en-US" altLang="en-US">
                <a:latin typeface="Times New Roman" panose="02020603050405020304" pitchFamily="18" charset="0"/>
              </a:rPr>
              <a:t>Availability</a:t>
            </a:r>
          </a:p>
          <a:p>
            <a:pPr>
              <a:buFont typeface="Arial" panose="020B0604020202020204" pitchFamily="34" charset="0"/>
              <a:buChar char="•"/>
            </a:pPr>
            <a:r>
              <a:rPr lang="en-US" altLang="en-US">
                <a:latin typeface="Times New Roman" panose="02020603050405020304" pitchFamily="18" charset="0"/>
              </a:rPr>
              <a:t>Confidentiality</a:t>
            </a:r>
          </a:p>
          <a:p>
            <a:pPr>
              <a:buFont typeface="Arial" panose="020B0604020202020204" pitchFamily="34" charset="0"/>
              <a:buChar char="•"/>
            </a:pPr>
            <a:r>
              <a:rPr lang="en-US" altLang="en-US">
                <a:latin typeface="Times New Roman" panose="02020603050405020304" pitchFamily="18" charset="0"/>
              </a:rPr>
              <a:t>If a security breach happens, privacy and legal liability</a:t>
            </a:r>
          </a:p>
          <a:p>
            <a:pPr>
              <a:buFont typeface="Arial" panose="020B0604020202020204" pitchFamily="34" charset="0"/>
              <a:buChar char="•"/>
            </a:pPr>
            <a:r>
              <a:rPr lang="en-US" altLang="en-US">
                <a:latin typeface="Times New Roman" panose="02020603050405020304" pitchFamily="18" charset="0"/>
              </a:rPr>
              <a:t>Data ownerships</a:t>
            </a:r>
          </a:p>
          <a:p>
            <a:pPr>
              <a:buFont typeface="Arial" panose="020B0604020202020204" pitchFamily="34" charset="0"/>
              <a:buChar char="•"/>
            </a:pPr>
            <a:r>
              <a:rPr lang="en-US" altLang="en-US">
                <a:latin typeface="Times New Roman" panose="02020603050405020304" pitchFamily="18" charset="0"/>
              </a:rPr>
              <a:t>Concern around e-discovery</a:t>
            </a:r>
          </a:p>
          <a:p>
            <a:r>
              <a:rPr lang="en-US" altLang="en-US" b="1">
                <a:latin typeface="Times New Roman" panose="02020603050405020304" pitchFamily="18" charset="0"/>
              </a:rPr>
              <a:t>Software:</a:t>
            </a:r>
          </a:p>
          <a:p>
            <a:pPr>
              <a:buFont typeface="Arial" panose="020B0604020202020204" pitchFamily="34" charset="0"/>
              <a:buChar char="•"/>
            </a:pPr>
            <a:r>
              <a:rPr lang="en-US" altLang="en-US">
                <a:latin typeface="Times New Roman" panose="02020603050405020304" pitchFamily="18" charset="0"/>
              </a:rPr>
              <a:t>Who owns the application</a:t>
            </a:r>
          </a:p>
          <a:p>
            <a:pPr>
              <a:buFont typeface="Arial" panose="020B0604020202020204" pitchFamily="34" charset="0"/>
              <a:buChar char="•"/>
            </a:pPr>
            <a:r>
              <a:rPr lang="en-US" altLang="en-US">
                <a:latin typeface="Times New Roman" panose="02020603050405020304" pitchFamily="18" charset="0"/>
              </a:rPr>
              <a:t>Where are the applications locations</a:t>
            </a:r>
          </a:p>
          <a:p>
            <a:pPr>
              <a:buFont typeface="Arial" panose="020B0604020202020204" pitchFamily="34" charset="0"/>
              <a:buChar char="•"/>
            </a:pPr>
            <a:endParaRPr lang="en-US" altLang="en-US">
              <a:latin typeface="Times New Roman" panose="02020603050405020304" pitchFamily="18" charset="0"/>
            </a:endParaRPr>
          </a:p>
          <a:p>
            <a:pPr eaLnBrk="1" hangingPunct="1">
              <a:spcBef>
                <a:spcPct val="0"/>
              </a:spcBef>
              <a:buClrTx/>
              <a:buSzTx/>
              <a:buFont typeface="Arial" panose="020B0604020202020204" pitchFamily="34" charset="0"/>
              <a:buNone/>
            </a:pPr>
            <a:r>
              <a:rPr lang="en-US" altLang="en-US">
                <a:solidFill>
                  <a:schemeClr val="tx1"/>
                </a:solidFill>
                <a:latin typeface="Calibri" panose="020F0502020204030204" pitchFamily="34" charset="0"/>
              </a:rPr>
              <a:t>Source:  </a:t>
            </a:r>
            <a:r>
              <a:rPr lang="en-US" altLang="en-US" i="1">
                <a:solidFill>
                  <a:schemeClr val="tx1"/>
                </a:solidFill>
                <a:latin typeface="Calibri" panose="020F0502020204030204" pitchFamily="34" charset="0"/>
              </a:rPr>
              <a:t>CISM® Review Manual 2012</a:t>
            </a:r>
            <a:r>
              <a:rPr lang="en-US" altLang="en-US">
                <a:solidFill>
                  <a:schemeClr val="tx1"/>
                </a:solidFill>
                <a:latin typeface="Calibri" panose="020F0502020204030204" pitchFamily="34" charset="0"/>
              </a:rPr>
              <a:t>, © 2011, ISACA. All rights reserved. Used by permission. Exhibit 3.15</a:t>
            </a:r>
          </a:p>
        </p:txBody>
      </p:sp>
      <p:sp>
        <p:nvSpPr>
          <p:cNvPr id="104452" name="Slide Number Placeholder 3">
            <a:extLst>
              <a:ext uri="{FF2B5EF4-FFF2-40B4-BE49-F238E27FC236}">
                <a16:creationId xmlns:a16="http://schemas.microsoft.com/office/drawing/2014/main" id="{AC6A1E3B-6446-40B1-9D56-FF1B9A0A9E52}"/>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pPr marL="0" marR="0" lvl="0" indent="0" algn="r" defTabSz="4572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Lst>
              <a:defRPr/>
            </a:pPr>
            <a:fld id="{F61084EB-7C9B-49F7-88CE-CC26FA4D26FA}"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rPr>
              <a:pPr marL="0" marR="0" lvl="0" indent="0" algn="r" defTabSz="4572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Lst>
                <a:defRPr/>
              </a:p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02" name="Rectangle 7">
            <a:extLst>
              <a:ext uri="{FF2B5EF4-FFF2-40B4-BE49-F238E27FC236}">
                <a16:creationId xmlns:a16="http://schemas.microsoft.com/office/drawing/2014/main" id="{8989F113-5D50-4D31-87EA-B0953DC58EB2}"/>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8DFB6607-4780-40DF-BF05-B127E5C3F53C}" type="slidenum">
              <a:rPr lang="en-US" altLang="en-US">
                <a:solidFill>
                  <a:srgbClr val="000000"/>
                </a:solidFill>
                <a:latin typeface="Times New Roman" panose="02020603050405020304" pitchFamily="18" charset="0"/>
              </a:rPr>
              <a:pPr/>
              <a:t>32</a:t>
            </a:fld>
            <a:endParaRPr lang="en-US" altLang="en-US">
              <a:solidFill>
                <a:srgbClr val="000000"/>
              </a:solidFill>
              <a:latin typeface="Times New Roman" panose="02020603050405020304" pitchFamily="18" charset="0"/>
            </a:endParaRPr>
          </a:p>
        </p:txBody>
      </p:sp>
      <p:sp>
        <p:nvSpPr>
          <p:cNvPr id="102403" name="Text Box 1">
            <a:extLst>
              <a:ext uri="{FF2B5EF4-FFF2-40B4-BE49-F238E27FC236}">
                <a16:creationId xmlns:a16="http://schemas.microsoft.com/office/drawing/2014/main" id="{C6EA6323-78E6-4625-B9ED-B3C203E1EAF2}"/>
              </a:ext>
            </a:extLst>
          </p:cNvPr>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p>
            <a:endParaRPr lang="en-US" altLang="en-US"/>
          </a:p>
        </p:txBody>
      </p:sp>
      <p:sp>
        <p:nvSpPr>
          <p:cNvPr id="102404" name="Text Box 2">
            <a:extLst>
              <a:ext uri="{FF2B5EF4-FFF2-40B4-BE49-F238E27FC236}">
                <a16:creationId xmlns:a16="http://schemas.microsoft.com/office/drawing/2014/main" id="{EA9563DF-BBA9-4CB0-8ADD-52173DC2F2F7}"/>
              </a:ext>
            </a:extLst>
          </p:cNvPr>
          <p:cNvSpPr>
            <a:spLocks noGrp="1" noChangeArrowheads="1"/>
          </p:cNvSpPr>
          <p:nvPr>
            <p:ph type="body"/>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a:latin typeface="Arial" panose="020B0604020202020204" pitchFamily="34" charset="0"/>
              </a:rPr>
              <a:t>With redundancy, if one part fails, another part can take over.</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a:latin typeface="Arial" panose="020B0604020202020204" pitchFamily="34" charset="0"/>
              </a:rPr>
              <a:t>Diverse Routing means one provider, but multiple routes (or paths). </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a:latin typeface="Arial" panose="020B0604020202020204" pitchFamily="34" charset="0"/>
              </a:rPr>
              <a:t>Alternate Routing means multiple network providers, and/or multiple mediums (fiber, cable, radio)</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a:latin typeface="Arial" panose="020B0604020202020204" pitchFamily="34" charset="0"/>
              </a:rPr>
              <a:t>Long-haul = Long Distance</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a:latin typeface="Arial" panose="020B0604020202020204" pitchFamily="34" charset="0"/>
              </a:rPr>
              <a:t>Last-mile circuit = from office (or home) to service provider (local telco or cable company)</a:t>
            </a:r>
          </a:p>
        </p:txBody>
      </p:sp>
      <p:sp>
        <p:nvSpPr>
          <p:cNvPr id="102405" name="Text Box 3">
            <a:extLst>
              <a:ext uri="{FF2B5EF4-FFF2-40B4-BE49-F238E27FC236}">
                <a16:creationId xmlns:a16="http://schemas.microsoft.com/office/drawing/2014/main" id="{6DC4D83A-5CA3-47DA-A3EE-B3C5485EA93B}"/>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algn="r" eaLnBrk="1" hangingPunct="1"/>
            <a:fld id="{32E1E1BA-D028-457E-B692-9E18E265E8DA}" type="slidenum">
              <a:rPr lang="en-US" altLang="en-US" sz="1200">
                <a:solidFill>
                  <a:srgbClr val="000000"/>
                </a:solidFill>
              </a:rPr>
              <a:pPr algn="r" eaLnBrk="1" hangingPunct="1"/>
              <a:t>32</a:t>
            </a:fld>
            <a:endParaRPr lang="en-US" altLang="en-US" sz="120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Rectangle 7">
            <a:extLst>
              <a:ext uri="{FF2B5EF4-FFF2-40B4-BE49-F238E27FC236}">
                <a16:creationId xmlns:a16="http://schemas.microsoft.com/office/drawing/2014/main" id="{834C0778-C386-4F3C-BF4D-4555BE25B866}"/>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42E4F152-3825-484A-8111-F1572EBAF080}" type="slidenum">
              <a:rPr lang="en-US" altLang="en-US">
                <a:solidFill>
                  <a:srgbClr val="000000"/>
                </a:solidFill>
                <a:latin typeface="Times New Roman" panose="02020603050405020304" pitchFamily="18" charset="0"/>
              </a:rPr>
              <a:pPr/>
              <a:t>2</a:t>
            </a:fld>
            <a:endParaRPr lang="en-US" altLang="en-US">
              <a:solidFill>
                <a:srgbClr val="000000"/>
              </a:solidFill>
              <a:latin typeface="Times New Roman" panose="02020603050405020304" pitchFamily="18" charset="0"/>
            </a:endParaRPr>
          </a:p>
        </p:txBody>
      </p:sp>
      <p:sp>
        <p:nvSpPr>
          <p:cNvPr id="90115" name="Rectangle 1">
            <a:extLst>
              <a:ext uri="{FF2B5EF4-FFF2-40B4-BE49-F238E27FC236}">
                <a16:creationId xmlns:a16="http://schemas.microsoft.com/office/drawing/2014/main" id="{4483CBAA-6361-40BE-888B-432718932DCD}"/>
              </a:ext>
            </a:extLst>
          </p:cNvPr>
          <p:cNvSpPr>
            <a:spLocks noGrp="1" noRot="1" noChangeAspect="1" noChangeArrowheads="1" noTextEdit="1"/>
          </p:cNvSpPr>
          <p:nvPr>
            <p:ph type="sldImg"/>
          </p:nvPr>
        </p:nvSpPr>
        <p:spPr>
          <a:xfrm>
            <a:off x="1143000" y="685800"/>
            <a:ext cx="4572000" cy="3429000"/>
          </a:xfrm>
          <a:solidFill>
            <a:srgbClr val="FFFFFF"/>
          </a:solidFill>
          <a:ln/>
        </p:spPr>
      </p:sp>
      <p:sp>
        <p:nvSpPr>
          <p:cNvPr id="90116" name="Rectangle 2">
            <a:extLst>
              <a:ext uri="{FF2B5EF4-FFF2-40B4-BE49-F238E27FC236}">
                <a16:creationId xmlns:a16="http://schemas.microsoft.com/office/drawing/2014/main" id="{74B5392C-CC69-4B2E-A778-38D7C09AD256}"/>
              </a:ext>
            </a:extLst>
          </p:cNvPr>
          <p:cNvSpPr>
            <a:spLocks noGrp="1" noChangeArrowheads="1"/>
          </p:cNvSpPr>
          <p:nvPr>
            <p:ph type="body" idx="1"/>
          </p:nvPr>
        </p:nvSpPr>
        <p:spPr>
          <a:xfrm>
            <a:off x="685800" y="4343400"/>
            <a:ext cx="5486400" cy="42084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r>
              <a:rPr lang="en-US" altLang="en-US">
                <a:latin typeface="Times New Roman" panose="02020603050405020304" pitchFamily="18" charset="0"/>
              </a:rPr>
              <a:t>MINOR CHANGES TYPED FULL NAME INSTEAD OF ABBREVIATION (MEGAN)</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0594" name="Rectangle 7">
            <a:extLst>
              <a:ext uri="{FF2B5EF4-FFF2-40B4-BE49-F238E27FC236}">
                <a16:creationId xmlns:a16="http://schemas.microsoft.com/office/drawing/2014/main" id="{97A7F6CA-5F36-416B-9F4F-FD30D7AD5EB2}"/>
              </a:ext>
            </a:extLst>
          </p:cNvPr>
          <p:cNvSpPr txBox="1">
            <a:spLocks noGrp="1" noChangeArrowheads="1"/>
          </p:cNvSpPr>
          <p:nvPr/>
        </p:nvSpPr>
        <p:spPr bwMode="auto">
          <a:xfrm>
            <a:off x="3884613" y="8685213"/>
            <a:ext cx="2970212"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pPr algn="r" eaLnBrk="1" hangingPunct="1"/>
            <a:fld id="{326B4B4C-E8E8-4285-A57F-389B90C56C9D}" type="slidenum">
              <a:rPr lang="en-US" altLang="en-US" sz="1200">
                <a:solidFill>
                  <a:srgbClr val="000000"/>
                </a:solidFill>
                <a:latin typeface="Times New Roman" panose="02020603050405020304" pitchFamily="18" charset="0"/>
              </a:rPr>
              <a:pPr algn="r" eaLnBrk="1" hangingPunct="1"/>
              <a:t>35</a:t>
            </a:fld>
            <a:endParaRPr lang="en-US" altLang="en-US" sz="1200">
              <a:solidFill>
                <a:srgbClr val="000000"/>
              </a:solidFill>
              <a:latin typeface="Times New Roman" panose="02020603050405020304" pitchFamily="18" charset="0"/>
            </a:endParaRPr>
          </a:p>
        </p:txBody>
      </p:sp>
      <p:sp>
        <p:nvSpPr>
          <p:cNvPr id="110595" name="Text Box 1">
            <a:extLst>
              <a:ext uri="{FF2B5EF4-FFF2-40B4-BE49-F238E27FC236}">
                <a16:creationId xmlns:a16="http://schemas.microsoft.com/office/drawing/2014/main" id="{275847A4-0E80-4727-B3B0-CBE53927CBD2}"/>
              </a:ext>
            </a:extLst>
          </p:cNvPr>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p>
            <a:endParaRPr lang="en-US" altLang="en-US"/>
          </a:p>
        </p:txBody>
      </p:sp>
      <p:sp>
        <p:nvSpPr>
          <p:cNvPr id="110596" name="Text Box 2">
            <a:extLst>
              <a:ext uri="{FF2B5EF4-FFF2-40B4-BE49-F238E27FC236}">
                <a16:creationId xmlns:a16="http://schemas.microsoft.com/office/drawing/2014/main" id="{AA970127-4D06-4481-9A78-027EF354721C}"/>
              </a:ext>
            </a:extLst>
          </p:cNvPr>
          <p:cNvSpPr>
            <a:spLocks noGrp="1" noChangeArrowheads="1"/>
          </p:cNvSpPr>
          <p:nvPr>
            <p:ph type="body"/>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a:latin typeface="Arial" panose="020B0604020202020204" pitchFamily="34" charset="0"/>
              </a:rPr>
              <a:t>Some business processes are more important than other business processes.  Sales is more important in the short term than engineering, and possibly more than the factory.  That is why business processes are prioritized.</a:t>
            </a:r>
          </a:p>
        </p:txBody>
      </p:sp>
      <p:sp>
        <p:nvSpPr>
          <p:cNvPr id="110597" name="Text Box 3">
            <a:extLst>
              <a:ext uri="{FF2B5EF4-FFF2-40B4-BE49-F238E27FC236}">
                <a16:creationId xmlns:a16="http://schemas.microsoft.com/office/drawing/2014/main" id="{8CD555EE-47E4-44C1-9EDF-16627AFF947B}"/>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algn="r" eaLnBrk="1" hangingPunct="1"/>
            <a:fld id="{9267123F-50E9-46EF-8254-4DE80D4C129F}" type="slidenum">
              <a:rPr lang="en-US" altLang="en-US" sz="1200">
                <a:solidFill>
                  <a:srgbClr val="000000"/>
                </a:solidFill>
              </a:rPr>
              <a:pPr algn="r" eaLnBrk="1" hangingPunct="1"/>
              <a:t>35</a:t>
            </a:fld>
            <a:endParaRPr lang="en-US" altLang="en-US" sz="1200">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6738" name="Rectangle 7">
            <a:extLst>
              <a:ext uri="{FF2B5EF4-FFF2-40B4-BE49-F238E27FC236}">
                <a16:creationId xmlns:a16="http://schemas.microsoft.com/office/drawing/2014/main" id="{F2F6290D-45DE-4A11-A79E-72FBA761C030}"/>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pPr>
            <a:fld id="{C1BBD07D-1A95-41E5-97AC-7EF35EECAE30}" type="slidenum">
              <a:rPr lang="en-US" altLang="en-US">
                <a:solidFill>
                  <a:schemeClr val="tx1"/>
                </a:solidFill>
              </a:rPr>
              <a:pPr>
                <a:spcBef>
                  <a:spcPct val="0"/>
                </a:spcBef>
              </a:pPr>
              <a:t>37</a:t>
            </a:fld>
            <a:endParaRPr lang="en-US" altLang="en-US">
              <a:solidFill>
                <a:schemeClr val="tx1"/>
              </a:solidFill>
            </a:endParaRPr>
          </a:p>
        </p:txBody>
      </p:sp>
      <p:sp>
        <p:nvSpPr>
          <p:cNvPr id="116739" name="Rectangle 1">
            <a:extLst>
              <a:ext uri="{FF2B5EF4-FFF2-40B4-BE49-F238E27FC236}">
                <a16:creationId xmlns:a16="http://schemas.microsoft.com/office/drawing/2014/main" id="{EFE1D618-9C5F-4715-8DE4-7CFEC3FE7A75}"/>
              </a:ext>
            </a:extLst>
          </p:cNvPr>
          <p:cNvSpPr>
            <a:spLocks noGrp="1" noRot="1" noChangeAspect="1" noChangeArrowheads="1" noTextEdit="1"/>
          </p:cNvSpPr>
          <p:nvPr>
            <p:ph type="sldImg"/>
          </p:nvPr>
        </p:nvSpPr>
        <p:spPr>
          <a:solidFill>
            <a:srgbClr val="FFFFFF"/>
          </a:solidFill>
          <a:ln/>
        </p:spPr>
      </p:sp>
      <p:sp>
        <p:nvSpPr>
          <p:cNvPr id="116740" name="Rectangle 2">
            <a:extLst>
              <a:ext uri="{FF2B5EF4-FFF2-40B4-BE49-F238E27FC236}">
                <a16:creationId xmlns:a16="http://schemas.microsoft.com/office/drawing/2014/main" id="{6FDFE8BE-F71D-40EF-874B-1ADDB82E6279}"/>
              </a:ext>
            </a:extLst>
          </p:cNvPr>
          <p:cNvSpPr>
            <a:spLocks noGrp="1" noChangeArrowheads="1"/>
          </p:cNvSpPr>
          <p:nvPr>
            <p:ph type="body" idx="1"/>
          </p:nvPr>
        </p:nvSpPr>
        <p:spPr>
          <a:xfrm>
            <a:off x="685800" y="4343400"/>
            <a:ext cx="5486400" cy="42084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5714" name="Rectangle 7">
            <a:extLst>
              <a:ext uri="{FF2B5EF4-FFF2-40B4-BE49-F238E27FC236}">
                <a16:creationId xmlns:a16="http://schemas.microsoft.com/office/drawing/2014/main" id="{1BC86143-98FC-46DB-8929-E30CF6AD6E5D}"/>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pPr>
            <a:fld id="{491BA9C9-71DF-45C3-BF7B-49371739D368}" type="slidenum">
              <a:rPr lang="en-US" altLang="en-US">
                <a:solidFill>
                  <a:schemeClr val="tx1"/>
                </a:solidFill>
              </a:rPr>
              <a:pPr>
                <a:spcBef>
                  <a:spcPct val="0"/>
                </a:spcBef>
              </a:pPr>
              <a:t>38</a:t>
            </a:fld>
            <a:endParaRPr lang="en-US" altLang="en-US">
              <a:solidFill>
                <a:schemeClr val="tx1"/>
              </a:solidFill>
            </a:endParaRPr>
          </a:p>
        </p:txBody>
      </p:sp>
      <p:sp>
        <p:nvSpPr>
          <p:cNvPr id="115715" name="Text Box 1">
            <a:extLst>
              <a:ext uri="{FF2B5EF4-FFF2-40B4-BE49-F238E27FC236}">
                <a16:creationId xmlns:a16="http://schemas.microsoft.com/office/drawing/2014/main" id="{801E55C4-D3E7-4824-B03C-28F1383B3081}"/>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lgn="r" eaLnBrk="1" hangingPunct="1">
              <a:spcBef>
                <a:spcPct val="0"/>
              </a:spcBef>
            </a:pPr>
            <a:fld id="{9F027036-ABC5-4AE6-9CC0-D2890ED91485}" type="slidenum">
              <a:rPr lang="en-US" altLang="en-US">
                <a:latin typeface="Arial" panose="020B0604020202020204" pitchFamily="34" charset="0"/>
              </a:rPr>
              <a:pPr algn="r" eaLnBrk="1" hangingPunct="1">
                <a:spcBef>
                  <a:spcPct val="0"/>
                </a:spcBef>
              </a:pPr>
              <a:t>38</a:t>
            </a:fld>
            <a:endParaRPr lang="en-US" altLang="en-US">
              <a:latin typeface="Arial" panose="020B0604020202020204" pitchFamily="34" charset="0"/>
            </a:endParaRPr>
          </a:p>
        </p:txBody>
      </p:sp>
      <p:sp>
        <p:nvSpPr>
          <p:cNvPr id="115716" name="Text Box 2">
            <a:extLst>
              <a:ext uri="{FF2B5EF4-FFF2-40B4-BE49-F238E27FC236}">
                <a16:creationId xmlns:a16="http://schemas.microsoft.com/office/drawing/2014/main" id="{5DD647CC-8BD1-4C6D-BE1D-5CC10BFB1398}"/>
              </a:ext>
            </a:extLst>
          </p:cNvPr>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lvl1pPr>
              <a:spcBef>
                <a:spcPct val="30000"/>
              </a:spcBef>
              <a:defRPr sz="1200">
                <a:solidFill>
                  <a:srgbClr val="000000"/>
                </a:solidFill>
                <a:latin typeface="Times New Roman" panose="02020603050405020304" pitchFamily="18" charset="0"/>
              </a:defRPr>
            </a:lvl1pPr>
            <a:lvl2pPr>
              <a:spcBef>
                <a:spcPct val="30000"/>
              </a:spcBef>
              <a:defRPr sz="1200">
                <a:solidFill>
                  <a:srgbClr val="000000"/>
                </a:solidFill>
                <a:latin typeface="Times New Roman" panose="02020603050405020304" pitchFamily="18" charset="0"/>
              </a:defRPr>
            </a:lvl2pPr>
            <a:lvl3pPr>
              <a:spcBef>
                <a:spcPct val="30000"/>
              </a:spcBef>
              <a:defRPr sz="1200">
                <a:solidFill>
                  <a:srgbClr val="000000"/>
                </a:solidFill>
                <a:latin typeface="Times New Roman" panose="02020603050405020304" pitchFamily="18" charset="0"/>
              </a:defRPr>
            </a:lvl3pPr>
            <a:lvl4pPr>
              <a:spcBef>
                <a:spcPct val="30000"/>
              </a:spcBef>
              <a:defRPr sz="1200">
                <a:solidFill>
                  <a:srgbClr val="000000"/>
                </a:solidFill>
                <a:latin typeface="Times New Roman" panose="02020603050405020304" pitchFamily="18" charset="0"/>
              </a:defRPr>
            </a:lvl4pPr>
            <a:lvl5pPr>
              <a:spcBef>
                <a:spcPct val="30000"/>
              </a:spcBef>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spcBef>
                <a:spcPct val="0"/>
              </a:spcBef>
            </a:pPr>
            <a:endParaRPr lang="en-US" altLang="en-US" sz="1800">
              <a:solidFill>
                <a:schemeClr val="tx1"/>
              </a:solidFill>
              <a:latin typeface="Arial" panose="020B0604020202020204" pitchFamily="34" charset="0"/>
            </a:endParaRPr>
          </a:p>
        </p:txBody>
      </p:sp>
      <p:sp>
        <p:nvSpPr>
          <p:cNvPr id="115717" name="Text Box 3">
            <a:extLst>
              <a:ext uri="{FF2B5EF4-FFF2-40B4-BE49-F238E27FC236}">
                <a16:creationId xmlns:a16="http://schemas.microsoft.com/office/drawing/2014/main" id="{2C7A0C3D-78D1-4874-8E14-0168EB069013}"/>
              </a:ext>
            </a:extLst>
          </p:cNvPr>
          <p:cNvSpPr>
            <a:spLocks noGrp="1" noChangeArrowheads="1"/>
          </p:cNvSpPr>
          <p:nvPr>
            <p:ph type="body"/>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latin typeface="Arial" panose="020B0604020202020204" pitchFamily="34" charset="0"/>
              </a:rPr>
              <a:t>From All-in-One CISSP Exam Guide, 4</a:t>
            </a:r>
            <a:r>
              <a:rPr lang="en-US" altLang="en-US" baseline="30000" dirty="0">
                <a:latin typeface="Arial" panose="020B0604020202020204" pitchFamily="34" charset="0"/>
              </a:rPr>
              <a:t>th</a:t>
            </a:r>
            <a:r>
              <a:rPr lang="en-US" altLang="en-US" dirty="0">
                <a:latin typeface="Arial" panose="020B0604020202020204" pitchFamily="34" charset="0"/>
              </a:rPr>
              <a:t> Edition, Shon Harris, McGraw Hill Osborne</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US" dirty="0">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4690" name="Rectangle 7">
            <a:extLst>
              <a:ext uri="{FF2B5EF4-FFF2-40B4-BE49-F238E27FC236}">
                <a16:creationId xmlns:a16="http://schemas.microsoft.com/office/drawing/2014/main" id="{FEDF16F8-D4BA-4817-A9F3-FF3888A61A0E}"/>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pPr>
            <a:fld id="{24A22329-1D71-48F6-B757-5A60F0262907}" type="slidenum">
              <a:rPr lang="en-US" altLang="en-US">
                <a:solidFill>
                  <a:schemeClr val="tx1"/>
                </a:solidFill>
              </a:rPr>
              <a:pPr>
                <a:spcBef>
                  <a:spcPct val="0"/>
                </a:spcBef>
              </a:pPr>
              <a:t>39</a:t>
            </a:fld>
            <a:endParaRPr lang="en-US" altLang="en-US">
              <a:solidFill>
                <a:schemeClr val="tx1"/>
              </a:solidFill>
            </a:endParaRPr>
          </a:p>
        </p:txBody>
      </p:sp>
      <p:sp>
        <p:nvSpPr>
          <p:cNvPr id="114691" name="Rectangle 1">
            <a:extLst>
              <a:ext uri="{FF2B5EF4-FFF2-40B4-BE49-F238E27FC236}">
                <a16:creationId xmlns:a16="http://schemas.microsoft.com/office/drawing/2014/main" id="{70B39633-7A5A-40CC-9F10-BC059B58808B}"/>
              </a:ext>
            </a:extLst>
          </p:cNvPr>
          <p:cNvSpPr>
            <a:spLocks noGrp="1" noRot="1" noChangeAspect="1" noChangeArrowheads="1" noTextEdit="1"/>
          </p:cNvSpPr>
          <p:nvPr>
            <p:ph type="sldImg"/>
          </p:nvPr>
        </p:nvSpPr>
        <p:spPr>
          <a:solidFill>
            <a:srgbClr val="FFFFFF"/>
          </a:solidFill>
          <a:ln/>
        </p:spPr>
      </p:sp>
      <p:sp>
        <p:nvSpPr>
          <p:cNvPr id="114692" name="Rectangle 2">
            <a:extLst>
              <a:ext uri="{FF2B5EF4-FFF2-40B4-BE49-F238E27FC236}">
                <a16:creationId xmlns:a16="http://schemas.microsoft.com/office/drawing/2014/main" id="{54A31378-6CDC-4600-9C8A-838A52459DD2}"/>
              </a:ext>
            </a:extLst>
          </p:cNvPr>
          <p:cNvSpPr>
            <a:spLocks noGrp="1" noChangeArrowheads="1"/>
          </p:cNvSpPr>
          <p:nvPr>
            <p:ph type="body" idx="1"/>
          </p:nvPr>
        </p:nvSpPr>
        <p:spPr>
          <a:xfrm>
            <a:off x="685800" y="4343400"/>
            <a:ext cx="5486400" cy="42084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r>
              <a:rPr lang="en-US" altLang="en-US">
                <a:latin typeface="Times New Roman" panose="02020603050405020304" pitchFamily="18" charset="0"/>
              </a:rPr>
              <a:t>Son:  Disks rotate: 7 disks are continually rotated.  </a:t>
            </a:r>
          </a:p>
          <a:p>
            <a:r>
              <a:rPr lang="en-US" altLang="en-US">
                <a:latin typeface="Times New Roman" panose="02020603050405020304" pitchFamily="18" charset="0"/>
              </a:rPr>
              <a:t>Father:  4-5 tapes (or disks) are rotated, with the oldest always being overlaid.</a:t>
            </a:r>
          </a:p>
          <a:p>
            <a:r>
              <a:rPr lang="en-US" altLang="en-US">
                <a:latin typeface="Times New Roman" panose="02020603050405020304" pitchFamily="18" charset="0"/>
              </a:rPr>
              <a:t>Grandfather:  12 or 24 tapes can maintain a monthly history for 1 or 2 years.</a:t>
            </a:r>
          </a:p>
          <a:p>
            <a:endParaRPr lang="en-US" altLang="en-US">
              <a:latin typeface="Times New Roman" panose="02020603050405020304"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7762" name="Rectangle 7">
            <a:extLst>
              <a:ext uri="{FF2B5EF4-FFF2-40B4-BE49-F238E27FC236}">
                <a16:creationId xmlns:a16="http://schemas.microsoft.com/office/drawing/2014/main" id="{38C94D3C-59E9-49D3-9223-9996D22BC3AF}"/>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pPr>
            <a:fld id="{19BD88FC-05BE-4E1E-8998-F011A9838BB4}" type="slidenum">
              <a:rPr lang="en-US" altLang="en-US">
                <a:solidFill>
                  <a:schemeClr val="tx1"/>
                </a:solidFill>
              </a:rPr>
              <a:pPr>
                <a:spcBef>
                  <a:spcPct val="0"/>
                </a:spcBef>
              </a:pPr>
              <a:t>40</a:t>
            </a:fld>
            <a:endParaRPr lang="en-US" altLang="en-US">
              <a:solidFill>
                <a:schemeClr val="tx1"/>
              </a:solidFill>
            </a:endParaRPr>
          </a:p>
        </p:txBody>
      </p:sp>
      <p:sp>
        <p:nvSpPr>
          <p:cNvPr id="117763" name="Rectangle 1">
            <a:extLst>
              <a:ext uri="{FF2B5EF4-FFF2-40B4-BE49-F238E27FC236}">
                <a16:creationId xmlns:a16="http://schemas.microsoft.com/office/drawing/2014/main" id="{302B8FF9-C022-4234-A068-E9E97ACDDB5D}"/>
              </a:ext>
            </a:extLst>
          </p:cNvPr>
          <p:cNvSpPr>
            <a:spLocks noGrp="1" noRot="1" noChangeAspect="1" noChangeArrowheads="1" noTextEdit="1"/>
          </p:cNvSpPr>
          <p:nvPr>
            <p:ph type="sldImg"/>
          </p:nvPr>
        </p:nvSpPr>
        <p:spPr>
          <a:solidFill>
            <a:srgbClr val="FFFFFF"/>
          </a:solidFill>
          <a:ln/>
        </p:spPr>
      </p:sp>
      <p:sp>
        <p:nvSpPr>
          <p:cNvPr id="117764" name="Rectangle 2">
            <a:extLst>
              <a:ext uri="{FF2B5EF4-FFF2-40B4-BE49-F238E27FC236}">
                <a16:creationId xmlns:a16="http://schemas.microsoft.com/office/drawing/2014/main" id="{E0429655-D233-4B69-A63B-41AD102C6D90}"/>
              </a:ext>
            </a:extLst>
          </p:cNvPr>
          <p:cNvSpPr>
            <a:spLocks noGrp="1" noChangeArrowheads="1"/>
          </p:cNvSpPr>
          <p:nvPr>
            <p:ph type="body" idx="1"/>
          </p:nvPr>
        </p:nvSpPr>
        <p:spPr>
          <a:xfrm>
            <a:off x="685800" y="4343400"/>
            <a:ext cx="5486400" cy="42084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8786" name="Rectangle 7">
            <a:extLst>
              <a:ext uri="{FF2B5EF4-FFF2-40B4-BE49-F238E27FC236}">
                <a16:creationId xmlns:a16="http://schemas.microsoft.com/office/drawing/2014/main" id="{E70C934E-32B1-46D5-A7B9-DDDFBE8638E7}"/>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0D81227C-B837-4128-8334-ED35875D2C3E}" type="slidenum">
              <a:rPr lang="en-US" altLang="en-US">
                <a:solidFill>
                  <a:srgbClr val="000000"/>
                </a:solidFill>
                <a:latin typeface="Times New Roman" panose="02020603050405020304" pitchFamily="18" charset="0"/>
              </a:rPr>
              <a:pPr/>
              <a:t>42</a:t>
            </a:fld>
            <a:endParaRPr lang="en-US" altLang="en-US">
              <a:solidFill>
                <a:srgbClr val="000000"/>
              </a:solidFill>
              <a:latin typeface="Times New Roman" panose="02020603050405020304" pitchFamily="18" charset="0"/>
            </a:endParaRPr>
          </a:p>
        </p:txBody>
      </p:sp>
      <p:sp>
        <p:nvSpPr>
          <p:cNvPr id="118787" name="Text Box 1">
            <a:extLst>
              <a:ext uri="{FF2B5EF4-FFF2-40B4-BE49-F238E27FC236}">
                <a16:creationId xmlns:a16="http://schemas.microsoft.com/office/drawing/2014/main" id="{B2FB3648-584B-41D4-B1E0-68044803E717}"/>
              </a:ext>
            </a:extLst>
          </p:cNvPr>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p>
            <a:endParaRPr lang="en-US" altLang="en-US"/>
          </a:p>
        </p:txBody>
      </p:sp>
      <p:sp>
        <p:nvSpPr>
          <p:cNvPr id="118788" name="Text Box 2">
            <a:extLst>
              <a:ext uri="{FF2B5EF4-FFF2-40B4-BE49-F238E27FC236}">
                <a16:creationId xmlns:a16="http://schemas.microsoft.com/office/drawing/2014/main" id="{25DEEE65-FF46-4032-9FE7-4514E0033915}"/>
              </a:ext>
            </a:extLst>
          </p:cNvPr>
          <p:cNvSpPr>
            <a:spLocks noGrp="1" noChangeArrowheads="1"/>
          </p:cNvSpPr>
          <p:nvPr>
            <p:ph type="body"/>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a:latin typeface="Arial" panose="020B0604020202020204" pitchFamily="34" charset="0"/>
              </a:rPr>
              <a:t>This activity diagram shows that some events can happen in parallel, including all the tasks to the right.  In some cases there is a security committee, and anyone on the committee can decide a disaster has occurred.</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US">
              <a:latin typeface="Arial" panose="020B0604020202020204" pitchFamily="34" charset="0"/>
            </a:endParaRP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a:latin typeface="Arial" panose="020B0604020202020204" pitchFamily="34" charset="0"/>
              </a:rPr>
              <a:t>There is also a procedure that includes the criteria for making the declaration in the first place.  Once that determination is made, disaster protocols can begin.</a:t>
            </a:r>
          </a:p>
        </p:txBody>
      </p:sp>
      <p:sp>
        <p:nvSpPr>
          <p:cNvPr id="118789" name="Text Box 3">
            <a:extLst>
              <a:ext uri="{FF2B5EF4-FFF2-40B4-BE49-F238E27FC236}">
                <a16:creationId xmlns:a16="http://schemas.microsoft.com/office/drawing/2014/main" id="{A5C8B906-0994-470B-AA3F-4DE23B39FC7A}"/>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algn="r" eaLnBrk="1" hangingPunct="1"/>
            <a:fld id="{DD542EB4-048F-40DA-BCF9-6F124EDB3A9A}" type="slidenum">
              <a:rPr lang="en-US" altLang="en-US" sz="1200">
                <a:solidFill>
                  <a:srgbClr val="000000"/>
                </a:solidFill>
              </a:rPr>
              <a:pPr algn="r" eaLnBrk="1" hangingPunct="1"/>
              <a:t>42</a:t>
            </a:fld>
            <a:endParaRPr lang="en-US" altLang="en-US" sz="1200">
              <a:solidFill>
                <a:srgbClr val="000000"/>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a:extLst>
              <a:ext uri="{FF2B5EF4-FFF2-40B4-BE49-F238E27FC236}">
                <a16:creationId xmlns:a16="http://schemas.microsoft.com/office/drawing/2014/main" id="{3210320D-3A5D-474F-91B4-BD3907470584}"/>
              </a:ext>
            </a:extLst>
          </p:cNvPr>
          <p:cNvSpPr>
            <a:spLocks noGrp="1" noRot="1" noChangeAspect="1" noTextEdit="1"/>
          </p:cNvSpPr>
          <p:nvPr>
            <p:ph type="sldImg"/>
          </p:nvPr>
        </p:nvSpPr>
        <p:spPr>
          <a:ln/>
        </p:spPr>
      </p:sp>
      <p:sp>
        <p:nvSpPr>
          <p:cNvPr id="119811" name="Notes Placeholder 2">
            <a:extLst>
              <a:ext uri="{FF2B5EF4-FFF2-40B4-BE49-F238E27FC236}">
                <a16:creationId xmlns:a16="http://schemas.microsoft.com/office/drawing/2014/main" id="{BD8823F4-7256-4AA7-B1CC-811662A6475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119812" name="Slide Number Placeholder 3">
            <a:extLst>
              <a:ext uri="{FF2B5EF4-FFF2-40B4-BE49-F238E27FC236}">
                <a16:creationId xmlns:a16="http://schemas.microsoft.com/office/drawing/2014/main" id="{B21BA1A6-D9DD-4D7B-A9F1-6AA2BF590A6F}"/>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pPr>
            <a:fld id="{F56AC944-90D8-4000-B923-D0F0E94AE43C}" type="slidenum">
              <a:rPr lang="en-US" altLang="en-US">
                <a:solidFill>
                  <a:schemeClr val="tx1"/>
                </a:solidFill>
                <a:latin typeface="Arial" panose="020B0604020202020204" pitchFamily="34" charset="0"/>
              </a:rPr>
              <a:pPr>
                <a:spcBef>
                  <a:spcPct val="0"/>
                </a:spcBef>
              </a:pPr>
              <a:t>43</a:t>
            </a:fld>
            <a:endParaRPr lang="en-US" altLang="en-US">
              <a:solidFill>
                <a:schemeClr val="tx1"/>
              </a:solidFill>
              <a:latin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0834" name="Rectangle 7">
            <a:extLst>
              <a:ext uri="{FF2B5EF4-FFF2-40B4-BE49-F238E27FC236}">
                <a16:creationId xmlns:a16="http://schemas.microsoft.com/office/drawing/2014/main" id="{D5D6F3AA-892E-429B-9A28-4CE9A301A295}"/>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F053C854-854E-4818-9341-C874A106271C}" type="slidenum">
              <a:rPr lang="en-US" altLang="en-US">
                <a:solidFill>
                  <a:srgbClr val="000000"/>
                </a:solidFill>
                <a:latin typeface="Times New Roman" panose="02020603050405020304" pitchFamily="18" charset="0"/>
              </a:rPr>
              <a:pPr/>
              <a:t>44</a:t>
            </a:fld>
            <a:endParaRPr lang="en-US" altLang="en-US">
              <a:solidFill>
                <a:srgbClr val="000000"/>
              </a:solidFill>
              <a:latin typeface="Times New Roman" panose="02020603050405020304" pitchFamily="18" charset="0"/>
            </a:endParaRPr>
          </a:p>
        </p:txBody>
      </p:sp>
      <p:sp>
        <p:nvSpPr>
          <p:cNvPr id="120835" name="Text Box 1">
            <a:extLst>
              <a:ext uri="{FF2B5EF4-FFF2-40B4-BE49-F238E27FC236}">
                <a16:creationId xmlns:a16="http://schemas.microsoft.com/office/drawing/2014/main" id="{FFCE865E-F684-4664-99B3-77700965B2A1}"/>
              </a:ext>
            </a:extLst>
          </p:cNvPr>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p>
            <a:endParaRPr lang="en-US" altLang="en-US"/>
          </a:p>
        </p:txBody>
      </p:sp>
      <p:sp>
        <p:nvSpPr>
          <p:cNvPr id="120836" name="Text Box 2">
            <a:extLst>
              <a:ext uri="{FF2B5EF4-FFF2-40B4-BE49-F238E27FC236}">
                <a16:creationId xmlns:a16="http://schemas.microsoft.com/office/drawing/2014/main" id="{8FBE1458-D46B-4890-9D24-D5C88CCA4004}"/>
              </a:ext>
            </a:extLst>
          </p:cNvPr>
          <p:cNvSpPr>
            <a:spLocks noGrp="1" noChangeArrowheads="1"/>
          </p:cNvSpPr>
          <p:nvPr>
            <p:ph type="body"/>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a:latin typeface="Arial" panose="020B0604020202020204" pitchFamily="34" charset="0"/>
              </a:rPr>
              <a:t>People’s lives take FIRST PRIORITY is often a question on a CISA or CISM exam.  </a:t>
            </a:r>
          </a:p>
        </p:txBody>
      </p:sp>
      <p:sp>
        <p:nvSpPr>
          <p:cNvPr id="120837" name="Text Box 3">
            <a:extLst>
              <a:ext uri="{FF2B5EF4-FFF2-40B4-BE49-F238E27FC236}">
                <a16:creationId xmlns:a16="http://schemas.microsoft.com/office/drawing/2014/main" id="{8DB7313A-948F-46DE-9C5A-D852E40EDF91}"/>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algn="r" eaLnBrk="1" hangingPunct="1"/>
            <a:fld id="{4C037067-84E8-4F65-9AA6-F0A04A5B85A3}" type="slidenum">
              <a:rPr lang="en-US" altLang="en-US" sz="1200">
                <a:solidFill>
                  <a:srgbClr val="000000"/>
                </a:solidFill>
              </a:rPr>
              <a:pPr algn="r" eaLnBrk="1" hangingPunct="1"/>
              <a:t>44</a:t>
            </a:fld>
            <a:endParaRPr lang="en-US" altLang="en-US" sz="1200">
              <a:solidFill>
                <a:srgbClr val="000000"/>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1858" name="Rectangle 7">
            <a:extLst>
              <a:ext uri="{FF2B5EF4-FFF2-40B4-BE49-F238E27FC236}">
                <a16:creationId xmlns:a16="http://schemas.microsoft.com/office/drawing/2014/main" id="{F56E3C2D-5C2A-4438-9196-09A51124D5F6}"/>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2A8529D1-A5F1-4782-B72A-8D05C4144AFD}" type="slidenum">
              <a:rPr lang="en-US" altLang="en-US">
                <a:solidFill>
                  <a:srgbClr val="000000"/>
                </a:solidFill>
                <a:latin typeface="Times New Roman" panose="02020603050405020304" pitchFamily="18" charset="0"/>
              </a:rPr>
              <a:pPr/>
              <a:t>45</a:t>
            </a:fld>
            <a:endParaRPr lang="en-US" altLang="en-US">
              <a:solidFill>
                <a:srgbClr val="000000"/>
              </a:solidFill>
              <a:latin typeface="Times New Roman" panose="02020603050405020304" pitchFamily="18" charset="0"/>
            </a:endParaRPr>
          </a:p>
        </p:txBody>
      </p:sp>
      <p:sp>
        <p:nvSpPr>
          <p:cNvPr id="121859" name="Text Box 1">
            <a:extLst>
              <a:ext uri="{FF2B5EF4-FFF2-40B4-BE49-F238E27FC236}">
                <a16:creationId xmlns:a16="http://schemas.microsoft.com/office/drawing/2014/main" id="{3153B83E-5DD7-4808-8AA1-F0EF22771AD5}"/>
              </a:ext>
            </a:extLst>
          </p:cNvPr>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p>
            <a:endParaRPr lang="en-US" altLang="en-US"/>
          </a:p>
        </p:txBody>
      </p:sp>
      <p:sp>
        <p:nvSpPr>
          <p:cNvPr id="121860" name="Text Box 2">
            <a:extLst>
              <a:ext uri="{FF2B5EF4-FFF2-40B4-BE49-F238E27FC236}">
                <a16:creationId xmlns:a16="http://schemas.microsoft.com/office/drawing/2014/main" id="{6660630E-5CA5-49A2-AE36-350279D46E0B}"/>
              </a:ext>
            </a:extLst>
          </p:cNvPr>
          <p:cNvSpPr>
            <a:spLocks noGrp="1" noChangeArrowheads="1"/>
          </p:cNvSpPr>
          <p:nvPr>
            <p:ph type="body"/>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a:latin typeface="Arial" panose="020B0604020202020204" pitchFamily="34" charset="0"/>
              </a:rPr>
              <a:t>Each of these potentially need addressing</a:t>
            </a:r>
          </a:p>
        </p:txBody>
      </p:sp>
      <p:sp>
        <p:nvSpPr>
          <p:cNvPr id="121861" name="Text Box 3">
            <a:extLst>
              <a:ext uri="{FF2B5EF4-FFF2-40B4-BE49-F238E27FC236}">
                <a16:creationId xmlns:a16="http://schemas.microsoft.com/office/drawing/2014/main" id="{5EAD9AA5-E652-4DE4-BE04-F0C517EB14A7}"/>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algn="r" eaLnBrk="1" hangingPunct="1"/>
            <a:fld id="{2D789480-D608-4853-9936-3E14AC7F1D7D}" type="slidenum">
              <a:rPr lang="en-US" altLang="en-US" sz="1200">
                <a:solidFill>
                  <a:srgbClr val="000000"/>
                </a:solidFill>
              </a:rPr>
              <a:pPr algn="r" eaLnBrk="1" hangingPunct="1"/>
              <a:t>45</a:t>
            </a:fld>
            <a:endParaRPr lang="en-US" altLang="en-US" sz="1200">
              <a:solidFill>
                <a:srgbClr val="000000"/>
              </a:solidFil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882" name="Rectangle 7">
            <a:extLst>
              <a:ext uri="{FF2B5EF4-FFF2-40B4-BE49-F238E27FC236}">
                <a16:creationId xmlns:a16="http://schemas.microsoft.com/office/drawing/2014/main" id="{13904316-8F4D-4FBF-BFC9-F09AFF651908}"/>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F15AC02E-FFD0-4464-9B81-AC5D4C43E5A8}" type="slidenum">
              <a:rPr lang="en-US" altLang="en-US">
                <a:solidFill>
                  <a:srgbClr val="000000"/>
                </a:solidFill>
                <a:latin typeface="Times New Roman" panose="02020603050405020304" pitchFamily="18" charset="0"/>
              </a:rPr>
              <a:pPr/>
              <a:t>47</a:t>
            </a:fld>
            <a:endParaRPr lang="en-US" altLang="en-US">
              <a:solidFill>
                <a:srgbClr val="000000"/>
              </a:solidFill>
              <a:latin typeface="Times New Roman" panose="02020603050405020304" pitchFamily="18" charset="0"/>
            </a:endParaRPr>
          </a:p>
        </p:txBody>
      </p:sp>
      <p:sp>
        <p:nvSpPr>
          <p:cNvPr id="122883" name="Text Box 1">
            <a:extLst>
              <a:ext uri="{FF2B5EF4-FFF2-40B4-BE49-F238E27FC236}">
                <a16:creationId xmlns:a16="http://schemas.microsoft.com/office/drawing/2014/main" id="{45DD4959-03AB-4059-9A6D-D4497AD69171}"/>
              </a:ext>
            </a:extLst>
          </p:cNvPr>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p>
            <a:endParaRPr lang="en-US" altLang="en-US"/>
          </a:p>
        </p:txBody>
      </p:sp>
      <p:sp>
        <p:nvSpPr>
          <p:cNvPr id="122884" name="Text Box 2">
            <a:extLst>
              <a:ext uri="{FF2B5EF4-FFF2-40B4-BE49-F238E27FC236}">
                <a16:creationId xmlns:a16="http://schemas.microsoft.com/office/drawing/2014/main" id="{337461EB-0BF8-4CE3-83C9-1E4EBB03F533}"/>
              </a:ext>
            </a:extLst>
          </p:cNvPr>
          <p:cNvSpPr>
            <a:spLocks noGrp="1" noChangeArrowheads="1"/>
          </p:cNvSpPr>
          <p:nvPr>
            <p:ph type="body"/>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a:latin typeface="Arial" panose="020B0604020202020204" pitchFamily="34" charset="0"/>
              </a:rPr>
              <a:t>Here Event Recovery is how to react or recover from the incident.</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a:latin typeface="Arial" panose="020B0604020202020204" pitchFamily="34" charset="0"/>
              </a:rPr>
              <a:t>Business Continuity is how Alternate Processing mode should operate.</a:t>
            </a:r>
          </a:p>
        </p:txBody>
      </p:sp>
      <p:sp>
        <p:nvSpPr>
          <p:cNvPr id="122885" name="Text Box 3">
            <a:extLst>
              <a:ext uri="{FF2B5EF4-FFF2-40B4-BE49-F238E27FC236}">
                <a16:creationId xmlns:a16="http://schemas.microsoft.com/office/drawing/2014/main" id="{8E445288-4C91-48CD-B7C6-02374C4B71EA}"/>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algn="r" eaLnBrk="1" hangingPunct="1"/>
            <a:fld id="{C94A2C40-B748-4DD9-B00A-3778B945A53A}" type="slidenum">
              <a:rPr lang="en-US" altLang="en-US" sz="1200">
                <a:solidFill>
                  <a:srgbClr val="000000"/>
                </a:solidFill>
              </a:rPr>
              <a:pPr algn="r" eaLnBrk="1" hangingPunct="1"/>
              <a:t>47</a:t>
            </a:fld>
            <a:endParaRPr lang="en-US" altLang="en-US" sz="1200">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138" name="Rectangle 7">
            <a:extLst>
              <a:ext uri="{FF2B5EF4-FFF2-40B4-BE49-F238E27FC236}">
                <a16:creationId xmlns:a16="http://schemas.microsoft.com/office/drawing/2014/main" id="{3036D4A5-272C-451B-AAEA-0AA31B254987}"/>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E78F78C2-4E4C-4A31-9297-2A387CA277F3}" type="slidenum">
              <a:rPr lang="en-US" altLang="en-US">
                <a:solidFill>
                  <a:srgbClr val="000000"/>
                </a:solidFill>
                <a:latin typeface="Times New Roman" panose="02020603050405020304" pitchFamily="18" charset="0"/>
              </a:rPr>
              <a:pPr/>
              <a:t>3</a:t>
            </a:fld>
            <a:endParaRPr lang="en-US" altLang="en-US">
              <a:solidFill>
                <a:srgbClr val="000000"/>
              </a:solidFill>
              <a:latin typeface="Times New Roman" panose="02020603050405020304" pitchFamily="18" charset="0"/>
            </a:endParaRPr>
          </a:p>
        </p:txBody>
      </p:sp>
      <p:sp>
        <p:nvSpPr>
          <p:cNvPr id="91139" name="Rectangle 1">
            <a:extLst>
              <a:ext uri="{FF2B5EF4-FFF2-40B4-BE49-F238E27FC236}">
                <a16:creationId xmlns:a16="http://schemas.microsoft.com/office/drawing/2014/main" id="{D842C585-403B-4677-B73A-7AE5A898192F}"/>
              </a:ext>
            </a:extLst>
          </p:cNvPr>
          <p:cNvSpPr>
            <a:spLocks noGrp="1" noRot="1" noChangeAspect="1" noChangeArrowheads="1" noTextEdit="1"/>
          </p:cNvSpPr>
          <p:nvPr>
            <p:ph type="sldImg"/>
          </p:nvPr>
        </p:nvSpPr>
        <p:spPr>
          <a:xfrm>
            <a:off x="1143000" y="685800"/>
            <a:ext cx="4572000" cy="3429000"/>
          </a:xfrm>
          <a:solidFill>
            <a:srgbClr val="FFFFFF"/>
          </a:solidFill>
          <a:ln/>
        </p:spPr>
      </p:sp>
      <p:sp>
        <p:nvSpPr>
          <p:cNvPr id="91140" name="Rectangle 2">
            <a:extLst>
              <a:ext uri="{FF2B5EF4-FFF2-40B4-BE49-F238E27FC236}">
                <a16:creationId xmlns:a16="http://schemas.microsoft.com/office/drawing/2014/main" id="{23F0B9EE-FB34-490C-8552-011A3AEA8CC6}"/>
              </a:ext>
            </a:extLst>
          </p:cNvPr>
          <p:cNvSpPr>
            <a:spLocks noGrp="1" noChangeArrowheads="1"/>
          </p:cNvSpPr>
          <p:nvPr>
            <p:ph type="body" idx="1"/>
          </p:nvPr>
        </p:nvSpPr>
        <p:spPr>
          <a:xfrm>
            <a:off x="685800" y="4343400"/>
            <a:ext cx="5486400" cy="42084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9026" name="Rectangle 7">
            <a:extLst>
              <a:ext uri="{FF2B5EF4-FFF2-40B4-BE49-F238E27FC236}">
                <a16:creationId xmlns:a16="http://schemas.microsoft.com/office/drawing/2014/main" id="{5CBD0C9F-EC5A-4580-B1B8-D2288BE20410}"/>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FF87DCA5-8ABF-43D6-99E9-5836475EEEC9}" type="slidenum">
              <a:rPr lang="en-US" altLang="en-US">
                <a:solidFill>
                  <a:srgbClr val="000000"/>
                </a:solidFill>
                <a:latin typeface="Times New Roman" panose="02020603050405020304" pitchFamily="18" charset="0"/>
              </a:rPr>
              <a:pPr/>
              <a:t>48</a:t>
            </a:fld>
            <a:endParaRPr lang="en-US" altLang="en-US">
              <a:solidFill>
                <a:srgbClr val="000000"/>
              </a:solidFill>
              <a:latin typeface="Times New Roman" panose="02020603050405020304" pitchFamily="18" charset="0"/>
            </a:endParaRPr>
          </a:p>
        </p:txBody>
      </p:sp>
      <p:sp>
        <p:nvSpPr>
          <p:cNvPr id="129027" name="Text Box 1">
            <a:extLst>
              <a:ext uri="{FF2B5EF4-FFF2-40B4-BE49-F238E27FC236}">
                <a16:creationId xmlns:a16="http://schemas.microsoft.com/office/drawing/2014/main" id="{344A7421-D5A6-4D12-8818-FA3B727521A3}"/>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algn="r" eaLnBrk="1" hangingPunct="1"/>
            <a:fld id="{044C3EFB-2D6C-4A04-8273-2DA1444A91BB}" type="slidenum">
              <a:rPr lang="en-US" altLang="en-US" sz="1200">
                <a:solidFill>
                  <a:srgbClr val="000000"/>
                </a:solidFill>
              </a:rPr>
              <a:pPr algn="r" eaLnBrk="1" hangingPunct="1"/>
              <a:t>48</a:t>
            </a:fld>
            <a:endParaRPr lang="en-US" altLang="en-US" sz="1200">
              <a:solidFill>
                <a:srgbClr val="000000"/>
              </a:solidFill>
            </a:endParaRPr>
          </a:p>
        </p:txBody>
      </p:sp>
      <p:sp>
        <p:nvSpPr>
          <p:cNvPr id="129028" name="Text Box 2">
            <a:extLst>
              <a:ext uri="{FF2B5EF4-FFF2-40B4-BE49-F238E27FC236}">
                <a16:creationId xmlns:a16="http://schemas.microsoft.com/office/drawing/2014/main" id="{C2B11282-8A25-4031-822E-DC77C68917B1}"/>
              </a:ext>
            </a:extLst>
          </p:cNvPr>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p>
            <a:endParaRPr lang="en-US" altLang="en-US"/>
          </a:p>
        </p:txBody>
      </p:sp>
      <p:sp>
        <p:nvSpPr>
          <p:cNvPr id="129029" name="Text Box 3">
            <a:extLst>
              <a:ext uri="{FF2B5EF4-FFF2-40B4-BE49-F238E27FC236}">
                <a16:creationId xmlns:a16="http://schemas.microsoft.com/office/drawing/2014/main" id="{DEFFB643-C6ED-4834-9A2D-2B48C7A98B83}"/>
              </a:ext>
            </a:extLst>
          </p:cNvPr>
          <p:cNvSpPr>
            <a:spLocks noGrp="1" noChangeArrowheads="1"/>
          </p:cNvSpPr>
          <p:nvPr>
            <p:ph type="body"/>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a:latin typeface="Arial" panose="020B0604020202020204" pitchFamily="34" charset="0"/>
              </a:rPr>
              <a:t>This is an optional slide for Computer Scientists, but may be useful for MIS or IT majors.  It is also necessary information for CISA applicants.</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4930" name="Rectangle 7">
            <a:extLst>
              <a:ext uri="{FF2B5EF4-FFF2-40B4-BE49-F238E27FC236}">
                <a16:creationId xmlns:a16="http://schemas.microsoft.com/office/drawing/2014/main" id="{DF548BF3-EE17-4A73-BD69-F42829976207}"/>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77144055-2F3D-4D22-995D-56AC8FC907FE}" type="slidenum">
              <a:rPr lang="en-US" altLang="en-US">
                <a:solidFill>
                  <a:srgbClr val="000000"/>
                </a:solidFill>
                <a:latin typeface="Times New Roman" panose="02020603050405020304" pitchFamily="18" charset="0"/>
              </a:rPr>
              <a:pPr/>
              <a:t>49</a:t>
            </a:fld>
            <a:endParaRPr lang="en-US" altLang="en-US">
              <a:solidFill>
                <a:srgbClr val="000000"/>
              </a:solidFill>
              <a:latin typeface="Times New Roman" panose="02020603050405020304" pitchFamily="18" charset="0"/>
            </a:endParaRPr>
          </a:p>
        </p:txBody>
      </p:sp>
      <p:sp>
        <p:nvSpPr>
          <p:cNvPr id="124931" name="Rectangle 1">
            <a:extLst>
              <a:ext uri="{FF2B5EF4-FFF2-40B4-BE49-F238E27FC236}">
                <a16:creationId xmlns:a16="http://schemas.microsoft.com/office/drawing/2014/main" id="{C8FB7420-9655-4481-A0D6-2FA1DDDDBF64}"/>
              </a:ext>
            </a:extLst>
          </p:cNvPr>
          <p:cNvSpPr>
            <a:spLocks noGrp="1" noRot="1" noChangeAspect="1" noChangeArrowheads="1" noTextEdit="1"/>
          </p:cNvSpPr>
          <p:nvPr>
            <p:ph type="sldImg"/>
          </p:nvPr>
        </p:nvSpPr>
        <p:spPr>
          <a:xfrm>
            <a:off x="1143000" y="685800"/>
            <a:ext cx="4572000" cy="3429000"/>
          </a:xfrm>
          <a:solidFill>
            <a:srgbClr val="FFFFFF"/>
          </a:solidFill>
          <a:ln/>
        </p:spPr>
      </p:sp>
      <p:sp>
        <p:nvSpPr>
          <p:cNvPr id="124932" name="Rectangle 2">
            <a:extLst>
              <a:ext uri="{FF2B5EF4-FFF2-40B4-BE49-F238E27FC236}">
                <a16:creationId xmlns:a16="http://schemas.microsoft.com/office/drawing/2014/main" id="{38C199FB-BF40-47A8-9B90-FF578CC28829}"/>
              </a:ext>
            </a:extLst>
          </p:cNvPr>
          <p:cNvSpPr>
            <a:spLocks noGrp="1" noChangeArrowheads="1"/>
          </p:cNvSpPr>
          <p:nvPr>
            <p:ph type="body" idx="1"/>
          </p:nvPr>
        </p:nvSpPr>
        <p:spPr>
          <a:xfrm>
            <a:off x="685800" y="4343400"/>
            <a:ext cx="5486400" cy="42084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a:extLst>
              <a:ext uri="{FF2B5EF4-FFF2-40B4-BE49-F238E27FC236}">
                <a16:creationId xmlns:a16="http://schemas.microsoft.com/office/drawing/2014/main" id="{16D42690-75FE-4B38-9B2B-CA0F87CEDB3F}"/>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AA8663B6-198F-4EF2-AE70-1FA7F5D013F1}" type="slidenum">
              <a:rPr lang="en-US" altLang="en-US">
                <a:solidFill>
                  <a:srgbClr val="000000"/>
                </a:solidFill>
              </a:rPr>
              <a:pPr/>
              <a:t>50</a:t>
            </a:fld>
            <a:endParaRPr lang="en-US" altLang="en-US">
              <a:solidFill>
                <a:srgbClr val="000000"/>
              </a:solidFill>
            </a:endParaRPr>
          </a:p>
        </p:txBody>
      </p:sp>
      <p:sp>
        <p:nvSpPr>
          <p:cNvPr id="125955" name="Rectangle 2">
            <a:extLst>
              <a:ext uri="{FF2B5EF4-FFF2-40B4-BE49-F238E27FC236}">
                <a16:creationId xmlns:a16="http://schemas.microsoft.com/office/drawing/2014/main" id="{CEFBECED-DFCC-4130-A2E2-57A8D70DA979}"/>
              </a:ext>
            </a:extLst>
          </p:cNvPr>
          <p:cNvSpPr>
            <a:spLocks noGrp="1" noRot="1" noChangeAspect="1" noChangeArrowheads="1" noTextEdit="1"/>
          </p:cNvSpPr>
          <p:nvPr>
            <p:ph type="sldImg"/>
          </p:nvPr>
        </p:nvSpPr>
        <p:spPr>
          <a:ln/>
        </p:spPr>
      </p:sp>
      <p:sp>
        <p:nvSpPr>
          <p:cNvPr id="125956" name="Rectangle 3">
            <a:extLst>
              <a:ext uri="{FF2B5EF4-FFF2-40B4-BE49-F238E27FC236}">
                <a16:creationId xmlns:a16="http://schemas.microsoft.com/office/drawing/2014/main" id="{D432F5F1-9010-4399-9D11-82C4C25181D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1" hangingPunct="1"/>
            <a:r>
              <a:rPr lang="en-US" altLang="en-US">
                <a:latin typeface="Arial" panose="020B0604020202020204" pitchFamily="34" charset="0"/>
              </a:rPr>
              <a:t>Start with the simplest tests and proceed to the more complex tests.</a:t>
            </a:r>
          </a:p>
          <a:p>
            <a:pPr eaLnBrk="1" hangingPunct="1"/>
            <a:r>
              <a:rPr lang="en-US" altLang="en-US">
                <a:latin typeface="Arial" panose="020B0604020202020204" pitchFamily="34" charset="0"/>
              </a:rPr>
              <a:t>From: All-in-One CISSP Exam Guide, 4</a:t>
            </a:r>
            <a:r>
              <a:rPr lang="en-US" altLang="en-US" baseline="30000">
                <a:latin typeface="Arial" panose="020B0604020202020204" pitchFamily="34" charset="0"/>
              </a:rPr>
              <a:t>th</a:t>
            </a:r>
            <a:r>
              <a:rPr lang="en-US" altLang="en-US">
                <a:latin typeface="Arial" panose="020B0604020202020204" pitchFamily="34" charset="0"/>
              </a:rPr>
              <a:t> Edition, Shon Harris, McGraw Hill, 2008</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a:extLst>
              <a:ext uri="{FF2B5EF4-FFF2-40B4-BE49-F238E27FC236}">
                <a16:creationId xmlns:a16="http://schemas.microsoft.com/office/drawing/2014/main" id="{C003A8E3-8D6D-498D-8FEC-03B6376FE20A}"/>
              </a:ext>
            </a:extLst>
          </p:cNvPr>
          <p:cNvSpPr>
            <a:spLocks noGrp="1" noRot="1" noChangeAspect="1" noChangeArrowheads="1" noTextEdit="1"/>
          </p:cNvSpPr>
          <p:nvPr>
            <p:ph type="sldImg"/>
          </p:nvPr>
        </p:nvSpPr>
        <p:spPr>
          <a:ln/>
        </p:spPr>
      </p:sp>
      <p:sp>
        <p:nvSpPr>
          <p:cNvPr id="126979" name="Rectangle 3">
            <a:extLst>
              <a:ext uri="{FF2B5EF4-FFF2-40B4-BE49-F238E27FC236}">
                <a16:creationId xmlns:a16="http://schemas.microsoft.com/office/drawing/2014/main" id="{FD2464FE-085C-4EEE-8044-44A438EBAD2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r>
              <a:rPr lang="en-US" altLang="en-US">
                <a:latin typeface="Arial" panose="020B0604020202020204" pitchFamily="34" charset="0"/>
              </a:rPr>
              <a:t>Testing incident response can start with easier operations and proceed to more complex.  Often part of the problem is the long time it takes or the errors which are made, which can be optimized by practice.</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a:extLst>
              <a:ext uri="{FF2B5EF4-FFF2-40B4-BE49-F238E27FC236}">
                <a16:creationId xmlns:a16="http://schemas.microsoft.com/office/drawing/2014/main" id="{4F446A0A-9577-49F3-B7A1-4D01252AB588}"/>
              </a:ext>
            </a:extLst>
          </p:cNvPr>
          <p:cNvSpPr>
            <a:spLocks noGrp="1" noRot="1" noChangeAspect="1" noChangeArrowheads="1" noTextEdit="1"/>
          </p:cNvSpPr>
          <p:nvPr>
            <p:ph type="sldImg"/>
          </p:nvPr>
        </p:nvSpPr>
        <p:spPr>
          <a:ln/>
        </p:spPr>
      </p:sp>
      <p:sp>
        <p:nvSpPr>
          <p:cNvPr id="128003" name="Rectangle 3">
            <a:extLst>
              <a:ext uri="{FF2B5EF4-FFF2-40B4-BE49-F238E27FC236}">
                <a16:creationId xmlns:a16="http://schemas.microsoft.com/office/drawing/2014/main" id="{9EA408B7-7FFC-47A5-A7FB-19E8C8E093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r>
              <a:rPr lang="en-US" altLang="en-US">
                <a:latin typeface="Arial" panose="020B0604020202020204" pitchFamily="34" charset="0"/>
              </a:rPr>
              <a:t>When testing IR or DR, there are three stages for the testing.</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a:extLst>
              <a:ext uri="{FF2B5EF4-FFF2-40B4-BE49-F238E27FC236}">
                <a16:creationId xmlns:a16="http://schemas.microsoft.com/office/drawing/2014/main" id="{BF2DFF7A-DF0D-4635-8B0F-C4461F2DF7C8}"/>
              </a:ext>
            </a:extLst>
          </p:cNvPr>
          <p:cNvSpPr>
            <a:spLocks noGrp="1" noRot="1" noChangeAspect="1" noTextEdit="1"/>
          </p:cNvSpPr>
          <p:nvPr>
            <p:ph type="sldImg"/>
          </p:nvPr>
        </p:nvSpPr>
        <p:spPr>
          <a:ln/>
        </p:spPr>
      </p:sp>
      <p:sp>
        <p:nvSpPr>
          <p:cNvPr id="123907" name="Notes Placeholder 2">
            <a:extLst>
              <a:ext uri="{FF2B5EF4-FFF2-40B4-BE49-F238E27FC236}">
                <a16:creationId xmlns:a16="http://schemas.microsoft.com/office/drawing/2014/main" id="{019326AE-4324-406B-BD5B-BC5A9867681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r>
              <a:rPr lang="en-US" altLang="en-US">
                <a:latin typeface="Times New Roman" panose="02020603050405020304" pitchFamily="18" charset="0"/>
              </a:rPr>
              <a:t>Mean time means statistical average.  </a:t>
            </a:r>
          </a:p>
        </p:txBody>
      </p:sp>
      <p:sp>
        <p:nvSpPr>
          <p:cNvPr id="123908" name="Slide Number Placeholder 3">
            <a:extLst>
              <a:ext uri="{FF2B5EF4-FFF2-40B4-BE49-F238E27FC236}">
                <a16:creationId xmlns:a16="http://schemas.microsoft.com/office/drawing/2014/main" id="{A658A12F-7A6C-4A2C-A966-F98B2F042AF2}"/>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242E7FDA-9887-4878-9EBC-75FFA26A8370}" type="slidenum">
              <a:rPr lang="en-US" altLang="en-US">
                <a:solidFill>
                  <a:srgbClr val="000000"/>
                </a:solidFill>
                <a:latin typeface="Times New Roman" panose="02020603050405020304" pitchFamily="18" charset="0"/>
              </a:rPr>
              <a:pPr/>
              <a:t>54</a:t>
            </a:fld>
            <a:endParaRPr lang="en-US" altLang="en-US">
              <a:solidFill>
                <a:srgbClr val="000000"/>
              </a:solidFill>
              <a:latin typeface="Times New Roman" panose="02020603050405020304" pitchFamily="18"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0050" name="Rectangle 7">
            <a:extLst>
              <a:ext uri="{FF2B5EF4-FFF2-40B4-BE49-F238E27FC236}">
                <a16:creationId xmlns:a16="http://schemas.microsoft.com/office/drawing/2014/main" id="{CF3B9560-1C0D-45BC-9D41-72ED82D64E75}"/>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9123D192-2D86-4118-9664-D6463F377914}" type="slidenum">
              <a:rPr lang="en-US" altLang="en-US">
                <a:solidFill>
                  <a:srgbClr val="000000"/>
                </a:solidFill>
                <a:latin typeface="Times New Roman" panose="02020603050405020304" pitchFamily="18" charset="0"/>
              </a:rPr>
              <a:pPr/>
              <a:t>56</a:t>
            </a:fld>
            <a:endParaRPr lang="en-US" altLang="en-US">
              <a:solidFill>
                <a:srgbClr val="000000"/>
              </a:solidFill>
              <a:latin typeface="Times New Roman" panose="02020603050405020304" pitchFamily="18" charset="0"/>
            </a:endParaRPr>
          </a:p>
        </p:txBody>
      </p:sp>
      <p:sp>
        <p:nvSpPr>
          <p:cNvPr id="130051" name="Rectangle 1">
            <a:extLst>
              <a:ext uri="{FF2B5EF4-FFF2-40B4-BE49-F238E27FC236}">
                <a16:creationId xmlns:a16="http://schemas.microsoft.com/office/drawing/2014/main" id="{BDBEF1E4-968E-41CB-A505-5DDC8A46E44C}"/>
              </a:ext>
            </a:extLst>
          </p:cNvPr>
          <p:cNvSpPr>
            <a:spLocks noGrp="1" noRot="1" noChangeAspect="1" noChangeArrowheads="1" noTextEdit="1"/>
          </p:cNvSpPr>
          <p:nvPr>
            <p:ph type="sldImg"/>
          </p:nvPr>
        </p:nvSpPr>
        <p:spPr>
          <a:xfrm>
            <a:off x="1143000" y="685800"/>
            <a:ext cx="4572000" cy="3429000"/>
          </a:xfrm>
          <a:solidFill>
            <a:srgbClr val="FFFFFF"/>
          </a:solidFill>
          <a:ln/>
        </p:spPr>
      </p:sp>
      <p:sp>
        <p:nvSpPr>
          <p:cNvPr id="130052" name="Rectangle 2">
            <a:extLst>
              <a:ext uri="{FF2B5EF4-FFF2-40B4-BE49-F238E27FC236}">
                <a16:creationId xmlns:a16="http://schemas.microsoft.com/office/drawing/2014/main" id="{1ED7BED0-6794-4713-9C26-A06B567B426F}"/>
              </a:ext>
            </a:extLst>
          </p:cNvPr>
          <p:cNvSpPr>
            <a:spLocks noGrp="1" noChangeArrowheads="1"/>
          </p:cNvSpPr>
          <p:nvPr>
            <p:ph type="body" idx="1"/>
          </p:nvPr>
        </p:nvSpPr>
        <p:spPr>
          <a:xfrm>
            <a:off x="685800" y="4343400"/>
            <a:ext cx="5486400" cy="42084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749963A0-34F5-4EAF-9B79-807868ED3ED2}"/>
              </a:ext>
            </a:extLst>
          </p:cNvPr>
          <p:cNvSpPr>
            <a:spLocks noGrp="1" noRot="1" noChangeAspect="1" noChangeArrowheads="1" noTextEdit="1"/>
          </p:cNvSpPr>
          <p:nvPr>
            <p:ph type="sldImg"/>
          </p:nvPr>
        </p:nvSpPr>
        <p:spPr>
          <a:ln/>
        </p:spPr>
      </p:sp>
      <p:sp>
        <p:nvSpPr>
          <p:cNvPr id="102403" name="Notes Placeholder 2">
            <a:extLst>
              <a:ext uri="{FF2B5EF4-FFF2-40B4-BE49-F238E27FC236}">
                <a16:creationId xmlns:a16="http://schemas.microsoft.com/office/drawing/2014/main" id="{968A3A60-0058-43C8-929F-D84E86BC6C0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02404" name="Slide Number Placeholder 3">
            <a:extLst>
              <a:ext uri="{FF2B5EF4-FFF2-40B4-BE49-F238E27FC236}">
                <a16:creationId xmlns:a16="http://schemas.microsoft.com/office/drawing/2014/main" id="{2B010234-F221-46A6-ACFE-8A97C1BB1E5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1B35FB3-1F5B-415E-BFCA-A6877CCBB3E5}"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1074" name="Rectangle 7">
            <a:extLst>
              <a:ext uri="{FF2B5EF4-FFF2-40B4-BE49-F238E27FC236}">
                <a16:creationId xmlns:a16="http://schemas.microsoft.com/office/drawing/2014/main" id="{2A4BAB88-43F3-4AB6-BC14-BA286ACC021E}"/>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16EC86B5-FC50-411E-959D-4CB0E1742F7A}" type="slidenum">
              <a:rPr lang="en-US" altLang="en-US">
                <a:solidFill>
                  <a:srgbClr val="000000"/>
                </a:solidFill>
                <a:latin typeface="Times New Roman" panose="02020603050405020304" pitchFamily="18" charset="0"/>
              </a:rPr>
              <a:pPr/>
              <a:t>60</a:t>
            </a:fld>
            <a:endParaRPr lang="en-US" altLang="en-US">
              <a:solidFill>
                <a:srgbClr val="000000"/>
              </a:solidFill>
              <a:latin typeface="Times New Roman" panose="02020603050405020304" pitchFamily="18" charset="0"/>
            </a:endParaRPr>
          </a:p>
        </p:txBody>
      </p:sp>
      <p:sp>
        <p:nvSpPr>
          <p:cNvPr id="131075" name="Rectangle 1">
            <a:extLst>
              <a:ext uri="{FF2B5EF4-FFF2-40B4-BE49-F238E27FC236}">
                <a16:creationId xmlns:a16="http://schemas.microsoft.com/office/drawing/2014/main" id="{207BF10D-024B-42B9-86A1-9884BC9DA22E}"/>
              </a:ext>
            </a:extLst>
          </p:cNvPr>
          <p:cNvSpPr>
            <a:spLocks noGrp="1" noRot="1" noChangeAspect="1" noChangeArrowheads="1" noTextEdit="1"/>
          </p:cNvSpPr>
          <p:nvPr>
            <p:ph type="sldImg"/>
          </p:nvPr>
        </p:nvSpPr>
        <p:spPr>
          <a:xfrm>
            <a:off x="1143000" y="685800"/>
            <a:ext cx="4572000" cy="3429000"/>
          </a:xfrm>
          <a:solidFill>
            <a:srgbClr val="FFFFFF"/>
          </a:solidFill>
          <a:ln/>
        </p:spPr>
      </p:sp>
      <p:sp>
        <p:nvSpPr>
          <p:cNvPr id="131076" name="Rectangle 2">
            <a:extLst>
              <a:ext uri="{FF2B5EF4-FFF2-40B4-BE49-F238E27FC236}">
                <a16:creationId xmlns:a16="http://schemas.microsoft.com/office/drawing/2014/main" id="{BBC410CD-BAEE-4E4E-8E75-D90E1FD23353}"/>
              </a:ext>
            </a:extLst>
          </p:cNvPr>
          <p:cNvSpPr>
            <a:spLocks noGrp="1" noChangeArrowheads="1"/>
          </p:cNvSpPr>
          <p:nvPr>
            <p:ph type="body" idx="1"/>
          </p:nvPr>
        </p:nvSpPr>
        <p:spPr>
          <a:xfrm>
            <a:off x="685800" y="4343400"/>
            <a:ext cx="5486400" cy="42084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1618" name="Rectangle 7">
            <a:extLst>
              <a:ext uri="{FF2B5EF4-FFF2-40B4-BE49-F238E27FC236}">
                <a16:creationId xmlns:a16="http://schemas.microsoft.com/office/drawing/2014/main" id="{C26384F7-57DE-4045-968D-0C8D5EE86963}"/>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2A8D5365-BF4C-48AC-8C16-3F8175034D41}" type="slidenum">
              <a:rPr lang="en-US" altLang="en-US">
                <a:solidFill>
                  <a:srgbClr val="000000"/>
                </a:solidFill>
                <a:latin typeface="Times New Roman" panose="02020603050405020304" pitchFamily="18" charset="0"/>
              </a:rPr>
              <a:pPr/>
              <a:t>61</a:t>
            </a:fld>
            <a:endParaRPr lang="en-US" altLang="en-US">
              <a:solidFill>
                <a:srgbClr val="000000"/>
              </a:solidFill>
              <a:latin typeface="Times New Roman" panose="02020603050405020304" pitchFamily="18" charset="0"/>
            </a:endParaRPr>
          </a:p>
        </p:txBody>
      </p:sp>
      <p:sp>
        <p:nvSpPr>
          <p:cNvPr id="111619" name="Rectangle 1">
            <a:extLst>
              <a:ext uri="{FF2B5EF4-FFF2-40B4-BE49-F238E27FC236}">
                <a16:creationId xmlns:a16="http://schemas.microsoft.com/office/drawing/2014/main" id="{145EE74C-DD7F-4C4E-9892-257313453F64}"/>
              </a:ext>
            </a:extLst>
          </p:cNvPr>
          <p:cNvSpPr>
            <a:spLocks noGrp="1" noRot="1" noChangeAspect="1" noChangeArrowheads="1" noTextEdit="1"/>
          </p:cNvSpPr>
          <p:nvPr>
            <p:ph type="sldImg"/>
          </p:nvPr>
        </p:nvSpPr>
        <p:spPr>
          <a:xfrm>
            <a:off x="1143000" y="685800"/>
            <a:ext cx="4572000" cy="3429000"/>
          </a:xfrm>
          <a:solidFill>
            <a:srgbClr val="FFFFFF"/>
          </a:solidFill>
          <a:ln/>
        </p:spPr>
      </p:sp>
      <p:sp>
        <p:nvSpPr>
          <p:cNvPr id="111620" name="Rectangle 2">
            <a:extLst>
              <a:ext uri="{FF2B5EF4-FFF2-40B4-BE49-F238E27FC236}">
                <a16:creationId xmlns:a16="http://schemas.microsoft.com/office/drawing/2014/main" id="{0E8C512F-E737-4F1B-8FE9-451B61BA5D4F}"/>
              </a:ext>
            </a:extLst>
          </p:cNvPr>
          <p:cNvSpPr>
            <a:spLocks noGrp="1" noChangeArrowheads="1"/>
          </p:cNvSpPr>
          <p:nvPr>
            <p:ph type="body" idx="1"/>
          </p:nvPr>
        </p:nvSpPr>
        <p:spPr>
          <a:xfrm>
            <a:off x="685800" y="4343400"/>
            <a:ext cx="5486400" cy="42084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r>
              <a:rPr lang="en-US" altLang="en-US">
                <a:latin typeface="Times New Roman" panose="02020603050405020304" pitchFamily="18" charset="0"/>
              </a:rPr>
              <a:t>2</a:t>
            </a:r>
          </a:p>
        </p:txBody>
      </p:sp>
    </p:spTree>
    <p:extLst>
      <p:ext uri="{BB962C8B-B14F-4D97-AF65-F5344CB8AC3E}">
        <p14:creationId xmlns:p14="http://schemas.microsoft.com/office/powerpoint/2010/main" val="15557859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Rectangle 7">
            <a:extLst>
              <a:ext uri="{FF2B5EF4-FFF2-40B4-BE49-F238E27FC236}">
                <a16:creationId xmlns:a16="http://schemas.microsoft.com/office/drawing/2014/main" id="{E93886CC-2C93-4183-9FF4-5D485B6C3C6E}"/>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F5BB2301-FC8B-4B92-A93F-3F15B9E944DF}" type="slidenum">
              <a:rPr lang="en-US" altLang="en-US">
                <a:solidFill>
                  <a:srgbClr val="000000"/>
                </a:solidFill>
                <a:latin typeface="Times New Roman" panose="02020603050405020304" pitchFamily="18" charset="0"/>
              </a:rPr>
              <a:pPr/>
              <a:t>4</a:t>
            </a:fld>
            <a:endParaRPr lang="en-US" altLang="en-US">
              <a:solidFill>
                <a:srgbClr val="000000"/>
              </a:solidFill>
              <a:latin typeface="Times New Roman" panose="02020603050405020304" pitchFamily="18" charset="0"/>
            </a:endParaRPr>
          </a:p>
        </p:txBody>
      </p:sp>
      <p:sp>
        <p:nvSpPr>
          <p:cNvPr id="92163" name="Text Box 1">
            <a:extLst>
              <a:ext uri="{FF2B5EF4-FFF2-40B4-BE49-F238E27FC236}">
                <a16:creationId xmlns:a16="http://schemas.microsoft.com/office/drawing/2014/main" id="{206FDF64-6D65-43BA-8EB3-39C5E7BB2840}"/>
              </a:ext>
            </a:extLst>
          </p:cNvPr>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p>
            <a:endParaRPr lang="en-US" altLang="en-US"/>
          </a:p>
        </p:txBody>
      </p:sp>
      <p:sp>
        <p:nvSpPr>
          <p:cNvPr id="92164" name="Text Box 2">
            <a:extLst>
              <a:ext uri="{FF2B5EF4-FFF2-40B4-BE49-F238E27FC236}">
                <a16:creationId xmlns:a16="http://schemas.microsoft.com/office/drawing/2014/main" id="{59454A1B-7BD6-4B5C-A8EF-0098BBF567AC}"/>
              </a:ext>
            </a:extLst>
          </p:cNvPr>
          <p:cNvSpPr>
            <a:spLocks noGrp="1" noChangeArrowheads="1"/>
          </p:cNvSpPr>
          <p:nvPr>
            <p:ph type="body"/>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a:latin typeface="Arial" panose="020B0604020202020204" pitchFamily="34" charset="0"/>
              </a:rPr>
              <a:t>Different companies will react in different ways to problems.  A bank may want to bring down a network as fast as possible if an intruder penetrates their network.  A pharmacy may want to leave their network up as much as possible but doublecheck integrity – or decide to bring down a partial network.</a:t>
            </a:r>
          </a:p>
        </p:txBody>
      </p:sp>
      <p:sp>
        <p:nvSpPr>
          <p:cNvPr id="92165" name="Text Box 3">
            <a:extLst>
              <a:ext uri="{FF2B5EF4-FFF2-40B4-BE49-F238E27FC236}">
                <a16:creationId xmlns:a16="http://schemas.microsoft.com/office/drawing/2014/main" id="{88FCDA58-D75D-46FA-AB58-3C6A86A54029}"/>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algn="r" eaLnBrk="1" hangingPunct="1"/>
            <a:fld id="{662A9559-E7B2-45BE-8A34-622ADDF09B98}" type="slidenum">
              <a:rPr lang="en-US" altLang="en-US" sz="1200">
                <a:solidFill>
                  <a:srgbClr val="000000"/>
                </a:solidFill>
              </a:rPr>
              <a:pPr algn="r" eaLnBrk="1" hangingPunct="1"/>
              <a:t>4</a:t>
            </a:fld>
            <a:endParaRPr lang="en-US" altLang="en-US" sz="1200">
              <a:solidFill>
                <a:srgbClr val="000000"/>
              </a:solidFill>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42" name="Rectangle 7">
            <a:extLst>
              <a:ext uri="{FF2B5EF4-FFF2-40B4-BE49-F238E27FC236}">
                <a16:creationId xmlns:a16="http://schemas.microsoft.com/office/drawing/2014/main" id="{E36B0378-A4D8-4B06-A607-3C80C6CCF1A0}"/>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B7AA3233-F591-42E6-9BFD-0F01477DFFE2}" type="slidenum">
              <a:rPr lang="en-US" altLang="en-US">
                <a:solidFill>
                  <a:srgbClr val="000000"/>
                </a:solidFill>
                <a:latin typeface="Times New Roman" panose="02020603050405020304" pitchFamily="18" charset="0"/>
              </a:rPr>
              <a:pPr/>
              <a:t>62</a:t>
            </a:fld>
            <a:endParaRPr lang="en-US" altLang="en-US">
              <a:solidFill>
                <a:srgbClr val="000000"/>
              </a:solidFill>
              <a:latin typeface="Times New Roman" panose="02020603050405020304" pitchFamily="18" charset="0"/>
            </a:endParaRPr>
          </a:p>
        </p:txBody>
      </p:sp>
      <p:sp>
        <p:nvSpPr>
          <p:cNvPr id="112643" name="Text Box 1">
            <a:extLst>
              <a:ext uri="{FF2B5EF4-FFF2-40B4-BE49-F238E27FC236}">
                <a16:creationId xmlns:a16="http://schemas.microsoft.com/office/drawing/2014/main" id="{5B4B6DD6-5AD5-4B2C-97CD-2D483AC1011F}"/>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algn="r" eaLnBrk="1" hangingPunct="1"/>
            <a:fld id="{7BA7BBA1-B320-4DB8-9A6C-016F11119161}" type="slidenum">
              <a:rPr lang="en-US" altLang="en-US" sz="1200">
                <a:solidFill>
                  <a:srgbClr val="000000"/>
                </a:solidFill>
              </a:rPr>
              <a:pPr algn="r" eaLnBrk="1" hangingPunct="1"/>
              <a:t>62</a:t>
            </a:fld>
            <a:endParaRPr lang="en-US" altLang="en-US" sz="1200">
              <a:solidFill>
                <a:srgbClr val="000000"/>
              </a:solidFill>
            </a:endParaRPr>
          </a:p>
        </p:txBody>
      </p:sp>
      <p:sp>
        <p:nvSpPr>
          <p:cNvPr id="112644" name="Text Box 2">
            <a:extLst>
              <a:ext uri="{FF2B5EF4-FFF2-40B4-BE49-F238E27FC236}">
                <a16:creationId xmlns:a16="http://schemas.microsoft.com/office/drawing/2014/main" id="{E8E85D9F-841D-42D9-A2C9-CCE3FA012411}"/>
              </a:ext>
            </a:extLst>
          </p:cNvPr>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p>
            <a:endParaRPr lang="en-US" altLang="en-US"/>
          </a:p>
        </p:txBody>
      </p:sp>
      <p:sp>
        <p:nvSpPr>
          <p:cNvPr id="112645" name="Text Box 3">
            <a:extLst>
              <a:ext uri="{FF2B5EF4-FFF2-40B4-BE49-F238E27FC236}">
                <a16:creationId xmlns:a16="http://schemas.microsoft.com/office/drawing/2014/main" id="{3C7F3E02-21F2-49E3-90E3-A69614FC3784}"/>
              </a:ext>
            </a:extLst>
          </p:cNvPr>
          <p:cNvSpPr>
            <a:spLocks noGrp="1" noChangeArrowheads="1"/>
          </p:cNvSpPr>
          <p:nvPr>
            <p:ph type="body"/>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a:latin typeface="Arial" panose="020B0604020202020204" pitchFamily="34" charset="0"/>
              </a:rPr>
              <a:t>3---Large RTOs mean the application can run manually with little problem for an extended length of time.  This is associated with services classified as sensitive or nonsensitive.</a:t>
            </a:r>
          </a:p>
        </p:txBody>
      </p:sp>
    </p:spTree>
    <p:extLst>
      <p:ext uri="{BB962C8B-B14F-4D97-AF65-F5344CB8AC3E}">
        <p14:creationId xmlns:p14="http://schemas.microsoft.com/office/powerpoint/2010/main" val="148557430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3666" name="Rectangle 7">
            <a:extLst>
              <a:ext uri="{FF2B5EF4-FFF2-40B4-BE49-F238E27FC236}">
                <a16:creationId xmlns:a16="http://schemas.microsoft.com/office/drawing/2014/main" id="{E407838F-76B2-4BD0-A0D8-D125509102E1}"/>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54E224AA-4D3C-4648-AF72-8BD65B1998B6}" type="slidenum">
              <a:rPr lang="en-US" altLang="en-US">
                <a:solidFill>
                  <a:srgbClr val="000000"/>
                </a:solidFill>
                <a:latin typeface="Times New Roman" panose="02020603050405020304" pitchFamily="18" charset="0"/>
              </a:rPr>
              <a:pPr/>
              <a:t>63</a:t>
            </a:fld>
            <a:endParaRPr lang="en-US" altLang="en-US">
              <a:solidFill>
                <a:srgbClr val="000000"/>
              </a:solidFill>
              <a:latin typeface="Times New Roman" panose="02020603050405020304" pitchFamily="18" charset="0"/>
            </a:endParaRPr>
          </a:p>
        </p:txBody>
      </p:sp>
      <p:sp>
        <p:nvSpPr>
          <p:cNvPr id="113667" name="Text Box 1">
            <a:extLst>
              <a:ext uri="{FF2B5EF4-FFF2-40B4-BE49-F238E27FC236}">
                <a16:creationId xmlns:a16="http://schemas.microsoft.com/office/drawing/2014/main" id="{CE9E8EAE-A691-416F-8B42-374826AEFBA1}"/>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algn="r" eaLnBrk="1" hangingPunct="1"/>
            <a:fld id="{879F4144-BCD0-4062-A2E3-477285B3F937}" type="slidenum">
              <a:rPr lang="en-US" altLang="en-US" sz="1200">
                <a:solidFill>
                  <a:srgbClr val="000000"/>
                </a:solidFill>
              </a:rPr>
              <a:pPr algn="r" eaLnBrk="1" hangingPunct="1"/>
              <a:t>63</a:t>
            </a:fld>
            <a:endParaRPr lang="en-US" altLang="en-US" sz="1200">
              <a:solidFill>
                <a:srgbClr val="000000"/>
              </a:solidFill>
            </a:endParaRPr>
          </a:p>
        </p:txBody>
      </p:sp>
      <p:sp>
        <p:nvSpPr>
          <p:cNvPr id="113668" name="Text Box 2">
            <a:extLst>
              <a:ext uri="{FF2B5EF4-FFF2-40B4-BE49-F238E27FC236}">
                <a16:creationId xmlns:a16="http://schemas.microsoft.com/office/drawing/2014/main" id="{CA4248FE-AFA1-448C-88E2-C851DA9C9F6B}"/>
              </a:ext>
            </a:extLst>
          </p:cNvPr>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p>
            <a:endParaRPr lang="en-US" altLang="en-US"/>
          </a:p>
        </p:txBody>
      </p:sp>
      <p:sp>
        <p:nvSpPr>
          <p:cNvPr id="113669" name="Text Box 3">
            <a:extLst>
              <a:ext uri="{FF2B5EF4-FFF2-40B4-BE49-F238E27FC236}">
                <a16:creationId xmlns:a16="http://schemas.microsoft.com/office/drawing/2014/main" id="{3B44078E-A72A-452E-84A4-CE7934684F08}"/>
              </a:ext>
            </a:extLst>
          </p:cNvPr>
          <p:cNvSpPr>
            <a:spLocks noGrp="1" noChangeArrowheads="1"/>
          </p:cNvSpPr>
          <p:nvPr>
            <p:ph type="body"/>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a:latin typeface="Arial" panose="020B0604020202020204" pitchFamily="34" charset="0"/>
              </a:rPr>
              <a:t>2---RPO requires recovery of data (gathered in the past) immediately.  Therefore, the correct answer is data mirroring (or using redundant disks).</a:t>
            </a:r>
          </a:p>
        </p:txBody>
      </p:sp>
    </p:spTree>
    <p:extLst>
      <p:ext uri="{BB962C8B-B14F-4D97-AF65-F5344CB8AC3E}">
        <p14:creationId xmlns:p14="http://schemas.microsoft.com/office/powerpoint/2010/main" val="178547559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2098" name="Rectangle 7">
            <a:extLst>
              <a:ext uri="{FF2B5EF4-FFF2-40B4-BE49-F238E27FC236}">
                <a16:creationId xmlns:a16="http://schemas.microsoft.com/office/drawing/2014/main" id="{7744BD88-C7F8-47F0-B2AD-5DC2D4F900D5}"/>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2B84BAD1-7CF4-44AE-9E5D-F4F9BF1B9A14}" type="slidenum">
              <a:rPr lang="en-US" altLang="en-US">
                <a:solidFill>
                  <a:srgbClr val="000000"/>
                </a:solidFill>
                <a:latin typeface="Times New Roman" panose="02020603050405020304" pitchFamily="18" charset="0"/>
              </a:rPr>
              <a:pPr/>
              <a:t>64</a:t>
            </a:fld>
            <a:endParaRPr lang="en-US" altLang="en-US">
              <a:solidFill>
                <a:srgbClr val="000000"/>
              </a:solidFill>
              <a:latin typeface="Times New Roman" panose="02020603050405020304" pitchFamily="18" charset="0"/>
            </a:endParaRPr>
          </a:p>
        </p:txBody>
      </p:sp>
      <p:sp>
        <p:nvSpPr>
          <p:cNvPr id="132099" name="Rectangle 1">
            <a:extLst>
              <a:ext uri="{FF2B5EF4-FFF2-40B4-BE49-F238E27FC236}">
                <a16:creationId xmlns:a16="http://schemas.microsoft.com/office/drawing/2014/main" id="{CC3DC456-052B-4581-9DA0-AFFE7F855EC8}"/>
              </a:ext>
            </a:extLst>
          </p:cNvPr>
          <p:cNvSpPr>
            <a:spLocks noGrp="1" noRot="1" noChangeAspect="1" noChangeArrowheads="1" noTextEdit="1"/>
          </p:cNvSpPr>
          <p:nvPr>
            <p:ph type="sldImg"/>
          </p:nvPr>
        </p:nvSpPr>
        <p:spPr>
          <a:xfrm>
            <a:off x="1143000" y="685800"/>
            <a:ext cx="4572000" cy="3429000"/>
          </a:xfrm>
          <a:solidFill>
            <a:srgbClr val="FFFFFF"/>
          </a:solidFill>
          <a:ln/>
        </p:spPr>
      </p:sp>
      <p:sp>
        <p:nvSpPr>
          <p:cNvPr id="132100" name="Rectangle 2">
            <a:extLst>
              <a:ext uri="{FF2B5EF4-FFF2-40B4-BE49-F238E27FC236}">
                <a16:creationId xmlns:a16="http://schemas.microsoft.com/office/drawing/2014/main" id="{28E7DBBB-9D43-4A8E-B34D-230AB672C3B3}"/>
              </a:ext>
            </a:extLst>
          </p:cNvPr>
          <p:cNvSpPr>
            <a:spLocks noGrp="1" noChangeArrowheads="1"/>
          </p:cNvSpPr>
          <p:nvPr>
            <p:ph type="body" idx="1"/>
          </p:nvPr>
        </p:nvSpPr>
        <p:spPr>
          <a:xfrm>
            <a:off x="685800" y="4343400"/>
            <a:ext cx="5486400" cy="42084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r>
              <a:rPr lang="en-US" altLang="en-US">
                <a:latin typeface="Times New Roman" panose="02020603050405020304" pitchFamily="18" charset="0"/>
              </a:rPr>
              <a:t>4</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Rectangle 7">
            <a:extLst>
              <a:ext uri="{FF2B5EF4-FFF2-40B4-BE49-F238E27FC236}">
                <a16:creationId xmlns:a16="http://schemas.microsoft.com/office/drawing/2014/main" id="{B77641CA-A8D9-411C-979E-22130898D448}"/>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3B0DA693-9FAF-4487-8CEA-300FBBC76F23}" type="slidenum">
              <a:rPr lang="en-US" altLang="en-US">
                <a:solidFill>
                  <a:srgbClr val="000000"/>
                </a:solidFill>
                <a:latin typeface="Times New Roman" panose="02020603050405020304" pitchFamily="18" charset="0"/>
              </a:rPr>
              <a:pPr/>
              <a:t>65</a:t>
            </a:fld>
            <a:endParaRPr lang="en-US" altLang="en-US">
              <a:solidFill>
                <a:srgbClr val="000000"/>
              </a:solidFill>
              <a:latin typeface="Times New Roman" panose="02020603050405020304" pitchFamily="18" charset="0"/>
            </a:endParaRPr>
          </a:p>
        </p:txBody>
      </p:sp>
      <p:sp>
        <p:nvSpPr>
          <p:cNvPr id="133123" name="Text Box 1">
            <a:extLst>
              <a:ext uri="{FF2B5EF4-FFF2-40B4-BE49-F238E27FC236}">
                <a16:creationId xmlns:a16="http://schemas.microsoft.com/office/drawing/2014/main" id="{446581AB-065F-49FE-936C-BC4016C89D2F}"/>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algn="r" eaLnBrk="1" hangingPunct="1"/>
            <a:fld id="{74EA6BBF-21B3-42D9-BDAC-13525020DBD6}" type="slidenum">
              <a:rPr lang="en-US" altLang="en-US" sz="1200">
                <a:solidFill>
                  <a:srgbClr val="000000"/>
                </a:solidFill>
              </a:rPr>
              <a:pPr algn="r" eaLnBrk="1" hangingPunct="1"/>
              <a:t>65</a:t>
            </a:fld>
            <a:endParaRPr lang="en-US" altLang="en-US" sz="1200">
              <a:solidFill>
                <a:srgbClr val="000000"/>
              </a:solidFill>
            </a:endParaRPr>
          </a:p>
        </p:txBody>
      </p:sp>
      <p:sp>
        <p:nvSpPr>
          <p:cNvPr id="133124" name="Text Box 2">
            <a:extLst>
              <a:ext uri="{FF2B5EF4-FFF2-40B4-BE49-F238E27FC236}">
                <a16:creationId xmlns:a16="http://schemas.microsoft.com/office/drawing/2014/main" id="{8658AD46-EEE4-4F66-A579-C12BCF658995}"/>
              </a:ext>
            </a:extLst>
          </p:cNvPr>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p>
            <a:endParaRPr lang="en-US" altLang="en-US"/>
          </a:p>
        </p:txBody>
      </p:sp>
      <p:sp>
        <p:nvSpPr>
          <p:cNvPr id="133125" name="Text Box 3">
            <a:extLst>
              <a:ext uri="{FF2B5EF4-FFF2-40B4-BE49-F238E27FC236}">
                <a16:creationId xmlns:a16="http://schemas.microsoft.com/office/drawing/2014/main" id="{85F96AF0-1A6B-4619-A63A-6B01269E8510}"/>
              </a:ext>
            </a:extLst>
          </p:cNvPr>
          <p:cNvSpPr>
            <a:spLocks noGrp="1" noChangeArrowheads="1"/>
          </p:cNvSpPr>
          <p:nvPr>
            <p:ph type="body"/>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a:latin typeface="Arial" panose="020B0604020202020204" pitchFamily="34" charset="0"/>
              </a:rPr>
              <a:t>3---The most critical asset for a company is its data.  The backup-restore must be tested to ensure that this critical data is always available.</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4146" name="Rectangle 7">
            <a:extLst>
              <a:ext uri="{FF2B5EF4-FFF2-40B4-BE49-F238E27FC236}">
                <a16:creationId xmlns:a16="http://schemas.microsoft.com/office/drawing/2014/main" id="{511651DC-CD90-4AC8-8F3E-EF50ABF919C9}"/>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F6586A85-2B65-4327-9BFB-FEFAA2431095}" type="slidenum">
              <a:rPr lang="en-US" altLang="en-US">
                <a:solidFill>
                  <a:srgbClr val="000000"/>
                </a:solidFill>
                <a:latin typeface="Times New Roman" panose="02020603050405020304" pitchFamily="18" charset="0"/>
              </a:rPr>
              <a:pPr/>
              <a:t>66</a:t>
            </a:fld>
            <a:endParaRPr lang="en-US" altLang="en-US">
              <a:solidFill>
                <a:srgbClr val="000000"/>
              </a:solidFill>
              <a:latin typeface="Times New Roman" panose="02020603050405020304" pitchFamily="18" charset="0"/>
            </a:endParaRPr>
          </a:p>
        </p:txBody>
      </p:sp>
      <p:sp>
        <p:nvSpPr>
          <p:cNvPr id="134147" name="Text Box 1">
            <a:extLst>
              <a:ext uri="{FF2B5EF4-FFF2-40B4-BE49-F238E27FC236}">
                <a16:creationId xmlns:a16="http://schemas.microsoft.com/office/drawing/2014/main" id="{2CE18001-5F38-43E0-9F7B-FDD91E00B76C}"/>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algn="r" eaLnBrk="1" hangingPunct="1"/>
            <a:fld id="{08CE6C47-BE18-4191-BD5E-1D229B022688}" type="slidenum">
              <a:rPr lang="en-US" altLang="en-US" sz="1200">
                <a:solidFill>
                  <a:srgbClr val="000000"/>
                </a:solidFill>
              </a:rPr>
              <a:pPr algn="r" eaLnBrk="1" hangingPunct="1"/>
              <a:t>66</a:t>
            </a:fld>
            <a:endParaRPr lang="en-US" altLang="en-US" sz="1200">
              <a:solidFill>
                <a:srgbClr val="000000"/>
              </a:solidFill>
            </a:endParaRPr>
          </a:p>
        </p:txBody>
      </p:sp>
      <p:sp>
        <p:nvSpPr>
          <p:cNvPr id="134148" name="Text Box 2">
            <a:extLst>
              <a:ext uri="{FF2B5EF4-FFF2-40B4-BE49-F238E27FC236}">
                <a16:creationId xmlns:a16="http://schemas.microsoft.com/office/drawing/2014/main" id="{2ED4A087-0B3A-4CCC-BB35-24406EFF0970}"/>
              </a:ext>
            </a:extLst>
          </p:cNvPr>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p>
            <a:endParaRPr lang="en-US" altLang="en-US"/>
          </a:p>
        </p:txBody>
      </p:sp>
      <p:sp>
        <p:nvSpPr>
          <p:cNvPr id="134149" name="Text Box 3">
            <a:extLst>
              <a:ext uri="{FF2B5EF4-FFF2-40B4-BE49-F238E27FC236}">
                <a16:creationId xmlns:a16="http://schemas.microsoft.com/office/drawing/2014/main" id="{9F942D3A-FA09-41A2-9484-C2FD9F32E365}"/>
              </a:ext>
            </a:extLst>
          </p:cNvPr>
          <p:cNvSpPr>
            <a:spLocks noGrp="1" noChangeArrowheads="1"/>
          </p:cNvSpPr>
          <p:nvPr>
            <p:ph type="body"/>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latin typeface="Arial" panose="020B0604020202020204" pitchFamily="34" charset="0"/>
              </a:rPr>
              <a:t>The Desk-based paper test is the first of the three tests, and is considered to be the </a:t>
            </a:r>
            <a:r>
              <a:rPr lang="en-US" altLang="en-US">
                <a:latin typeface="Arial" panose="020B0604020202020204" pitchFamily="34" charset="0"/>
              </a:rPr>
              <a:t>first test to perform.</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5170" name="Rectangle 7">
            <a:extLst>
              <a:ext uri="{FF2B5EF4-FFF2-40B4-BE49-F238E27FC236}">
                <a16:creationId xmlns:a16="http://schemas.microsoft.com/office/drawing/2014/main" id="{0FB991F1-0551-4CDB-823D-B2428625FE3E}"/>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D0583488-EBB0-4025-9E39-AC023C505560}" type="slidenum">
              <a:rPr lang="en-US" altLang="en-US">
                <a:solidFill>
                  <a:srgbClr val="000000"/>
                </a:solidFill>
                <a:latin typeface="Times New Roman" panose="02020603050405020304" pitchFamily="18" charset="0"/>
              </a:rPr>
              <a:pPr/>
              <a:t>67</a:t>
            </a:fld>
            <a:endParaRPr lang="en-US" altLang="en-US">
              <a:solidFill>
                <a:srgbClr val="000000"/>
              </a:solidFill>
              <a:latin typeface="Times New Roman" panose="02020603050405020304" pitchFamily="18" charset="0"/>
            </a:endParaRPr>
          </a:p>
        </p:txBody>
      </p:sp>
      <p:sp>
        <p:nvSpPr>
          <p:cNvPr id="135171" name="Rectangle 1">
            <a:extLst>
              <a:ext uri="{FF2B5EF4-FFF2-40B4-BE49-F238E27FC236}">
                <a16:creationId xmlns:a16="http://schemas.microsoft.com/office/drawing/2014/main" id="{A53C5E06-349A-4AAD-9C00-4ADE74533FB9}"/>
              </a:ext>
            </a:extLst>
          </p:cNvPr>
          <p:cNvSpPr>
            <a:spLocks noGrp="1" noRot="1" noChangeAspect="1" noChangeArrowheads="1" noTextEdit="1"/>
          </p:cNvSpPr>
          <p:nvPr>
            <p:ph type="sldImg"/>
          </p:nvPr>
        </p:nvSpPr>
        <p:spPr>
          <a:xfrm>
            <a:off x="1143000" y="685800"/>
            <a:ext cx="4572000" cy="3429000"/>
          </a:xfrm>
          <a:solidFill>
            <a:srgbClr val="FFFFFF"/>
          </a:solidFill>
          <a:ln/>
        </p:spPr>
      </p:sp>
      <p:sp>
        <p:nvSpPr>
          <p:cNvPr id="135172" name="Rectangle 2">
            <a:extLst>
              <a:ext uri="{FF2B5EF4-FFF2-40B4-BE49-F238E27FC236}">
                <a16:creationId xmlns:a16="http://schemas.microsoft.com/office/drawing/2014/main" id="{74754D1E-9174-4731-8553-D2B44BB40424}"/>
              </a:ext>
            </a:extLst>
          </p:cNvPr>
          <p:cNvSpPr>
            <a:spLocks noGrp="1" noChangeArrowheads="1"/>
          </p:cNvSpPr>
          <p:nvPr>
            <p:ph type="body" idx="1"/>
          </p:nvPr>
        </p:nvSpPr>
        <p:spPr>
          <a:xfrm>
            <a:off x="685800" y="4343400"/>
            <a:ext cx="5486400" cy="42084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r>
              <a:rPr lang="en-US" altLang="en-US">
                <a:latin typeface="Times New Roman" panose="02020603050405020304" pitchFamily="18" charset="0"/>
              </a:rPr>
              <a:t>1</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6194" name="Rectangle 7">
            <a:extLst>
              <a:ext uri="{FF2B5EF4-FFF2-40B4-BE49-F238E27FC236}">
                <a16:creationId xmlns:a16="http://schemas.microsoft.com/office/drawing/2014/main" id="{E813C26A-D144-4AF6-9829-54DAEE19C296}"/>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45F09A9D-2D04-42FE-AB07-E7086EC604B1}" type="slidenum">
              <a:rPr lang="en-US" altLang="en-US">
                <a:solidFill>
                  <a:srgbClr val="000000"/>
                </a:solidFill>
                <a:latin typeface="Times New Roman" panose="02020603050405020304" pitchFamily="18" charset="0"/>
              </a:rPr>
              <a:pPr/>
              <a:t>68</a:t>
            </a:fld>
            <a:endParaRPr lang="en-US" altLang="en-US">
              <a:solidFill>
                <a:srgbClr val="000000"/>
              </a:solidFill>
              <a:latin typeface="Times New Roman" panose="02020603050405020304" pitchFamily="18" charset="0"/>
            </a:endParaRPr>
          </a:p>
        </p:txBody>
      </p:sp>
      <p:sp>
        <p:nvSpPr>
          <p:cNvPr id="136195" name="Text Box 1">
            <a:extLst>
              <a:ext uri="{FF2B5EF4-FFF2-40B4-BE49-F238E27FC236}">
                <a16:creationId xmlns:a16="http://schemas.microsoft.com/office/drawing/2014/main" id="{0A2B774D-3791-478F-A092-8ED576811B3F}"/>
              </a:ext>
            </a:extLst>
          </p:cNvPr>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p>
            <a:endParaRPr lang="en-US" altLang="en-US"/>
          </a:p>
        </p:txBody>
      </p:sp>
      <p:sp>
        <p:nvSpPr>
          <p:cNvPr id="136196" name="Text Box 2">
            <a:extLst>
              <a:ext uri="{FF2B5EF4-FFF2-40B4-BE49-F238E27FC236}">
                <a16:creationId xmlns:a16="http://schemas.microsoft.com/office/drawing/2014/main" id="{184DA3B0-150E-40AB-BC49-119B823B573B}"/>
              </a:ext>
            </a:extLst>
          </p:cNvPr>
          <p:cNvSpPr>
            <a:spLocks noGrp="1" noChangeArrowheads="1"/>
          </p:cNvSpPr>
          <p:nvPr>
            <p:ph type="body"/>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a:latin typeface="Arial" panose="020B0604020202020204" pitchFamily="34" charset="0"/>
              </a:rPr>
              <a:t>4. Business Impact Analysis</a:t>
            </a:r>
          </a:p>
        </p:txBody>
      </p:sp>
      <p:sp>
        <p:nvSpPr>
          <p:cNvPr id="136197" name="Text Box 3">
            <a:extLst>
              <a:ext uri="{FF2B5EF4-FFF2-40B4-BE49-F238E27FC236}">
                <a16:creationId xmlns:a16="http://schemas.microsoft.com/office/drawing/2014/main" id="{D192867D-DBAA-4D47-813A-F02DD7B931D0}"/>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algn="r" eaLnBrk="1" hangingPunct="1"/>
            <a:fld id="{EA30D8D3-D4E0-4399-9984-8A821C2C439F}" type="slidenum">
              <a:rPr lang="en-US" altLang="en-US" sz="1200">
                <a:solidFill>
                  <a:srgbClr val="000000"/>
                </a:solidFill>
              </a:rPr>
              <a:pPr algn="r" eaLnBrk="1" hangingPunct="1"/>
              <a:t>68</a:t>
            </a:fld>
            <a:endParaRPr lang="en-US" altLang="en-US" sz="1200">
              <a:solidFill>
                <a:srgbClr val="000000"/>
              </a:solidFill>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a:extLst>
              <a:ext uri="{FF2B5EF4-FFF2-40B4-BE49-F238E27FC236}">
                <a16:creationId xmlns:a16="http://schemas.microsoft.com/office/drawing/2014/main" id="{A438F19E-5D7D-4BB5-A26E-1C8FF5F9711B}"/>
              </a:ext>
            </a:extLst>
          </p:cNvPr>
          <p:cNvSpPr>
            <a:spLocks noGrp="1" noRot="1" noChangeAspect="1" noTextEdit="1"/>
          </p:cNvSpPr>
          <p:nvPr>
            <p:ph type="sldImg"/>
          </p:nvPr>
        </p:nvSpPr>
        <p:spPr>
          <a:ln/>
        </p:spPr>
      </p:sp>
      <p:sp>
        <p:nvSpPr>
          <p:cNvPr id="137219" name="Notes Placeholder 2">
            <a:extLst>
              <a:ext uri="{FF2B5EF4-FFF2-40B4-BE49-F238E27FC236}">
                <a16:creationId xmlns:a16="http://schemas.microsoft.com/office/drawing/2014/main" id="{E1615EC8-A3B8-4992-AAE8-E97EFAD6884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r>
              <a:rPr lang="en-US" altLang="en-US">
                <a:latin typeface="Arial" panose="020B0604020202020204" pitchFamily="34" charset="0"/>
              </a:rPr>
              <a:t>3</a:t>
            </a:r>
          </a:p>
        </p:txBody>
      </p:sp>
      <p:sp>
        <p:nvSpPr>
          <p:cNvPr id="137220" name="Slide Number Placeholder 3">
            <a:extLst>
              <a:ext uri="{FF2B5EF4-FFF2-40B4-BE49-F238E27FC236}">
                <a16:creationId xmlns:a16="http://schemas.microsoft.com/office/drawing/2014/main" id="{D5FE8017-4349-4FEE-9A30-560D7140BFD1}"/>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CFBDCA00-6F55-45DA-A1AC-C291672340D3}" type="slidenum">
              <a:rPr lang="en-US" altLang="en-US">
                <a:solidFill>
                  <a:srgbClr val="000000"/>
                </a:solidFill>
              </a:rPr>
              <a:pPr/>
              <a:t>69</a:t>
            </a:fld>
            <a:endParaRPr lang="en-US" altLang="en-US">
              <a:solidFill>
                <a:srgbClr val="000000"/>
              </a:solidFill>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a:extLst>
              <a:ext uri="{FF2B5EF4-FFF2-40B4-BE49-F238E27FC236}">
                <a16:creationId xmlns:a16="http://schemas.microsoft.com/office/drawing/2014/main" id="{AE376716-4D18-4B91-9FBC-F5B0A0C0FFB6}"/>
              </a:ext>
            </a:extLst>
          </p:cNvPr>
          <p:cNvSpPr>
            <a:spLocks noGrp="1" noRot="1" noChangeAspect="1" noTextEdit="1"/>
          </p:cNvSpPr>
          <p:nvPr>
            <p:ph type="sldImg"/>
          </p:nvPr>
        </p:nvSpPr>
        <p:spPr>
          <a:ln/>
        </p:spPr>
      </p:sp>
      <p:sp>
        <p:nvSpPr>
          <p:cNvPr id="138243" name="Notes Placeholder 2">
            <a:extLst>
              <a:ext uri="{FF2B5EF4-FFF2-40B4-BE49-F238E27FC236}">
                <a16:creationId xmlns:a16="http://schemas.microsoft.com/office/drawing/2014/main" id="{E2ACC614-1796-401A-BB0B-52703372094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r>
              <a:rPr lang="en-US" altLang="en-US">
                <a:latin typeface="Arial" panose="020B0604020202020204" pitchFamily="34" charset="0"/>
              </a:rPr>
              <a:t>2</a:t>
            </a:r>
          </a:p>
        </p:txBody>
      </p:sp>
      <p:sp>
        <p:nvSpPr>
          <p:cNvPr id="138244" name="Slide Number Placeholder 3">
            <a:extLst>
              <a:ext uri="{FF2B5EF4-FFF2-40B4-BE49-F238E27FC236}">
                <a16:creationId xmlns:a16="http://schemas.microsoft.com/office/drawing/2014/main" id="{CD1D8E66-E992-4F72-BF9B-B0688C461832}"/>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40D65267-8069-42F3-8333-7580219C1B6C}" type="slidenum">
              <a:rPr lang="en-US" altLang="en-US">
                <a:solidFill>
                  <a:srgbClr val="000000"/>
                </a:solidFill>
              </a:rPr>
              <a:pPr/>
              <a:t>70</a:t>
            </a:fld>
            <a:endParaRPr lang="en-US" altLang="en-US">
              <a:solidFill>
                <a:srgbClr val="000000"/>
              </a:solidFill>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a:extLst>
              <a:ext uri="{FF2B5EF4-FFF2-40B4-BE49-F238E27FC236}">
                <a16:creationId xmlns:a16="http://schemas.microsoft.com/office/drawing/2014/main" id="{982009BD-749F-45C2-B103-218624CC58A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5AD2AE-C23E-4CBB-A689-3D6C24BD39C7}"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4451" name="Rectangle 2">
            <a:extLst>
              <a:ext uri="{FF2B5EF4-FFF2-40B4-BE49-F238E27FC236}">
                <a16:creationId xmlns:a16="http://schemas.microsoft.com/office/drawing/2014/main" id="{FD5CD924-1262-4610-AF8E-16C7B7E5C2FC}"/>
              </a:ext>
            </a:extLst>
          </p:cNvPr>
          <p:cNvSpPr>
            <a:spLocks noGrp="1" noRot="1" noChangeAspect="1" noChangeArrowheads="1" noTextEdit="1"/>
          </p:cNvSpPr>
          <p:nvPr>
            <p:ph type="sldImg"/>
          </p:nvPr>
        </p:nvSpPr>
        <p:spPr>
          <a:ln/>
        </p:spPr>
      </p:sp>
      <p:sp>
        <p:nvSpPr>
          <p:cNvPr id="104452" name="Rectangle 3">
            <a:extLst>
              <a:ext uri="{FF2B5EF4-FFF2-40B4-BE49-F238E27FC236}">
                <a16:creationId xmlns:a16="http://schemas.microsoft.com/office/drawing/2014/main" id="{EE0B197B-A926-49D1-848E-C93376B79A3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2 is correct.  1 is not correct because security admins should not be able to change logs – no one should</a:t>
            </a:r>
          </a:p>
          <a:p>
            <a:pPr eaLnBrk="1" hangingPunct="1"/>
            <a:r>
              <a:rPr lang="en-US" altLang="en-US">
                <a:latin typeface="Arial" panose="020B0604020202020204" pitchFamily="34" charset="0"/>
              </a:rPr>
              <a:t>3 Is not good if fraud is discovered and full logs are required</a:t>
            </a:r>
          </a:p>
          <a:p>
            <a:pPr eaLnBrk="1" hangingPunct="1"/>
            <a:r>
              <a:rPr lang="en-US" altLang="en-US">
                <a:latin typeface="Arial" panose="020B0604020202020204" pitchFamily="34" charset="0"/>
              </a:rPr>
              <a:t>4: Encryption may be necessary with personal data</a:t>
            </a:r>
          </a:p>
        </p:txBody>
      </p:sp>
    </p:spTree>
    <p:extLst>
      <p:ext uri="{BB962C8B-B14F-4D97-AF65-F5344CB8AC3E}">
        <p14:creationId xmlns:p14="http://schemas.microsoft.com/office/powerpoint/2010/main" val="31678614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7">
            <a:extLst>
              <a:ext uri="{FF2B5EF4-FFF2-40B4-BE49-F238E27FC236}">
                <a16:creationId xmlns:a16="http://schemas.microsoft.com/office/drawing/2014/main" id="{F293AEB8-BD60-43A2-8F53-4E7B794077E0}"/>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C0ABD279-A464-4C70-A125-C4E8DD5A5C3B}" type="slidenum">
              <a:rPr lang="en-US" altLang="en-US">
                <a:solidFill>
                  <a:srgbClr val="000000"/>
                </a:solidFill>
                <a:latin typeface="Times New Roman" panose="02020603050405020304" pitchFamily="18" charset="0"/>
              </a:rPr>
              <a:pPr/>
              <a:t>5</a:t>
            </a:fld>
            <a:endParaRPr lang="en-US" altLang="en-US">
              <a:solidFill>
                <a:srgbClr val="000000"/>
              </a:solidFill>
              <a:latin typeface="Times New Roman" panose="02020603050405020304" pitchFamily="18" charset="0"/>
            </a:endParaRPr>
          </a:p>
        </p:txBody>
      </p:sp>
      <p:sp>
        <p:nvSpPr>
          <p:cNvPr id="93187" name="Rectangle 1">
            <a:extLst>
              <a:ext uri="{FF2B5EF4-FFF2-40B4-BE49-F238E27FC236}">
                <a16:creationId xmlns:a16="http://schemas.microsoft.com/office/drawing/2014/main" id="{9CC09D7C-6D87-428B-9328-FA6EE2837274}"/>
              </a:ext>
            </a:extLst>
          </p:cNvPr>
          <p:cNvSpPr>
            <a:spLocks noGrp="1" noRot="1" noChangeAspect="1" noChangeArrowheads="1" noTextEdit="1"/>
          </p:cNvSpPr>
          <p:nvPr>
            <p:ph type="sldImg"/>
          </p:nvPr>
        </p:nvSpPr>
        <p:spPr>
          <a:xfrm>
            <a:off x="1143000" y="685800"/>
            <a:ext cx="4572000" cy="3429000"/>
          </a:xfrm>
          <a:solidFill>
            <a:srgbClr val="FFFFFF"/>
          </a:solidFill>
          <a:ln/>
        </p:spPr>
      </p:sp>
      <p:sp>
        <p:nvSpPr>
          <p:cNvPr id="93188" name="Rectangle 2">
            <a:extLst>
              <a:ext uri="{FF2B5EF4-FFF2-40B4-BE49-F238E27FC236}">
                <a16:creationId xmlns:a16="http://schemas.microsoft.com/office/drawing/2014/main" id="{E2E71627-F49C-4875-B0E9-9D5397021F10}"/>
              </a:ext>
            </a:extLst>
          </p:cNvPr>
          <p:cNvSpPr>
            <a:spLocks noGrp="1" noChangeArrowheads="1"/>
          </p:cNvSpPr>
          <p:nvPr>
            <p:ph type="body" idx="1"/>
          </p:nvPr>
        </p:nvSpPr>
        <p:spPr>
          <a:xfrm>
            <a:off x="685800" y="4343400"/>
            <a:ext cx="5486400" cy="42084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a:extLst>
              <a:ext uri="{FF2B5EF4-FFF2-40B4-BE49-F238E27FC236}">
                <a16:creationId xmlns:a16="http://schemas.microsoft.com/office/drawing/2014/main" id="{D2DA446F-45C3-43A0-BD82-C3983DBAA1E2}"/>
              </a:ext>
            </a:extLst>
          </p:cNvPr>
          <p:cNvSpPr>
            <a:spLocks noGrp="1" noRot="1" noChangeAspect="1" noTextEdit="1"/>
          </p:cNvSpPr>
          <p:nvPr>
            <p:ph type="sldImg"/>
          </p:nvPr>
        </p:nvSpPr>
        <p:spPr>
          <a:ln/>
        </p:spPr>
      </p:sp>
      <p:sp>
        <p:nvSpPr>
          <p:cNvPr id="139267" name="Notes Placeholder 2">
            <a:extLst>
              <a:ext uri="{FF2B5EF4-FFF2-40B4-BE49-F238E27FC236}">
                <a16:creationId xmlns:a16="http://schemas.microsoft.com/office/drawing/2014/main" id="{2A4C4AC3-E7A8-442D-A2E0-750ABB21B7F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ltLang="en-US">
              <a:latin typeface="Times New Roman" panose="02020603050405020304" pitchFamily="18" charset="0"/>
            </a:endParaRPr>
          </a:p>
        </p:txBody>
      </p:sp>
      <p:sp>
        <p:nvSpPr>
          <p:cNvPr id="139268" name="Slide Number Placeholder 3">
            <a:extLst>
              <a:ext uri="{FF2B5EF4-FFF2-40B4-BE49-F238E27FC236}">
                <a16:creationId xmlns:a16="http://schemas.microsoft.com/office/drawing/2014/main" id="{9B3EB62E-37D6-4E32-AA31-6CC22BF05CC1}"/>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EFCFFEFB-0417-4087-9DCD-E36ECEE54D23}" type="slidenum">
              <a:rPr lang="en-US" altLang="en-US">
                <a:solidFill>
                  <a:srgbClr val="000000"/>
                </a:solidFill>
                <a:latin typeface="Times New Roman" panose="02020603050405020304" pitchFamily="18" charset="0"/>
              </a:rPr>
              <a:pPr/>
              <a:t>73</a:t>
            </a:fld>
            <a:endParaRPr lang="en-US" altLang="en-US">
              <a:solidFill>
                <a:srgbClr val="000000"/>
              </a:solidFill>
              <a:latin typeface="Times New Roman" panose="02020603050405020304" pitchFamily="18"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a:extLst>
              <a:ext uri="{FF2B5EF4-FFF2-40B4-BE49-F238E27FC236}">
                <a16:creationId xmlns:a16="http://schemas.microsoft.com/office/drawing/2014/main" id="{1F86DE5B-DA44-4A73-845F-F8334E6D84BD}"/>
              </a:ext>
            </a:extLst>
          </p:cNvPr>
          <p:cNvSpPr>
            <a:spLocks noGrp="1" noRot="1" noChangeAspect="1" noTextEdit="1"/>
          </p:cNvSpPr>
          <p:nvPr>
            <p:ph type="sldImg"/>
          </p:nvPr>
        </p:nvSpPr>
        <p:spPr>
          <a:ln/>
        </p:spPr>
      </p:sp>
      <p:sp>
        <p:nvSpPr>
          <p:cNvPr id="140291" name="Notes Placeholder 2">
            <a:extLst>
              <a:ext uri="{FF2B5EF4-FFF2-40B4-BE49-F238E27FC236}">
                <a16:creationId xmlns:a16="http://schemas.microsoft.com/office/drawing/2014/main" id="{264F393C-9C5F-478A-AEEB-D496903FD53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r>
              <a:rPr lang="en-US" altLang="en-US">
                <a:latin typeface="Times New Roman" panose="02020603050405020304" pitchFamily="18" charset="0"/>
              </a:rPr>
              <a:t>There will be more threat ideas in the Workbook</a:t>
            </a:r>
          </a:p>
        </p:txBody>
      </p:sp>
      <p:sp>
        <p:nvSpPr>
          <p:cNvPr id="140292" name="Slide Number Placeholder 3">
            <a:extLst>
              <a:ext uri="{FF2B5EF4-FFF2-40B4-BE49-F238E27FC236}">
                <a16:creationId xmlns:a16="http://schemas.microsoft.com/office/drawing/2014/main" id="{409674E3-54D8-4E03-ABEE-1307EE939815}"/>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1978DE0B-179C-4579-BC8A-72487DD1BD0E}" type="slidenum">
              <a:rPr lang="en-US" altLang="en-US">
                <a:solidFill>
                  <a:srgbClr val="000000"/>
                </a:solidFill>
                <a:latin typeface="Times New Roman" panose="02020603050405020304" pitchFamily="18" charset="0"/>
              </a:rPr>
              <a:pPr/>
              <a:t>74</a:t>
            </a:fld>
            <a:endParaRPr lang="en-US" altLang="en-US">
              <a:solidFill>
                <a:srgbClr val="000000"/>
              </a:solidFill>
              <a:latin typeface="Times New Roman" panose="02020603050405020304" pitchFamily="18"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a:extLst>
              <a:ext uri="{FF2B5EF4-FFF2-40B4-BE49-F238E27FC236}">
                <a16:creationId xmlns:a16="http://schemas.microsoft.com/office/drawing/2014/main" id="{E1FD2A64-21CB-4135-8084-D08797E44F13}"/>
              </a:ext>
            </a:extLst>
          </p:cNvPr>
          <p:cNvSpPr>
            <a:spLocks noGrp="1" noRot="1" noChangeAspect="1" noTextEdit="1"/>
          </p:cNvSpPr>
          <p:nvPr>
            <p:ph type="sldImg"/>
          </p:nvPr>
        </p:nvSpPr>
        <p:spPr>
          <a:ln/>
        </p:spPr>
      </p:sp>
      <p:sp>
        <p:nvSpPr>
          <p:cNvPr id="141315" name="Notes Placeholder 2">
            <a:extLst>
              <a:ext uri="{FF2B5EF4-FFF2-40B4-BE49-F238E27FC236}">
                <a16:creationId xmlns:a16="http://schemas.microsoft.com/office/drawing/2014/main" id="{51256D61-D679-4AAA-92A7-8AE55596881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r>
              <a:rPr lang="en-US" altLang="en-US">
                <a:latin typeface="Times New Roman" panose="02020603050405020304" pitchFamily="18" charset="0"/>
              </a:rPr>
              <a:t>There will be more threat ideas in the Workbook</a:t>
            </a:r>
          </a:p>
        </p:txBody>
      </p:sp>
      <p:sp>
        <p:nvSpPr>
          <p:cNvPr id="141316" name="Slide Number Placeholder 3">
            <a:extLst>
              <a:ext uri="{FF2B5EF4-FFF2-40B4-BE49-F238E27FC236}">
                <a16:creationId xmlns:a16="http://schemas.microsoft.com/office/drawing/2014/main" id="{915A82B2-BE91-4C8E-9EFC-6C9DBFE03A0B}"/>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AC94F4A7-CD4B-40C5-B8FA-A9113202FA6E}" type="slidenum">
              <a:rPr lang="en-US" altLang="en-US">
                <a:solidFill>
                  <a:srgbClr val="000000"/>
                </a:solidFill>
                <a:latin typeface="Times New Roman" panose="02020603050405020304" pitchFamily="18" charset="0"/>
              </a:rPr>
              <a:pPr/>
              <a:t>75</a:t>
            </a:fld>
            <a:endParaRPr lang="en-US" altLang="en-US">
              <a:solidFill>
                <a:srgbClr val="000000"/>
              </a:solidFill>
              <a:latin typeface="Times New Roman" panose="02020603050405020304" pitchFamily="18"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2338" name="Rectangle 7">
            <a:extLst>
              <a:ext uri="{FF2B5EF4-FFF2-40B4-BE49-F238E27FC236}">
                <a16:creationId xmlns:a16="http://schemas.microsoft.com/office/drawing/2014/main" id="{5C18B50B-DE67-4C82-9946-00616C03B235}"/>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9325A7E2-3576-483F-98F8-DFB46A010CC5}" type="slidenum">
              <a:rPr lang="en-US" altLang="en-US">
                <a:solidFill>
                  <a:srgbClr val="000000"/>
                </a:solidFill>
                <a:latin typeface="Times New Roman" panose="02020603050405020304" pitchFamily="18" charset="0"/>
              </a:rPr>
              <a:pPr/>
              <a:t>76</a:t>
            </a:fld>
            <a:endParaRPr lang="en-US" altLang="en-US">
              <a:solidFill>
                <a:srgbClr val="000000"/>
              </a:solidFill>
              <a:latin typeface="Times New Roman" panose="02020603050405020304" pitchFamily="18" charset="0"/>
            </a:endParaRPr>
          </a:p>
        </p:txBody>
      </p:sp>
      <p:sp>
        <p:nvSpPr>
          <p:cNvPr id="142339" name="Text Box 1">
            <a:extLst>
              <a:ext uri="{FF2B5EF4-FFF2-40B4-BE49-F238E27FC236}">
                <a16:creationId xmlns:a16="http://schemas.microsoft.com/office/drawing/2014/main" id="{40C04C2D-5DD3-4F2C-9C78-08E7BE6DEAAF}"/>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algn="r" eaLnBrk="1" hangingPunct="1"/>
            <a:fld id="{E5A598F0-2702-43DA-9771-692D7E16F961}" type="slidenum">
              <a:rPr lang="en-US" altLang="en-US" sz="1200">
                <a:solidFill>
                  <a:srgbClr val="000000"/>
                </a:solidFill>
              </a:rPr>
              <a:pPr algn="r" eaLnBrk="1" hangingPunct="1"/>
              <a:t>76</a:t>
            </a:fld>
            <a:endParaRPr lang="en-US" altLang="en-US" sz="1200">
              <a:solidFill>
                <a:srgbClr val="000000"/>
              </a:solidFill>
            </a:endParaRPr>
          </a:p>
        </p:txBody>
      </p:sp>
      <p:sp>
        <p:nvSpPr>
          <p:cNvPr id="142340" name="Text Box 2">
            <a:extLst>
              <a:ext uri="{FF2B5EF4-FFF2-40B4-BE49-F238E27FC236}">
                <a16:creationId xmlns:a16="http://schemas.microsoft.com/office/drawing/2014/main" id="{37C74F4E-6FD3-490F-BDC5-BBCD466B572A}"/>
              </a:ext>
            </a:extLst>
          </p:cNvPr>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p>
            <a:endParaRPr lang="en-US" altLang="en-US"/>
          </a:p>
        </p:txBody>
      </p:sp>
      <p:sp>
        <p:nvSpPr>
          <p:cNvPr id="142341" name="Text Box 3">
            <a:extLst>
              <a:ext uri="{FF2B5EF4-FFF2-40B4-BE49-F238E27FC236}">
                <a16:creationId xmlns:a16="http://schemas.microsoft.com/office/drawing/2014/main" id="{88B9F54E-9CDE-4FE2-B9B3-F7DA7EFE91DE}"/>
              </a:ext>
            </a:extLst>
          </p:cNvPr>
          <p:cNvSpPr>
            <a:spLocks noGrp="1" noChangeArrowheads="1"/>
          </p:cNvSpPr>
          <p:nvPr>
            <p:ph type="body"/>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a:latin typeface="Arial" panose="020B0604020202020204" pitchFamily="34" charset="0"/>
              </a:rPr>
              <a:t>A note here is that sometimes the RTO varies by day of year (scheduling system for a school is most important the week before and first week of school.)   Also, management and people involved with a database may disagree, in which case management sees the larger picture, and their opinion is most important.  However a risk manager may consider both perspectives.</a:t>
            </a: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Image Placeholder 1">
            <a:extLst>
              <a:ext uri="{FF2B5EF4-FFF2-40B4-BE49-F238E27FC236}">
                <a16:creationId xmlns:a16="http://schemas.microsoft.com/office/drawing/2014/main" id="{9FE34193-69CE-42DF-8319-13C1913B52F6}"/>
              </a:ext>
            </a:extLst>
          </p:cNvPr>
          <p:cNvSpPr>
            <a:spLocks noGrp="1" noRot="1" noChangeAspect="1" noTextEdit="1"/>
          </p:cNvSpPr>
          <p:nvPr>
            <p:ph type="sldImg"/>
          </p:nvPr>
        </p:nvSpPr>
        <p:spPr>
          <a:ln/>
        </p:spPr>
      </p:sp>
      <p:sp>
        <p:nvSpPr>
          <p:cNvPr id="143363" name="Notes Placeholder 2">
            <a:extLst>
              <a:ext uri="{FF2B5EF4-FFF2-40B4-BE49-F238E27FC236}">
                <a16:creationId xmlns:a16="http://schemas.microsoft.com/office/drawing/2014/main" id="{78E62FE8-2FF2-4563-A628-9505DE1A166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r>
              <a:rPr lang="en-US" altLang="en-US">
                <a:latin typeface="Times New Roman" panose="02020603050405020304" pitchFamily="18" charset="0"/>
              </a:rPr>
              <a:t>The full procedure for handling would be documented in section 5 of the workbook.</a:t>
            </a:r>
          </a:p>
        </p:txBody>
      </p:sp>
      <p:sp>
        <p:nvSpPr>
          <p:cNvPr id="143364" name="Slide Number Placeholder 3">
            <a:extLst>
              <a:ext uri="{FF2B5EF4-FFF2-40B4-BE49-F238E27FC236}">
                <a16:creationId xmlns:a16="http://schemas.microsoft.com/office/drawing/2014/main" id="{C45B73D2-FC3E-4756-A6A2-5997E2EF46B9}"/>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E293E14F-A38E-46F9-86AA-4DFCF1960838}" type="slidenum">
              <a:rPr lang="en-US" altLang="en-US">
                <a:solidFill>
                  <a:srgbClr val="000000"/>
                </a:solidFill>
                <a:latin typeface="Times New Roman" panose="02020603050405020304" pitchFamily="18" charset="0"/>
              </a:rPr>
              <a:pPr/>
              <a:t>77</a:t>
            </a:fld>
            <a:endParaRPr lang="en-US" altLang="en-US">
              <a:solidFill>
                <a:srgbClr val="000000"/>
              </a:solidFill>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Rectangle 7">
            <a:extLst>
              <a:ext uri="{FF2B5EF4-FFF2-40B4-BE49-F238E27FC236}">
                <a16:creationId xmlns:a16="http://schemas.microsoft.com/office/drawing/2014/main" id="{32DC950D-7B13-4FA9-8A14-FA695B51BAC9}"/>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CEE17C85-BE98-4A38-A154-D788D1ADD5A9}" type="slidenum">
              <a:rPr lang="en-US" altLang="en-US">
                <a:solidFill>
                  <a:srgbClr val="000000"/>
                </a:solidFill>
                <a:latin typeface="Times New Roman" panose="02020603050405020304" pitchFamily="18" charset="0"/>
              </a:rPr>
              <a:pPr/>
              <a:t>6</a:t>
            </a:fld>
            <a:endParaRPr lang="en-US" altLang="en-US">
              <a:solidFill>
                <a:srgbClr val="000000"/>
              </a:solidFill>
              <a:latin typeface="Times New Roman" panose="02020603050405020304" pitchFamily="18" charset="0"/>
            </a:endParaRPr>
          </a:p>
        </p:txBody>
      </p:sp>
      <p:sp>
        <p:nvSpPr>
          <p:cNvPr id="94211" name="Rectangle 1">
            <a:extLst>
              <a:ext uri="{FF2B5EF4-FFF2-40B4-BE49-F238E27FC236}">
                <a16:creationId xmlns:a16="http://schemas.microsoft.com/office/drawing/2014/main" id="{7286BBC1-AF3D-4905-9220-0DE94C5D7209}"/>
              </a:ext>
            </a:extLst>
          </p:cNvPr>
          <p:cNvSpPr>
            <a:spLocks noGrp="1" noRot="1" noChangeAspect="1" noChangeArrowheads="1" noTextEdit="1"/>
          </p:cNvSpPr>
          <p:nvPr>
            <p:ph type="sldImg"/>
          </p:nvPr>
        </p:nvSpPr>
        <p:spPr>
          <a:xfrm>
            <a:off x="1143000" y="685800"/>
            <a:ext cx="4572000" cy="3429000"/>
          </a:xfrm>
          <a:solidFill>
            <a:srgbClr val="FFFFFF"/>
          </a:solidFill>
          <a:ln/>
        </p:spPr>
      </p:sp>
      <p:sp>
        <p:nvSpPr>
          <p:cNvPr id="94212" name="Rectangle 2">
            <a:extLst>
              <a:ext uri="{FF2B5EF4-FFF2-40B4-BE49-F238E27FC236}">
                <a16:creationId xmlns:a16="http://schemas.microsoft.com/office/drawing/2014/main" id="{AF23A687-6119-42F6-BC69-31D44B02126E}"/>
              </a:ext>
            </a:extLst>
          </p:cNvPr>
          <p:cNvSpPr>
            <a:spLocks noGrp="1" noChangeArrowheads="1"/>
          </p:cNvSpPr>
          <p:nvPr>
            <p:ph type="body" idx="1"/>
          </p:nvPr>
        </p:nvSpPr>
        <p:spPr>
          <a:xfrm>
            <a:off x="685800" y="4343400"/>
            <a:ext cx="5486400" cy="42084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a:extLst>
              <a:ext uri="{FF2B5EF4-FFF2-40B4-BE49-F238E27FC236}">
                <a16:creationId xmlns:a16="http://schemas.microsoft.com/office/drawing/2014/main" id="{46A72E87-2C46-4B9C-A0D4-7D28918BF7F2}"/>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bg1"/>
                </a:solidFill>
                <a:latin typeface="Arial" panose="020B0604020202020204" pitchFamily="34" charset="0"/>
                <a:ea typeface="DejaVu Sans"/>
                <a:cs typeface="DejaVu Sans"/>
              </a:defRPr>
            </a:lvl1pPr>
            <a:lvl2pPr>
              <a:defRPr>
                <a:solidFill>
                  <a:schemeClr val="bg1"/>
                </a:solidFill>
                <a:latin typeface="Arial" panose="020B0604020202020204" pitchFamily="34" charset="0"/>
                <a:ea typeface="DejaVu Sans"/>
                <a:cs typeface="DejaVu Sans"/>
              </a:defRPr>
            </a:lvl2pPr>
            <a:lvl3pPr>
              <a:defRPr>
                <a:solidFill>
                  <a:schemeClr val="bg1"/>
                </a:solidFill>
                <a:latin typeface="Arial" panose="020B0604020202020204" pitchFamily="34" charset="0"/>
                <a:ea typeface="DejaVu Sans"/>
                <a:cs typeface="DejaVu Sans"/>
              </a:defRPr>
            </a:lvl3pPr>
            <a:lvl4pPr>
              <a:defRPr>
                <a:solidFill>
                  <a:schemeClr val="bg1"/>
                </a:solidFill>
                <a:latin typeface="Arial" panose="020B0604020202020204" pitchFamily="34" charset="0"/>
                <a:ea typeface="DejaVu Sans"/>
                <a:cs typeface="DejaVu Sans"/>
              </a:defRPr>
            </a:lvl4pPr>
            <a:lvl5pPr>
              <a:defRPr>
                <a:solidFill>
                  <a:schemeClr val="bg1"/>
                </a:solidFill>
                <a:latin typeface="Arial" panose="020B0604020202020204" pitchFamily="34" charset="0"/>
                <a:ea typeface="DejaVu Sans"/>
                <a:cs typeface="DejaVu Sans"/>
              </a:defRPr>
            </a:lvl5pPr>
            <a:lvl6pPr marL="2514600" indent="-228600" eaLnBrk="0" fontAlgn="base" hangingPunct="0">
              <a:spcBef>
                <a:spcPct val="0"/>
              </a:spcBef>
              <a:spcAft>
                <a:spcPct val="0"/>
              </a:spcAft>
              <a:buClr>
                <a:srgbClr val="000000"/>
              </a:buClr>
              <a:buSzPct val="100000"/>
              <a:buFont typeface="Times New Roman" panose="02020603050405020304" pitchFamily="18" charset="0"/>
              <a:defRPr>
                <a:solidFill>
                  <a:schemeClr val="bg1"/>
                </a:solidFill>
                <a:latin typeface="Arial" panose="020B0604020202020204" pitchFamily="34" charset="0"/>
                <a:ea typeface="DejaVu Sans"/>
                <a:cs typeface="DejaVu Sans"/>
              </a:defRPr>
            </a:lvl6pPr>
            <a:lvl7pPr marL="2971800" indent="-228600" eaLnBrk="0" fontAlgn="base" hangingPunct="0">
              <a:spcBef>
                <a:spcPct val="0"/>
              </a:spcBef>
              <a:spcAft>
                <a:spcPct val="0"/>
              </a:spcAft>
              <a:buClr>
                <a:srgbClr val="000000"/>
              </a:buClr>
              <a:buSzPct val="100000"/>
              <a:buFont typeface="Times New Roman" panose="02020603050405020304" pitchFamily="18" charset="0"/>
              <a:defRPr>
                <a:solidFill>
                  <a:schemeClr val="bg1"/>
                </a:solidFill>
                <a:latin typeface="Arial" panose="020B0604020202020204" pitchFamily="34" charset="0"/>
                <a:ea typeface="DejaVu Sans"/>
                <a:cs typeface="DejaVu Sans"/>
              </a:defRPr>
            </a:lvl7pPr>
            <a:lvl8pPr marL="3429000" indent="-228600" eaLnBrk="0" fontAlgn="base" hangingPunct="0">
              <a:spcBef>
                <a:spcPct val="0"/>
              </a:spcBef>
              <a:spcAft>
                <a:spcPct val="0"/>
              </a:spcAft>
              <a:buClr>
                <a:srgbClr val="000000"/>
              </a:buClr>
              <a:buSzPct val="100000"/>
              <a:buFont typeface="Times New Roman" panose="02020603050405020304" pitchFamily="18" charset="0"/>
              <a:defRPr>
                <a:solidFill>
                  <a:schemeClr val="bg1"/>
                </a:solidFill>
                <a:latin typeface="Arial" panose="020B0604020202020204" pitchFamily="34" charset="0"/>
                <a:ea typeface="DejaVu Sans"/>
                <a:cs typeface="DejaVu Sans"/>
              </a:defRPr>
            </a:lvl8pPr>
            <a:lvl9pPr marL="3886200" indent="-228600" eaLnBrk="0" fontAlgn="base" hangingPunct="0">
              <a:spcBef>
                <a:spcPct val="0"/>
              </a:spcBef>
              <a:spcAft>
                <a:spcPct val="0"/>
              </a:spcAft>
              <a:buClr>
                <a:srgbClr val="000000"/>
              </a:buClr>
              <a:buSzPct val="100000"/>
              <a:buFont typeface="Times New Roman" panose="02020603050405020304" pitchFamily="18" charset="0"/>
              <a:defRPr>
                <a:solidFill>
                  <a:schemeClr val="bg1"/>
                </a:solidFill>
                <a:latin typeface="Arial" panose="020B0604020202020204" pitchFamily="34" charset="0"/>
                <a:ea typeface="DejaVu Sans"/>
                <a:cs typeface="DejaVu Sans"/>
              </a:defRPr>
            </a:lvl9pPr>
          </a:lstStyle>
          <a:p>
            <a:pPr algn="r" defTabSz="914400" eaLnBrk="1" hangingPunct="1">
              <a:buClrTx/>
              <a:buSzTx/>
              <a:buFontTx/>
              <a:buNone/>
            </a:pPr>
            <a:fld id="{180715B4-DA11-45FC-8E9A-7CD1833EF006}" type="slidenum">
              <a:rPr lang="en-US" altLang="en-US" sz="1200">
                <a:solidFill>
                  <a:schemeClr val="tx1"/>
                </a:solidFill>
              </a:rPr>
              <a:pPr algn="r" defTabSz="914400" eaLnBrk="1" hangingPunct="1">
                <a:buClrTx/>
                <a:buSzTx/>
                <a:buFontTx/>
                <a:buNone/>
              </a:pPr>
              <a:t>7</a:t>
            </a:fld>
            <a:endParaRPr lang="en-US" altLang="en-US" sz="1200">
              <a:solidFill>
                <a:schemeClr val="tx1"/>
              </a:solidFill>
            </a:endParaRPr>
          </a:p>
        </p:txBody>
      </p:sp>
      <p:sp>
        <p:nvSpPr>
          <p:cNvPr id="98307" name="Rectangle 2">
            <a:extLst>
              <a:ext uri="{FF2B5EF4-FFF2-40B4-BE49-F238E27FC236}">
                <a16:creationId xmlns:a16="http://schemas.microsoft.com/office/drawing/2014/main" id="{B846AF43-4671-49A0-8992-E1BADFFFCC5E}"/>
              </a:ext>
            </a:extLst>
          </p:cNvPr>
          <p:cNvSpPr>
            <a:spLocks noGrp="1" noRot="1" noChangeAspect="1" noChangeArrowheads="1" noTextEdit="1"/>
          </p:cNvSpPr>
          <p:nvPr>
            <p:ph type="sldImg"/>
          </p:nvPr>
        </p:nvSpPr>
        <p:spPr>
          <a:xfrm>
            <a:off x="1143000" y="685800"/>
            <a:ext cx="4572000" cy="3429000"/>
          </a:xfrm>
          <a:ln/>
        </p:spPr>
      </p:sp>
      <p:sp>
        <p:nvSpPr>
          <p:cNvPr id="98308" name="Rectangle 3">
            <a:extLst>
              <a:ext uri="{FF2B5EF4-FFF2-40B4-BE49-F238E27FC236}">
                <a16:creationId xmlns:a16="http://schemas.microsoft.com/office/drawing/2014/main" id="{5C5F8D49-B6CB-414F-977D-E3958C4D56B0}"/>
              </a:ext>
            </a:extLst>
          </p:cNvPr>
          <p:cNvSpPr>
            <a:spLocks noGrp="1" noChangeArrowheads="1"/>
          </p:cNvSpPr>
          <p:nvPr>
            <p:ph type="body" idx="1"/>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1440" tIns="45720" rIns="91440" bIns="45720"/>
          <a:lstStyle/>
          <a:p>
            <a:pPr defTabSz="914400" eaLnBrk="1" hangingPunct="1"/>
            <a:r>
              <a:rPr lang="en-US" altLang="en-US">
                <a:latin typeface="Times New Roman" panose="02020603050405020304" pitchFamily="18" charset="0"/>
              </a:rPr>
              <a:t>We may decide that the Sales function is most critical (or perhaps not), and so Sales is number 1.  If we don’t have sales, we don’t ship.  Engineers can work at home on their projects.  While their work is critical to backup, if they lose a week, it may mean ½ week lost productivity, resulting in lost salary. </a:t>
            </a:r>
          </a:p>
          <a:p>
            <a:pPr defTabSz="914400" eaLnBrk="1" hangingPunct="1"/>
            <a:r>
              <a:rPr lang="en-US" altLang="en-US">
                <a:latin typeface="Times New Roman" panose="02020603050405020304" pitchFamily="18" charset="0"/>
              </a:rPr>
              <a:t>Within Sales, the web service is 50% of sales, and cannot be done manually, so it is rated number 1.  The Sales calls can be done manually at home or most of our sales people are on the road anyway.</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Rectangle 7">
            <a:extLst>
              <a:ext uri="{FF2B5EF4-FFF2-40B4-BE49-F238E27FC236}">
                <a16:creationId xmlns:a16="http://schemas.microsoft.com/office/drawing/2014/main" id="{E93886CC-2C93-4183-9FF4-5D485B6C3C6E}"/>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1pPr>
            <a:lvl2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2pPr>
            <a:lvl3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3pPr>
            <a:lvl4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4pPr>
            <a:lvl5pPr>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ea typeface="DejaVu Sans"/>
                <a:cs typeface="DejaVu Sans"/>
              </a:defRPr>
            </a:lvl9pPr>
          </a:lstStyle>
          <a:p>
            <a:fld id="{F5BB2301-FC8B-4B92-A93F-3F15B9E944DF}" type="slidenum">
              <a:rPr lang="en-US" altLang="en-US">
                <a:solidFill>
                  <a:srgbClr val="000000"/>
                </a:solidFill>
                <a:latin typeface="Times New Roman" panose="02020603050405020304" pitchFamily="18" charset="0"/>
              </a:rPr>
              <a:pPr/>
              <a:t>8</a:t>
            </a:fld>
            <a:endParaRPr lang="en-US" altLang="en-US">
              <a:solidFill>
                <a:srgbClr val="000000"/>
              </a:solidFill>
              <a:latin typeface="Times New Roman" panose="02020603050405020304" pitchFamily="18" charset="0"/>
            </a:endParaRPr>
          </a:p>
        </p:txBody>
      </p:sp>
      <p:sp>
        <p:nvSpPr>
          <p:cNvPr id="92163" name="Text Box 1">
            <a:extLst>
              <a:ext uri="{FF2B5EF4-FFF2-40B4-BE49-F238E27FC236}">
                <a16:creationId xmlns:a16="http://schemas.microsoft.com/office/drawing/2014/main" id="{206FDF64-6D65-43BA-8EB3-39C5E7BB2840}"/>
              </a:ext>
            </a:extLst>
          </p:cNvPr>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p>
            <a:endParaRPr lang="en-US" altLang="en-US"/>
          </a:p>
        </p:txBody>
      </p:sp>
      <p:sp>
        <p:nvSpPr>
          <p:cNvPr id="92164" name="Text Box 2">
            <a:extLst>
              <a:ext uri="{FF2B5EF4-FFF2-40B4-BE49-F238E27FC236}">
                <a16:creationId xmlns:a16="http://schemas.microsoft.com/office/drawing/2014/main" id="{59454A1B-7BD6-4B5C-A8EF-0098BBF567AC}"/>
              </a:ext>
            </a:extLst>
          </p:cNvPr>
          <p:cNvSpPr>
            <a:spLocks noGrp="1" noChangeArrowheads="1"/>
          </p:cNvSpPr>
          <p:nvPr>
            <p:ph type="body"/>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a:latin typeface="Arial" panose="020B0604020202020204" pitchFamily="34" charset="0"/>
              </a:rPr>
              <a:t>Different companies will react in different ways to problems.  A bank may want to bring down a network as fast as possible if an intruder penetrates their network.  A pharmacy may want to leave their network up as much as possible but doublecheck integrity – or decide to bring down a partial network.</a:t>
            </a:r>
          </a:p>
        </p:txBody>
      </p:sp>
      <p:sp>
        <p:nvSpPr>
          <p:cNvPr id="92165" name="Text Box 3">
            <a:extLst>
              <a:ext uri="{FF2B5EF4-FFF2-40B4-BE49-F238E27FC236}">
                <a16:creationId xmlns:a16="http://schemas.microsoft.com/office/drawing/2014/main" id="{88FCDA58-D75D-46FA-AB58-3C6A86A54029}"/>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algn="r" eaLnBrk="1" hangingPunct="1"/>
            <a:fld id="{662A9559-E7B2-45BE-8A34-622ADDF09B98}" type="slidenum">
              <a:rPr lang="en-US" altLang="en-US" sz="1200">
                <a:solidFill>
                  <a:srgbClr val="000000"/>
                </a:solidFill>
              </a:rPr>
              <a:pPr algn="r" eaLnBrk="1" hangingPunct="1"/>
              <a:t>8</a:t>
            </a:fld>
            <a:endParaRPr lang="en-US" altLang="en-US" sz="1200">
              <a:solidFill>
                <a:srgbClr val="000000"/>
              </a:solidFill>
            </a:endParaRPr>
          </a:p>
        </p:txBody>
      </p:sp>
    </p:spTree>
    <p:extLst>
      <p:ext uri="{BB962C8B-B14F-4D97-AF65-F5344CB8AC3E}">
        <p14:creationId xmlns:p14="http://schemas.microsoft.com/office/powerpoint/2010/main" val="40992683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B09D92B3-2749-4FCC-94B3-B0CB04D8CD36}"/>
              </a:ext>
            </a:extLst>
          </p:cNvPr>
          <p:cNvSpPr>
            <a:spLocks noGrp="1" noRot="1" noChangeAspect="1" noChangeArrowheads="1" noTextEdit="1"/>
          </p:cNvSpPr>
          <p:nvPr>
            <p:ph type="sldImg"/>
          </p:nvPr>
        </p:nvSpPr>
        <p:spPr>
          <a:ln/>
        </p:spPr>
      </p:sp>
      <p:sp>
        <p:nvSpPr>
          <p:cNvPr id="24579" name="Notes Placeholder 2">
            <a:extLst>
              <a:ext uri="{FF2B5EF4-FFF2-40B4-BE49-F238E27FC236}">
                <a16:creationId xmlns:a16="http://schemas.microsoft.com/office/drawing/2014/main" id="{46F052CA-4D5C-42D1-AF8E-7F94118D71E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 interruption window is the time between failure and restoration of a minimal level of critical services – the minimum needed to carry on.  The MTO is the acceptable time between failure and return to full operations.  </a:t>
            </a:r>
          </a:p>
          <a:p>
            <a:r>
              <a:rPr lang="en-US" altLang="en-US">
                <a:latin typeface="Arial" panose="020B0604020202020204" pitchFamily="34" charset="0"/>
              </a:rPr>
              <a:t>Recovery time objective (RTO) is the maximum time between an incident and alternate mode becoming available; that is, the length of the acceptable interruption window.</a:t>
            </a:r>
          </a:p>
        </p:txBody>
      </p:sp>
      <p:sp>
        <p:nvSpPr>
          <p:cNvPr id="24580" name="Slide Number Placeholder 3">
            <a:extLst>
              <a:ext uri="{FF2B5EF4-FFF2-40B4-BE49-F238E27FC236}">
                <a16:creationId xmlns:a16="http://schemas.microsoft.com/office/drawing/2014/main" id="{DC8E230E-6DFB-413E-B7CD-35C6A3EEF72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FA3CA20-AFF8-4D93-A5F6-079C504B6D81}" type="slidenum">
              <a:rPr lang="en-US" altLang="en-US" smtClean="0"/>
              <a:pPr/>
              <a:t>11</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5.xml"/><Relationship Id="rId4" Type="http://schemas.openxmlformats.org/officeDocument/2006/relationships/image" Target="../media/image5.png"/></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6.xml"/><Relationship Id="rId4" Type="http://schemas.openxmlformats.org/officeDocument/2006/relationships/image" Target="../media/image5.png"/></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0_title slide default">
    <p:spTree>
      <p:nvGrpSpPr>
        <p:cNvPr id="1" name=""/>
        <p:cNvGrpSpPr/>
        <p:nvPr/>
      </p:nvGrpSpPr>
      <p:grpSpPr>
        <a:xfrm>
          <a:off x="0" y="0"/>
          <a:ext cx="0" cy="0"/>
          <a:chOff x="0" y="0"/>
          <a:chExt cx="0" cy="0"/>
        </a:xfrm>
      </p:grpSpPr>
      <p:sp>
        <p:nvSpPr>
          <p:cNvPr id="4" name="Rechteck 9">
            <a:extLst>
              <a:ext uri="{FF2B5EF4-FFF2-40B4-BE49-F238E27FC236}">
                <a16:creationId xmlns:a16="http://schemas.microsoft.com/office/drawing/2014/main" id="{64FD7F04-E2AF-43A2-BFF3-96333A2CDC0E}"/>
              </a:ext>
            </a:extLst>
          </p:cNvPr>
          <p:cNvSpPr/>
          <p:nvPr/>
        </p:nvSpPr>
        <p:spPr bwMode="auto">
          <a:xfrm>
            <a:off x="0" y="0"/>
            <a:ext cx="9180513" cy="6911975"/>
          </a:xfrm>
          <a:prstGeom prst="rect">
            <a:avLst/>
          </a:prstGeom>
          <a:gradFill flip="none" rotWithShape="1">
            <a:gsLst>
              <a:gs pos="100000">
                <a:schemeClr val="accent1"/>
              </a:gs>
              <a:gs pos="0">
                <a:schemeClr val="tx1"/>
              </a:gs>
            </a:gsLst>
            <a:lin ang="18900000" scaled="0"/>
            <a:tileRect/>
          </a:gradFill>
          <a:ln w="9525" cap="flat" cmpd="sng" algn="ctr">
            <a:noFill/>
            <a:prstDash val="solid"/>
            <a:round/>
            <a:headEnd type="none" w="med" len="med"/>
            <a:tailEnd type="none" w="med" len="med"/>
          </a:ln>
          <a:effectLst/>
        </p:spPr>
        <p:txBody>
          <a:bodyPr wrap="none"/>
          <a:lstStyle>
            <a:lvl1pPr>
              <a:defRPr sz="1600">
                <a:solidFill>
                  <a:schemeClr val="tx2"/>
                </a:solidFill>
                <a:latin typeface="Arial" charset="0"/>
                <a:ea typeface="Geneva" charset="0"/>
                <a:cs typeface="Geneva" charset="0"/>
              </a:defRPr>
            </a:lvl1pPr>
            <a:lvl2pPr marL="37931725" indent="-37474525">
              <a:defRPr sz="1600">
                <a:solidFill>
                  <a:schemeClr val="tx2"/>
                </a:solidFill>
                <a:latin typeface="Arial" charset="0"/>
                <a:ea typeface="Geneva" charset="0"/>
              </a:defRPr>
            </a:lvl2pPr>
            <a:lvl3pPr>
              <a:defRPr sz="1600">
                <a:solidFill>
                  <a:schemeClr val="tx2"/>
                </a:solidFill>
                <a:latin typeface="Arial" charset="0"/>
                <a:ea typeface="Geneva" charset="0"/>
              </a:defRPr>
            </a:lvl3pPr>
            <a:lvl4pPr>
              <a:defRPr sz="1600">
                <a:solidFill>
                  <a:schemeClr val="tx2"/>
                </a:solidFill>
                <a:latin typeface="Arial" charset="0"/>
                <a:ea typeface="Geneva" charset="0"/>
              </a:defRPr>
            </a:lvl4pPr>
            <a:lvl5pPr>
              <a:defRPr sz="1600">
                <a:solidFill>
                  <a:schemeClr val="tx2"/>
                </a:solidFill>
                <a:latin typeface="Arial" charset="0"/>
                <a:ea typeface="Geneva" charset="0"/>
              </a:defRPr>
            </a:lvl5pPr>
            <a:lvl6pPr marL="457200" eaLnBrk="0" fontAlgn="base" hangingPunct="0">
              <a:spcBef>
                <a:spcPct val="50000"/>
              </a:spcBef>
              <a:spcAft>
                <a:spcPct val="0"/>
              </a:spcAft>
              <a:defRPr sz="1600">
                <a:solidFill>
                  <a:schemeClr val="tx2"/>
                </a:solidFill>
                <a:latin typeface="Arial" charset="0"/>
                <a:ea typeface="Geneva" charset="0"/>
              </a:defRPr>
            </a:lvl6pPr>
            <a:lvl7pPr marL="914400" eaLnBrk="0" fontAlgn="base" hangingPunct="0">
              <a:spcBef>
                <a:spcPct val="50000"/>
              </a:spcBef>
              <a:spcAft>
                <a:spcPct val="0"/>
              </a:spcAft>
              <a:defRPr sz="1600">
                <a:solidFill>
                  <a:schemeClr val="tx2"/>
                </a:solidFill>
                <a:latin typeface="Arial" charset="0"/>
                <a:ea typeface="Geneva" charset="0"/>
              </a:defRPr>
            </a:lvl7pPr>
            <a:lvl8pPr marL="1371600" eaLnBrk="0" fontAlgn="base" hangingPunct="0">
              <a:spcBef>
                <a:spcPct val="50000"/>
              </a:spcBef>
              <a:spcAft>
                <a:spcPct val="0"/>
              </a:spcAft>
              <a:defRPr sz="1600">
                <a:solidFill>
                  <a:schemeClr val="tx2"/>
                </a:solidFill>
                <a:latin typeface="Arial" charset="0"/>
                <a:ea typeface="Geneva" charset="0"/>
              </a:defRPr>
            </a:lvl8pPr>
            <a:lvl9pPr marL="1828800" eaLnBrk="0" fontAlgn="base" hangingPunct="0">
              <a:spcBef>
                <a:spcPct val="50000"/>
              </a:spcBef>
              <a:spcAft>
                <a:spcPct val="0"/>
              </a:spcAft>
              <a:defRPr sz="1600">
                <a:solidFill>
                  <a:schemeClr val="tx2"/>
                </a:solidFill>
                <a:latin typeface="Arial" charset="0"/>
                <a:ea typeface="Geneva" charset="0"/>
              </a:defRPr>
            </a:lvl9pPr>
          </a:lstStyle>
          <a:p>
            <a:pPr>
              <a:defRPr/>
            </a:pPr>
            <a:endParaRPr lang="de-DE" dirty="0">
              <a:latin typeface="Calibri"/>
            </a:endParaRPr>
          </a:p>
        </p:txBody>
      </p:sp>
      <p:pic>
        <p:nvPicPr>
          <p:cNvPr id="5" name="Bild 10" descr="n_PPT CoverPict_Springer_6.8..png">
            <a:extLst>
              <a:ext uri="{FF2B5EF4-FFF2-40B4-BE49-F238E27FC236}">
                <a16:creationId xmlns:a16="http://schemas.microsoft.com/office/drawing/2014/main" id="{ED82CD29-8034-458B-A3C2-89830BC0C65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4875" y="993775"/>
            <a:ext cx="4027488" cy="495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Bild 11" descr="verlauf.png">
            <a:extLst>
              <a:ext uri="{FF2B5EF4-FFF2-40B4-BE49-F238E27FC236}">
                <a16:creationId xmlns:a16="http://schemas.microsoft.com/office/drawing/2014/main" id="{3FFA9F83-CA4E-40BD-A174-EC012B3A9FC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79838" y="2889250"/>
            <a:ext cx="54102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Bild 8" descr="Springer_pms.png">
            <a:extLst>
              <a:ext uri="{FF2B5EF4-FFF2-40B4-BE49-F238E27FC236}">
                <a16:creationId xmlns:a16="http://schemas.microsoft.com/office/drawing/2014/main" id="{60C042DE-9EEB-4324-AF62-7A0B3502554B}"/>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043363" y="3130550"/>
            <a:ext cx="199707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5"/>
          <p:cNvSpPr>
            <a:spLocks noGrp="1" noChangeArrowheads="1"/>
          </p:cNvSpPr>
          <p:nvPr>
            <p:ph type="subTitle" idx="1"/>
          </p:nvPr>
        </p:nvSpPr>
        <p:spPr>
          <a:xfrm>
            <a:off x="3779667" y="5537200"/>
            <a:ext cx="4896021" cy="765373"/>
          </a:xfrm>
          <a:ln>
            <a:noFill/>
          </a:ln>
        </p:spPr>
        <p:txBody>
          <a:bodyPr/>
          <a:lstStyle>
            <a:lvl1pPr marL="0" indent="0">
              <a:buFont typeface="Times" charset="0"/>
              <a:buNone/>
              <a:defRPr>
                <a:solidFill>
                  <a:schemeClr val="bg2">
                    <a:lumMod val="90000"/>
                  </a:schemeClr>
                </a:solidFill>
                <a:latin typeface="Calibri"/>
                <a:cs typeface="Calibri"/>
              </a:defRPr>
            </a:lvl1pPr>
          </a:lstStyle>
          <a:p>
            <a:r>
              <a:rPr lang="en-US"/>
              <a:t>Click to edit Master subtitle style</a:t>
            </a:r>
            <a:endParaRPr lang="de-DE" dirty="0"/>
          </a:p>
        </p:txBody>
      </p:sp>
      <p:sp>
        <p:nvSpPr>
          <p:cNvPr id="20" name="Rectangle 4"/>
          <p:cNvSpPr>
            <a:spLocks noGrp="1" noChangeArrowheads="1"/>
          </p:cNvSpPr>
          <p:nvPr>
            <p:ph type="ctrTitle"/>
          </p:nvPr>
        </p:nvSpPr>
        <p:spPr>
          <a:xfrm>
            <a:off x="3772652" y="4165600"/>
            <a:ext cx="4903036" cy="1209040"/>
          </a:xfrm>
        </p:spPr>
        <p:txBody>
          <a:bodyPr/>
          <a:lstStyle>
            <a:lvl1pPr>
              <a:defRPr sz="3400" b="0" i="0" spc="30">
                <a:solidFill>
                  <a:schemeClr val="bg1"/>
                </a:solidFill>
                <a:latin typeface="+mj-lt"/>
                <a:cs typeface="Cambria"/>
              </a:defRPr>
            </a:lvl1pPr>
          </a:lstStyle>
          <a:p>
            <a:r>
              <a:rPr lang="en-US"/>
              <a:t>Click to edit Master title style</a:t>
            </a:r>
            <a:endParaRPr lang="de-DE" dirty="0"/>
          </a:p>
        </p:txBody>
      </p:sp>
    </p:spTree>
    <p:extLst>
      <p:ext uri="{BB962C8B-B14F-4D97-AF65-F5344CB8AC3E}">
        <p14:creationId xmlns:p14="http://schemas.microsoft.com/office/powerpoint/2010/main" val="3400770231"/>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19">
            <a:extLst>
              <a:ext uri="{FF2B5EF4-FFF2-40B4-BE49-F238E27FC236}">
                <a16:creationId xmlns:a16="http://schemas.microsoft.com/office/drawing/2014/main" id="{4E6DAAAA-18C9-408A-B4C1-03465D785D90}"/>
              </a:ext>
            </a:extLst>
          </p:cNvPr>
          <p:cNvSpPr>
            <a:spLocks noGrp="1" noChangeArrowheads="1"/>
          </p:cNvSpPr>
          <p:nvPr>
            <p:ph type="sldNum" idx="10"/>
          </p:nvPr>
        </p:nvSpPr>
        <p:spPr>
          <a:xfrm>
            <a:off x="6553200" y="6248400"/>
            <a:ext cx="2132013" cy="455613"/>
          </a:xfrm>
          <a:prstGeom prst="rect">
            <a:avLst/>
          </a:prstGeom>
        </p:spPr>
        <p:txBody>
          <a:bodyPr vert="horz" wrap="square" lIns="91440" tIns="45720" rIns="91440" bIns="45720" numCol="1" anchor="t" anchorCtr="0" compatLnSpc="1">
            <a:prstTxWarp prst="textNoShape">
              <a:avLst/>
            </a:prstTxWarp>
          </a:bodyPr>
          <a:lstStyle>
            <a:lvl1pPr>
              <a:defRPr/>
            </a:lvl1pPr>
          </a:lstStyle>
          <a:p>
            <a:fld id="{839A67E1-EAEF-4900-9B33-ED88AAFAF398}" type="slidenum">
              <a:rPr lang="en-US" altLang="en-US"/>
              <a:pPr/>
              <a:t>‹#›</a:t>
            </a:fld>
            <a:endParaRPr lang="en-US" altLang="en-US"/>
          </a:p>
        </p:txBody>
      </p:sp>
    </p:spTree>
    <p:extLst>
      <p:ext uri="{BB962C8B-B14F-4D97-AF65-F5344CB8AC3E}">
        <p14:creationId xmlns:p14="http://schemas.microsoft.com/office/powerpoint/2010/main" val="494271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19">
            <a:extLst>
              <a:ext uri="{FF2B5EF4-FFF2-40B4-BE49-F238E27FC236}">
                <a16:creationId xmlns:a16="http://schemas.microsoft.com/office/drawing/2014/main" id="{EA60B43F-AAE3-468F-8CF7-51BC58E3EDAC}"/>
              </a:ext>
            </a:extLst>
          </p:cNvPr>
          <p:cNvSpPr>
            <a:spLocks noGrp="1" noChangeArrowheads="1"/>
          </p:cNvSpPr>
          <p:nvPr>
            <p:ph type="sldNum" idx="10"/>
          </p:nvPr>
        </p:nvSpPr>
        <p:spPr>
          <a:xfrm>
            <a:off x="6553200" y="6248400"/>
            <a:ext cx="2132013" cy="455613"/>
          </a:xfrm>
          <a:prstGeom prst="rect">
            <a:avLst/>
          </a:prstGeom>
        </p:spPr>
        <p:txBody>
          <a:bodyPr vert="horz" wrap="square" lIns="91440" tIns="45720" rIns="91440" bIns="45720" numCol="1" anchor="t" anchorCtr="0" compatLnSpc="1">
            <a:prstTxWarp prst="textNoShape">
              <a:avLst/>
            </a:prstTxWarp>
          </a:bodyPr>
          <a:lstStyle>
            <a:lvl1pPr>
              <a:defRPr/>
            </a:lvl1pPr>
          </a:lstStyle>
          <a:p>
            <a:fld id="{398B2AA2-3FED-4BDB-8AB5-E4192385DD4B}" type="slidenum">
              <a:rPr lang="en-US" altLang="en-US"/>
              <a:pPr/>
              <a:t>‹#›</a:t>
            </a:fld>
            <a:endParaRPr lang="en-US" altLang="en-US"/>
          </a:p>
        </p:txBody>
      </p:sp>
    </p:spTree>
    <p:extLst>
      <p:ext uri="{BB962C8B-B14F-4D97-AF65-F5344CB8AC3E}">
        <p14:creationId xmlns:p14="http://schemas.microsoft.com/office/powerpoint/2010/main" val="41451201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8013" cy="1370013"/>
          </a:xfrm>
        </p:spPr>
        <p:txBody>
          <a:bodyPr/>
          <a:lstStyle/>
          <a:p>
            <a:r>
              <a:rPr lang="en-US"/>
              <a:t>Click to edit Master title style</a:t>
            </a:r>
          </a:p>
        </p:txBody>
      </p:sp>
      <p:sp>
        <p:nvSpPr>
          <p:cNvPr id="3" name="Table Placeholder 2"/>
          <p:cNvSpPr>
            <a:spLocks noGrp="1"/>
          </p:cNvSpPr>
          <p:nvPr>
            <p:ph type="tbl" idx="1"/>
          </p:nvPr>
        </p:nvSpPr>
        <p:spPr>
          <a:xfrm>
            <a:off x="457200" y="1981200"/>
            <a:ext cx="8228013" cy="3884613"/>
          </a:xfrm>
        </p:spPr>
        <p:txBody>
          <a:bodyPr>
            <a:noAutofit/>
          </a:bodyPr>
          <a:lstStyle/>
          <a:p>
            <a:pPr lvl="0"/>
            <a:endParaRPr lang="en-US" noProof="0"/>
          </a:p>
        </p:txBody>
      </p:sp>
      <p:sp>
        <p:nvSpPr>
          <p:cNvPr id="4" name="Rectangle 2">
            <a:extLst>
              <a:ext uri="{FF2B5EF4-FFF2-40B4-BE49-F238E27FC236}">
                <a16:creationId xmlns:a16="http://schemas.microsoft.com/office/drawing/2014/main" id="{C5D01DE1-3406-4CC9-A648-044BECD034F3}"/>
              </a:ext>
            </a:extLst>
          </p:cNvPr>
          <p:cNvSpPr>
            <a:spLocks noGrp="1" noChangeArrowheads="1"/>
          </p:cNvSpPr>
          <p:nvPr>
            <p:ph type="sldNum" idx="10"/>
          </p:nvPr>
        </p:nvSpPr>
        <p:spPr>
          <a:xfrm>
            <a:off x="6553200" y="6248400"/>
            <a:ext cx="2132013" cy="455613"/>
          </a:xfrm>
          <a:prstGeom prst="rect">
            <a:avLst/>
          </a:prstGeom>
        </p:spPr>
        <p:txBody>
          <a:bodyPr vert="horz" wrap="square" lIns="91440" tIns="45720" rIns="91440" bIns="45720" numCol="1" anchor="t" anchorCtr="0" compatLnSpc="1">
            <a:prstTxWarp prst="textNoShape">
              <a:avLst/>
            </a:prstTxWarp>
          </a:bodyPr>
          <a:lstStyle>
            <a:lvl1pPr>
              <a:defRPr/>
            </a:lvl1pPr>
          </a:lstStyle>
          <a:p>
            <a:fld id="{284D1C07-D6C3-4906-A2F6-DFE8726DCE09}" type="slidenum">
              <a:rPr lang="en-US" altLang="en-US"/>
              <a:pPr/>
              <a:t>‹#›</a:t>
            </a:fld>
            <a:endParaRPr lang="en-US" altLang="en-US"/>
          </a:p>
        </p:txBody>
      </p:sp>
    </p:spTree>
    <p:extLst>
      <p:ext uri="{BB962C8B-B14F-4D97-AF65-F5344CB8AC3E}">
        <p14:creationId xmlns:p14="http://schemas.microsoft.com/office/powerpoint/2010/main" val="4199745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2AD943F1-9A32-4B41-ACDC-82A5C721A06B}"/>
              </a:ext>
            </a:extLst>
          </p:cNvPr>
          <p:cNvSpPr>
            <a:spLocks noGrp="1" noChangeArrowheads="1"/>
          </p:cNvSpPr>
          <p:nvPr>
            <p:ph type="sldNum" idx="10"/>
          </p:nvPr>
        </p:nvSpPr>
        <p:spPr>
          <a:xfrm>
            <a:off x="6553200" y="6248400"/>
            <a:ext cx="2132013" cy="455613"/>
          </a:xfrm>
          <a:prstGeom prst="rect">
            <a:avLst/>
          </a:prstGeom>
        </p:spPr>
        <p:txBody>
          <a:bodyPr vert="horz" wrap="square" lIns="91440" tIns="45720" rIns="91440" bIns="45720" numCol="1" anchor="t" anchorCtr="0" compatLnSpc="1">
            <a:prstTxWarp prst="textNoShape">
              <a:avLst/>
            </a:prstTxWarp>
          </a:bodyPr>
          <a:lstStyle>
            <a:lvl1pPr>
              <a:defRPr/>
            </a:lvl1pPr>
          </a:lstStyle>
          <a:p>
            <a:fld id="{4BAECC13-3055-4EE7-8843-4E52DED8FCDA}" type="slidenum">
              <a:rPr lang="en-US" altLang="en-US"/>
              <a:pPr/>
              <a:t>‹#›</a:t>
            </a:fld>
            <a:endParaRPr lang="en-US" altLang="en-US"/>
          </a:p>
        </p:txBody>
      </p:sp>
    </p:spTree>
    <p:extLst>
      <p:ext uri="{BB962C8B-B14F-4D97-AF65-F5344CB8AC3E}">
        <p14:creationId xmlns:p14="http://schemas.microsoft.com/office/powerpoint/2010/main" val="39851297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F1F1034D-8F9E-4C62-BB0F-EB76B98DA9C3}"/>
              </a:ext>
            </a:extLst>
          </p:cNvPr>
          <p:cNvSpPr>
            <a:spLocks noGrp="1" noChangeArrowheads="1"/>
          </p:cNvSpPr>
          <p:nvPr>
            <p:ph type="sldNum" idx="10"/>
          </p:nvPr>
        </p:nvSpPr>
        <p:spPr>
          <a:xfrm>
            <a:off x="6553200" y="6248400"/>
            <a:ext cx="2132013" cy="455613"/>
          </a:xfrm>
          <a:prstGeom prst="rect">
            <a:avLst/>
          </a:prstGeom>
        </p:spPr>
        <p:txBody>
          <a:bodyPr vert="horz" wrap="square" lIns="91440" tIns="45720" rIns="91440" bIns="45720" numCol="1" anchor="t" anchorCtr="0" compatLnSpc="1">
            <a:prstTxWarp prst="textNoShape">
              <a:avLst/>
            </a:prstTxWarp>
          </a:bodyPr>
          <a:lstStyle>
            <a:lvl1pPr>
              <a:defRPr/>
            </a:lvl1pPr>
          </a:lstStyle>
          <a:p>
            <a:fld id="{C5F53943-70A9-4915-84AE-4550B9A5D87D}" type="slidenum">
              <a:rPr lang="en-US" altLang="en-US"/>
              <a:pPr/>
              <a:t>‹#›</a:t>
            </a:fld>
            <a:endParaRPr lang="en-US" altLang="en-US"/>
          </a:p>
        </p:txBody>
      </p:sp>
    </p:spTree>
    <p:extLst>
      <p:ext uri="{BB962C8B-B14F-4D97-AF65-F5344CB8AC3E}">
        <p14:creationId xmlns:p14="http://schemas.microsoft.com/office/powerpoint/2010/main" val="37377928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7013" cy="3884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6613" y="1981200"/>
            <a:ext cx="4038600" cy="3884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83717738-FE15-4DFA-B486-89FAE454CACA}"/>
              </a:ext>
            </a:extLst>
          </p:cNvPr>
          <p:cNvSpPr>
            <a:spLocks noGrp="1" noChangeArrowheads="1"/>
          </p:cNvSpPr>
          <p:nvPr>
            <p:ph type="sldNum" idx="10"/>
          </p:nvPr>
        </p:nvSpPr>
        <p:spPr>
          <a:xfrm>
            <a:off x="6553200" y="6248400"/>
            <a:ext cx="2132013" cy="455613"/>
          </a:xfrm>
          <a:prstGeom prst="rect">
            <a:avLst/>
          </a:prstGeom>
        </p:spPr>
        <p:txBody>
          <a:bodyPr vert="horz" wrap="square" lIns="91440" tIns="45720" rIns="91440" bIns="45720" numCol="1" anchor="t" anchorCtr="0" compatLnSpc="1">
            <a:prstTxWarp prst="textNoShape">
              <a:avLst/>
            </a:prstTxWarp>
          </a:bodyPr>
          <a:lstStyle>
            <a:lvl1pPr>
              <a:defRPr/>
            </a:lvl1pPr>
          </a:lstStyle>
          <a:p>
            <a:fld id="{DC62A2DE-3A84-4697-B241-C9CD60E7213D}" type="slidenum">
              <a:rPr lang="en-US" altLang="en-US"/>
              <a:pPr/>
              <a:t>‹#›</a:t>
            </a:fld>
            <a:endParaRPr lang="en-US" altLang="en-US"/>
          </a:p>
        </p:txBody>
      </p:sp>
    </p:spTree>
    <p:extLst>
      <p:ext uri="{BB962C8B-B14F-4D97-AF65-F5344CB8AC3E}">
        <p14:creationId xmlns:p14="http://schemas.microsoft.com/office/powerpoint/2010/main" val="19667640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4DEB6BE9-0A99-4571-ABDB-2CD5CA2CB090}"/>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3BDD8549-4F8B-4116-BE08-97B0EB2284D8}"/>
              </a:ext>
            </a:extLst>
          </p:cNvPr>
          <p:cNvSpPr>
            <a:spLocks noGrp="1" noChangeArrowheads="1"/>
          </p:cNvSpPr>
          <p:nvPr>
            <p:ph type="sldNum" sz="quarter" idx="11"/>
          </p:nvPr>
        </p:nvSpPr>
        <p:spPr>
          <a:xfrm>
            <a:off x="6553200" y="6248400"/>
            <a:ext cx="2132013" cy="455613"/>
          </a:xfrm>
          <a:prstGeom prst="rect">
            <a:avLst/>
          </a:prstGeom>
        </p:spPr>
        <p:txBody>
          <a:bodyPr vert="horz" wrap="square" lIns="91440" tIns="45720" rIns="91440" bIns="45720" numCol="1" anchor="t" anchorCtr="0" compatLnSpc="1">
            <a:prstTxWarp prst="textNoShape">
              <a:avLst/>
            </a:prstTxWarp>
          </a:bodyPr>
          <a:lstStyle>
            <a:lvl1pPr>
              <a:defRPr/>
            </a:lvl1pPr>
          </a:lstStyle>
          <a:p>
            <a:fld id="{B165A8A2-31CE-410B-944B-76C0B9B11F65}" type="slidenum">
              <a:rPr lang="en-US" altLang="en-US"/>
              <a:pPr/>
              <a:t>‹#›</a:t>
            </a:fld>
            <a:endParaRPr lang="en-US" altLang="en-US"/>
          </a:p>
        </p:txBody>
      </p:sp>
      <p:sp>
        <p:nvSpPr>
          <p:cNvPr id="7" name="Rectangle 16">
            <a:extLst>
              <a:ext uri="{FF2B5EF4-FFF2-40B4-BE49-F238E27FC236}">
                <a16:creationId xmlns:a16="http://schemas.microsoft.com/office/drawing/2014/main" id="{151ABD1C-6DC7-4500-A332-AD77D37333A0}"/>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40139406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3927A159-9E09-414C-B18E-E12FF039AC2F}"/>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D2D2CA56-3862-4C45-8419-DB1F19A522F3}"/>
              </a:ext>
            </a:extLst>
          </p:cNvPr>
          <p:cNvSpPr>
            <a:spLocks noGrp="1" noChangeArrowheads="1"/>
          </p:cNvSpPr>
          <p:nvPr>
            <p:ph type="sldNum" sz="quarter" idx="11"/>
          </p:nvPr>
        </p:nvSpPr>
        <p:spPr>
          <a:xfrm>
            <a:off x="6553200" y="6248400"/>
            <a:ext cx="2132013" cy="455613"/>
          </a:xfrm>
          <a:prstGeom prst="rect">
            <a:avLst/>
          </a:prstGeom>
        </p:spPr>
        <p:txBody>
          <a:bodyPr vert="horz" wrap="square" lIns="91440" tIns="45720" rIns="91440" bIns="45720" numCol="1" anchor="t" anchorCtr="0" compatLnSpc="1">
            <a:prstTxWarp prst="textNoShape">
              <a:avLst/>
            </a:prstTxWarp>
          </a:bodyPr>
          <a:lstStyle>
            <a:lvl1pPr>
              <a:defRPr/>
            </a:lvl1pPr>
          </a:lstStyle>
          <a:p>
            <a:fld id="{8D1F4903-43D0-4D27-B65D-41F57D1B6DCE}" type="slidenum">
              <a:rPr lang="en-US" altLang="en-US"/>
              <a:pPr/>
              <a:t>‹#›</a:t>
            </a:fld>
            <a:endParaRPr lang="en-US" altLang="en-US"/>
          </a:p>
        </p:txBody>
      </p:sp>
      <p:sp>
        <p:nvSpPr>
          <p:cNvPr id="7" name="Rectangle 16">
            <a:extLst>
              <a:ext uri="{FF2B5EF4-FFF2-40B4-BE49-F238E27FC236}">
                <a16:creationId xmlns:a16="http://schemas.microsoft.com/office/drawing/2014/main" id="{D356AFC3-0B8C-475D-BFD1-AA73D409D089}"/>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4649097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91A1303F-3F9B-49DC-99F3-FACCB217C77E}"/>
              </a:ext>
            </a:extLst>
          </p:cNvPr>
          <p:cNvSpPr>
            <a:spLocks noGrp="1" noChangeArrowheads="1"/>
          </p:cNvSpPr>
          <p:nvPr>
            <p:ph type="sldNum" idx="10"/>
          </p:nvPr>
        </p:nvSpPr>
        <p:spPr>
          <a:xfrm>
            <a:off x="6553200" y="6248400"/>
            <a:ext cx="2132013" cy="455613"/>
          </a:xfrm>
          <a:prstGeom prst="rect">
            <a:avLst/>
          </a:prstGeom>
        </p:spPr>
        <p:txBody>
          <a:bodyPr vert="horz" wrap="square" lIns="91440" tIns="45720" rIns="91440" bIns="45720" numCol="1" anchor="t" anchorCtr="0" compatLnSpc="1">
            <a:prstTxWarp prst="textNoShape">
              <a:avLst/>
            </a:prstTxWarp>
          </a:bodyPr>
          <a:lstStyle>
            <a:lvl1pPr>
              <a:defRPr/>
            </a:lvl1pPr>
          </a:lstStyle>
          <a:p>
            <a:fld id="{740E6819-E328-4781-A0C4-1B1B15563FCA}" type="slidenum">
              <a:rPr lang="en-US" altLang="en-US"/>
              <a:pPr/>
              <a:t>‹#›</a:t>
            </a:fld>
            <a:endParaRPr lang="en-US" altLang="en-US"/>
          </a:p>
        </p:txBody>
      </p:sp>
    </p:spTree>
    <p:extLst>
      <p:ext uri="{BB962C8B-B14F-4D97-AF65-F5344CB8AC3E}">
        <p14:creationId xmlns:p14="http://schemas.microsoft.com/office/powerpoint/2010/main" val="4196236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82296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4000500"/>
            <a:ext cx="82296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06EFF2D1-6922-4A7E-AEC5-A1C792797F48}"/>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C80E0B28-4238-414D-99F0-0BCAA7189A44}"/>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42F3254-940F-4383-885B-A1B1F9209878}" type="slidenum">
              <a:rPr lang="en-US" altLang="en-US"/>
              <a:pPr>
                <a:defRPr/>
              </a:pPr>
              <a:t>‹#›</a:t>
            </a:fld>
            <a:endParaRPr lang="en-US" altLang="en-US"/>
          </a:p>
        </p:txBody>
      </p:sp>
      <p:sp>
        <p:nvSpPr>
          <p:cNvPr id="7" name="Rectangle 16">
            <a:extLst>
              <a:ext uri="{FF2B5EF4-FFF2-40B4-BE49-F238E27FC236}">
                <a16:creationId xmlns:a16="http://schemas.microsoft.com/office/drawing/2014/main" id="{C6BEFAE2-23D4-4264-A844-8F7FB70A5CFF}"/>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1382865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fault text">
    <p:spTree>
      <p:nvGrpSpPr>
        <p:cNvPr id="1" name=""/>
        <p:cNvGrpSpPr/>
        <p:nvPr/>
      </p:nvGrpSpPr>
      <p:grpSpPr>
        <a:xfrm>
          <a:off x="0" y="0"/>
          <a:ext cx="0" cy="0"/>
          <a:chOff x="0" y="0"/>
          <a:chExt cx="0" cy="0"/>
        </a:xfrm>
      </p:grpSpPr>
      <p:sp>
        <p:nvSpPr>
          <p:cNvPr id="9" name="Rectangle 6"/>
          <p:cNvSpPr>
            <a:spLocks noGrp="1" noChangeArrowheads="1"/>
          </p:cNvSpPr>
          <p:nvPr>
            <p:ph idx="11"/>
          </p:nvPr>
        </p:nvSpPr>
        <p:spPr bwMode="auto">
          <a:xfrm>
            <a:off x="522000" y="1519237"/>
            <a:ext cx="8136000" cy="487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0" marR="0" indent="0" algn="l" defTabSz="914400" rtl="0" eaLnBrk="1" fontAlgn="base" latinLnBrk="0" hangingPunct="1">
              <a:lnSpc>
                <a:spcPts val="2200"/>
              </a:lnSpc>
              <a:spcBef>
                <a:spcPts val="900"/>
              </a:spcBef>
              <a:spcAft>
                <a:spcPct val="0"/>
              </a:spcAft>
              <a:buClr>
                <a:srgbClr val="005BB9"/>
              </a:buClr>
              <a:buSzPct val="100000"/>
              <a:buFont typeface="Arial" charset="0"/>
              <a:buNone/>
              <a:tabLst/>
              <a:defRPr sz="1800">
                <a:solidFill>
                  <a:schemeClr val="tx2"/>
                </a:solidFill>
              </a:defRPr>
            </a:lvl1pPr>
            <a:lvl2pPr>
              <a:defRPr sz="1800"/>
            </a:lvl2pPr>
            <a:lvl3pPr>
              <a:defRPr sz="1800"/>
            </a:lvl3pPr>
            <a:lvl4pPr>
              <a:defRPr sz="1800"/>
            </a:lvl4pPr>
            <a:lvl5pPr>
              <a:defRPr sz="1800"/>
            </a:lvl5pPr>
          </a:lstStyle>
          <a:p>
            <a:pPr lvl="0"/>
            <a:r>
              <a:rPr lang="en-US"/>
              <a:t>Click to edit Master text styles</a:t>
            </a:r>
          </a:p>
          <a:p>
            <a:pPr lvl="1"/>
            <a:r>
              <a:rPr lang="en-US"/>
              <a:t>Second level</a:t>
            </a:r>
          </a:p>
        </p:txBody>
      </p:sp>
      <p:sp>
        <p:nvSpPr>
          <p:cNvPr id="4" name="Titel 3"/>
          <p:cNvSpPr>
            <a:spLocks noGrp="1"/>
          </p:cNvSpPr>
          <p:nvPr>
            <p:ph type="title"/>
          </p:nvPr>
        </p:nvSpPr>
        <p:spPr/>
        <p:txBody>
          <a:bodyPr/>
          <a:lstStyle>
            <a:lvl1pPr>
              <a:defRPr/>
            </a:lvl1pPr>
          </a:lstStyle>
          <a:p>
            <a:r>
              <a:rPr lang="en-US"/>
              <a:t>Click to edit Master title style</a:t>
            </a:r>
            <a:endParaRPr lang="de-DE" dirty="0"/>
          </a:p>
        </p:txBody>
      </p:sp>
    </p:spTree>
    <p:extLst>
      <p:ext uri="{BB962C8B-B14F-4D97-AF65-F5344CB8AC3E}">
        <p14:creationId xmlns:p14="http://schemas.microsoft.com/office/powerpoint/2010/main" val="1174922407"/>
      </p:ext>
    </p:extLst>
  </p:cSld>
  <p:clrMapOvr>
    <a:masterClrMapping/>
  </p:clrMapOvr>
  <p:transition spd="slow"/>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29B61C1F-B48F-41C3-A7B4-304F2FC96977}"/>
              </a:ext>
            </a:extLst>
          </p:cNvPr>
          <p:cNvSpPr>
            <a:spLocks noGrp="1"/>
          </p:cNvSpPr>
          <p:nvPr>
            <p:ph type="dt" sz="half" idx="10"/>
          </p:nvPr>
        </p:nvSpPr>
        <p:spPr/>
        <p:txBody>
          <a:bodyPr/>
          <a:lstStyle>
            <a:lvl1pPr>
              <a:defRPr/>
            </a:lvl1pPr>
          </a:lstStyle>
          <a:p>
            <a:pPr>
              <a:defRPr/>
            </a:pPr>
            <a:fld id="{ACF9E3EA-4B7C-45CD-8090-C8ABF32555E4}" type="datetimeFigureOut">
              <a:rPr lang="en-US"/>
              <a:pPr>
                <a:defRPr/>
              </a:pPr>
              <a:t>1/19/2024</a:t>
            </a:fld>
            <a:endParaRPr lang="en-US"/>
          </a:p>
        </p:txBody>
      </p:sp>
      <p:sp>
        <p:nvSpPr>
          <p:cNvPr id="5" name="Footer Placeholder 4">
            <a:extLst>
              <a:ext uri="{FF2B5EF4-FFF2-40B4-BE49-F238E27FC236}">
                <a16:creationId xmlns:a16="http://schemas.microsoft.com/office/drawing/2014/main" id="{E35D0D6D-151A-4623-8246-E8DD339F520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3028027-E4B4-4F4F-9A08-5F0FB82360EE}"/>
              </a:ext>
            </a:extLst>
          </p:cNvPr>
          <p:cNvSpPr>
            <a:spLocks noGrp="1"/>
          </p:cNvSpPr>
          <p:nvPr>
            <p:ph type="sldNum" sz="quarter" idx="12"/>
          </p:nvPr>
        </p:nvSpPr>
        <p:spPr/>
        <p:txBody>
          <a:bodyPr/>
          <a:lstStyle>
            <a:lvl1pPr>
              <a:defRPr/>
            </a:lvl1pPr>
          </a:lstStyle>
          <a:p>
            <a:fld id="{51F34816-90CF-475E-BD85-07294E0415DC}" type="slidenum">
              <a:rPr lang="en-US" altLang="en-US"/>
              <a:pPr/>
              <a:t>‹#›</a:t>
            </a:fld>
            <a:endParaRPr lang="en-US" altLang="en-US"/>
          </a:p>
        </p:txBody>
      </p:sp>
    </p:spTree>
    <p:extLst>
      <p:ext uri="{BB962C8B-B14F-4D97-AF65-F5344CB8AC3E}">
        <p14:creationId xmlns:p14="http://schemas.microsoft.com/office/powerpoint/2010/main" val="11745367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6A3E0D-0A3C-4A53-AD75-626683A7C70F}"/>
              </a:ext>
            </a:extLst>
          </p:cNvPr>
          <p:cNvSpPr>
            <a:spLocks noGrp="1"/>
          </p:cNvSpPr>
          <p:nvPr>
            <p:ph type="dt" sz="half" idx="10"/>
          </p:nvPr>
        </p:nvSpPr>
        <p:spPr/>
        <p:txBody>
          <a:bodyPr/>
          <a:lstStyle>
            <a:lvl1pPr>
              <a:defRPr/>
            </a:lvl1pPr>
          </a:lstStyle>
          <a:p>
            <a:pPr>
              <a:defRPr/>
            </a:pPr>
            <a:fld id="{66535310-2A4F-4472-9421-EBF2EDD506D2}" type="datetimeFigureOut">
              <a:rPr lang="en-US"/>
              <a:pPr>
                <a:defRPr/>
              </a:pPr>
              <a:t>1/19/2024</a:t>
            </a:fld>
            <a:endParaRPr lang="en-US"/>
          </a:p>
        </p:txBody>
      </p:sp>
      <p:sp>
        <p:nvSpPr>
          <p:cNvPr id="5" name="Footer Placeholder 4">
            <a:extLst>
              <a:ext uri="{FF2B5EF4-FFF2-40B4-BE49-F238E27FC236}">
                <a16:creationId xmlns:a16="http://schemas.microsoft.com/office/drawing/2014/main" id="{B880B612-4A66-4772-AE92-DF44AE1392F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3AEAF8E-863C-4DD1-B16D-F8F81569B238}"/>
              </a:ext>
            </a:extLst>
          </p:cNvPr>
          <p:cNvSpPr>
            <a:spLocks noGrp="1"/>
          </p:cNvSpPr>
          <p:nvPr>
            <p:ph type="sldNum" sz="quarter" idx="12"/>
          </p:nvPr>
        </p:nvSpPr>
        <p:spPr/>
        <p:txBody>
          <a:bodyPr/>
          <a:lstStyle>
            <a:lvl1pPr>
              <a:defRPr/>
            </a:lvl1pPr>
          </a:lstStyle>
          <a:p>
            <a:fld id="{6BD07E20-232D-4BAC-89C9-F1BF72120EDB}" type="slidenum">
              <a:rPr lang="en-US" altLang="en-US"/>
              <a:pPr/>
              <a:t>‹#›</a:t>
            </a:fld>
            <a:endParaRPr lang="en-US" altLang="en-US"/>
          </a:p>
        </p:txBody>
      </p:sp>
    </p:spTree>
    <p:extLst>
      <p:ext uri="{BB962C8B-B14F-4D97-AF65-F5344CB8AC3E}">
        <p14:creationId xmlns:p14="http://schemas.microsoft.com/office/powerpoint/2010/main" val="42536542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612BF12-5CC5-4C73-B211-6BD2C1EB87EF}"/>
              </a:ext>
            </a:extLst>
          </p:cNvPr>
          <p:cNvSpPr>
            <a:spLocks noGrp="1"/>
          </p:cNvSpPr>
          <p:nvPr>
            <p:ph type="dt" sz="half" idx="10"/>
          </p:nvPr>
        </p:nvSpPr>
        <p:spPr/>
        <p:txBody>
          <a:bodyPr/>
          <a:lstStyle>
            <a:lvl1pPr>
              <a:defRPr/>
            </a:lvl1pPr>
          </a:lstStyle>
          <a:p>
            <a:pPr>
              <a:defRPr/>
            </a:pPr>
            <a:fld id="{5259A8D5-E886-43E5-A0F4-CE7C1C2636FB}" type="datetimeFigureOut">
              <a:rPr lang="en-US"/>
              <a:pPr>
                <a:defRPr/>
              </a:pPr>
              <a:t>1/19/2024</a:t>
            </a:fld>
            <a:endParaRPr lang="en-US"/>
          </a:p>
        </p:txBody>
      </p:sp>
      <p:sp>
        <p:nvSpPr>
          <p:cNvPr id="5" name="Footer Placeholder 4">
            <a:extLst>
              <a:ext uri="{FF2B5EF4-FFF2-40B4-BE49-F238E27FC236}">
                <a16:creationId xmlns:a16="http://schemas.microsoft.com/office/drawing/2014/main" id="{CFBF9634-74D0-4A51-A8CB-260651CF69F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4E1F548-75BA-449A-8ABF-88099601505C}"/>
              </a:ext>
            </a:extLst>
          </p:cNvPr>
          <p:cNvSpPr>
            <a:spLocks noGrp="1"/>
          </p:cNvSpPr>
          <p:nvPr>
            <p:ph type="sldNum" sz="quarter" idx="12"/>
          </p:nvPr>
        </p:nvSpPr>
        <p:spPr/>
        <p:txBody>
          <a:bodyPr/>
          <a:lstStyle>
            <a:lvl1pPr>
              <a:defRPr/>
            </a:lvl1pPr>
          </a:lstStyle>
          <a:p>
            <a:fld id="{300782D8-AB1E-466A-A42C-402A4BD3661F}" type="slidenum">
              <a:rPr lang="en-US" altLang="en-US"/>
              <a:pPr/>
              <a:t>‹#›</a:t>
            </a:fld>
            <a:endParaRPr lang="en-US" altLang="en-US"/>
          </a:p>
        </p:txBody>
      </p:sp>
    </p:spTree>
    <p:extLst>
      <p:ext uri="{BB962C8B-B14F-4D97-AF65-F5344CB8AC3E}">
        <p14:creationId xmlns:p14="http://schemas.microsoft.com/office/powerpoint/2010/main" val="17394625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76C0BB13-23CF-44A7-B208-4258B0107682}"/>
              </a:ext>
            </a:extLst>
          </p:cNvPr>
          <p:cNvSpPr>
            <a:spLocks noGrp="1"/>
          </p:cNvSpPr>
          <p:nvPr>
            <p:ph type="dt" sz="half" idx="10"/>
          </p:nvPr>
        </p:nvSpPr>
        <p:spPr/>
        <p:txBody>
          <a:bodyPr/>
          <a:lstStyle>
            <a:lvl1pPr>
              <a:defRPr/>
            </a:lvl1pPr>
          </a:lstStyle>
          <a:p>
            <a:pPr>
              <a:defRPr/>
            </a:pPr>
            <a:fld id="{B2CDDD74-8C3D-4F36-AE07-C9735AED2B62}" type="datetimeFigureOut">
              <a:rPr lang="en-US"/>
              <a:pPr>
                <a:defRPr/>
              </a:pPr>
              <a:t>1/19/2024</a:t>
            </a:fld>
            <a:endParaRPr lang="en-US"/>
          </a:p>
        </p:txBody>
      </p:sp>
      <p:sp>
        <p:nvSpPr>
          <p:cNvPr id="6" name="Footer Placeholder 4">
            <a:extLst>
              <a:ext uri="{FF2B5EF4-FFF2-40B4-BE49-F238E27FC236}">
                <a16:creationId xmlns:a16="http://schemas.microsoft.com/office/drawing/2014/main" id="{752E4C31-CB2B-49C3-8A46-2416BC294C7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9A9DE4C-3C5F-4E09-A838-D462FD5088FE}"/>
              </a:ext>
            </a:extLst>
          </p:cNvPr>
          <p:cNvSpPr>
            <a:spLocks noGrp="1"/>
          </p:cNvSpPr>
          <p:nvPr>
            <p:ph type="sldNum" sz="quarter" idx="12"/>
          </p:nvPr>
        </p:nvSpPr>
        <p:spPr/>
        <p:txBody>
          <a:bodyPr/>
          <a:lstStyle>
            <a:lvl1pPr>
              <a:defRPr/>
            </a:lvl1pPr>
          </a:lstStyle>
          <a:p>
            <a:fld id="{2DF56C5B-AA4F-4259-8645-13198D9276E4}" type="slidenum">
              <a:rPr lang="en-US" altLang="en-US"/>
              <a:pPr/>
              <a:t>‹#›</a:t>
            </a:fld>
            <a:endParaRPr lang="en-US" altLang="en-US"/>
          </a:p>
        </p:txBody>
      </p:sp>
    </p:spTree>
    <p:extLst>
      <p:ext uri="{BB962C8B-B14F-4D97-AF65-F5344CB8AC3E}">
        <p14:creationId xmlns:p14="http://schemas.microsoft.com/office/powerpoint/2010/main" val="6460064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2FC12E62-8874-4507-B3A8-F371B6C763D1}"/>
              </a:ext>
            </a:extLst>
          </p:cNvPr>
          <p:cNvSpPr>
            <a:spLocks noGrp="1"/>
          </p:cNvSpPr>
          <p:nvPr>
            <p:ph type="dt" sz="half" idx="10"/>
          </p:nvPr>
        </p:nvSpPr>
        <p:spPr/>
        <p:txBody>
          <a:bodyPr/>
          <a:lstStyle>
            <a:lvl1pPr>
              <a:defRPr/>
            </a:lvl1pPr>
          </a:lstStyle>
          <a:p>
            <a:pPr>
              <a:defRPr/>
            </a:pPr>
            <a:fld id="{86B0F107-7512-46A4-9EC3-220B5814BF86}" type="datetimeFigureOut">
              <a:rPr lang="en-US"/>
              <a:pPr>
                <a:defRPr/>
              </a:pPr>
              <a:t>1/19/2024</a:t>
            </a:fld>
            <a:endParaRPr lang="en-US"/>
          </a:p>
        </p:txBody>
      </p:sp>
      <p:sp>
        <p:nvSpPr>
          <p:cNvPr id="8" name="Footer Placeholder 4">
            <a:extLst>
              <a:ext uri="{FF2B5EF4-FFF2-40B4-BE49-F238E27FC236}">
                <a16:creationId xmlns:a16="http://schemas.microsoft.com/office/drawing/2014/main" id="{F08977E4-96D1-4A6E-81D4-FB6CD879639C}"/>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1B8F0B06-AB01-46AF-B06F-7F869A58E655}"/>
              </a:ext>
            </a:extLst>
          </p:cNvPr>
          <p:cNvSpPr>
            <a:spLocks noGrp="1"/>
          </p:cNvSpPr>
          <p:nvPr>
            <p:ph type="sldNum" sz="quarter" idx="12"/>
          </p:nvPr>
        </p:nvSpPr>
        <p:spPr/>
        <p:txBody>
          <a:bodyPr/>
          <a:lstStyle>
            <a:lvl1pPr>
              <a:defRPr/>
            </a:lvl1pPr>
          </a:lstStyle>
          <a:p>
            <a:fld id="{9C1C2FC3-6181-4C64-9068-0CA67FCD874B}" type="slidenum">
              <a:rPr lang="en-US" altLang="en-US"/>
              <a:pPr/>
              <a:t>‹#›</a:t>
            </a:fld>
            <a:endParaRPr lang="en-US" altLang="en-US"/>
          </a:p>
        </p:txBody>
      </p:sp>
    </p:spTree>
    <p:extLst>
      <p:ext uri="{BB962C8B-B14F-4D97-AF65-F5344CB8AC3E}">
        <p14:creationId xmlns:p14="http://schemas.microsoft.com/office/powerpoint/2010/main" val="39004228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76B6E472-38B9-497B-91E6-2EDF1638FA6F}"/>
              </a:ext>
            </a:extLst>
          </p:cNvPr>
          <p:cNvSpPr>
            <a:spLocks noGrp="1"/>
          </p:cNvSpPr>
          <p:nvPr>
            <p:ph type="dt" sz="half" idx="10"/>
          </p:nvPr>
        </p:nvSpPr>
        <p:spPr/>
        <p:txBody>
          <a:bodyPr/>
          <a:lstStyle>
            <a:lvl1pPr>
              <a:defRPr/>
            </a:lvl1pPr>
          </a:lstStyle>
          <a:p>
            <a:pPr>
              <a:defRPr/>
            </a:pPr>
            <a:fld id="{E3508B95-C63E-4321-A62A-DB2977BB5016}" type="datetimeFigureOut">
              <a:rPr lang="en-US"/>
              <a:pPr>
                <a:defRPr/>
              </a:pPr>
              <a:t>1/19/2024</a:t>
            </a:fld>
            <a:endParaRPr lang="en-US"/>
          </a:p>
        </p:txBody>
      </p:sp>
      <p:sp>
        <p:nvSpPr>
          <p:cNvPr id="4" name="Footer Placeholder 4">
            <a:extLst>
              <a:ext uri="{FF2B5EF4-FFF2-40B4-BE49-F238E27FC236}">
                <a16:creationId xmlns:a16="http://schemas.microsoft.com/office/drawing/2014/main" id="{7A84F446-58A6-475B-B4F1-202F96848C5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BA4C4609-F9D2-4E54-878D-2529AEB74CB9}"/>
              </a:ext>
            </a:extLst>
          </p:cNvPr>
          <p:cNvSpPr>
            <a:spLocks noGrp="1"/>
          </p:cNvSpPr>
          <p:nvPr>
            <p:ph type="sldNum" sz="quarter" idx="12"/>
          </p:nvPr>
        </p:nvSpPr>
        <p:spPr/>
        <p:txBody>
          <a:bodyPr/>
          <a:lstStyle>
            <a:lvl1pPr>
              <a:defRPr/>
            </a:lvl1pPr>
          </a:lstStyle>
          <a:p>
            <a:fld id="{D0279996-D16B-4A03-9A20-C5667FA16CFC}" type="slidenum">
              <a:rPr lang="en-US" altLang="en-US"/>
              <a:pPr/>
              <a:t>‹#›</a:t>
            </a:fld>
            <a:endParaRPr lang="en-US" altLang="en-US"/>
          </a:p>
        </p:txBody>
      </p:sp>
    </p:spTree>
    <p:extLst>
      <p:ext uri="{BB962C8B-B14F-4D97-AF65-F5344CB8AC3E}">
        <p14:creationId xmlns:p14="http://schemas.microsoft.com/office/powerpoint/2010/main" val="24062591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2E1956F9-5C6A-4456-BFF8-AD75DA6A9DA7}"/>
              </a:ext>
            </a:extLst>
          </p:cNvPr>
          <p:cNvSpPr>
            <a:spLocks noGrp="1"/>
          </p:cNvSpPr>
          <p:nvPr>
            <p:ph type="dt" sz="half" idx="10"/>
          </p:nvPr>
        </p:nvSpPr>
        <p:spPr/>
        <p:txBody>
          <a:bodyPr/>
          <a:lstStyle>
            <a:lvl1pPr>
              <a:defRPr/>
            </a:lvl1pPr>
          </a:lstStyle>
          <a:p>
            <a:pPr>
              <a:defRPr/>
            </a:pPr>
            <a:fld id="{6FB1A3AF-DDDD-4BCB-8A39-78B39F486711}" type="datetimeFigureOut">
              <a:rPr lang="en-US"/>
              <a:pPr>
                <a:defRPr/>
              </a:pPr>
              <a:t>1/19/2024</a:t>
            </a:fld>
            <a:endParaRPr lang="en-US"/>
          </a:p>
        </p:txBody>
      </p:sp>
      <p:sp>
        <p:nvSpPr>
          <p:cNvPr id="3" name="Footer Placeholder 4">
            <a:extLst>
              <a:ext uri="{FF2B5EF4-FFF2-40B4-BE49-F238E27FC236}">
                <a16:creationId xmlns:a16="http://schemas.microsoft.com/office/drawing/2014/main" id="{369B4EB7-8984-49C3-8BC0-8D2AC52960C9}"/>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8D17A253-24A1-4473-8054-C8EC815236A4}"/>
              </a:ext>
            </a:extLst>
          </p:cNvPr>
          <p:cNvSpPr>
            <a:spLocks noGrp="1"/>
          </p:cNvSpPr>
          <p:nvPr>
            <p:ph type="sldNum" sz="quarter" idx="12"/>
          </p:nvPr>
        </p:nvSpPr>
        <p:spPr/>
        <p:txBody>
          <a:bodyPr/>
          <a:lstStyle>
            <a:lvl1pPr>
              <a:defRPr/>
            </a:lvl1pPr>
          </a:lstStyle>
          <a:p>
            <a:fld id="{0EBCF9E5-35A3-4CF0-8BA6-082F549BEBCE}" type="slidenum">
              <a:rPr lang="en-US" altLang="en-US"/>
              <a:pPr/>
              <a:t>‹#›</a:t>
            </a:fld>
            <a:endParaRPr lang="en-US" altLang="en-US"/>
          </a:p>
        </p:txBody>
      </p:sp>
    </p:spTree>
    <p:extLst>
      <p:ext uri="{BB962C8B-B14F-4D97-AF65-F5344CB8AC3E}">
        <p14:creationId xmlns:p14="http://schemas.microsoft.com/office/powerpoint/2010/main" val="158109078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1EA6D17C-1D0A-4208-BCEE-BDD6251AAFF9}"/>
              </a:ext>
            </a:extLst>
          </p:cNvPr>
          <p:cNvSpPr>
            <a:spLocks noGrp="1"/>
          </p:cNvSpPr>
          <p:nvPr>
            <p:ph type="dt" sz="half" idx="10"/>
          </p:nvPr>
        </p:nvSpPr>
        <p:spPr/>
        <p:txBody>
          <a:bodyPr/>
          <a:lstStyle>
            <a:lvl1pPr>
              <a:defRPr/>
            </a:lvl1pPr>
          </a:lstStyle>
          <a:p>
            <a:pPr>
              <a:defRPr/>
            </a:pPr>
            <a:fld id="{F37C83F7-CFA7-4CEA-B284-EB6DF2D82D9F}" type="datetimeFigureOut">
              <a:rPr lang="en-US"/>
              <a:pPr>
                <a:defRPr/>
              </a:pPr>
              <a:t>1/19/2024</a:t>
            </a:fld>
            <a:endParaRPr lang="en-US"/>
          </a:p>
        </p:txBody>
      </p:sp>
      <p:sp>
        <p:nvSpPr>
          <p:cNvPr id="6" name="Footer Placeholder 4">
            <a:extLst>
              <a:ext uri="{FF2B5EF4-FFF2-40B4-BE49-F238E27FC236}">
                <a16:creationId xmlns:a16="http://schemas.microsoft.com/office/drawing/2014/main" id="{466D4264-4155-4CE9-A4EC-2AFD261C529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7451FED-AAF6-442C-9983-7C8026D7C22C}"/>
              </a:ext>
            </a:extLst>
          </p:cNvPr>
          <p:cNvSpPr>
            <a:spLocks noGrp="1"/>
          </p:cNvSpPr>
          <p:nvPr>
            <p:ph type="sldNum" sz="quarter" idx="12"/>
          </p:nvPr>
        </p:nvSpPr>
        <p:spPr/>
        <p:txBody>
          <a:bodyPr/>
          <a:lstStyle>
            <a:lvl1pPr>
              <a:defRPr/>
            </a:lvl1pPr>
          </a:lstStyle>
          <a:p>
            <a:fld id="{DDE63E84-F595-4627-B12E-88D189973BF3}" type="slidenum">
              <a:rPr lang="en-US" altLang="en-US"/>
              <a:pPr/>
              <a:t>‹#›</a:t>
            </a:fld>
            <a:endParaRPr lang="en-US" altLang="en-US"/>
          </a:p>
        </p:txBody>
      </p:sp>
    </p:spTree>
    <p:extLst>
      <p:ext uri="{BB962C8B-B14F-4D97-AF65-F5344CB8AC3E}">
        <p14:creationId xmlns:p14="http://schemas.microsoft.com/office/powerpoint/2010/main" val="237018884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22BDF82C-C57B-43FA-A241-78A030BAA025}"/>
              </a:ext>
            </a:extLst>
          </p:cNvPr>
          <p:cNvSpPr>
            <a:spLocks noGrp="1"/>
          </p:cNvSpPr>
          <p:nvPr>
            <p:ph type="dt" sz="half" idx="10"/>
          </p:nvPr>
        </p:nvSpPr>
        <p:spPr/>
        <p:txBody>
          <a:bodyPr/>
          <a:lstStyle>
            <a:lvl1pPr>
              <a:defRPr/>
            </a:lvl1pPr>
          </a:lstStyle>
          <a:p>
            <a:pPr>
              <a:defRPr/>
            </a:pPr>
            <a:fld id="{549B21DF-DA79-4DC6-93A8-5B82D9553C43}" type="datetimeFigureOut">
              <a:rPr lang="en-US"/>
              <a:pPr>
                <a:defRPr/>
              </a:pPr>
              <a:t>1/19/2024</a:t>
            </a:fld>
            <a:endParaRPr lang="en-US"/>
          </a:p>
        </p:txBody>
      </p:sp>
      <p:sp>
        <p:nvSpPr>
          <p:cNvPr id="6" name="Footer Placeholder 4">
            <a:extLst>
              <a:ext uri="{FF2B5EF4-FFF2-40B4-BE49-F238E27FC236}">
                <a16:creationId xmlns:a16="http://schemas.microsoft.com/office/drawing/2014/main" id="{EE94F031-5F0B-4776-94F4-91837BCC16A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9DC08CD-303F-4762-9AA0-EF9EEE582B1D}"/>
              </a:ext>
            </a:extLst>
          </p:cNvPr>
          <p:cNvSpPr>
            <a:spLocks noGrp="1"/>
          </p:cNvSpPr>
          <p:nvPr>
            <p:ph type="sldNum" sz="quarter" idx="12"/>
          </p:nvPr>
        </p:nvSpPr>
        <p:spPr/>
        <p:txBody>
          <a:bodyPr/>
          <a:lstStyle>
            <a:lvl1pPr>
              <a:defRPr/>
            </a:lvl1pPr>
          </a:lstStyle>
          <a:p>
            <a:fld id="{A5473B74-0E7D-4FBC-8DA7-65FB2BC1CF29}" type="slidenum">
              <a:rPr lang="en-US" altLang="en-US"/>
              <a:pPr/>
              <a:t>‹#›</a:t>
            </a:fld>
            <a:endParaRPr lang="en-US" altLang="en-US"/>
          </a:p>
        </p:txBody>
      </p:sp>
    </p:spTree>
    <p:extLst>
      <p:ext uri="{BB962C8B-B14F-4D97-AF65-F5344CB8AC3E}">
        <p14:creationId xmlns:p14="http://schemas.microsoft.com/office/powerpoint/2010/main" val="88465547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61EA1E-7CFF-4823-91B4-68A22E463736}"/>
              </a:ext>
            </a:extLst>
          </p:cNvPr>
          <p:cNvSpPr>
            <a:spLocks noGrp="1"/>
          </p:cNvSpPr>
          <p:nvPr>
            <p:ph type="dt" sz="half" idx="10"/>
          </p:nvPr>
        </p:nvSpPr>
        <p:spPr/>
        <p:txBody>
          <a:bodyPr/>
          <a:lstStyle>
            <a:lvl1pPr>
              <a:defRPr/>
            </a:lvl1pPr>
          </a:lstStyle>
          <a:p>
            <a:pPr>
              <a:defRPr/>
            </a:pPr>
            <a:fld id="{93808647-FBE6-4423-83EC-A6BA24940FB6}" type="datetimeFigureOut">
              <a:rPr lang="en-US"/>
              <a:pPr>
                <a:defRPr/>
              </a:pPr>
              <a:t>1/19/2024</a:t>
            </a:fld>
            <a:endParaRPr lang="en-US"/>
          </a:p>
        </p:txBody>
      </p:sp>
      <p:sp>
        <p:nvSpPr>
          <p:cNvPr id="5" name="Footer Placeholder 4">
            <a:extLst>
              <a:ext uri="{FF2B5EF4-FFF2-40B4-BE49-F238E27FC236}">
                <a16:creationId xmlns:a16="http://schemas.microsoft.com/office/drawing/2014/main" id="{B4284DB5-85B5-4DB5-9771-D2391E400EF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20B58B5-D498-4BD1-AF5A-28D454F3795C}"/>
              </a:ext>
            </a:extLst>
          </p:cNvPr>
          <p:cNvSpPr>
            <a:spLocks noGrp="1"/>
          </p:cNvSpPr>
          <p:nvPr>
            <p:ph type="sldNum" sz="quarter" idx="12"/>
          </p:nvPr>
        </p:nvSpPr>
        <p:spPr/>
        <p:txBody>
          <a:bodyPr/>
          <a:lstStyle>
            <a:lvl1pPr>
              <a:defRPr/>
            </a:lvl1pPr>
          </a:lstStyle>
          <a:p>
            <a:fld id="{5A3B30E1-5957-44FE-92DD-08DC622C0F74}" type="slidenum">
              <a:rPr lang="en-US" altLang="en-US"/>
              <a:pPr/>
              <a:t>‹#›</a:t>
            </a:fld>
            <a:endParaRPr lang="en-US" altLang="en-US"/>
          </a:p>
        </p:txBody>
      </p:sp>
    </p:spTree>
    <p:extLst>
      <p:ext uri="{BB962C8B-B14F-4D97-AF65-F5344CB8AC3E}">
        <p14:creationId xmlns:p14="http://schemas.microsoft.com/office/powerpoint/2010/main" val="2544898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bulleted list">
    <p:spTree>
      <p:nvGrpSpPr>
        <p:cNvPr id="1" name=""/>
        <p:cNvGrpSpPr/>
        <p:nvPr/>
      </p:nvGrpSpPr>
      <p:grpSpPr>
        <a:xfrm>
          <a:off x="0" y="0"/>
          <a:ext cx="0" cy="0"/>
          <a:chOff x="0" y="0"/>
          <a:chExt cx="0" cy="0"/>
        </a:xfrm>
      </p:grpSpPr>
      <p:sp>
        <p:nvSpPr>
          <p:cNvPr id="3" name="Rectangle 6"/>
          <p:cNvSpPr>
            <a:spLocks noGrp="1" noChangeArrowheads="1"/>
          </p:cNvSpPr>
          <p:nvPr>
            <p:ph idx="11"/>
          </p:nvPr>
        </p:nvSpPr>
        <p:spPr bwMode="auto">
          <a:xfrm>
            <a:off x="522000" y="1512000"/>
            <a:ext cx="8136000" cy="48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174625" indent="-174625">
              <a:buFont typeface="Arial" pitchFamily="34" charset="0"/>
              <a:buChar char="•"/>
              <a:defRPr sz="1800">
                <a:solidFill>
                  <a:schemeClr val="tx2"/>
                </a:solidFill>
              </a:defRPr>
            </a:lvl1pPr>
            <a:lvl2pPr marL="363538" indent="-174625">
              <a:buFont typeface="Arial" pitchFamily="34" charset="0"/>
              <a:buChar char="•"/>
              <a:defRPr sz="1800">
                <a:solidFill>
                  <a:schemeClr val="tx2"/>
                </a:solidFill>
              </a:defRPr>
            </a:lvl2pPr>
            <a:lvl3pPr marL="538163" indent="-174625">
              <a:buFont typeface="Arial" pitchFamily="34" charset="0"/>
              <a:buChar char="•"/>
              <a:defRPr sz="1800" baseline="0">
                <a:solidFill>
                  <a:schemeClr val="tx2"/>
                </a:solidFill>
              </a:defRPr>
            </a:lvl3pPr>
            <a:lvl4pPr marL="712788" indent="-174625">
              <a:buFont typeface="Arial" pitchFamily="34" charset="0"/>
              <a:buChar char="•"/>
              <a:defRPr sz="1800" baseline="0">
                <a:solidFill>
                  <a:schemeClr val="tx2"/>
                </a:solidFill>
              </a:defRPr>
            </a:lvl4pPr>
            <a:lvl5pPr marL="901700" indent="-174625">
              <a:buFont typeface="Arial" pitchFamily="34" charset="0"/>
              <a:buChar char="•"/>
              <a:defRPr sz="18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35862019"/>
      </p:ext>
    </p:extLst>
  </p:cSld>
  <p:clrMapOvr>
    <a:masterClrMapping/>
  </p:clrMapOvr>
  <p:transition spd="slow"/>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F41602-8197-4F75-818C-5F5E30207D40}"/>
              </a:ext>
            </a:extLst>
          </p:cNvPr>
          <p:cNvSpPr>
            <a:spLocks noGrp="1"/>
          </p:cNvSpPr>
          <p:nvPr>
            <p:ph type="dt" sz="half" idx="10"/>
          </p:nvPr>
        </p:nvSpPr>
        <p:spPr/>
        <p:txBody>
          <a:bodyPr/>
          <a:lstStyle>
            <a:lvl1pPr>
              <a:defRPr/>
            </a:lvl1pPr>
          </a:lstStyle>
          <a:p>
            <a:pPr>
              <a:defRPr/>
            </a:pPr>
            <a:fld id="{CC31CC47-E5F4-49D2-B621-49F60516A5C2}" type="datetimeFigureOut">
              <a:rPr lang="en-US"/>
              <a:pPr>
                <a:defRPr/>
              </a:pPr>
              <a:t>1/19/2024</a:t>
            </a:fld>
            <a:endParaRPr lang="en-US"/>
          </a:p>
        </p:txBody>
      </p:sp>
      <p:sp>
        <p:nvSpPr>
          <p:cNvPr id="5" name="Footer Placeholder 4">
            <a:extLst>
              <a:ext uri="{FF2B5EF4-FFF2-40B4-BE49-F238E27FC236}">
                <a16:creationId xmlns:a16="http://schemas.microsoft.com/office/drawing/2014/main" id="{D4CD45A5-6AC2-4AB9-AA25-8F88D501580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86B9826-42C5-480B-93B1-42B02B232763}"/>
              </a:ext>
            </a:extLst>
          </p:cNvPr>
          <p:cNvSpPr>
            <a:spLocks noGrp="1"/>
          </p:cNvSpPr>
          <p:nvPr>
            <p:ph type="sldNum" sz="quarter" idx="12"/>
          </p:nvPr>
        </p:nvSpPr>
        <p:spPr/>
        <p:txBody>
          <a:bodyPr/>
          <a:lstStyle>
            <a:lvl1pPr>
              <a:defRPr/>
            </a:lvl1pPr>
          </a:lstStyle>
          <a:p>
            <a:fld id="{D395DF02-7482-4A0F-9F34-4B7A26A7A594}" type="slidenum">
              <a:rPr lang="en-US" altLang="en-US"/>
              <a:pPr/>
              <a:t>‹#›</a:t>
            </a:fld>
            <a:endParaRPr lang="en-US" altLang="en-US"/>
          </a:p>
        </p:txBody>
      </p:sp>
    </p:spTree>
    <p:extLst>
      <p:ext uri="{BB962C8B-B14F-4D97-AF65-F5344CB8AC3E}">
        <p14:creationId xmlns:p14="http://schemas.microsoft.com/office/powerpoint/2010/main" val="12977267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D1A889E6-0BB9-469A-90FC-AD9C71F85E1E}"/>
              </a:ext>
            </a:extLst>
          </p:cNvPr>
          <p:cNvSpPr>
            <a:spLocks noGrp="1"/>
          </p:cNvSpPr>
          <p:nvPr>
            <p:ph type="dt" sz="half" idx="10"/>
          </p:nvPr>
        </p:nvSpPr>
        <p:spPr/>
        <p:txBody>
          <a:bodyPr/>
          <a:lstStyle>
            <a:lvl1pPr>
              <a:defRPr/>
            </a:lvl1pPr>
          </a:lstStyle>
          <a:p>
            <a:pPr>
              <a:defRPr/>
            </a:pPr>
            <a:fld id="{50929E75-9EE9-40CB-B529-FC7F33499CBE}" type="datetimeFigureOut">
              <a:rPr lang="en-US"/>
              <a:pPr>
                <a:defRPr/>
              </a:pPr>
              <a:t>1/19/2024</a:t>
            </a:fld>
            <a:endParaRPr lang="en-US"/>
          </a:p>
        </p:txBody>
      </p:sp>
      <p:sp>
        <p:nvSpPr>
          <p:cNvPr id="5" name="Footer Placeholder 4">
            <a:extLst>
              <a:ext uri="{FF2B5EF4-FFF2-40B4-BE49-F238E27FC236}">
                <a16:creationId xmlns:a16="http://schemas.microsoft.com/office/drawing/2014/main" id="{4CC2BE01-A897-43C0-92B9-2A1FA100618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140EB56-F7A9-4389-956B-EDF7DB86D8D4}"/>
              </a:ext>
            </a:extLst>
          </p:cNvPr>
          <p:cNvSpPr>
            <a:spLocks noGrp="1"/>
          </p:cNvSpPr>
          <p:nvPr>
            <p:ph type="sldNum" sz="quarter" idx="12"/>
          </p:nvPr>
        </p:nvSpPr>
        <p:spPr/>
        <p:txBody>
          <a:bodyPr/>
          <a:lstStyle>
            <a:lvl1pPr>
              <a:defRPr/>
            </a:lvl1pPr>
          </a:lstStyle>
          <a:p>
            <a:fld id="{EBE945DE-66BC-4902-8CA4-7990553FA988}" type="slidenum">
              <a:rPr lang="en-US" altLang="en-US"/>
              <a:pPr/>
              <a:t>‹#›</a:t>
            </a:fld>
            <a:endParaRPr lang="en-US" altLang="en-US"/>
          </a:p>
        </p:txBody>
      </p:sp>
    </p:spTree>
    <p:extLst>
      <p:ext uri="{BB962C8B-B14F-4D97-AF65-F5344CB8AC3E}">
        <p14:creationId xmlns:p14="http://schemas.microsoft.com/office/powerpoint/2010/main" val="15880133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76D5CC-728F-4238-AC89-4D1F70504B90}"/>
              </a:ext>
            </a:extLst>
          </p:cNvPr>
          <p:cNvSpPr>
            <a:spLocks noGrp="1"/>
          </p:cNvSpPr>
          <p:nvPr>
            <p:ph type="dt" sz="half" idx="10"/>
          </p:nvPr>
        </p:nvSpPr>
        <p:spPr/>
        <p:txBody>
          <a:bodyPr/>
          <a:lstStyle>
            <a:lvl1pPr>
              <a:defRPr/>
            </a:lvl1pPr>
          </a:lstStyle>
          <a:p>
            <a:pPr>
              <a:defRPr/>
            </a:pPr>
            <a:fld id="{C0E54447-99AB-4D0D-90A9-CA65EF6F8531}" type="datetimeFigureOut">
              <a:rPr lang="en-US"/>
              <a:pPr>
                <a:defRPr/>
              </a:pPr>
              <a:t>1/19/2024</a:t>
            </a:fld>
            <a:endParaRPr lang="en-US"/>
          </a:p>
        </p:txBody>
      </p:sp>
      <p:sp>
        <p:nvSpPr>
          <p:cNvPr id="5" name="Footer Placeholder 4">
            <a:extLst>
              <a:ext uri="{FF2B5EF4-FFF2-40B4-BE49-F238E27FC236}">
                <a16:creationId xmlns:a16="http://schemas.microsoft.com/office/drawing/2014/main" id="{3551E0F5-CB57-4F75-95EE-AD89538AADE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29D9464-6FD5-401B-90F2-D89BFE95F8DE}"/>
              </a:ext>
            </a:extLst>
          </p:cNvPr>
          <p:cNvSpPr>
            <a:spLocks noGrp="1"/>
          </p:cNvSpPr>
          <p:nvPr>
            <p:ph type="sldNum" sz="quarter" idx="12"/>
          </p:nvPr>
        </p:nvSpPr>
        <p:spPr/>
        <p:txBody>
          <a:bodyPr/>
          <a:lstStyle>
            <a:lvl1pPr>
              <a:defRPr/>
            </a:lvl1pPr>
          </a:lstStyle>
          <a:p>
            <a:fld id="{7494A2FC-23EA-4DDF-92E4-D261706A672F}" type="slidenum">
              <a:rPr lang="en-US" altLang="en-US"/>
              <a:pPr/>
              <a:t>‹#›</a:t>
            </a:fld>
            <a:endParaRPr lang="en-US" altLang="en-US"/>
          </a:p>
        </p:txBody>
      </p:sp>
    </p:spTree>
    <p:extLst>
      <p:ext uri="{BB962C8B-B14F-4D97-AF65-F5344CB8AC3E}">
        <p14:creationId xmlns:p14="http://schemas.microsoft.com/office/powerpoint/2010/main" val="11319533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3210055-44EB-4FC9-A0AC-9A34CBE055EE}"/>
              </a:ext>
            </a:extLst>
          </p:cNvPr>
          <p:cNvSpPr>
            <a:spLocks noGrp="1"/>
          </p:cNvSpPr>
          <p:nvPr>
            <p:ph type="dt" sz="half" idx="10"/>
          </p:nvPr>
        </p:nvSpPr>
        <p:spPr/>
        <p:txBody>
          <a:bodyPr/>
          <a:lstStyle>
            <a:lvl1pPr>
              <a:defRPr/>
            </a:lvl1pPr>
          </a:lstStyle>
          <a:p>
            <a:pPr>
              <a:defRPr/>
            </a:pPr>
            <a:fld id="{BA4D2363-405C-4D13-BD50-7DCE8593636E}" type="datetimeFigureOut">
              <a:rPr lang="en-US"/>
              <a:pPr>
                <a:defRPr/>
              </a:pPr>
              <a:t>1/19/2024</a:t>
            </a:fld>
            <a:endParaRPr lang="en-US"/>
          </a:p>
        </p:txBody>
      </p:sp>
      <p:sp>
        <p:nvSpPr>
          <p:cNvPr id="5" name="Footer Placeholder 4">
            <a:extLst>
              <a:ext uri="{FF2B5EF4-FFF2-40B4-BE49-F238E27FC236}">
                <a16:creationId xmlns:a16="http://schemas.microsoft.com/office/drawing/2014/main" id="{54D02823-1B7A-4D82-B53A-8D19130FAE6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BE25DB7-1759-4872-91BF-93B52686BEA2}"/>
              </a:ext>
            </a:extLst>
          </p:cNvPr>
          <p:cNvSpPr>
            <a:spLocks noGrp="1"/>
          </p:cNvSpPr>
          <p:nvPr>
            <p:ph type="sldNum" sz="quarter" idx="12"/>
          </p:nvPr>
        </p:nvSpPr>
        <p:spPr/>
        <p:txBody>
          <a:bodyPr/>
          <a:lstStyle>
            <a:lvl1pPr>
              <a:defRPr/>
            </a:lvl1pPr>
          </a:lstStyle>
          <a:p>
            <a:fld id="{8172E931-409A-4484-9759-701F9BAD1DBD}" type="slidenum">
              <a:rPr lang="en-US" altLang="en-US"/>
              <a:pPr/>
              <a:t>‹#›</a:t>
            </a:fld>
            <a:endParaRPr lang="en-US" altLang="en-US"/>
          </a:p>
        </p:txBody>
      </p:sp>
    </p:spTree>
    <p:extLst>
      <p:ext uri="{BB962C8B-B14F-4D97-AF65-F5344CB8AC3E}">
        <p14:creationId xmlns:p14="http://schemas.microsoft.com/office/powerpoint/2010/main" val="303936473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41A8205C-2516-446E-8AD5-89B6E47DFA70}"/>
              </a:ext>
            </a:extLst>
          </p:cNvPr>
          <p:cNvSpPr>
            <a:spLocks noGrp="1"/>
          </p:cNvSpPr>
          <p:nvPr>
            <p:ph type="dt" sz="half" idx="10"/>
          </p:nvPr>
        </p:nvSpPr>
        <p:spPr/>
        <p:txBody>
          <a:bodyPr/>
          <a:lstStyle>
            <a:lvl1pPr>
              <a:defRPr/>
            </a:lvl1pPr>
          </a:lstStyle>
          <a:p>
            <a:pPr>
              <a:defRPr/>
            </a:pPr>
            <a:fld id="{3B0DD678-34E0-4AF9-8A04-7C8A81B0BF27}" type="datetimeFigureOut">
              <a:rPr lang="en-US"/>
              <a:pPr>
                <a:defRPr/>
              </a:pPr>
              <a:t>1/19/2024</a:t>
            </a:fld>
            <a:endParaRPr lang="en-US"/>
          </a:p>
        </p:txBody>
      </p:sp>
      <p:sp>
        <p:nvSpPr>
          <p:cNvPr id="6" name="Footer Placeholder 4">
            <a:extLst>
              <a:ext uri="{FF2B5EF4-FFF2-40B4-BE49-F238E27FC236}">
                <a16:creationId xmlns:a16="http://schemas.microsoft.com/office/drawing/2014/main" id="{9ED75145-BD13-466F-BC97-E792C76AF87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0884D24-5407-458F-8EEA-1A16A5A94ED7}"/>
              </a:ext>
            </a:extLst>
          </p:cNvPr>
          <p:cNvSpPr>
            <a:spLocks noGrp="1"/>
          </p:cNvSpPr>
          <p:nvPr>
            <p:ph type="sldNum" sz="quarter" idx="12"/>
          </p:nvPr>
        </p:nvSpPr>
        <p:spPr/>
        <p:txBody>
          <a:bodyPr/>
          <a:lstStyle>
            <a:lvl1pPr>
              <a:defRPr/>
            </a:lvl1pPr>
          </a:lstStyle>
          <a:p>
            <a:fld id="{347F7A1E-5E34-433C-A73C-F9A0646AA204}" type="slidenum">
              <a:rPr lang="en-US" altLang="en-US"/>
              <a:pPr/>
              <a:t>‹#›</a:t>
            </a:fld>
            <a:endParaRPr lang="en-US" altLang="en-US"/>
          </a:p>
        </p:txBody>
      </p:sp>
    </p:spTree>
    <p:extLst>
      <p:ext uri="{BB962C8B-B14F-4D97-AF65-F5344CB8AC3E}">
        <p14:creationId xmlns:p14="http://schemas.microsoft.com/office/powerpoint/2010/main" val="351769155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91E763DD-E603-4AF8-84F6-47160C7574F8}"/>
              </a:ext>
            </a:extLst>
          </p:cNvPr>
          <p:cNvSpPr>
            <a:spLocks noGrp="1"/>
          </p:cNvSpPr>
          <p:nvPr>
            <p:ph type="dt" sz="half" idx="10"/>
          </p:nvPr>
        </p:nvSpPr>
        <p:spPr/>
        <p:txBody>
          <a:bodyPr/>
          <a:lstStyle>
            <a:lvl1pPr>
              <a:defRPr/>
            </a:lvl1pPr>
          </a:lstStyle>
          <a:p>
            <a:pPr>
              <a:defRPr/>
            </a:pPr>
            <a:fld id="{A0066879-C3BB-4323-B76D-081CBC4F409D}" type="datetimeFigureOut">
              <a:rPr lang="en-US"/>
              <a:pPr>
                <a:defRPr/>
              </a:pPr>
              <a:t>1/19/2024</a:t>
            </a:fld>
            <a:endParaRPr lang="en-US"/>
          </a:p>
        </p:txBody>
      </p:sp>
      <p:sp>
        <p:nvSpPr>
          <p:cNvPr id="8" name="Footer Placeholder 4">
            <a:extLst>
              <a:ext uri="{FF2B5EF4-FFF2-40B4-BE49-F238E27FC236}">
                <a16:creationId xmlns:a16="http://schemas.microsoft.com/office/drawing/2014/main" id="{C6441BF6-28D2-405D-B91B-ED9739D1362A}"/>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DC7D0CDB-1AA9-4F32-BC46-83144472A4ED}"/>
              </a:ext>
            </a:extLst>
          </p:cNvPr>
          <p:cNvSpPr>
            <a:spLocks noGrp="1"/>
          </p:cNvSpPr>
          <p:nvPr>
            <p:ph type="sldNum" sz="quarter" idx="12"/>
          </p:nvPr>
        </p:nvSpPr>
        <p:spPr/>
        <p:txBody>
          <a:bodyPr/>
          <a:lstStyle>
            <a:lvl1pPr>
              <a:defRPr/>
            </a:lvl1pPr>
          </a:lstStyle>
          <a:p>
            <a:fld id="{C8EB8B75-B446-428E-B7B9-FBD6E4805791}" type="slidenum">
              <a:rPr lang="en-US" altLang="en-US"/>
              <a:pPr/>
              <a:t>‹#›</a:t>
            </a:fld>
            <a:endParaRPr lang="en-US" altLang="en-US"/>
          </a:p>
        </p:txBody>
      </p:sp>
    </p:spTree>
    <p:extLst>
      <p:ext uri="{BB962C8B-B14F-4D97-AF65-F5344CB8AC3E}">
        <p14:creationId xmlns:p14="http://schemas.microsoft.com/office/powerpoint/2010/main" val="337326224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B16F5A0C-2DAD-4576-BDC0-27D3CCFA6494}"/>
              </a:ext>
            </a:extLst>
          </p:cNvPr>
          <p:cNvSpPr>
            <a:spLocks noGrp="1"/>
          </p:cNvSpPr>
          <p:nvPr>
            <p:ph type="dt" sz="half" idx="10"/>
          </p:nvPr>
        </p:nvSpPr>
        <p:spPr/>
        <p:txBody>
          <a:bodyPr/>
          <a:lstStyle>
            <a:lvl1pPr>
              <a:defRPr/>
            </a:lvl1pPr>
          </a:lstStyle>
          <a:p>
            <a:pPr>
              <a:defRPr/>
            </a:pPr>
            <a:fld id="{10099975-F9FF-41C4-8065-4B45DD778E41}" type="datetimeFigureOut">
              <a:rPr lang="en-US"/>
              <a:pPr>
                <a:defRPr/>
              </a:pPr>
              <a:t>1/19/2024</a:t>
            </a:fld>
            <a:endParaRPr lang="en-US"/>
          </a:p>
        </p:txBody>
      </p:sp>
      <p:sp>
        <p:nvSpPr>
          <p:cNvPr id="4" name="Footer Placeholder 4">
            <a:extLst>
              <a:ext uri="{FF2B5EF4-FFF2-40B4-BE49-F238E27FC236}">
                <a16:creationId xmlns:a16="http://schemas.microsoft.com/office/drawing/2014/main" id="{865FFF70-1A1F-49D5-9004-CF22DDA43210}"/>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19C48223-B3CE-46C9-BE46-01870B9F415E}"/>
              </a:ext>
            </a:extLst>
          </p:cNvPr>
          <p:cNvSpPr>
            <a:spLocks noGrp="1"/>
          </p:cNvSpPr>
          <p:nvPr>
            <p:ph type="sldNum" sz="quarter" idx="12"/>
          </p:nvPr>
        </p:nvSpPr>
        <p:spPr/>
        <p:txBody>
          <a:bodyPr/>
          <a:lstStyle>
            <a:lvl1pPr>
              <a:defRPr/>
            </a:lvl1pPr>
          </a:lstStyle>
          <a:p>
            <a:fld id="{A5957E23-B6CE-46E9-9293-35AEB7F0319C}" type="slidenum">
              <a:rPr lang="en-US" altLang="en-US"/>
              <a:pPr/>
              <a:t>‹#›</a:t>
            </a:fld>
            <a:endParaRPr lang="en-US" altLang="en-US"/>
          </a:p>
        </p:txBody>
      </p:sp>
    </p:spTree>
    <p:extLst>
      <p:ext uri="{BB962C8B-B14F-4D97-AF65-F5344CB8AC3E}">
        <p14:creationId xmlns:p14="http://schemas.microsoft.com/office/powerpoint/2010/main" val="172194462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08F48848-B1B8-4174-9BC7-09079AE9CB39}"/>
              </a:ext>
            </a:extLst>
          </p:cNvPr>
          <p:cNvSpPr>
            <a:spLocks noGrp="1"/>
          </p:cNvSpPr>
          <p:nvPr>
            <p:ph type="dt" sz="half" idx="10"/>
          </p:nvPr>
        </p:nvSpPr>
        <p:spPr/>
        <p:txBody>
          <a:bodyPr/>
          <a:lstStyle>
            <a:lvl1pPr>
              <a:defRPr/>
            </a:lvl1pPr>
          </a:lstStyle>
          <a:p>
            <a:pPr>
              <a:defRPr/>
            </a:pPr>
            <a:fld id="{90FF8AF1-272D-40FC-94CF-9A0AE5ECFC29}" type="datetimeFigureOut">
              <a:rPr lang="en-US"/>
              <a:pPr>
                <a:defRPr/>
              </a:pPr>
              <a:t>1/19/2024</a:t>
            </a:fld>
            <a:endParaRPr lang="en-US"/>
          </a:p>
        </p:txBody>
      </p:sp>
      <p:sp>
        <p:nvSpPr>
          <p:cNvPr id="3" name="Footer Placeholder 4">
            <a:extLst>
              <a:ext uri="{FF2B5EF4-FFF2-40B4-BE49-F238E27FC236}">
                <a16:creationId xmlns:a16="http://schemas.microsoft.com/office/drawing/2014/main" id="{EC1A4035-CDB5-4932-9DEE-632B450339A8}"/>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17418519-8BDD-49E8-B211-122148662473}"/>
              </a:ext>
            </a:extLst>
          </p:cNvPr>
          <p:cNvSpPr>
            <a:spLocks noGrp="1"/>
          </p:cNvSpPr>
          <p:nvPr>
            <p:ph type="sldNum" sz="quarter" idx="12"/>
          </p:nvPr>
        </p:nvSpPr>
        <p:spPr/>
        <p:txBody>
          <a:bodyPr/>
          <a:lstStyle>
            <a:lvl1pPr>
              <a:defRPr/>
            </a:lvl1pPr>
          </a:lstStyle>
          <a:p>
            <a:fld id="{0B181D62-B651-4D67-B4DB-616A709C9994}" type="slidenum">
              <a:rPr lang="en-US" altLang="en-US"/>
              <a:pPr/>
              <a:t>‹#›</a:t>
            </a:fld>
            <a:endParaRPr lang="en-US" altLang="en-US"/>
          </a:p>
        </p:txBody>
      </p:sp>
    </p:spTree>
    <p:extLst>
      <p:ext uri="{BB962C8B-B14F-4D97-AF65-F5344CB8AC3E}">
        <p14:creationId xmlns:p14="http://schemas.microsoft.com/office/powerpoint/2010/main" val="325295204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A50D4B06-42C7-44FA-B810-5F5212EC07DC}"/>
              </a:ext>
            </a:extLst>
          </p:cNvPr>
          <p:cNvSpPr>
            <a:spLocks noGrp="1"/>
          </p:cNvSpPr>
          <p:nvPr>
            <p:ph type="dt" sz="half" idx="10"/>
          </p:nvPr>
        </p:nvSpPr>
        <p:spPr/>
        <p:txBody>
          <a:bodyPr/>
          <a:lstStyle>
            <a:lvl1pPr>
              <a:defRPr/>
            </a:lvl1pPr>
          </a:lstStyle>
          <a:p>
            <a:pPr>
              <a:defRPr/>
            </a:pPr>
            <a:fld id="{492C455E-07A3-4369-80E3-B1807CE5399D}" type="datetimeFigureOut">
              <a:rPr lang="en-US"/>
              <a:pPr>
                <a:defRPr/>
              </a:pPr>
              <a:t>1/19/2024</a:t>
            </a:fld>
            <a:endParaRPr lang="en-US"/>
          </a:p>
        </p:txBody>
      </p:sp>
      <p:sp>
        <p:nvSpPr>
          <p:cNvPr id="6" name="Footer Placeholder 4">
            <a:extLst>
              <a:ext uri="{FF2B5EF4-FFF2-40B4-BE49-F238E27FC236}">
                <a16:creationId xmlns:a16="http://schemas.microsoft.com/office/drawing/2014/main" id="{5E204F5B-26CF-44CC-A786-AC9D52DB5BF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C25B671-F7F6-460D-802F-B3734FCFBD2B}"/>
              </a:ext>
            </a:extLst>
          </p:cNvPr>
          <p:cNvSpPr>
            <a:spLocks noGrp="1"/>
          </p:cNvSpPr>
          <p:nvPr>
            <p:ph type="sldNum" sz="quarter" idx="12"/>
          </p:nvPr>
        </p:nvSpPr>
        <p:spPr/>
        <p:txBody>
          <a:bodyPr/>
          <a:lstStyle>
            <a:lvl1pPr>
              <a:defRPr/>
            </a:lvl1pPr>
          </a:lstStyle>
          <a:p>
            <a:fld id="{6FA0B9F3-1131-4E8E-95CA-A5B6E64CF5CF}" type="slidenum">
              <a:rPr lang="en-US" altLang="en-US"/>
              <a:pPr/>
              <a:t>‹#›</a:t>
            </a:fld>
            <a:endParaRPr lang="en-US" altLang="en-US"/>
          </a:p>
        </p:txBody>
      </p:sp>
    </p:spTree>
    <p:extLst>
      <p:ext uri="{BB962C8B-B14F-4D97-AF65-F5344CB8AC3E}">
        <p14:creationId xmlns:p14="http://schemas.microsoft.com/office/powerpoint/2010/main" val="336651109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09964B20-26DD-4247-9A35-8AB97DD3D827}"/>
              </a:ext>
            </a:extLst>
          </p:cNvPr>
          <p:cNvSpPr>
            <a:spLocks noGrp="1"/>
          </p:cNvSpPr>
          <p:nvPr>
            <p:ph type="dt" sz="half" idx="10"/>
          </p:nvPr>
        </p:nvSpPr>
        <p:spPr/>
        <p:txBody>
          <a:bodyPr/>
          <a:lstStyle>
            <a:lvl1pPr>
              <a:defRPr/>
            </a:lvl1pPr>
          </a:lstStyle>
          <a:p>
            <a:pPr>
              <a:defRPr/>
            </a:pPr>
            <a:fld id="{7FEB908F-9BA5-495F-843D-D5ED43028903}" type="datetimeFigureOut">
              <a:rPr lang="en-US"/>
              <a:pPr>
                <a:defRPr/>
              </a:pPr>
              <a:t>1/19/2024</a:t>
            </a:fld>
            <a:endParaRPr lang="en-US"/>
          </a:p>
        </p:txBody>
      </p:sp>
      <p:sp>
        <p:nvSpPr>
          <p:cNvPr id="6" name="Footer Placeholder 4">
            <a:extLst>
              <a:ext uri="{FF2B5EF4-FFF2-40B4-BE49-F238E27FC236}">
                <a16:creationId xmlns:a16="http://schemas.microsoft.com/office/drawing/2014/main" id="{76CB9736-2D9A-494F-B019-E57DBAFF0F7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5D5F5C4-D06E-47FF-A786-F6A57A02D224}"/>
              </a:ext>
            </a:extLst>
          </p:cNvPr>
          <p:cNvSpPr>
            <a:spLocks noGrp="1"/>
          </p:cNvSpPr>
          <p:nvPr>
            <p:ph type="sldNum" sz="quarter" idx="12"/>
          </p:nvPr>
        </p:nvSpPr>
        <p:spPr/>
        <p:txBody>
          <a:bodyPr/>
          <a:lstStyle>
            <a:lvl1pPr>
              <a:defRPr/>
            </a:lvl1pPr>
          </a:lstStyle>
          <a:p>
            <a:fld id="{D30A3029-0573-4D78-A67F-9A132104A61B}" type="slidenum">
              <a:rPr lang="en-US" altLang="en-US"/>
              <a:pPr/>
              <a:t>‹#›</a:t>
            </a:fld>
            <a:endParaRPr lang="en-US" altLang="en-US"/>
          </a:p>
        </p:txBody>
      </p:sp>
    </p:spTree>
    <p:extLst>
      <p:ext uri="{BB962C8B-B14F-4D97-AF65-F5344CB8AC3E}">
        <p14:creationId xmlns:p14="http://schemas.microsoft.com/office/powerpoint/2010/main" val="1943004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3_two columns">
    <p:spTree>
      <p:nvGrpSpPr>
        <p:cNvPr id="1" name=""/>
        <p:cNvGrpSpPr/>
        <p:nvPr/>
      </p:nvGrpSpPr>
      <p:grpSpPr>
        <a:xfrm>
          <a:off x="0" y="0"/>
          <a:ext cx="0" cy="0"/>
          <a:chOff x="0" y="0"/>
          <a:chExt cx="0" cy="0"/>
        </a:xfrm>
      </p:grpSpPr>
      <p:sp>
        <p:nvSpPr>
          <p:cNvPr id="3" name="Content Placeholder 6"/>
          <p:cNvSpPr>
            <a:spLocks noGrp="1" noChangeArrowheads="1"/>
          </p:cNvSpPr>
          <p:nvPr>
            <p:ph idx="11"/>
          </p:nvPr>
        </p:nvSpPr>
        <p:spPr bwMode="auto">
          <a:xfrm>
            <a:off x="522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
        <p:nvSpPr>
          <p:cNvPr id="4" name="Rectangle 6"/>
          <p:cNvSpPr>
            <a:spLocks noGrp="1" noChangeArrowheads="1"/>
          </p:cNvSpPr>
          <p:nvPr>
            <p:ph idx="12"/>
          </p:nvPr>
        </p:nvSpPr>
        <p:spPr bwMode="auto">
          <a:xfrm>
            <a:off x="4680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Tree>
    <p:extLst>
      <p:ext uri="{BB962C8B-B14F-4D97-AF65-F5344CB8AC3E}">
        <p14:creationId xmlns:p14="http://schemas.microsoft.com/office/powerpoint/2010/main" val="1751429347"/>
      </p:ext>
    </p:extLst>
  </p:cSld>
  <p:clrMapOvr>
    <a:masterClrMapping/>
  </p:clrMapOvr>
  <p:transition spd="slow"/>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7D216A-2424-4D0D-AC82-4B2B67D7A966}"/>
              </a:ext>
            </a:extLst>
          </p:cNvPr>
          <p:cNvSpPr>
            <a:spLocks noGrp="1"/>
          </p:cNvSpPr>
          <p:nvPr>
            <p:ph type="dt" sz="half" idx="10"/>
          </p:nvPr>
        </p:nvSpPr>
        <p:spPr/>
        <p:txBody>
          <a:bodyPr/>
          <a:lstStyle>
            <a:lvl1pPr>
              <a:defRPr/>
            </a:lvl1pPr>
          </a:lstStyle>
          <a:p>
            <a:pPr>
              <a:defRPr/>
            </a:pPr>
            <a:fld id="{50CAF984-3317-4278-92E5-198AEE6ABC1D}" type="datetimeFigureOut">
              <a:rPr lang="en-US"/>
              <a:pPr>
                <a:defRPr/>
              </a:pPr>
              <a:t>1/19/2024</a:t>
            </a:fld>
            <a:endParaRPr lang="en-US"/>
          </a:p>
        </p:txBody>
      </p:sp>
      <p:sp>
        <p:nvSpPr>
          <p:cNvPr id="5" name="Footer Placeholder 4">
            <a:extLst>
              <a:ext uri="{FF2B5EF4-FFF2-40B4-BE49-F238E27FC236}">
                <a16:creationId xmlns:a16="http://schemas.microsoft.com/office/drawing/2014/main" id="{090D72BE-18EA-4FCB-9302-403FD565809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FB2B595-BCCF-4310-9ECE-B668A6D87792}"/>
              </a:ext>
            </a:extLst>
          </p:cNvPr>
          <p:cNvSpPr>
            <a:spLocks noGrp="1"/>
          </p:cNvSpPr>
          <p:nvPr>
            <p:ph type="sldNum" sz="quarter" idx="12"/>
          </p:nvPr>
        </p:nvSpPr>
        <p:spPr/>
        <p:txBody>
          <a:bodyPr/>
          <a:lstStyle>
            <a:lvl1pPr>
              <a:defRPr/>
            </a:lvl1pPr>
          </a:lstStyle>
          <a:p>
            <a:fld id="{E6299ECA-4646-49A6-B6B8-BBE03EB0A3BA}" type="slidenum">
              <a:rPr lang="en-US" altLang="en-US"/>
              <a:pPr/>
              <a:t>‹#›</a:t>
            </a:fld>
            <a:endParaRPr lang="en-US" altLang="en-US"/>
          </a:p>
        </p:txBody>
      </p:sp>
    </p:spTree>
    <p:extLst>
      <p:ext uri="{BB962C8B-B14F-4D97-AF65-F5344CB8AC3E}">
        <p14:creationId xmlns:p14="http://schemas.microsoft.com/office/powerpoint/2010/main" val="252478964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EEFBA3-7E36-4D45-BC20-2CA0A0237CD7}"/>
              </a:ext>
            </a:extLst>
          </p:cNvPr>
          <p:cNvSpPr>
            <a:spLocks noGrp="1"/>
          </p:cNvSpPr>
          <p:nvPr>
            <p:ph type="dt" sz="half" idx="10"/>
          </p:nvPr>
        </p:nvSpPr>
        <p:spPr/>
        <p:txBody>
          <a:bodyPr/>
          <a:lstStyle>
            <a:lvl1pPr>
              <a:defRPr/>
            </a:lvl1pPr>
          </a:lstStyle>
          <a:p>
            <a:pPr>
              <a:defRPr/>
            </a:pPr>
            <a:fld id="{5DAA7883-4CF6-4147-8FA4-67A55C460972}" type="datetimeFigureOut">
              <a:rPr lang="en-US"/>
              <a:pPr>
                <a:defRPr/>
              </a:pPr>
              <a:t>1/19/2024</a:t>
            </a:fld>
            <a:endParaRPr lang="en-US"/>
          </a:p>
        </p:txBody>
      </p:sp>
      <p:sp>
        <p:nvSpPr>
          <p:cNvPr id="5" name="Footer Placeholder 4">
            <a:extLst>
              <a:ext uri="{FF2B5EF4-FFF2-40B4-BE49-F238E27FC236}">
                <a16:creationId xmlns:a16="http://schemas.microsoft.com/office/drawing/2014/main" id="{2052738A-21AC-478A-8EF8-D69F0E2C24E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ACA47F0-477C-4237-9CE1-26169F85186B}"/>
              </a:ext>
            </a:extLst>
          </p:cNvPr>
          <p:cNvSpPr>
            <a:spLocks noGrp="1"/>
          </p:cNvSpPr>
          <p:nvPr>
            <p:ph type="sldNum" sz="quarter" idx="12"/>
          </p:nvPr>
        </p:nvSpPr>
        <p:spPr/>
        <p:txBody>
          <a:bodyPr/>
          <a:lstStyle>
            <a:lvl1pPr>
              <a:defRPr/>
            </a:lvl1pPr>
          </a:lstStyle>
          <a:p>
            <a:fld id="{3F709079-ACD9-4D9C-B8BD-223B424B0B0F}" type="slidenum">
              <a:rPr lang="en-US" altLang="en-US"/>
              <a:pPr/>
              <a:t>‹#›</a:t>
            </a:fld>
            <a:endParaRPr lang="en-US" altLang="en-US"/>
          </a:p>
        </p:txBody>
      </p:sp>
    </p:spTree>
    <p:extLst>
      <p:ext uri="{BB962C8B-B14F-4D97-AF65-F5344CB8AC3E}">
        <p14:creationId xmlns:p14="http://schemas.microsoft.com/office/powerpoint/2010/main" val="29678869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6E96517E-3932-4B1F-824C-687E8F3ADED5}"/>
              </a:ext>
            </a:extLst>
          </p:cNvPr>
          <p:cNvSpPr>
            <a:spLocks noGrp="1"/>
          </p:cNvSpPr>
          <p:nvPr>
            <p:ph type="dt" sz="half" idx="10"/>
          </p:nvPr>
        </p:nvSpPr>
        <p:spPr/>
        <p:txBody>
          <a:bodyPr/>
          <a:lstStyle>
            <a:lvl1pPr>
              <a:defRPr/>
            </a:lvl1pPr>
          </a:lstStyle>
          <a:p>
            <a:pPr>
              <a:defRPr/>
            </a:pPr>
            <a:fld id="{CD10FE76-728B-4A5B-BCF6-F7CF7C99E94F}" type="datetimeFigureOut">
              <a:rPr lang="en-US"/>
              <a:pPr>
                <a:defRPr/>
              </a:pPr>
              <a:t>1/19/2024</a:t>
            </a:fld>
            <a:endParaRPr lang="en-US"/>
          </a:p>
        </p:txBody>
      </p:sp>
      <p:sp>
        <p:nvSpPr>
          <p:cNvPr id="5" name="Footer Placeholder 4">
            <a:extLst>
              <a:ext uri="{FF2B5EF4-FFF2-40B4-BE49-F238E27FC236}">
                <a16:creationId xmlns:a16="http://schemas.microsoft.com/office/drawing/2014/main" id="{563F1F79-2856-4858-9D69-53A23026458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B075EF0-064D-4EBE-B2C8-38B84B9A176F}"/>
              </a:ext>
            </a:extLst>
          </p:cNvPr>
          <p:cNvSpPr>
            <a:spLocks noGrp="1"/>
          </p:cNvSpPr>
          <p:nvPr>
            <p:ph type="sldNum" sz="quarter" idx="12"/>
          </p:nvPr>
        </p:nvSpPr>
        <p:spPr/>
        <p:txBody>
          <a:bodyPr/>
          <a:lstStyle>
            <a:lvl1pPr>
              <a:defRPr/>
            </a:lvl1pPr>
          </a:lstStyle>
          <a:p>
            <a:fld id="{D36E8074-F9C7-45FA-93E6-762E9C85DC7C}" type="slidenum">
              <a:rPr lang="en-US" altLang="en-US"/>
              <a:pPr/>
              <a:t>‹#›</a:t>
            </a:fld>
            <a:endParaRPr lang="en-US" altLang="en-US"/>
          </a:p>
        </p:txBody>
      </p:sp>
    </p:spTree>
    <p:extLst>
      <p:ext uri="{BB962C8B-B14F-4D97-AF65-F5344CB8AC3E}">
        <p14:creationId xmlns:p14="http://schemas.microsoft.com/office/powerpoint/2010/main" val="353658286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DC6540-D0C4-4BBC-A65A-95D90EF0F8B5}"/>
              </a:ext>
            </a:extLst>
          </p:cNvPr>
          <p:cNvSpPr>
            <a:spLocks noGrp="1"/>
          </p:cNvSpPr>
          <p:nvPr>
            <p:ph type="dt" sz="half" idx="10"/>
          </p:nvPr>
        </p:nvSpPr>
        <p:spPr/>
        <p:txBody>
          <a:bodyPr/>
          <a:lstStyle>
            <a:lvl1pPr>
              <a:defRPr/>
            </a:lvl1pPr>
          </a:lstStyle>
          <a:p>
            <a:pPr>
              <a:defRPr/>
            </a:pPr>
            <a:fld id="{D9736F91-0559-420C-8ABB-CA578731B804}" type="datetimeFigureOut">
              <a:rPr lang="en-US"/>
              <a:pPr>
                <a:defRPr/>
              </a:pPr>
              <a:t>1/19/2024</a:t>
            </a:fld>
            <a:endParaRPr lang="en-US"/>
          </a:p>
        </p:txBody>
      </p:sp>
      <p:sp>
        <p:nvSpPr>
          <p:cNvPr id="5" name="Footer Placeholder 4">
            <a:extLst>
              <a:ext uri="{FF2B5EF4-FFF2-40B4-BE49-F238E27FC236}">
                <a16:creationId xmlns:a16="http://schemas.microsoft.com/office/drawing/2014/main" id="{3EB175CD-D66A-4AFE-A39B-BF0DEAEC2E2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4401A11-3C87-46B8-9467-5CDF06B1D1F6}"/>
              </a:ext>
            </a:extLst>
          </p:cNvPr>
          <p:cNvSpPr>
            <a:spLocks noGrp="1"/>
          </p:cNvSpPr>
          <p:nvPr>
            <p:ph type="sldNum" sz="quarter" idx="12"/>
          </p:nvPr>
        </p:nvSpPr>
        <p:spPr/>
        <p:txBody>
          <a:bodyPr/>
          <a:lstStyle>
            <a:lvl1pPr>
              <a:defRPr/>
            </a:lvl1pPr>
          </a:lstStyle>
          <a:p>
            <a:fld id="{A129CC80-DA6D-4C8A-A6CF-36B6A52F038B}" type="slidenum">
              <a:rPr lang="en-US" altLang="en-US"/>
              <a:pPr/>
              <a:t>‹#›</a:t>
            </a:fld>
            <a:endParaRPr lang="en-US" altLang="en-US"/>
          </a:p>
        </p:txBody>
      </p:sp>
    </p:spTree>
    <p:extLst>
      <p:ext uri="{BB962C8B-B14F-4D97-AF65-F5344CB8AC3E}">
        <p14:creationId xmlns:p14="http://schemas.microsoft.com/office/powerpoint/2010/main" val="63754982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7C9DA83-CAF4-4473-AF0B-F4B811EB14CD}"/>
              </a:ext>
            </a:extLst>
          </p:cNvPr>
          <p:cNvSpPr>
            <a:spLocks noGrp="1"/>
          </p:cNvSpPr>
          <p:nvPr>
            <p:ph type="dt" sz="half" idx="10"/>
          </p:nvPr>
        </p:nvSpPr>
        <p:spPr/>
        <p:txBody>
          <a:bodyPr/>
          <a:lstStyle>
            <a:lvl1pPr>
              <a:defRPr/>
            </a:lvl1pPr>
          </a:lstStyle>
          <a:p>
            <a:pPr>
              <a:defRPr/>
            </a:pPr>
            <a:fld id="{2EB748D6-4BAA-4078-87C9-53BC00689EFC}" type="datetimeFigureOut">
              <a:rPr lang="en-US"/>
              <a:pPr>
                <a:defRPr/>
              </a:pPr>
              <a:t>1/19/2024</a:t>
            </a:fld>
            <a:endParaRPr lang="en-US"/>
          </a:p>
        </p:txBody>
      </p:sp>
      <p:sp>
        <p:nvSpPr>
          <p:cNvPr id="5" name="Footer Placeholder 4">
            <a:extLst>
              <a:ext uri="{FF2B5EF4-FFF2-40B4-BE49-F238E27FC236}">
                <a16:creationId xmlns:a16="http://schemas.microsoft.com/office/drawing/2014/main" id="{8689E2AC-3FC5-4821-888A-2EDF4ADECB3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6917F52-590A-43EB-AC0C-B697C86627BA}"/>
              </a:ext>
            </a:extLst>
          </p:cNvPr>
          <p:cNvSpPr>
            <a:spLocks noGrp="1"/>
          </p:cNvSpPr>
          <p:nvPr>
            <p:ph type="sldNum" sz="quarter" idx="12"/>
          </p:nvPr>
        </p:nvSpPr>
        <p:spPr/>
        <p:txBody>
          <a:bodyPr/>
          <a:lstStyle>
            <a:lvl1pPr>
              <a:defRPr/>
            </a:lvl1pPr>
          </a:lstStyle>
          <a:p>
            <a:fld id="{B371DC91-DB07-48CF-8AF4-6C083B20C90A}" type="slidenum">
              <a:rPr lang="en-US" altLang="en-US"/>
              <a:pPr/>
              <a:t>‹#›</a:t>
            </a:fld>
            <a:endParaRPr lang="en-US" altLang="en-US"/>
          </a:p>
        </p:txBody>
      </p:sp>
    </p:spTree>
    <p:extLst>
      <p:ext uri="{BB962C8B-B14F-4D97-AF65-F5344CB8AC3E}">
        <p14:creationId xmlns:p14="http://schemas.microsoft.com/office/powerpoint/2010/main" val="164396072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3F91F0D-98D9-4C44-AA2F-96A1B00CC9C4}"/>
              </a:ext>
            </a:extLst>
          </p:cNvPr>
          <p:cNvSpPr>
            <a:spLocks noGrp="1"/>
          </p:cNvSpPr>
          <p:nvPr>
            <p:ph type="dt" sz="half" idx="10"/>
          </p:nvPr>
        </p:nvSpPr>
        <p:spPr/>
        <p:txBody>
          <a:bodyPr/>
          <a:lstStyle>
            <a:lvl1pPr>
              <a:defRPr/>
            </a:lvl1pPr>
          </a:lstStyle>
          <a:p>
            <a:pPr>
              <a:defRPr/>
            </a:pPr>
            <a:fld id="{E9CB9D13-57B7-436E-BC11-531DCB1B61B4}" type="datetimeFigureOut">
              <a:rPr lang="en-US"/>
              <a:pPr>
                <a:defRPr/>
              </a:pPr>
              <a:t>1/19/2024</a:t>
            </a:fld>
            <a:endParaRPr lang="en-US"/>
          </a:p>
        </p:txBody>
      </p:sp>
      <p:sp>
        <p:nvSpPr>
          <p:cNvPr id="6" name="Footer Placeholder 4">
            <a:extLst>
              <a:ext uri="{FF2B5EF4-FFF2-40B4-BE49-F238E27FC236}">
                <a16:creationId xmlns:a16="http://schemas.microsoft.com/office/drawing/2014/main" id="{F83C33A7-B69B-40B3-8155-88A3500161D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21F1302-BE4F-4E0B-B0AC-9641443C4879}"/>
              </a:ext>
            </a:extLst>
          </p:cNvPr>
          <p:cNvSpPr>
            <a:spLocks noGrp="1"/>
          </p:cNvSpPr>
          <p:nvPr>
            <p:ph type="sldNum" sz="quarter" idx="12"/>
          </p:nvPr>
        </p:nvSpPr>
        <p:spPr/>
        <p:txBody>
          <a:bodyPr/>
          <a:lstStyle>
            <a:lvl1pPr>
              <a:defRPr/>
            </a:lvl1pPr>
          </a:lstStyle>
          <a:p>
            <a:fld id="{2A142D79-C865-4AF4-A72C-DAF300AC8E23}" type="slidenum">
              <a:rPr lang="en-US" altLang="en-US"/>
              <a:pPr/>
              <a:t>‹#›</a:t>
            </a:fld>
            <a:endParaRPr lang="en-US" altLang="en-US"/>
          </a:p>
        </p:txBody>
      </p:sp>
    </p:spTree>
    <p:extLst>
      <p:ext uri="{BB962C8B-B14F-4D97-AF65-F5344CB8AC3E}">
        <p14:creationId xmlns:p14="http://schemas.microsoft.com/office/powerpoint/2010/main" val="289844664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4AFCC038-75BA-4499-B0DA-EC1C254E2298}"/>
              </a:ext>
            </a:extLst>
          </p:cNvPr>
          <p:cNvSpPr>
            <a:spLocks noGrp="1"/>
          </p:cNvSpPr>
          <p:nvPr>
            <p:ph type="dt" sz="half" idx="10"/>
          </p:nvPr>
        </p:nvSpPr>
        <p:spPr/>
        <p:txBody>
          <a:bodyPr/>
          <a:lstStyle>
            <a:lvl1pPr>
              <a:defRPr/>
            </a:lvl1pPr>
          </a:lstStyle>
          <a:p>
            <a:pPr>
              <a:defRPr/>
            </a:pPr>
            <a:fld id="{3A5D01BC-5C9E-4B89-92AF-1DD73F28302B}" type="datetimeFigureOut">
              <a:rPr lang="en-US"/>
              <a:pPr>
                <a:defRPr/>
              </a:pPr>
              <a:t>1/19/2024</a:t>
            </a:fld>
            <a:endParaRPr lang="en-US"/>
          </a:p>
        </p:txBody>
      </p:sp>
      <p:sp>
        <p:nvSpPr>
          <p:cNvPr id="8" name="Footer Placeholder 4">
            <a:extLst>
              <a:ext uri="{FF2B5EF4-FFF2-40B4-BE49-F238E27FC236}">
                <a16:creationId xmlns:a16="http://schemas.microsoft.com/office/drawing/2014/main" id="{9C7F186F-470C-4552-813E-810CB3C29D41}"/>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CEBD4284-23EA-4A7F-9CA1-8858464B9AF7}"/>
              </a:ext>
            </a:extLst>
          </p:cNvPr>
          <p:cNvSpPr>
            <a:spLocks noGrp="1"/>
          </p:cNvSpPr>
          <p:nvPr>
            <p:ph type="sldNum" sz="quarter" idx="12"/>
          </p:nvPr>
        </p:nvSpPr>
        <p:spPr/>
        <p:txBody>
          <a:bodyPr/>
          <a:lstStyle>
            <a:lvl1pPr>
              <a:defRPr/>
            </a:lvl1pPr>
          </a:lstStyle>
          <a:p>
            <a:fld id="{BBFD40B9-2ACC-4067-ABDE-35FB2DB42424}" type="slidenum">
              <a:rPr lang="en-US" altLang="en-US"/>
              <a:pPr/>
              <a:t>‹#›</a:t>
            </a:fld>
            <a:endParaRPr lang="en-US" altLang="en-US"/>
          </a:p>
        </p:txBody>
      </p:sp>
    </p:spTree>
    <p:extLst>
      <p:ext uri="{BB962C8B-B14F-4D97-AF65-F5344CB8AC3E}">
        <p14:creationId xmlns:p14="http://schemas.microsoft.com/office/powerpoint/2010/main" val="47522863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1F86B83A-FB2C-435C-9D00-D916586FD801}"/>
              </a:ext>
            </a:extLst>
          </p:cNvPr>
          <p:cNvSpPr>
            <a:spLocks noGrp="1"/>
          </p:cNvSpPr>
          <p:nvPr>
            <p:ph type="dt" sz="half" idx="10"/>
          </p:nvPr>
        </p:nvSpPr>
        <p:spPr/>
        <p:txBody>
          <a:bodyPr/>
          <a:lstStyle>
            <a:lvl1pPr>
              <a:defRPr/>
            </a:lvl1pPr>
          </a:lstStyle>
          <a:p>
            <a:pPr>
              <a:defRPr/>
            </a:pPr>
            <a:fld id="{F50B6426-0623-415D-9C3F-E4069F4043D2}" type="datetimeFigureOut">
              <a:rPr lang="en-US"/>
              <a:pPr>
                <a:defRPr/>
              </a:pPr>
              <a:t>1/19/2024</a:t>
            </a:fld>
            <a:endParaRPr lang="en-US"/>
          </a:p>
        </p:txBody>
      </p:sp>
      <p:sp>
        <p:nvSpPr>
          <p:cNvPr id="4" name="Footer Placeholder 4">
            <a:extLst>
              <a:ext uri="{FF2B5EF4-FFF2-40B4-BE49-F238E27FC236}">
                <a16:creationId xmlns:a16="http://schemas.microsoft.com/office/drawing/2014/main" id="{D27DDEA8-2281-4805-8C73-A512DB35E8DA}"/>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C526F1BE-65E0-478E-9B52-C607C4471CB9}"/>
              </a:ext>
            </a:extLst>
          </p:cNvPr>
          <p:cNvSpPr>
            <a:spLocks noGrp="1"/>
          </p:cNvSpPr>
          <p:nvPr>
            <p:ph type="sldNum" sz="quarter" idx="12"/>
          </p:nvPr>
        </p:nvSpPr>
        <p:spPr/>
        <p:txBody>
          <a:bodyPr/>
          <a:lstStyle>
            <a:lvl1pPr>
              <a:defRPr/>
            </a:lvl1pPr>
          </a:lstStyle>
          <a:p>
            <a:fld id="{ADBE7C39-E341-48A4-85D5-17A2DFE84AD7}" type="slidenum">
              <a:rPr lang="en-US" altLang="en-US"/>
              <a:pPr/>
              <a:t>‹#›</a:t>
            </a:fld>
            <a:endParaRPr lang="en-US" altLang="en-US"/>
          </a:p>
        </p:txBody>
      </p:sp>
    </p:spTree>
    <p:extLst>
      <p:ext uri="{BB962C8B-B14F-4D97-AF65-F5344CB8AC3E}">
        <p14:creationId xmlns:p14="http://schemas.microsoft.com/office/powerpoint/2010/main" val="425613866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4F6FA9B2-B204-4F7C-9252-11B5D34829A0}"/>
              </a:ext>
            </a:extLst>
          </p:cNvPr>
          <p:cNvSpPr>
            <a:spLocks noGrp="1"/>
          </p:cNvSpPr>
          <p:nvPr>
            <p:ph type="dt" sz="half" idx="10"/>
          </p:nvPr>
        </p:nvSpPr>
        <p:spPr/>
        <p:txBody>
          <a:bodyPr/>
          <a:lstStyle>
            <a:lvl1pPr>
              <a:defRPr/>
            </a:lvl1pPr>
          </a:lstStyle>
          <a:p>
            <a:pPr>
              <a:defRPr/>
            </a:pPr>
            <a:fld id="{D47FB58F-07F6-458E-8454-DBEEB88823F6}" type="datetimeFigureOut">
              <a:rPr lang="en-US"/>
              <a:pPr>
                <a:defRPr/>
              </a:pPr>
              <a:t>1/19/2024</a:t>
            </a:fld>
            <a:endParaRPr lang="en-US"/>
          </a:p>
        </p:txBody>
      </p:sp>
      <p:sp>
        <p:nvSpPr>
          <p:cNvPr id="3" name="Footer Placeholder 4">
            <a:extLst>
              <a:ext uri="{FF2B5EF4-FFF2-40B4-BE49-F238E27FC236}">
                <a16:creationId xmlns:a16="http://schemas.microsoft.com/office/drawing/2014/main" id="{F3F03249-98B5-4EFA-A194-0E15CDC6F887}"/>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8F90FBDC-7513-4516-AE98-E7AE9A6B2BBC}"/>
              </a:ext>
            </a:extLst>
          </p:cNvPr>
          <p:cNvSpPr>
            <a:spLocks noGrp="1"/>
          </p:cNvSpPr>
          <p:nvPr>
            <p:ph type="sldNum" sz="quarter" idx="12"/>
          </p:nvPr>
        </p:nvSpPr>
        <p:spPr/>
        <p:txBody>
          <a:bodyPr/>
          <a:lstStyle>
            <a:lvl1pPr>
              <a:defRPr/>
            </a:lvl1pPr>
          </a:lstStyle>
          <a:p>
            <a:fld id="{BE21838A-5C8A-4F87-9203-830AEF49EB27}" type="slidenum">
              <a:rPr lang="en-US" altLang="en-US"/>
              <a:pPr/>
              <a:t>‹#›</a:t>
            </a:fld>
            <a:endParaRPr lang="en-US" altLang="en-US"/>
          </a:p>
        </p:txBody>
      </p:sp>
    </p:spTree>
    <p:extLst>
      <p:ext uri="{BB962C8B-B14F-4D97-AF65-F5344CB8AC3E}">
        <p14:creationId xmlns:p14="http://schemas.microsoft.com/office/powerpoint/2010/main" val="251347316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4578D85C-DA7A-4A59-A392-49EFB0D9DD76}"/>
              </a:ext>
            </a:extLst>
          </p:cNvPr>
          <p:cNvSpPr>
            <a:spLocks noGrp="1"/>
          </p:cNvSpPr>
          <p:nvPr>
            <p:ph type="dt" sz="half" idx="10"/>
          </p:nvPr>
        </p:nvSpPr>
        <p:spPr/>
        <p:txBody>
          <a:bodyPr/>
          <a:lstStyle>
            <a:lvl1pPr>
              <a:defRPr/>
            </a:lvl1pPr>
          </a:lstStyle>
          <a:p>
            <a:pPr>
              <a:defRPr/>
            </a:pPr>
            <a:fld id="{7631E2CD-CBCC-4B0D-8F4A-2BF1553E5A8E}" type="datetimeFigureOut">
              <a:rPr lang="en-US"/>
              <a:pPr>
                <a:defRPr/>
              </a:pPr>
              <a:t>1/19/2024</a:t>
            </a:fld>
            <a:endParaRPr lang="en-US"/>
          </a:p>
        </p:txBody>
      </p:sp>
      <p:sp>
        <p:nvSpPr>
          <p:cNvPr id="6" name="Footer Placeholder 4">
            <a:extLst>
              <a:ext uri="{FF2B5EF4-FFF2-40B4-BE49-F238E27FC236}">
                <a16:creationId xmlns:a16="http://schemas.microsoft.com/office/drawing/2014/main" id="{CE48403A-4D40-4C6C-BD89-091DCAD71B7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A55DA7B-C496-4C41-9E6A-146BA4ACF5A7}"/>
              </a:ext>
            </a:extLst>
          </p:cNvPr>
          <p:cNvSpPr>
            <a:spLocks noGrp="1"/>
          </p:cNvSpPr>
          <p:nvPr>
            <p:ph type="sldNum" sz="quarter" idx="12"/>
          </p:nvPr>
        </p:nvSpPr>
        <p:spPr/>
        <p:txBody>
          <a:bodyPr/>
          <a:lstStyle>
            <a:lvl1pPr>
              <a:defRPr/>
            </a:lvl1pPr>
          </a:lstStyle>
          <a:p>
            <a:fld id="{EA585C39-CC6A-435F-BEBC-B1990EB092A5}" type="slidenum">
              <a:rPr lang="en-US" altLang="en-US"/>
              <a:pPr/>
              <a:t>‹#›</a:t>
            </a:fld>
            <a:endParaRPr lang="en-US" altLang="en-US"/>
          </a:p>
        </p:txBody>
      </p:sp>
    </p:spTree>
    <p:extLst>
      <p:ext uri="{BB962C8B-B14F-4D97-AF65-F5344CB8AC3E}">
        <p14:creationId xmlns:p14="http://schemas.microsoft.com/office/powerpoint/2010/main" val="1701186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4_compariso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extplatzhalter 2"/>
          <p:cNvSpPr>
            <a:spLocks noGrp="1"/>
          </p:cNvSpPr>
          <p:nvPr>
            <p:ph type="body" idx="1"/>
          </p:nvPr>
        </p:nvSpPr>
        <p:spPr>
          <a:xfrm>
            <a:off x="522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p:cNvSpPr>
            <a:spLocks noGrp="1"/>
          </p:cNvSpPr>
          <p:nvPr>
            <p:ph sz="half" idx="2"/>
          </p:nvPr>
        </p:nvSpPr>
        <p:spPr>
          <a:xfrm>
            <a:off x="522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Textplatzhalter 4"/>
          <p:cNvSpPr>
            <a:spLocks noGrp="1"/>
          </p:cNvSpPr>
          <p:nvPr>
            <p:ph type="body" sz="quarter" idx="3"/>
          </p:nvPr>
        </p:nvSpPr>
        <p:spPr>
          <a:xfrm>
            <a:off x="4680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3"/>
          <p:cNvSpPr>
            <a:spLocks noGrp="1"/>
          </p:cNvSpPr>
          <p:nvPr>
            <p:ph sz="half" idx="10"/>
          </p:nvPr>
        </p:nvSpPr>
        <p:spPr>
          <a:xfrm>
            <a:off x="4680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Tree>
    <p:extLst>
      <p:ext uri="{BB962C8B-B14F-4D97-AF65-F5344CB8AC3E}">
        <p14:creationId xmlns:p14="http://schemas.microsoft.com/office/powerpoint/2010/main" val="2047544551"/>
      </p:ext>
    </p:extLst>
  </p:cSld>
  <p:clrMapOvr>
    <a:masterClrMapping/>
  </p:clrMapOvr>
  <p:transition spd="slow"/>
</p:sldLayout>
</file>

<file path=ppt/slideLayouts/slideLayout5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4E066E47-BA61-4EF8-B5D8-46A66B19DDBC}"/>
              </a:ext>
            </a:extLst>
          </p:cNvPr>
          <p:cNvSpPr>
            <a:spLocks noGrp="1"/>
          </p:cNvSpPr>
          <p:nvPr>
            <p:ph type="dt" sz="half" idx="10"/>
          </p:nvPr>
        </p:nvSpPr>
        <p:spPr/>
        <p:txBody>
          <a:bodyPr/>
          <a:lstStyle>
            <a:lvl1pPr>
              <a:defRPr/>
            </a:lvl1pPr>
          </a:lstStyle>
          <a:p>
            <a:pPr>
              <a:defRPr/>
            </a:pPr>
            <a:fld id="{2B1C34BD-DBB6-4352-A4D9-FAEB3DA62D84}" type="datetimeFigureOut">
              <a:rPr lang="en-US"/>
              <a:pPr>
                <a:defRPr/>
              </a:pPr>
              <a:t>1/19/2024</a:t>
            </a:fld>
            <a:endParaRPr lang="en-US"/>
          </a:p>
        </p:txBody>
      </p:sp>
      <p:sp>
        <p:nvSpPr>
          <p:cNvPr id="6" name="Footer Placeholder 4">
            <a:extLst>
              <a:ext uri="{FF2B5EF4-FFF2-40B4-BE49-F238E27FC236}">
                <a16:creationId xmlns:a16="http://schemas.microsoft.com/office/drawing/2014/main" id="{06E86E49-5FEB-42D2-85FC-8CA21C9370E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8510889-E581-483D-BAC7-16146E655EA3}"/>
              </a:ext>
            </a:extLst>
          </p:cNvPr>
          <p:cNvSpPr>
            <a:spLocks noGrp="1"/>
          </p:cNvSpPr>
          <p:nvPr>
            <p:ph type="sldNum" sz="quarter" idx="12"/>
          </p:nvPr>
        </p:nvSpPr>
        <p:spPr/>
        <p:txBody>
          <a:bodyPr/>
          <a:lstStyle>
            <a:lvl1pPr>
              <a:defRPr/>
            </a:lvl1pPr>
          </a:lstStyle>
          <a:p>
            <a:fld id="{AAF29DB8-FA10-47C6-8F0D-B8608D2399B1}" type="slidenum">
              <a:rPr lang="en-US" altLang="en-US"/>
              <a:pPr/>
              <a:t>‹#›</a:t>
            </a:fld>
            <a:endParaRPr lang="en-US" altLang="en-US"/>
          </a:p>
        </p:txBody>
      </p:sp>
    </p:spTree>
    <p:extLst>
      <p:ext uri="{BB962C8B-B14F-4D97-AF65-F5344CB8AC3E}">
        <p14:creationId xmlns:p14="http://schemas.microsoft.com/office/powerpoint/2010/main" val="44695690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ED7F57-9DD0-465B-B962-A378CA5969AB}"/>
              </a:ext>
            </a:extLst>
          </p:cNvPr>
          <p:cNvSpPr>
            <a:spLocks noGrp="1"/>
          </p:cNvSpPr>
          <p:nvPr>
            <p:ph type="dt" sz="half" idx="10"/>
          </p:nvPr>
        </p:nvSpPr>
        <p:spPr/>
        <p:txBody>
          <a:bodyPr/>
          <a:lstStyle>
            <a:lvl1pPr>
              <a:defRPr/>
            </a:lvl1pPr>
          </a:lstStyle>
          <a:p>
            <a:pPr>
              <a:defRPr/>
            </a:pPr>
            <a:fld id="{6DCA26E7-037A-4EDE-9B1C-79795CF00CE6}" type="datetimeFigureOut">
              <a:rPr lang="en-US"/>
              <a:pPr>
                <a:defRPr/>
              </a:pPr>
              <a:t>1/19/2024</a:t>
            </a:fld>
            <a:endParaRPr lang="en-US"/>
          </a:p>
        </p:txBody>
      </p:sp>
      <p:sp>
        <p:nvSpPr>
          <p:cNvPr id="5" name="Footer Placeholder 4">
            <a:extLst>
              <a:ext uri="{FF2B5EF4-FFF2-40B4-BE49-F238E27FC236}">
                <a16:creationId xmlns:a16="http://schemas.microsoft.com/office/drawing/2014/main" id="{78E7B4FB-FF7E-4791-8CE0-126E1B7FF81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92F4CF3-AE7A-488A-A1B2-BB5FED116D80}"/>
              </a:ext>
            </a:extLst>
          </p:cNvPr>
          <p:cNvSpPr>
            <a:spLocks noGrp="1"/>
          </p:cNvSpPr>
          <p:nvPr>
            <p:ph type="sldNum" sz="quarter" idx="12"/>
          </p:nvPr>
        </p:nvSpPr>
        <p:spPr/>
        <p:txBody>
          <a:bodyPr/>
          <a:lstStyle>
            <a:lvl1pPr>
              <a:defRPr/>
            </a:lvl1pPr>
          </a:lstStyle>
          <a:p>
            <a:fld id="{854AB7CA-1D16-42E0-B10D-61AB90E31C08}" type="slidenum">
              <a:rPr lang="en-US" altLang="en-US"/>
              <a:pPr/>
              <a:t>‹#›</a:t>
            </a:fld>
            <a:endParaRPr lang="en-US" altLang="en-US"/>
          </a:p>
        </p:txBody>
      </p:sp>
    </p:spTree>
    <p:extLst>
      <p:ext uri="{BB962C8B-B14F-4D97-AF65-F5344CB8AC3E}">
        <p14:creationId xmlns:p14="http://schemas.microsoft.com/office/powerpoint/2010/main" val="194547174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BB14D2-EBE6-46F6-A774-D7D062ADB653}"/>
              </a:ext>
            </a:extLst>
          </p:cNvPr>
          <p:cNvSpPr>
            <a:spLocks noGrp="1"/>
          </p:cNvSpPr>
          <p:nvPr>
            <p:ph type="dt" sz="half" idx="10"/>
          </p:nvPr>
        </p:nvSpPr>
        <p:spPr/>
        <p:txBody>
          <a:bodyPr/>
          <a:lstStyle>
            <a:lvl1pPr>
              <a:defRPr/>
            </a:lvl1pPr>
          </a:lstStyle>
          <a:p>
            <a:pPr>
              <a:defRPr/>
            </a:pPr>
            <a:fld id="{BB2AAA66-DED2-44FE-8D16-F6D6D0D731DE}" type="datetimeFigureOut">
              <a:rPr lang="en-US"/>
              <a:pPr>
                <a:defRPr/>
              </a:pPr>
              <a:t>1/19/2024</a:t>
            </a:fld>
            <a:endParaRPr lang="en-US"/>
          </a:p>
        </p:txBody>
      </p:sp>
      <p:sp>
        <p:nvSpPr>
          <p:cNvPr id="5" name="Footer Placeholder 4">
            <a:extLst>
              <a:ext uri="{FF2B5EF4-FFF2-40B4-BE49-F238E27FC236}">
                <a16:creationId xmlns:a16="http://schemas.microsoft.com/office/drawing/2014/main" id="{C865569A-55FC-4485-A0F2-331542FC296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9F690DC-51FF-4504-BCD0-777DCF69B1FB}"/>
              </a:ext>
            </a:extLst>
          </p:cNvPr>
          <p:cNvSpPr>
            <a:spLocks noGrp="1"/>
          </p:cNvSpPr>
          <p:nvPr>
            <p:ph type="sldNum" sz="quarter" idx="12"/>
          </p:nvPr>
        </p:nvSpPr>
        <p:spPr/>
        <p:txBody>
          <a:bodyPr/>
          <a:lstStyle>
            <a:lvl1pPr>
              <a:defRPr/>
            </a:lvl1pPr>
          </a:lstStyle>
          <a:p>
            <a:fld id="{81C910ED-77ED-4FFC-9CA3-6E5839EE3055}" type="slidenum">
              <a:rPr lang="en-US" altLang="en-US"/>
              <a:pPr/>
              <a:t>‹#›</a:t>
            </a:fld>
            <a:endParaRPr lang="en-US" altLang="en-US"/>
          </a:p>
        </p:txBody>
      </p:sp>
    </p:spTree>
    <p:extLst>
      <p:ext uri="{BB962C8B-B14F-4D97-AF65-F5344CB8AC3E}">
        <p14:creationId xmlns:p14="http://schemas.microsoft.com/office/powerpoint/2010/main" val="259511064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p:cSld name="0_title slide default">
    <p:spTree>
      <p:nvGrpSpPr>
        <p:cNvPr id="1" name=""/>
        <p:cNvGrpSpPr/>
        <p:nvPr/>
      </p:nvGrpSpPr>
      <p:grpSpPr>
        <a:xfrm>
          <a:off x="0" y="0"/>
          <a:ext cx="0" cy="0"/>
          <a:chOff x="0" y="0"/>
          <a:chExt cx="0" cy="0"/>
        </a:xfrm>
      </p:grpSpPr>
      <p:sp>
        <p:nvSpPr>
          <p:cNvPr id="4" name="Rechteck 9">
            <a:extLst>
              <a:ext uri="{FF2B5EF4-FFF2-40B4-BE49-F238E27FC236}">
                <a16:creationId xmlns:a16="http://schemas.microsoft.com/office/drawing/2014/main" id="{F753D34D-4B59-48E6-9571-86EFA5965C34}"/>
              </a:ext>
            </a:extLst>
          </p:cNvPr>
          <p:cNvSpPr/>
          <p:nvPr/>
        </p:nvSpPr>
        <p:spPr bwMode="auto">
          <a:xfrm>
            <a:off x="0" y="0"/>
            <a:ext cx="9180513" cy="6911975"/>
          </a:xfrm>
          <a:prstGeom prst="rect">
            <a:avLst/>
          </a:prstGeom>
          <a:gradFill flip="none" rotWithShape="1">
            <a:gsLst>
              <a:gs pos="100000">
                <a:schemeClr val="accent1"/>
              </a:gs>
              <a:gs pos="0">
                <a:schemeClr val="tx1"/>
              </a:gs>
            </a:gsLst>
            <a:lin ang="18900000" scaled="0"/>
            <a:tileRect/>
          </a:gradFill>
          <a:ln w="9525" cap="flat" cmpd="sng" algn="ctr">
            <a:noFill/>
            <a:prstDash val="solid"/>
            <a:round/>
            <a:headEnd type="none" w="med" len="med"/>
            <a:tailEnd type="none" w="med" len="med"/>
          </a:ln>
          <a:effectLst/>
        </p:spPr>
        <p:txBody>
          <a:bodyPr wrap="none"/>
          <a:lstStyle>
            <a:lvl1pPr>
              <a:defRPr sz="1600">
                <a:solidFill>
                  <a:schemeClr val="tx2"/>
                </a:solidFill>
                <a:latin typeface="Arial" charset="0"/>
                <a:ea typeface="Geneva" charset="0"/>
                <a:cs typeface="Geneva" charset="0"/>
              </a:defRPr>
            </a:lvl1pPr>
            <a:lvl2pPr marL="37931725" indent="-37474525">
              <a:defRPr sz="1600">
                <a:solidFill>
                  <a:schemeClr val="tx2"/>
                </a:solidFill>
                <a:latin typeface="Arial" charset="0"/>
                <a:ea typeface="Geneva" charset="0"/>
              </a:defRPr>
            </a:lvl2pPr>
            <a:lvl3pPr>
              <a:defRPr sz="1600">
                <a:solidFill>
                  <a:schemeClr val="tx2"/>
                </a:solidFill>
                <a:latin typeface="Arial" charset="0"/>
                <a:ea typeface="Geneva" charset="0"/>
              </a:defRPr>
            </a:lvl3pPr>
            <a:lvl4pPr>
              <a:defRPr sz="1600">
                <a:solidFill>
                  <a:schemeClr val="tx2"/>
                </a:solidFill>
                <a:latin typeface="Arial" charset="0"/>
                <a:ea typeface="Geneva" charset="0"/>
              </a:defRPr>
            </a:lvl4pPr>
            <a:lvl5pPr>
              <a:defRPr sz="1600">
                <a:solidFill>
                  <a:schemeClr val="tx2"/>
                </a:solidFill>
                <a:latin typeface="Arial" charset="0"/>
                <a:ea typeface="Geneva" charset="0"/>
              </a:defRPr>
            </a:lvl5pPr>
            <a:lvl6pPr marL="457200" eaLnBrk="0" fontAlgn="base" hangingPunct="0">
              <a:spcBef>
                <a:spcPct val="50000"/>
              </a:spcBef>
              <a:spcAft>
                <a:spcPct val="0"/>
              </a:spcAft>
              <a:defRPr sz="1600">
                <a:solidFill>
                  <a:schemeClr val="tx2"/>
                </a:solidFill>
                <a:latin typeface="Arial" charset="0"/>
                <a:ea typeface="Geneva" charset="0"/>
              </a:defRPr>
            </a:lvl6pPr>
            <a:lvl7pPr marL="914400" eaLnBrk="0" fontAlgn="base" hangingPunct="0">
              <a:spcBef>
                <a:spcPct val="50000"/>
              </a:spcBef>
              <a:spcAft>
                <a:spcPct val="0"/>
              </a:spcAft>
              <a:defRPr sz="1600">
                <a:solidFill>
                  <a:schemeClr val="tx2"/>
                </a:solidFill>
                <a:latin typeface="Arial" charset="0"/>
                <a:ea typeface="Geneva" charset="0"/>
              </a:defRPr>
            </a:lvl7pPr>
            <a:lvl8pPr marL="1371600" eaLnBrk="0" fontAlgn="base" hangingPunct="0">
              <a:spcBef>
                <a:spcPct val="50000"/>
              </a:spcBef>
              <a:spcAft>
                <a:spcPct val="0"/>
              </a:spcAft>
              <a:defRPr sz="1600">
                <a:solidFill>
                  <a:schemeClr val="tx2"/>
                </a:solidFill>
                <a:latin typeface="Arial" charset="0"/>
                <a:ea typeface="Geneva" charset="0"/>
              </a:defRPr>
            </a:lvl8pPr>
            <a:lvl9pPr marL="1828800" eaLnBrk="0" fontAlgn="base" hangingPunct="0">
              <a:spcBef>
                <a:spcPct val="50000"/>
              </a:spcBef>
              <a:spcAft>
                <a:spcPct val="0"/>
              </a:spcAft>
              <a:defRPr sz="1600">
                <a:solidFill>
                  <a:schemeClr val="tx2"/>
                </a:solidFill>
                <a:latin typeface="Arial" charset="0"/>
                <a:ea typeface="Geneva" charset="0"/>
              </a:defRPr>
            </a:lvl9pPr>
          </a:lstStyle>
          <a:p>
            <a:pPr>
              <a:defRPr/>
            </a:pPr>
            <a:endParaRPr lang="de-DE" dirty="0">
              <a:latin typeface="Calibri"/>
            </a:endParaRPr>
          </a:p>
        </p:txBody>
      </p:sp>
      <p:pic>
        <p:nvPicPr>
          <p:cNvPr id="5" name="Bild 10" descr="n_PPT CoverPict_Springer_6.8..png">
            <a:extLst>
              <a:ext uri="{FF2B5EF4-FFF2-40B4-BE49-F238E27FC236}">
                <a16:creationId xmlns:a16="http://schemas.microsoft.com/office/drawing/2014/main" id="{FCBED385-4281-4E21-A666-1D6B19241B1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4875" y="993775"/>
            <a:ext cx="4027488" cy="495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Bild 11" descr="verlauf.png">
            <a:extLst>
              <a:ext uri="{FF2B5EF4-FFF2-40B4-BE49-F238E27FC236}">
                <a16:creationId xmlns:a16="http://schemas.microsoft.com/office/drawing/2014/main" id="{1D00A41E-7D0F-43F0-BB1A-419FE549F46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79838" y="2889250"/>
            <a:ext cx="54102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Bild 8" descr="Springer_pms.png">
            <a:extLst>
              <a:ext uri="{FF2B5EF4-FFF2-40B4-BE49-F238E27FC236}">
                <a16:creationId xmlns:a16="http://schemas.microsoft.com/office/drawing/2014/main" id="{46FB1F9D-0332-482A-A0F5-F161116F51FF}"/>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043363" y="3130550"/>
            <a:ext cx="199707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5"/>
          <p:cNvSpPr>
            <a:spLocks noGrp="1" noChangeArrowheads="1"/>
          </p:cNvSpPr>
          <p:nvPr>
            <p:ph type="subTitle" idx="1"/>
          </p:nvPr>
        </p:nvSpPr>
        <p:spPr>
          <a:xfrm>
            <a:off x="3779667" y="5537200"/>
            <a:ext cx="4896021" cy="765373"/>
          </a:xfrm>
          <a:ln>
            <a:noFill/>
          </a:ln>
        </p:spPr>
        <p:txBody>
          <a:bodyPr/>
          <a:lstStyle>
            <a:lvl1pPr marL="0" indent="0">
              <a:buFont typeface="Times" charset="0"/>
              <a:buNone/>
              <a:defRPr>
                <a:solidFill>
                  <a:schemeClr val="bg2">
                    <a:lumMod val="90000"/>
                  </a:schemeClr>
                </a:solidFill>
                <a:latin typeface="Calibri"/>
                <a:cs typeface="Calibri"/>
              </a:defRPr>
            </a:lvl1pPr>
          </a:lstStyle>
          <a:p>
            <a:r>
              <a:rPr lang="en-US"/>
              <a:t>Click to edit Master subtitle style</a:t>
            </a:r>
            <a:endParaRPr lang="de-DE" dirty="0"/>
          </a:p>
        </p:txBody>
      </p:sp>
      <p:sp>
        <p:nvSpPr>
          <p:cNvPr id="20" name="Rectangle 4"/>
          <p:cNvSpPr>
            <a:spLocks noGrp="1" noChangeArrowheads="1"/>
          </p:cNvSpPr>
          <p:nvPr>
            <p:ph type="ctrTitle"/>
          </p:nvPr>
        </p:nvSpPr>
        <p:spPr>
          <a:xfrm>
            <a:off x="3772652" y="4165600"/>
            <a:ext cx="4903036" cy="1209040"/>
          </a:xfrm>
        </p:spPr>
        <p:txBody>
          <a:bodyPr/>
          <a:lstStyle>
            <a:lvl1pPr>
              <a:defRPr sz="3400" b="0" i="0" spc="30">
                <a:solidFill>
                  <a:schemeClr val="bg1"/>
                </a:solidFill>
                <a:latin typeface="+mj-lt"/>
                <a:cs typeface="Cambria"/>
              </a:defRPr>
            </a:lvl1pPr>
          </a:lstStyle>
          <a:p>
            <a:r>
              <a:rPr lang="en-US"/>
              <a:t>Click to edit Master title style</a:t>
            </a:r>
            <a:endParaRPr lang="de-DE" dirty="0"/>
          </a:p>
        </p:txBody>
      </p:sp>
    </p:spTree>
    <p:extLst>
      <p:ext uri="{BB962C8B-B14F-4D97-AF65-F5344CB8AC3E}">
        <p14:creationId xmlns:p14="http://schemas.microsoft.com/office/powerpoint/2010/main" val="2918705457"/>
      </p:ext>
    </p:extLst>
  </p:cSld>
  <p:clrMapOvr>
    <a:masterClrMapping/>
  </p:clrMapOvr>
  <p:transition spd="slow"/>
  <p:hf sldNum="0" hdr="0" dt="0"/>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1_default text">
    <p:spTree>
      <p:nvGrpSpPr>
        <p:cNvPr id="1" name=""/>
        <p:cNvGrpSpPr/>
        <p:nvPr/>
      </p:nvGrpSpPr>
      <p:grpSpPr>
        <a:xfrm>
          <a:off x="0" y="0"/>
          <a:ext cx="0" cy="0"/>
          <a:chOff x="0" y="0"/>
          <a:chExt cx="0" cy="0"/>
        </a:xfrm>
      </p:grpSpPr>
      <p:sp>
        <p:nvSpPr>
          <p:cNvPr id="9" name="Rectangle 6"/>
          <p:cNvSpPr>
            <a:spLocks noGrp="1" noChangeArrowheads="1"/>
          </p:cNvSpPr>
          <p:nvPr>
            <p:ph idx="11"/>
          </p:nvPr>
        </p:nvSpPr>
        <p:spPr bwMode="auto">
          <a:xfrm>
            <a:off x="522000" y="1519237"/>
            <a:ext cx="8136000" cy="487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0" marR="0" indent="0" algn="l" defTabSz="914400" rtl="0" eaLnBrk="1" fontAlgn="base" latinLnBrk="0" hangingPunct="1">
              <a:lnSpc>
                <a:spcPts val="2200"/>
              </a:lnSpc>
              <a:spcBef>
                <a:spcPts val="900"/>
              </a:spcBef>
              <a:spcAft>
                <a:spcPct val="0"/>
              </a:spcAft>
              <a:buClr>
                <a:srgbClr val="005BB9"/>
              </a:buClr>
              <a:buSzPct val="100000"/>
              <a:buFont typeface="Arial" charset="0"/>
              <a:buNone/>
              <a:tabLst/>
              <a:defRPr sz="1800">
                <a:solidFill>
                  <a:schemeClr val="tx2"/>
                </a:solidFill>
              </a:defRPr>
            </a:lvl1pPr>
            <a:lvl2pPr>
              <a:defRPr sz="1800"/>
            </a:lvl2pPr>
            <a:lvl3pPr>
              <a:defRPr sz="1800"/>
            </a:lvl3pPr>
            <a:lvl4pPr>
              <a:defRPr sz="1800"/>
            </a:lvl4pPr>
            <a:lvl5pPr>
              <a:defRPr sz="1800"/>
            </a:lvl5pPr>
          </a:lstStyle>
          <a:p>
            <a:pPr lvl="0"/>
            <a:r>
              <a:rPr lang="en-US"/>
              <a:t>Click to edit Master text styles</a:t>
            </a:r>
          </a:p>
          <a:p>
            <a:pPr lvl="1"/>
            <a:r>
              <a:rPr lang="en-US"/>
              <a:t>Second level</a:t>
            </a:r>
          </a:p>
        </p:txBody>
      </p:sp>
      <p:sp>
        <p:nvSpPr>
          <p:cNvPr id="4" name="Titel 3"/>
          <p:cNvSpPr>
            <a:spLocks noGrp="1"/>
          </p:cNvSpPr>
          <p:nvPr>
            <p:ph type="title"/>
          </p:nvPr>
        </p:nvSpPr>
        <p:spPr/>
        <p:txBody>
          <a:bodyPr/>
          <a:lstStyle>
            <a:lvl1pPr>
              <a:defRPr/>
            </a:lvl1pPr>
          </a:lstStyle>
          <a:p>
            <a:r>
              <a:rPr lang="en-US"/>
              <a:t>Click to edit Master title style</a:t>
            </a:r>
            <a:endParaRPr lang="de-DE" dirty="0"/>
          </a:p>
        </p:txBody>
      </p:sp>
    </p:spTree>
    <p:extLst>
      <p:ext uri="{BB962C8B-B14F-4D97-AF65-F5344CB8AC3E}">
        <p14:creationId xmlns:p14="http://schemas.microsoft.com/office/powerpoint/2010/main" val="1181872568"/>
      </p:ext>
    </p:extLst>
  </p:cSld>
  <p:clrMapOvr>
    <a:masterClrMapping/>
  </p:clrMapOvr>
  <p:transition spd="slow"/>
  <p:hf sldNum="0" hdr="0" dt="0"/>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2_bulleted list">
    <p:spTree>
      <p:nvGrpSpPr>
        <p:cNvPr id="1" name=""/>
        <p:cNvGrpSpPr/>
        <p:nvPr/>
      </p:nvGrpSpPr>
      <p:grpSpPr>
        <a:xfrm>
          <a:off x="0" y="0"/>
          <a:ext cx="0" cy="0"/>
          <a:chOff x="0" y="0"/>
          <a:chExt cx="0" cy="0"/>
        </a:xfrm>
      </p:grpSpPr>
      <p:sp>
        <p:nvSpPr>
          <p:cNvPr id="3" name="Rectangle 6"/>
          <p:cNvSpPr>
            <a:spLocks noGrp="1" noChangeArrowheads="1"/>
          </p:cNvSpPr>
          <p:nvPr>
            <p:ph idx="11"/>
          </p:nvPr>
        </p:nvSpPr>
        <p:spPr bwMode="auto">
          <a:xfrm>
            <a:off x="522000" y="1512000"/>
            <a:ext cx="8136000" cy="48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174625" indent="-174625">
              <a:buFont typeface="Arial" pitchFamily="34" charset="0"/>
              <a:buChar char="•"/>
              <a:defRPr sz="1800">
                <a:solidFill>
                  <a:schemeClr val="tx2"/>
                </a:solidFill>
              </a:defRPr>
            </a:lvl1pPr>
            <a:lvl2pPr marL="363538" indent="-174625">
              <a:buFont typeface="Arial" pitchFamily="34" charset="0"/>
              <a:buChar char="•"/>
              <a:defRPr sz="1800">
                <a:solidFill>
                  <a:schemeClr val="tx2"/>
                </a:solidFill>
              </a:defRPr>
            </a:lvl2pPr>
            <a:lvl3pPr marL="538163" indent="-174625">
              <a:buFont typeface="Arial" pitchFamily="34" charset="0"/>
              <a:buChar char="•"/>
              <a:defRPr sz="1800" baseline="0">
                <a:solidFill>
                  <a:schemeClr val="tx2"/>
                </a:solidFill>
              </a:defRPr>
            </a:lvl3pPr>
            <a:lvl4pPr marL="712788" indent="-174625">
              <a:buFont typeface="Arial" pitchFamily="34" charset="0"/>
              <a:buChar char="•"/>
              <a:defRPr sz="1800" baseline="0">
                <a:solidFill>
                  <a:schemeClr val="tx2"/>
                </a:solidFill>
              </a:defRPr>
            </a:lvl4pPr>
            <a:lvl5pPr marL="901700" indent="-174625">
              <a:buFont typeface="Arial" pitchFamily="34" charset="0"/>
              <a:buChar char="•"/>
              <a:defRPr sz="18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58063768"/>
      </p:ext>
    </p:extLst>
  </p:cSld>
  <p:clrMapOvr>
    <a:masterClrMapping/>
  </p:clrMapOvr>
  <p:transition spd="slow"/>
  <p:hf sldNum="0" hdr="0" dt="0"/>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3_two columns">
    <p:spTree>
      <p:nvGrpSpPr>
        <p:cNvPr id="1" name=""/>
        <p:cNvGrpSpPr/>
        <p:nvPr/>
      </p:nvGrpSpPr>
      <p:grpSpPr>
        <a:xfrm>
          <a:off x="0" y="0"/>
          <a:ext cx="0" cy="0"/>
          <a:chOff x="0" y="0"/>
          <a:chExt cx="0" cy="0"/>
        </a:xfrm>
      </p:grpSpPr>
      <p:sp>
        <p:nvSpPr>
          <p:cNvPr id="3" name="Content Placeholder 6"/>
          <p:cNvSpPr>
            <a:spLocks noGrp="1" noChangeArrowheads="1"/>
          </p:cNvSpPr>
          <p:nvPr>
            <p:ph idx="11"/>
          </p:nvPr>
        </p:nvSpPr>
        <p:spPr bwMode="auto">
          <a:xfrm>
            <a:off x="522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
        <p:nvSpPr>
          <p:cNvPr id="4" name="Rectangle 6"/>
          <p:cNvSpPr>
            <a:spLocks noGrp="1" noChangeArrowheads="1"/>
          </p:cNvSpPr>
          <p:nvPr>
            <p:ph idx="12"/>
          </p:nvPr>
        </p:nvSpPr>
        <p:spPr bwMode="auto">
          <a:xfrm>
            <a:off x="4680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Tree>
    <p:extLst>
      <p:ext uri="{BB962C8B-B14F-4D97-AF65-F5344CB8AC3E}">
        <p14:creationId xmlns:p14="http://schemas.microsoft.com/office/powerpoint/2010/main" val="907537107"/>
      </p:ext>
    </p:extLst>
  </p:cSld>
  <p:clrMapOvr>
    <a:masterClrMapping/>
  </p:clrMapOvr>
  <p:transition spd="slow"/>
  <p:hf sldNum="0" hdr="0" dt="0"/>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p:cSld name="4_compariso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extplatzhalter 2"/>
          <p:cNvSpPr>
            <a:spLocks noGrp="1"/>
          </p:cNvSpPr>
          <p:nvPr>
            <p:ph type="body" idx="1"/>
          </p:nvPr>
        </p:nvSpPr>
        <p:spPr>
          <a:xfrm>
            <a:off x="522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p:cNvSpPr>
            <a:spLocks noGrp="1"/>
          </p:cNvSpPr>
          <p:nvPr>
            <p:ph sz="half" idx="2"/>
          </p:nvPr>
        </p:nvSpPr>
        <p:spPr>
          <a:xfrm>
            <a:off x="522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Textplatzhalter 4"/>
          <p:cNvSpPr>
            <a:spLocks noGrp="1"/>
          </p:cNvSpPr>
          <p:nvPr>
            <p:ph type="body" sz="quarter" idx="3"/>
          </p:nvPr>
        </p:nvSpPr>
        <p:spPr>
          <a:xfrm>
            <a:off x="4680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3"/>
          <p:cNvSpPr>
            <a:spLocks noGrp="1"/>
          </p:cNvSpPr>
          <p:nvPr>
            <p:ph sz="half" idx="10"/>
          </p:nvPr>
        </p:nvSpPr>
        <p:spPr>
          <a:xfrm>
            <a:off x="4680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Tree>
    <p:extLst>
      <p:ext uri="{BB962C8B-B14F-4D97-AF65-F5344CB8AC3E}">
        <p14:creationId xmlns:p14="http://schemas.microsoft.com/office/powerpoint/2010/main" val="3639363087"/>
      </p:ext>
    </p:extLst>
  </p:cSld>
  <p:clrMapOvr>
    <a:masterClrMapping/>
  </p:clrMapOvr>
  <p:transition spd="slow"/>
  <p:hf sldNum="0" hdr="0" dt="0"/>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5_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Content Placeholder 5"/>
          <p:cNvSpPr>
            <a:spLocks noGrp="1"/>
          </p:cNvSpPr>
          <p:nvPr>
            <p:ph sz="quarter" idx="10"/>
          </p:nvPr>
        </p:nvSpPr>
        <p:spPr>
          <a:xfrm>
            <a:off x="520700" y="1519239"/>
            <a:ext cx="8154988" cy="4160062"/>
          </a:xfrm>
        </p:spPr>
        <p:txBody>
          <a:bodyPr/>
          <a:lstStyle/>
          <a:p>
            <a:pPr lvl="0"/>
            <a:r>
              <a:rPr lang="en-US"/>
              <a:t>Click to edit Master text styles</a:t>
            </a:r>
          </a:p>
        </p:txBody>
      </p:sp>
    </p:spTree>
    <p:extLst>
      <p:ext uri="{BB962C8B-B14F-4D97-AF65-F5344CB8AC3E}">
        <p14:creationId xmlns:p14="http://schemas.microsoft.com/office/powerpoint/2010/main" val="3956865424"/>
      </p:ext>
    </p:extLst>
  </p:cSld>
  <p:clrMapOvr>
    <a:masterClrMapping/>
  </p:clrMapOvr>
  <p:transition spd="slow"/>
  <p:hf sldNum="0" hdr="0" dt="0"/>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6_tabl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able Placeholder 3"/>
          <p:cNvSpPr>
            <a:spLocks noGrp="1"/>
          </p:cNvSpPr>
          <p:nvPr>
            <p:ph type="tbl" sz="quarter" idx="10"/>
          </p:nvPr>
        </p:nvSpPr>
        <p:spPr>
          <a:xfrm>
            <a:off x="520700" y="1519238"/>
            <a:ext cx="8154988" cy="4879975"/>
          </a:xfrm>
        </p:spPr>
        <p:txBody>
          <a:bodyPr>
            <a:noAutofit/>
          </a:bodyPr>
          <a:lstStyle/>
          <a:p>
            <a:pPr lvl="0"/>
            <a:r>
              <a:rPr lang="en-US" noProof="0"/>
              <a:t>Click icon to add table</a:t>
            </a:r>
            <a:endParaRPr lang="de-DE" noProof="0"/>
          </a:p>
        </p:txBody>
      </p:sp>
    </p:spTree>
    <p:extLst>
      <p:ext uri="{BB962C8B-B14F-4D97-AF65-F5344CB8AC3E}">
        <p14:creationId xmlns:p14="http://schemas.microsoft.com/office/powerpoint/2010/main" val="1105279545"/>
      </p:ext>
    </p:extLst>
  </p:cSld>
  <p:clrMapOvr>
    <a:masterClrMapping/>
  </p:clrMapOvr>
  <p:transition spd="slow"/>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5_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Content Placeholder 5"/>
          <p:cNvSpPr>
            <a:spLocks noGrp="1"/>
          </p:cNvSpPr>
          <p:nvPr>
            <p:ph sz="quarter" idx="10"/>
          </p:nvPr>
        </p:nvSpPr>
        <p:spPr>
          <a:xfrm>
            <a:off x="520700" y="1519239"/>
            <a:ext cx="8154988" cy="4160062"/>
          </a:xfrm>
        </p:spPr>
        <p:txBody>
          <a:bodyPr/>
          <a:lstStyle/>
          <a:p>
            <a:pPr lvl="0"/>
            <a:r>
              <a:rPr lang="en-US"/>
              <a:t>Click to edit Master text styles</a:t>
            </a:r>
          </a:p>
        </p:txBody>
      </p:sp>
    </p:spTree>
    <p:extLst>
      <p:ext uri="{BB962C8B-B14F-4D97-AF65-F5344CB8AC3E}">
        <p14:creationId xmlns:p14="http://schemas.microsoft.com/office/powerpoint/2010/main" val="3558221034"/>
      </p:ext>
    </p:extLst>
  </p:cSld>
  <p:clrMapOvr>
    <a:masterClrMapping/>
  </p:clrMapOvr>
  <p:transition spd="slow"/>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7_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8309198"/>
      </p:ext>
    </p:extLst>
  </p:cSld>
  <p:clrMapOvr>
    <a:masterClrMapping/>
  </p:clrMapOvr>
  <p:transition spd="slow"/>
  <p:hf sldNum="0" hdr="0" dt="0"/>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8_basic grid">
    <p:spTree>
      <p:nvGrpSpPr>
        <p:cNvPr id="1" name=""/>
        <p:cNvGrpSpPr/>
        <p:nvPr/>
      </p:nvGrpSpPr>
      <p:grpSpPr>
        <a:xfrm>
          <a:off x="0" y="0"/>
          <a:ext cx="0" cy="0"/>
          <a:chOff x="0" y="0"/>
          <a:chExt cx="0" cy="0"/>
        </a:xfrm>
      </p:grpSpPr>
      <p:grpSp>
        <p:nvGrpSpPr>
          <p:cNvPr id="4" name="Gruppierung 26">
            <a:extLst>
              <a:ext uri="{FF2B5EF4-FFF2-40B4-BE49-F238E27FC236}">
                <a16:creationId xmlns:a16="http://schemas.microsoft.com/office/drawing/2014/main" id="{0357946C-D492-43E8-927C-F5B3B5B83393}"/>
              </a:ext>
            </a:extLst>
          </p:cNvPr>
          <p:cNvGrpSpPr>
            <a:grpSpLocks/>
          </p:cNvGrpSpPr>
          <p:nvPr/>
        </p:nvGrpSpPr>
        <p:grpSpPr bwMode="auto">
          <a:xfrm>
            <a:off x="503238" y="908050"/>
            <a:ext cx="8172450" cy="5975350"/>
            <a:chOff x="539552" y="908720"/>
            <a:chExt cx="8157581" cy="5974680"/>
          </a:xfrm>
        </p:grpSpPr>
        <p:cxnSp>
          <p:nvCxnSpPr>
            <p:cNvPr id="5" name="Gerade Verbindung 8">
              <a:extLst>
                <a:ext uri="{FF2B5EF4-FFF2-40B4-BE49-F238E27FC236}">
                  <a16:creationId xmlns:a16="http://schemas.microsoft.com/office/drawing/2014/main" id="{98692A98-B849-4300-8C9C-E74C76CBDF91}"/>
                </a:ext>
              </a:extLst>
            </p:cNvPr>
            <p:cNvCxnSpPr>
              <a:cxnSpLocks noChangeShapeType="1"/>
            </p:cNvCxnSpPr>
            <p:nvPr/>
          </p:nvCxnSpPr>
          <p:spPr bwMode="auto">
            <a:xfrm>
              <a:off x="547475" y="927768"/>
              <a:ext cx="0" cy="5949283"/>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6" name="Gerade Verbindung 9">
              <a:extLst>
                <a:ext uri="{FF2B5EF4-FFF2-40B4-BE49-F238E27FC236}">
                  <a16:creationId xmlns:a16="http://schemas.microsoft.com/office/drawing/2014/main" id="{F772BE02-5B5A-4017-B3BF-E96A296F1847}"/>
                </a:ext>
              </a:extLst>
            </p:cNvPr>
            <p:cNvCxnSpPr>
              <a:cxnSpLocks noChangeShapeType="1"/>
            </p:cNvCxnSpPr>
            <p:nvPr/>
          </p:nvCxnSpPr>
          <p:spPr bwMode="auto">
            <a:xfrm>
              <a:off x="8690795" y="908720"/>
              <a:ext cx="0" cy="5974680"/>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7" name="Gerade Verbindung 6">
              <a:extLst>
                <a:ext uri="{FF2B5EF4-FFF2-40B4-BE49-F238E27FC236}">
                  <a16:creationId xmlns:a16="http://schemas.microsoft.com/office/drawing/2014/main" id="{E780EC51-F2B2-4D6E-966D-ED613D89464F}"/>
                </a:ext>
              </a:extLst>
            </p:cNvPr>
            <p:cNvCxnSpPr>
              <a:cxnSpLocks noChangeShapeType="1"/>
            </p:cNvCxnSpPr>
            <p:nvPr/>
          </p:nvCxnSpPr>
          <p:spPr bwMode="auto">
            <a:xfrm>
              <a:off x="553813" y="1162692"/>
              <a:ext cx="8141735" cy="0"/>
            </a:xfrm>
            <a:prstGeom prst="line">
              <a:avLst/>
            </a:prstGeom>
            <a:noFill/>
            <a:ln w="9525">
              <a:solidFill>
                <a:schemeClr val="accent4"/>
              </a:solidFill>
              <a:prstDash val="dash"/>
              <a:round/>
              <a:headEnd/>
              <a:tailEnd/>
            </a:ln>
            <a:extLst>
              <a:ext uri="{909E8E84-426E-40DD-AFC4-6F175D3DCCD1}">
                <a14:hiddenFill xmlns:a14="http://schemas.microsoft.com/office/drawing/2010/main">
                  <a:noFill/>
                </a14:hiddenFill>
              </a:ext>
            </a:extLst>
          </p:spPr>
        </p:cxnSp>
        <p:cxnSp>
          <p:nvCxnSpPr>
            <p:cNvPr id="8" name="Gerade Verbindung 7">
              <a:extLst>
                <a:ext uri="{FF2B5EF4-FFF2-40B4-BE49-F238E27FC236}">
                  <a16:creationId xmlns:a16="http://schemas.microsoft.com/office/drawing/2014/main" id="{12AAF1EC-F177-4007-AB59-D53EDA043391}"/>
                </a:ext>
              </a:extLst>
            </p:cNvPr>
            <p:cNvCxnSpPr>
              <a:cxnSpLocks noChangeShapeType="1"/>
            </p:cNvCxnSpPr>
            <p:nvPr/>
          </p:nvCxnSpPr>
          <p:spPr bwMode="auto">
            <a:xfrm flipV="1">
              <a:off x="539552" y="913482"/>
              <a:ext cx="8157581" cy="15873"/>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9" name="Gerade Verbindung 12">
              <a:extLst>
                <a:ext uri="{FF2B5EF4-FFF2-40B4-BE49-F238E27FC236}">
                  <a16:creationId xmlns:a16="http://schemas.microsoft.com/office/drawing/2014/main" id="{E4687E74-40DD-47B8-94CC-D3C72D478EE1}"/>
                </a:ext>
              </a:extLst>
            </p:cNvPr>
            <p:cNvCxnSpPr>
              <a:cxnSpLocks noChangeShapeType="1"/>
            </p:cNvCxnSpPr>
            <p:nvPr userDrawn="1"/>
          </p:nvCxnSpPr>
          <p:spPr bwMode="auto">
            <a:xfrm>
              <a:off x="556982" y="6389743"/>
              <a:ext cx="8130643"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10" name="Gerade Verbindung 12">
              <a:extLst>
                <a:ext uri="{FF2B5EF4-FFF2-40B4-BE49-F238E27FC236}">
                  <a16:creationId xmlns:a16="http://schemas.microsoft.com/office/drawing/2014/main" id="{A3436024-FD3E-463A-90C9-A81CA6A8C8A2}"/>
                </a:ext>
              </a:extLst>
            </p:cNvPr>
            <p:cNvCxnSpPr>
              <a:cxnSpLocks noChangeShapeType="1"/>
            </p:cNvCxnSpPr>
            <p:nvPr userDrawn="1"/>
          </p:nvCxnSpPr>
          <p:spPr bwMode="auto">
            <a:xfrm>
              <a:off x="547475" y="1515077"/>
              <a:ext cx="8143320"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grpSp>
      <p:sp>
        <p:nvSpPr>
          <p:cNvPr id="3" name="Titel 1"/>
          <p:cNvSpPr>
            <a:spLocks noGrp="1"/>
          </p:cNvSpPr>
          <p:nvPr>
            <p:ph type="title"/>
          </p:nvPr>
        </p:nvSpPr>
        <p:spPr>
          <a:xfrm>
            <a:off x="3635897" y="2996952"/>
            <a:ext cx="1800200" cy="504056"/>
          </a:xfrm>
        </p:spPr>
        <p:txBody>
          <a:bodyPr/>
          <a:lstStyle>
            <a:lvl1pPr>
              <a:defRPr sz="3000">
                <a:solidFill>
                  <a:srgbClr val="999999"/>
                </a:solidFill>
              </a:defRPr>
            </a:lvl1pPr>
          </a:lstStyle>
          <a:p>
            <a:r>
              <a:rPr lang="en-US"/>
              <a:t>Click to edit Master title style</a:t>
            </a:r>
            <a:endParaRPr lang="de-DE" dirty="0"/>
          </a:p>
        </p:txBody>
      </p:sp>
    </p:spTree>
    <p:extLst>
      <p:ext uri="{BB962C8B-B14F-4D97-AF65-F5344CB8AC3E}">
        <p14:creationId xmlns:p14="http://schemas.microsoft.com/office/powerpoint/2010/main" val="1815340736"/>
      </p:ext>
    </p:extLst>
  </p:cSld>
  <p:clrMapOvr>
    <a:masterClrMapping/>
  </p:clrMapOvr>
  <p:transition spd="slow"/>
  <p:hf sldNum="0" hdr="0" dt="0"/>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143379"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143380"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
        <p:nvSpPr>
          <p:cNvPr id="4" name="Rectangle 16">
            <a:extLst>
              <a:ext uri="{FF2B5EF4-FFF2-40B4-BE49-F238E27FC236}">
                <a16:creationId xmlns:a16="http://schemas.microsoft.com/office/drawing/2014/main" id="{DE3E40F2-36ED-41A3-BF9F-1F8E7E75BCFF}"/>
              </a:ext>
            </a:extLst>
          </p:cNvPr>
          <p:cNvSpPr>
            <a:spLocks noGrp="1" noChangeArrowheads="1"/>
          </p:cNvSpPr>
          <p:nvPr>
            <p:ph type="dt" sz="half" idx="10"/>
          </p:nvPr>
        </p:nvSpPr>
        <p:spPr>
          <a:xfrm>
            <a:off x="457200" y="6248400"/>
            <a:ext cx="2133600" cy="457200"/>
          </a:xfrm>
          <a:prstGeom prst="rect">
            <a:avLst/>
          </a:prstGeom>
        </p:spPr>
        <p:txBody>
          <a:bodyPr/>
          <a:lstStyle>
            <a:lvl1pPr>
              <a:defRPr/>
            </a:lvl1pPr>
          </a:lstStyle>
          <a:p>
            <a:pPr>
              <a:defRPr/>
            </a:pPr>
            <a:endParaRPr lang="en-US"/>
          </a:p>
        </p:txBody>
      </p:sp>
      <p:sp>
        <p:nvSpPr>
          <p:cNvPr id="5" name="Rectangle 17">
            <a:extLst>
              <a:ext uri="{FF2B5EF4-FFF2-40B4-BE49-F238E27FC236}">
                <a16:creationId xmlns:a16="http://schemas.microsoft.com/office/drawing/2014/main" id="{B8EB5733-4D52-4C60-8A65-AB1798D875B6}"/>
              </a:ext>
            </a:extLst>
          </p:cNvPr>
          <p:cNvSpPr>
            <a:spLocks noGrp="1" noChangeArrowheads="1"/>
          </p:cNvSpPr>
          <p:nvPr>
            <p:ph type="ftr" sz="quarter" idx="11"/>
          </p:nvPr>
        </p:nvSpPr>
        <p:spPr>
          <a:xfrm>
            <a:off x="3124200" y="6248400"/>
            <a:ext cx="2895600" cy="457200"/>
          </a:xfrm>
          <a:prstGeom prst="rect">
            <a:avLst/>
          </a:prstGeom>
        </p:spPr>
        <p:txBody>
          <a:bodyPr/>
          <a:lstStyle>
            <a:lvl1pPr>
              <a:defRPr/>
            </a:lvl1pPr>
          </a:lstStyle>
          <a:p>
            <a:pPr>
              <a:defRPr/>
            </a:pPr>
            <a:r>
              <a:rPr lang="en-US"/>
              <a:t>CISA Review Manual 2009</a:t>
            </a:r>
          </a:p>
        </p:txBody>
      </p:sp>
      <p:sp>
        <p:nvSpPr>
          <p:cNvPr id="6" name="Rectangle 18">
            <a:extLst>
              <a:ext uri="{FF2B5EF4-FFF2-40B4-BE49-F238E27FC236}">
                <a16:creationId xmlns:a16="http://schemas.microsoft.com/office/drawing/2014/main" id="{382F8454-EA43-4810-AB34-50D1ABAAE13D}"/>
              </a:ext>
            </a:extLst>
          </p:cNvPr>
          <p:cNvSpPr>
            <a:spLocks noGrp="1" noChangeArrowheads="1"/>
          </p:cNvSpPr>
          <p:nvPr>
            <p:ph type="sldNum" sz="quarter" idx="12"/>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3D00D83-F271-4EB2-B359-C422699386DE}" type="slidenum">
              <a:rPr lang="en-US" altLang="en-US"/>
              <a:pPr>
                <a:defRPr/>
              </a:pPr>
              <a:t>‹#›</a:t>
            </a:fld>
            <a:endParaRPr lang="en-US" altLang="en-US"/>
          </a:p>
        </p:txBody>
      </p:sp>
    </p:spTree>
    <p:extLst>
      <p:ext uri="{BB962C8B-B14F-4D97-AF65-F5344CB8AC3E}">
        <p14:creationId xmlns:p14="http://schemas.microsoft.com/office/powerpoint/2010/main" val="233431134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9861F3A6-E8DC-4038-AEC1-73B843433C04}"/>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r>
              <a:rPr lang="en-US"/>
              <a:t>CISA Review Manual 2009</a:t>
            </a:r>
          </a:p>
        </p:txBody>
      </p:sp>
      <p:sp>
        <p:nvSpPr>
          <p:cNvPr id="5" name="Rectangle 3">
            <a:extLst>
              <a:ext uri="{FF2B5EF4-FFF2-40B4-BE49-F238E27FC236}">
                <a16:creationId xmlns:a16="http://schemas.microsoft.com/office/drawing/2014/main" id="{D0F11FF6-E2FD-4A7C-9FFA-D19825ACB035}"/>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696AB3FA-1C29-48FC-8919-47AB4B4DF65F}" type="slidenum">
              <a:rPr lang="en-US" altLang="en-US"/>
              <a:pPr>
                <a:defRPr/>
              </a:pPr>
              <a:t>‹#›</a:t>
            </a:fld>
            <a:endParaRPr lang="en-US" altLang="en-US"/>
          </a:p>
        </p:txBody>
      </p:sp>
      <p:sp>
        <p:nvSpPr>
          <p:cNvPr id="6" name="Rectangle 16">
            <a:extLst>
              <a:ext uri="{FF2B5EF4-FFF2-40B4-BE49-F238E27FC236}">
                <a16:creationId xmlns:a16="http://schemas.microsoft.com/office/drawing/2014/main" id="{45DFF034-971E-4C42-A486-0B71B3A23FBA}"/>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144172234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id="{9692E9DC-A6AA-4006-A9FC-0A268F1BF050}"/>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r>
              <a:rPr lang="en-US"/>
              <a:t>CISA Review Manual 2009</a:t>
            </a:r>
          </a:p>
        </p:txBody>
      </p:sp>
      <p:sp>
        <p:nvSpPr>
          <p:cNvPr id="4" name="Slide Number Placeholder 3">
            <a:extLst>
              <a:ext uri="{FF2B5EF4-FFF2-40B4-BE49-F238E27FC236}">
                <a16:creationId xmlns:a16="http://schemas.microsoft.com/office/drawing/2014/main" id="{08AC82D1-3EB4-4991-BC91-4D9D5AC201D8}"/>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C474DC9-73FE-4A60-A351-0ED2438516C5}" type="slidenum">
              <a:rPr lang="en-US" altLang="en-US"/>
              <a:pPr>
                <a:defRPr/>
              </a:pPr>
              <a:t>‹#›</a:t>
            </a:fld>
            <a:endParaRPr lang="en-US" altLang="en-US"/>
          </a:p>
        </p:txBody>
      </p:sp>
      <p:sp>
        <p:nvSpPr>
          <p:cNvPr id="5" name="Rectangle 16">
            <a:extLst>
              <a:ext uri="{FF2B5EF4-FFF2-40B4-BE49-F238E27FC236}">
                <a16:creationId xmlns:a16="http://schemas.microsoft.com/office/drawing/2014/main" id="{E1DF1C37-7567-44C7-95DC-8BFD43642029}"/>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337633316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8C95F82E-A655-4DE6-803C-4DB7614C3BA1}"/>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r>
              <a:rPr lang="en-US"/>
              <a:t>CISA Review Manual 2009</a:t>
            </a:r>
          </a:p>
        </p:txBody>
      </p:sp>
      <p:sp>
        <p:nvSpPr>
          <p:cNvPr id="3" name="Rectangle 3">
            <a:extLst>
              <a:ext uri="{FF2B5EF4-FFF2-40B4-BE49-F238E27FC236}">
                <a16:creationId xmlns:a16="http://schemas.microsoft.com/office/drawing/2014/main" id="{6EB9DCEE-C40C-4524-909E-75597787E773}"/>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3B7513E9-A813-40E2-ABC0-C7E5666BD037}" type="slidenum">
              <a:rPr lang="en-US" altLang="en-US"/>
              <a:pPr>
                <a:defRPr/>
              </a:pPr>
              <a:t>‹#›</a:t>
            </a:fld>
            <a:endParaRPr lang="en-US" altLang="en-US"/>
          </a:p>
        </p:txBody>
      </p:sp>
      <p:sp>
        <p:nvSpPr>
          <p:cNvPr id="4" name="Rectangle 16">
            <a:extLst>
              <a:ext uri="{FF2B5EF4-FFF2-40B4-BE49-F238E27FC236}">
                <a16:creationId xmlns:a16="http://schemas.microsoft.com/office/drawing/2014/main" id="{771AEDDC-D082-43BC-93BD-E714BB871AE0}"/>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358230147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4268FCF7-44AA-41A2-BF4E-D0CAB901F01D}"/>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r>
              <a:rPr lang="en-US"/>
              <a:t>CISA Review Manual 2009</a:t>
            </a:r>
          </a:p>
        </p:txBody>
      </p:sp>
      <p:sp>
        <p:nvSpPr>
          <p:cNvPr id="6" name="Rectangle 3">
            <a:extLst>
              <a:ext uri="{FF2B5EF4-FFF2-40B4-BE49-F238E27FC236}">
                <a16:creationId xmlns:a16="http://schemas.microsoft.com/office/drawing/2014/main" id="{5D1A675F-8637-472C-8F81-F281A433CE79}"/>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61522F7C-950B-46B7-9B87-DCC002895DC9}" type="slidenum">
              <a:rPr lang="en-US" altLang="en-US"/>
              <a:pPr>
                <a:defRPr/>
              </a:pPr>
              <a:t>‹#›</a:t>
            </a:fld>
            <a:endParaRPr lang="en-US" altLang="en-US"/>
          </a:p>
        </p:txBody>
      </p:sp>
      <p:sp>
        <p:nvSpPr>
          <p:cNvPr id="7" name="Rectangle 16">
            <a:extLst>
              <a:ext uri="{FF2B5EF4-FFF2-40B4-BE49-F238E27FC236}">
                <a16:creationId xmlns:a16="http://schemas.microsoft.com/office/drawing/2014/main" id="{31DB7056-1EB2-4AA9-ADB9-A7A748505305}"/>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360643545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SmartArt Placeholder 2"/>
          <p:cNvSpPr>
            <a:spLocks noGrp="1"/>
          </p:cNvSpPr>
          <p:nvPr>
            <p:ph type="dgm" idx="1"/>
          </p:nvPr>
        </p:nvSpPr>
        <p:spPr>
          <a:xfrm>
            <a:off x="457200" y="1981200"/>
            <a:ext cx="8229600" cy="3886200"/>
          </a:xfrm>
        </p:spPr>
        <p:txBody>
          <a:bodyPr>
            <a:noAutofit/>
          </a:bodyPr>
          <a:lstStyle/>
          <a:p>
            <a:pPr lvl="0"/>
            <a:endParaRPr lang="en-US" noProof="0"/>
          </a:p>
        </p:txBody>
      </p:sp>
      <p:sp>
        <p:nvSpPr>
          <p:cNvPr id="4" name="Rectangle 2">
            <a:extLst>
              <a:ext uri="{FF2B5EF4-FFF2-40B4-BE49-F238E27FC236}">
                <a16:creationId xmlns:a16="http://schemas.microsoft.com/office/drawing/2014/main" id="{3FE61AC8-A0C2-45B1-80C2-AE62C493C07B}"/>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r>
              <a:rPr lang="en-US"/>
              <a:t>CISA Review Manual 2009</a:t>
            </a:r>
          </a:p>
        </p:txBody>
      </p:sp>
      <p:sp>
        <p:nvSpPr>
          <p:cNvPr id="5" name="Rectangle 3">
            <a:extLst>
              <a:ext uri="{FF2B5EF4-FFF2-40B4-BE49-F238E27FC236}">
                <a16:creationId xmlns:a16="http://schemas.microsoft.com/office/drawing/2014/main" id="{A6024C76-778B-4147-939E-22D62835D224}"/>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C5CEE81-10B8-4126-B42C-739F8FFF5A80}" type="slidenum">
              <a:rPr lang="en-US" altLang="en-US"/>
              <a:pPr>
                <a:defRPr/>
              </a:pPr>
              <a:t>‹#›</a:t>
            </a:fld>
            <a:endParaRPr lang="en-US" altLang="en-US"/>
          </a:p>
        </p:txBody>
      </p:sp>
      <p:sp>
        <p:nvSpPr>
          <p:cNvPr id="6" name="Rectangle 16">
            <a:extLst>
              <a:ext uri="{FF2B5EF4-FFF2-40B4-BE49-F238E27FC236}">
                <a16:creationId xmlns:a16="http://schemas.microsoft.com/office/drawing/2014/main" id="{BA5878E4-D18A-4F3D-A2A0-172B23EFF5E4}"/>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309649702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able Placeholder 2"/>
          <p:cNvSpPr>
            <a:spLocks noGrp="1"/>
          </p:cNvSpPr>
          <p:nvPr>
            <p:ph type="tbl" idx="1"/>
          </p:nvPr>
        </p:nvSpPr>
        <p:spPr>
          <a:xfrm>
            <a:off x="457200" y="1981200"/>
            <a:ext cx="8229600" cy="3886200"/>
          </a:xfrm>
        </p:spPr>
        <p:txBody>
          <a:bodyPr>
            <a:noAutofit/>
          </a:bodyPr>
          <a:lstStyle/>
          <a:p>
            <a:pPr lvl="0"/>
            <a:endParaRPr lang="en-US" noProof="0"/>
          </a:p>
        </p:txBody>
      </p:sp>
      <p:sp>
        <p:nvSpPr>
          <p:cNvPr id="4" name="Rectangle 2">
            <a:extLst>
              <a:ext uri="{FF2B5EF4-FFF2-40B4-BE49-F238E27FC236}">
                <a16:creationId xmlns:a16="http://schemas.microsoft.com/office/drawing/2014/main" id="{6B33B02E-DD74-490E-BD17-A495BBA25CFD}"/>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r>
              <a:rPr lang="en-US"/>
              <a:t>CISA Review Manual 2009</a:t>
            </a:r>
          </a:p>
        </p:txBody>
      </p:sp>
      <p:sp>
        <p:nvSpPr>
          <p:cNvPr id="5" name="Rectangle 3">
            <a:extLst>
              <a:ext uri="{FF2B5EF4-FFF2-40B4-BE49-F238E27FC236}">
                <a16:creationId xmlns:a16="http://schemas.microsoft.com/office/drawing/2014/main" id="{355670DE-6CE7-4E26-AD5B-FD260E992DE6}"/>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077F1CE-CD5B-4026-AD20-EDF3F61B6BC9}" type="slidenum">
              <a:rPr lang="en-US" altLang="en-US"/>
              <a:pPr>
                <a:defRPr/>
              </a:pPr>
              <a:t>‹#›</a:t>
            </a:fld>
            <a:endParaRPr lang="en-US" altLang="en-US"/>
          </a:p>
        </p:txBody>
      </p:sp>
      <p:sp>
        <p:nvSpPr>
          <p:cNvPr id="6" name="Rectangle 16">
            <a:extLst>
              <a:ext uri="{FF2B5EF4-FFF2-40B4-BE49-F238E27FC236}">
                <a16:creationId xmlns:a16="http://schemas.microsoft.com/office/drawing/2014/main" id="{948FB186-F9CE-4011-8DB2-2AC17CAEBEB0}"/>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3672512745"/>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Content Placeholder 2"/>
          <p:cNvSpPr>
            <a:spLocks noGrp="1"/>
          </p:cNvSpPr>
          <p:nvPr>
            <p:ph sz="quarter" idx="1"/>
          </p:nvPr>
        </p:nvSpPr>
        <p:spPr>
          <a:xfrm>
            <a:off x="457200" y="1981200"/>
            <a:ext cx="40386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40386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457200" y="4000500"/>
            <a:ext cx="82296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2">
            <a:extLst>
              <a:ext uri="{FF2B5EF4-FFF2-40B4-BE49-F238E27FC236}">
                <a16:creationId xmlns:a16="http://schemas.microsoft.com/office/drawing/2014/main" id="{604940FB-2E80-4674-999F-44780B0A01D3}"/>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r>
              <a:rPr lang="en-US"/>
              <a:t>CISA Review Manual 2009</a:t>
            </a:r>
          </a:p>
        </p:txBody>
      </p:sp>
      <p:sp>
        <p:nvSpPr>
          <p:cNvPr id="7" name="Rectangle 3">
            <a:extLst>
              <a:ext uri="{FF2B5EF4-FFF2-40B4-BE49-F238E27FC236}">
                <a16:creationId xmlns:a16="http://schemas.microsoft.com/office/drawing/2014/main" id="{2916FA98-6A69-408F-84C5-1BB71CF3D0D8}"/>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0B02BD91-8D0D-42CD-B60A-868377686F9B}" type="slidenum">
              <a:rPr lang="en-US" altLang="en-US"/>
              <a:pPr>
                <a:defRPr/>
              </a:pPr>
              <a:t>‹#›</a:t>
            </a:fld>
            <a:endParaRPr lang="en-US" altLang="en-US"/>
          </a:p>
        </p:txBody>
      </p:sp>
      <p:sp>
        <p:nvSpPr>
          <p:cNvPr id="8" name="Rectangle 16">
            <a:extLst>
              <a:ext uri="{FF2B5EF4-FFF2-40B4-BE49-F238E27FC236}">
                <a16:creationId xmlns:a16="http://schemas.microsoft.com/office/drawing/2014/main" id="{41EBE80B-EF6E-4DA0-AD6E-5032BBB99E31}"/>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3546753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6_tabl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able Placeholder 3"/>
          <p:cNvSpPr>
            <a:spLocks noGrp="1"/>
          </p:cNvSpPr>
          <p:nvPr>
            <p:ph type="tbl" sz="quarter" idx="10"/>
          </p:nvPr>
        </p:nvSpPr>
        <p:spPr>
          <a:xfrm>
            <a:off x="520700" y="1519238"/>
            <a:ext cx="8154988" cy="4879975"/>
          </a:xfrm>
        </p:spPr>
        <p:txBody>
          <a:bodyPr>
            <a:noAutofit/>
          </a:bodyPr>
          <a:lstStyle/>
          <a:p>
            <a:pPr lvl="0"/>
            <a:r>
              <a:rPr lang="en-US" noProof="0"/>
              <a:t>Click icon to add table</a:t>
            </a:r>
            <a:endParaRPr lang="de-DE" noProof="0"/>
          </a:p>
        </p:txBody>
      </p:sp>
    </p:spTree>
    <p:extLst>
      <p:ext uri="{BB962C8B-B14F-4D97-AF65-F5344CB8AC3E}">
        <p14:creationId xmlns:p14="http://schemas.microsoft.com/office/powerpoint/2010/main" val="2838876843"/>
      </p:ext>
    </p:extLst>
  </p:cSld>
  <p:clrMapOvr>
    <a:masterClrMapping/>
  </p:clrMapOvr>
  <p:transition spd="slow"/>
</p:sldLayout>
</file>

<file path=ppt/slideLayouts/slideLayout70.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Content Placeholder 2"/>
          <p:cNvSpPr>
            <a:spLocks noGrp="1"/>
          </p:cNvSpPr>
          <p:nvPr>
            <p:ph sz="half" idx="1"/>
          </p:nvPr>
        </p:nvSpPr>
        <p:spPr>
          <a:xfrm>
            <a:off x="457200" y="1981200"/>
            <a:ext cx="82296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4000500"/>
            <a:ext cx="82296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8CDDC5AC-5C48-452D-BF08-E3AD76DAB3BB}"/>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r>
              <a:rPr lang="en-US"/>
              <a:t>CISA Review Manual 2009</a:t>
            </a:r>
          </a:p>
        </p:txBody>
      </p:sp>
      <p:sp>
        <p:nvSpPr>
          <p:cNvPr id="6" name="Rectangle 3">
            <a:extLst>
              <a:ext uri="{FF2B5EF4-FFF2-40B4-BE49-F238E27FC236}">
                <a16:creationId xmlns:a16="http://schemas.microsoft.com/office/drawing/2014/main" id="{AEF306FC-8D36-404A-A81F-A010DB81D10F}"/>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DC38803-4CC0-4586-8648-8B0A665E12E0}" type="slidenum">
              <a:rPr lang="en-US" altLang="en-US"/>
              <a:pPr>
                <a:defRPr/>
              </a:pPr>
              <a:t>‹#›</a:t>
            </a:fld>
            <a:endParaRPr lang="en-US" altLang="en-US"/>
          </a:p>
        </p:txBody>
      </p:sp>
      <p:sp>
        <p:nvSpPr>
          <p:cNvPr id="7" name="Rectangle 16">
            <a:extLst>
              <a:ext uri="{FF2B5EF4-FFF2-40B4-BE49-F238E27FC236}">
                <a16:creationId xmlns:a16="http://schemas.microsoft.com/office/drawing/2014/main" id="{633BF182-32F5-4BD2-B2AB-B3D0D082E1FC}"/>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292953774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1B5B5D37-B7CD-4069-BFDB-3C420144CE42}"/>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r>
              <a:rPr lang="en-US"/>
              <a:t>CISA Review Manual 2009</a:t>
            </a:r>
          </a:p>
        </p:txBody>
      </p:sp>
      <p:sp>
        <p:nvSpPr>
          <p:cNvPr id="5" name="Rectangle 3">
            <a:extLst>
              <a:ext uri="{FF2B5EF4-FFF2-40B4-BE49-F238E27FC236}">
                <a16:creationId xmlns:a16="http://schemas.microsoft.com/office/drawing/2014/main" id="{5ACC03B8-4282-4F8E-B08C-06F53DB8AF8A}"/>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D00AA7E-B88E-4CFD-B375-3A9369FE9974}" type="slidenum">
              <a:rPr lang="en-US" altLang="en-US"/>
              <a:pPr>
                <a:defRPr/>
              </a:pPr>
              <a:t>‹#›</a:t>
            </a:fld>
            <a:endParaRPr lang="en-US" altLang="en-US"/>
          </a:p>
        </p:txBody>
      </p:sp>
      <p:sp>
        <p:nvSpPr>
          <p:cNvPr id="6" name="Rectangle 16">
            <a:extLst>
              <a:ext uri="{FF2B5EF4-FFF2-40B4-BE49-F238E27FC236}">
                <a16:creationId xmlns:a16="http://schemas.microsoft.com/office/drawing/2014/main" id="{EC4773A9-1E44-4B48-96E8-F83A22ED9C31}"/>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112441053"/>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preserve="1">
  <p:cSld name="0_title slide default">
    <p:spTree>
      <p:nvGrpSpPr>
        <p:cNvPr id="1" name=""/>
        <p:cNvGrpSpPr/>
        <p:nvPr/>
      </p:nvGrpSpPr>
      <p:grpSpPr>
        <a:xfrm>
          <a:off x="0" y="0"/>
          <a:ext cx="0" cy="0"/>
          <a:chOff x="0" y="0"/>
          <a:chExt cx="0" cy="0"/>
        </a:xfrm>
      </p:grpSpPr>
      <p:sp>
        <p:nvSpPr>
          <p:cNvPr id="4" name="Rechteck 9">
            <a:extLst>
              <a:ext uri="{FF2B5EF4-FFF2-40B4-BE49-F238E27FC236}">
                <a16:creationId xmlns:a16="http://schemas.microsoft.com/office/drawing/2014/main" id="{64FD7F04-E2AF-43A2-BFF3-96333A2CDC0E}"/>
              </a:ext>
            </a:extLst>
          </p:cNvPr>
          <p:cNvSpPr/>
          <p:nvPr/>
        </p:nvSpPr>
        <p:spPr bwMode="auto">
          <a:xfrm>
            <a:off x="1" y="2"/>
            <a:ext cx="9180513" cy="6911975"/>
          </a:xfrm>
          <a:prstGeom prst="rect">
            <a:avLst/>
          </a:prstGeom>
          <a:gradFill flip="none" rotWithShape="1">
            <a:gsLst>
              <a:gs pos="100000">
                <a:schemeClr val="accent1"/>
              </a:gs>
              <a:gs pos="0">
                <a:schemeClr val="tx1"/>
              </a:gs>
            </a:gsLst>
            <a:lin ang="18900000" scaled="0"/>
            <a:tileRect/>
          </a:gradFill>
          <a:ln w="9525" cap="flat" cmpd="sng" algn="ctr">
            <a:noFill/>
            <a:prstDash val="solid"/>
            <a:round/>
            <a:headEnd type="none" w="med" len="med"/>
            <a:tailEnd type="none" w="med" len="med"/>
          </a:ln>
          <a:effectLst/>
        </p:spPr>
        <p:txBody>
          <a:bodyPr wrap="none"/>
          <a:lstStyle>
            <a:lvl1pPr>
              <a:defRPr sz="1600">
                <a:solidFill>
                  <a:schemeClr val="tx2"/>
                </a:solidFill>
                <a:latin typeface="Arial" charset="0"/>
                <a:ea typeface="Geneva" charset="0"/>
                <a:cs typeface="Geneva" charset="0"/>
              </a:defRPr>
            </a:lvl1pPr>
            <a:lvl2pPr marL="37931725" indent="-37474525">
              <a:defRPr sz="1600">
                <a:solidFill>
                  <a:schemeClr val="tx2"/>
                </a:solidFill>
                <a:latin typeface="Arial" charset="0"/>
                <a:ea typeface="Geneva" charset="0"/>
              </a:defRPr>
            </a:lvl2pPr>
            <a:lvl3pPr>
              <a:defRPr sz="1600">
                <a:solidFill>
                  <a:schemeClr val="tx2"/>
                </a:solidFill>
                <a:latin typeface="Arial" charset="0"/>
                <a:ea typeface="Geneva" charset="0"/>
              </a:defRPr>
            </a:lvl3pPr>
            <a:lvl4pPr>
              <a:defRPr sz="1600">
                <a:solidFill>
                  <a:schemeClr val="tx2"/>
                </a:solidFill>
                <a:latin typeface="Arial" charset="0"/>
                <a:ea typeface="Geneva" charset="0"/>
              </a:defRPr>
            </a:lvl4pPr>
            <a:lvl5pPr>
              <a:defRPr sz="1600">
                <a:solidFill>
                  <a:schemeClr val="tx2"/>
                </a:solidFill>
                <a:latin typeface="Arial" charset="0"/>
                <a:ea typeface="Geneva" charset="0"/>
              </a:defRPr>
            </a:lvl5pPr>
            <a:lvl6pPr marL="457200" eaLnBrk="0" fontAlgn="base" hangingPunct="0">
              <a:spcBef>
                <a:spcPct val="50000"/>
              </a:spcBef>
              <a:spcAft>
                <a:spcPct val="0"/>
              </a:spcAft>
              <a:defRPr sz="1600">
                <a:solidFill>
                  <a:schemeClr val="tx2"/>
                </a:solidFill>
                <a:latin typeface="Arial" charset="0"/>
                <a:ea typeface="Geneva" charset="0"/>
              </a:defRPr>
            </a:lvl6pPr>
            <a:lvl7pPr marL="914400" eaLnBrk="0" fontAlgn="base" hangingPunct="0">
              <a:spcBef>
                <a:spcPct val="50000"/>
              </a:spcBef>
              <a:spcAft>
                <a:spcPct val="0"/>
              </a:spcAft>
              <a:defRPr sz="1600">
                <a:solidFill>
                  <a:schemeClr val="tx2"/>
                </a:solidFill>
                <a:latin typeface="Arial" charset="0"/>
                <a:ea typeface="Geneva" charset="0"/>
              </a:defRPr>
            </a:lvl7pPr>
            <a:lvl8pPr marL="1371600" eaLnBrk="0" fontAlgn="base" hangingPunct="0">
              <a:spcBef>
                <a:spcPct val="50000"/>
              </a:spcBef>
              <a:spcAft>
                <a:spcPct val="0"/>
              </a:spcAft>
              <a:defRPr sz="1600">
                <a:solidFill>
                  <a:schemeClr val="tx2"/>
                </a:solidFill>
                <a:latin typeface="Arial" charset="0"/>
                <a:ea typeface="Geneva" charset="0"/>
              </a:defRPr>
            </a:lvl8pPr>
            <a:lvl9pPr marL="1828800" eaLnBrk="0" fontAlgn="base" hangingPunct="0">
              <a:spcBef>
                <a:spcPct val="50000"/>
              </a:spcBef>
              <a:spcAft>
                <a:spcPct val="0"/>
              </a:spcAft>
              <a:defRPr sz="1600">
                <a:solidFill>
                  <a:schemeClr val="tx2"/>
                </a:solidFill>
                <a:latin typeface="Arial" charset="0"/>
                <a:ea typeface="Geneva" charset="0"/>
              </a:defRPr>
            </a:lvl9pPr>
          </a:lstStyle>
          <a:p>
            <a:pPr>
              <a:defRPr/>
            </a:pPr>
            <a:endParaRPr lang="de-DE" sz="1200" dirty="0">
              <a:latin typeface="Calibri"/>
            </a:endParaRPr>
          </a:p>
        </p:txBody>
      </p:sp>
      <p:pic>
        <p:nvPicPr>
          <p:cNvPr id="5" name="Bild 10" descr="n_PPT CoverPict_Springer_6.8..png">
            <a:extLst>
              <a:ext uri="{FF2B5EF4-FFF2-40B4-BE49-F238E27FC236}">
                <a16:creationId xmlns:a16="http://schemas.microsoft.com/office/drawing/2014/main" id="{ED82CD29-8034-458B-A3C2-89830BC0C65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4875" y="993776"/>
            <a:ext cx="4027488" cy="495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Bild 11" descr="verlauf.png">
            <a:extLst>
              <a:ext uri="{FF2B5EF4-FFF2-40B4-BE49-F238E27FC236}">
                <a16:creationId xmlns:a16="http://schemas.microsoft.com/office/drawing/2014/main" id="{3FFA9F83-CA4E-40BD-A174-EC012B3A9FC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79838" y="2889250"/>
            <a:ext cx="54102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Bild 8" descr="Springer_pms.png">
            <a:extLst>
              <a:ext uri="{FF2B5EF4-FFF2-40B4-BE49-F238E27FC236}">
                <a16:creationId xmlns:a16="http://schemas.microsoft.com/office/drawing/2014/main" id="{60C042DE-9EEB-4324-AF62-7A0B3502554B}"/>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043364" y="3130552"/>
            <a:ext cx="199707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5"/>
          <p:cNvSpPr>
            <a:spLocks noGrp="1" noChangeArrowheads="1"/>
          </p:cNvSpPr>
          <p:nvPr>
            <p:ph type="subTitle" idx="1"/>
          </p:nvPr>
        </p:nvSpPr>
        <p:spPr>
          <a:xfrm>
            <a:off x="3779668" y="5537202"/>
            <a:ext cx="4896021" cy="765373"/>
          </a:xfrm>
          <a:ln>
            <a:noFill/>
          </a:ln>
        </p:spPr>
        <p:txBody>
          <a:bodyPr/>
          <a:lstStyle>
            <a:lvl1pPr marL="0" indent="0">
              <a:buFont typeface="Times" charset="0"/>
              <a:buNone/>
              <a:defRPr>
                <a:solidFill>
                  <a:schemeClr val="bg2">
                    <a:lumMod val="90000"/>
                  </a:schemeClr>
                </a:solidFill>
                <a:latin typeface="Calibri"/>
                <a:cs typeface="Calibri"/>
              </a:defRPr>
            </a:lvl1pPr>
          </a:lstStyle>
          <a:p>
            <a:r>
              <a:rPr lang="en-US"/>
              <a:t>Click to edit Master subtitle style</a:t>
            </a:r>
            <a:endParaRPr lang="de-DE" dirty="0"/>
          </a:p>
        </p:txBody>
      </p:sp>
      <p:sp>
        <p:nvSpPr>
          <p:cNvPr id="20" name="Rectangle 4"/>
          <p:cNvSpPr>
            <a:spLocks noGrp="1" noChangeArrowheads="1"/>
          </p:cNvSpPr>
          <p:nvPr>
            <p:ph type="ctrTitle"/>
          </p:nvPr>
        </p:nvSpPr>
        <p:spPr>
          <a:xfrm>
            <a:off x="3772653" y="4165600"/>
            <a:ext cx="4903036" cy="353174"/>
          </a:xfrm>
        </p:spPr>
        <p:txBody>
          <a:bodyPr/>
          <a:lstStyle>
            <a:lvl1pPr>
              <a:defRPr sz="2550" b="0" i="0" spc="23">
                <a:solidFill>
                  <a:schemeClr val="bg1"/>
                </a:solidFill>
                <a:latin typeface="+mj-lt"/>
                <a:cs typeface="Cambria"/>
              </a:defRPr>
            </a:lvl1pPr>
          </a:lstStyle>
          <a:p>
            <a:r>
              <a:rPr lang="en-US"/>
              <a:t>Click to edit Master title style</a:t>
            </a:r>
            <a:endParaRPr lang="de-DE" dirty="0"/>
          </a:p>
        </p:txBody>
      </p:sp>
    </p:spTree>
    <p:extLst>
      <p:ext uri="{BB962C8B-B14F-4D97-AF65-F5344CB8AC3E}">
        <p14:creationId xmlns:p14="http://schemas.microsoft.com/office/powerpoint/2010/main" val="1854629648"/>
      </p:ext>
    </p:extLst>
  </p:cSld>
  <p:clrMapOvr>
    <a:masterClrMapping/>
  </p:clrMapOvr>
  <p:transition spd="slow"/>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p:cSld name="1_default text">
    <p:spTree>
      <p:nvGrpSpPr>
        <p:cNvPr id="1" name=""/>
        <p:cNvGrpSpPr/>
        <p:nvPr/>
      </p:nvGrpSpPr>
      <p:grpSpPr>
        <a:xfrm>
          <a:off x="0" y="0"/>
          <a:ext cx="0" cy="0"/>
          <a:chOff x="0" y="0"/>
          <a:chExt cx="0" cy="0"/>
        </a:xfrm>
      </p:grpSpPr>
      <p:sp>
        <p:nvSpPr>
          <p:cNvPr id="9" name="Rectangle 6"/>
          <p:cNvSpPr>
            <a:spLocks noGrp="1" noChangeArrowheads="1"/>
          </p:cNvSpPr>
          <p:nvPr>
            <p:ph idx="11"/>
          </p:nvPr>
        </p:nvSpPr>
        <p:spPr bwMode="auto">
          <a:xfrm>
            <a:off x="522000" y="1519239"/>
            <a:ext cx="8136000" cy="487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0" marR="0" indent="0" algn="l" defTabSz="685800" rtl="0" eaLnBrk="1" fontAlgn="base" latinLnBrk="0" hangingPunct="1">
              <a:lnSpc>
                <a:spcPts val="1650"/>
              </a:lnSpc>
              <a:spcBef>
                <a:spcPts val="675"/>
              </a:spcBef>
              <a:spcAft>
                <a:spcPct val="0"/>
              </a:spcAft>
              <a:buClr>
                <a:srgbClr val="005BB9"/>
              </a:buClr>
              <a:buSzPct val="100000"/>
              <a:buFont typeface="Arial" charset="0"/>
              <a:buNone/>
              <a:tabLst/>
              <a:defRPr sz="1350">
                <a:solidFill>
                  <a:schemeClr val="tx2"/>
                </a:solidFill>
              </a:defRPr>
            </a:lvl1pPr>
            <a:lvl2pPr>
              <a:defRPr sz="1350"/>
            </a:lvl2pPr>
            <a:lvl3pPr>
              <a:defRPr sz="1350"/>
            </a:lvl3pPr>
            <a:lvl4pPr>
              <a:defRPr sz="1350"/>
            </a:lvl4pPr>
            <a:lvl5pPr>
              <a:defRPr sz="1350"/>
            </a:lvl5pPr>
          </a:lstStyle>
          <a:p>
            <a:pPr lvl="0"/>
            <a:r>
              <a:rPr lang="en-US"/>
              <a:t>Click to edit Master text styles</a:t>
            </a:r>
          </a:p>
          <a:p>
            <a:pPr lvl="1"/>
            <a:r>
              <a:rPr lang="en-US"/>
              <a:t>Second level</a:t>
            </a:r>
          </a:p>
        </p:txBody>
      </p:sp>
      <p:sp>
        <p:nvSpPr>
          <p:cNvPr id="4" name="Titel 3"/>
          <p:cNvSpPr>
            <a:spLocks noGrp="1"/>
          </p:cNvSpPr>
          <p:nvPr>
            <p:ph type="title"/>
          </p:nvPr>
        </p:nvSpPr>
        <p:spPr/>
        <p:txBody>
          <a:bodyPr/>
          <a:lstStyle>
            <a:lvl1pPr>
              <a:defRPr/>
            </a:lvl1pPr>
          </a:lstStyle>
          <a:p>
            <a:r>
              <a:rPr lang="en-US"/>
              <a:t>Click to edit Master title style</a:t>
            </a:r>
            <a:endParaRPr lang="de-DE" dirty="0"/>
          </a:p>
        </p:txBody>
      </p:sp>
    </p:spTree>
    <p:extLst>
      <p:ext uri="{BB962C8B-B14F-4D97-AF65-F5344CB8AC3E}">
        <p14:creationId xmlns:p14="http://schemas.microsoft.com/office/powerpoint/2010/main" val="2382101658"/>
      </p:ext>
    </p:extLst>
  </p:cSld>
  <p:clrMapOvr>
    <a:masterClrMapping/>
  </p:clrMapOvr>
  <p:transition spd="slow"/>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p:cSld name="2_bulleted list">
    <p:spTree>
      <p:nvGrpSpPr>
        <p:cNvPr id="1" name=""/>
        <p:cNvGrpSpPr/>
        <p:nvPr/>
      </p:nvGrpSpPr>
      <p:grpSpPr>
        <a:xfrm>
          <a:off x="0" y="0"/>
          <a:ext cx="0" cy="0"/>
          <a:chOff x="0" y="0"/>
          <a:chExt cx="0" cy="0"/>
        </a:xfrm>
      </p:grpSpPr>
      <p:sp>
        <p:nvSpPr>
          <p:cNvPr id="3" name="Rectangle 6"/>
          <p:cNvSpPr>
            <a:spLocks noGrp="1" noChangeArrowheads="1"/>
          </p:cNvSpPr>
          <p:nvPr>
            <p:ph idx="11"/>
          </p:nvPr>
        </p:nvSpPr>
        <p:spPr bwMode="auto">
          <a:xfrm>
            <a:off x="522000" y="1512000"/>
            <a:ext cx="8136000" cy="48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130969" indent="-130969">
              <a:buFont typeface="Arial" pitchFamily="34" charset="0"/>
              <a:buChar char="•"/>
              <a:defRPr sz="1350">
                <a:solidFill>
                  <a:schemeClr val="tx2"/>
                </a:solidFill>
              </a:defRPr>
            </a:lvl1pPr>
            <a:lvl2pPr marL="272654" indent="-130969">
              <a:buFont typeface="Arial" pitchFamily="34" charset="0"/>
              <a:buChar char="•"/>
              <a:defRPr sz="1350">
                <a:solidFill>
                  <a:schemeClr val="tx2"/>
                </a:solidFill>
              </a:defRPr>
            </a:lvl2pPr>
            <a:lvl3pPr marL="403622" indent="-130969">
              <a:buFont typeface="Arial" pitchFamily="34" charset="0"/>
              <a:buChar char="•"/>
              <a:defRPr sz="1350" baseline="0">
                <a:solidFill>
                  <a:schemeClr val="tx2"/>
                </a:solidFill>
              </a:defRPr>
            </a:lvl3pPr>
            <a:lvl4pPr marL="534591" indent="-130969">
              <a:buFont typeface="Arial" pitchFamily="34" charset="0"/>
              <a:buChar char="•"/>
              <a:defRPr sz="1350" baseline="0">
                <a:solidFill>
                  <a:schemeClr val="tx2"/>
                </a:solidFill>
              </a:defRPr>
            </a:lvl4pPr>
            <a:lvl5pPr marL="676275" indent="-130969">
              <a:buFont typeface="Arial" pitchFamily="34" charset="0"/>
              <a:buChar char="•"/>
              <a:defRPr sz="135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41093326"/>
      </p:ext>
    </p:extLst>
  </p:cSld>
  <p:clrMapOvr>
    <a:masterClrMapping/>
  </p:clrMapOvr>
  <p:transition spd="slow"/>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p:cSld name="3_two columns">
    <p:spTree>
      <p:nvGrpSpPr>
        <p:cNvPr id="1" name=""/>
        <p:cNvGrpSpPr/>
        <p:nvPr/>
      </p:nvGrpSpPr>
      <p:grpSpPr>
        <a:xfrm>
          <a:off x="0" y="0"/>
          <a:ext cx="0" cy="0"/>
          <a:chOff x="0" y="0"/>
          <a:chExt cx="0" cy="0"/>
        </a:xfrm>
      </p:grpSpPr>
      <p:sp>
        <p:nvSpPr>
          <p:cNvPr id="3" name="Content Placeholder 6"/>
          <p:cNvSpPr>
            <a:spLocks noGrp="1" noChangeArrowheads="1"/>
          </p:cNvSpPr>
          <p:nvPr>
            <p:ph idx="11"/>
          </p:nvPr>
        </p:nvSpPr>
        <p:spPr bwMode="auto">
          <a:xfrm>
            <a:off x="522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
        <p:nvSpPr>
          <p:cNvPr id="4" name="Rectangle 6"/>
          <p:cNvSpPr>
            <a:spLocks noGrp="1" noChangeArrowheads="1"/>
          </p:cNvSpPr>
          <p:nvPr>
            <p:ph idx="12"/>
          </p:nvPr>
        </p:nvSpPr>
        <p:spPr bwMode="auto">
          <a:xfrm>
            <a:off x="4680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Tree>
    <p:extLst>
      <p:ext uri="{BB962C8B-B14F-4D97-AF65-F5344CB8AC3E}">
        <p14:creationId xmlns:p14="http://schemas.microsoft.com/office/powerpoint/2010/main" val="436253003"/>
      </p:ext>
    </p:extLst>
  </p:cSld>
  <p:clrMapOvr>
    <a:masterClrMapping/>
  </p:clrMapOvr>
  <p:transition spd="slow"/>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p:cSld name="4_compariso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extplatzhalter 2"/>
          <p:cNvSpPr>
            <a:spLocks noGrp="1"/>
          </p:cNvSpPr>
          <p:nvPr>
            <p:ph type="body" idx="1"/>
          </p:nvPr>
        </p:nvSpPr>
        <p:spPr>
          <a:xfrm>
            <a:off x="522000" y="1512000"/>
            <a:ext cx="3960000" cy="287258"/>
          </a:xfrm>
        </p:spPr>
        <p:txBody>
          <a:bodyPr/>
          <a:lstStyle>
            <a:lvl1pPr marL="0" indent="0">
              <a:buNone/>
              <a:defRPr sz="1200" b="1">
                <a:latin typeface="Calibri"/>
                <a:cs typeface="Calibri"/>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Inhaltsplatzhalter 3"/>
          <p:cNvSpPr>
            <a:spLocks noGrp="1"/>
          </p:cNvSpPr>
          <p:nvPr>
            <p:ph sz="half" idx="2"/>
          </p:nvPr>
        </p:nvSpPr>
        <p:spPr>
          <a:xfrm>
            <a:off x="522000" y="1944000"/>
            <a:ext cx="3960000" cy="2160000"/>
          </a:xfrm>
        </p:spPr>
        <p:txBody>
          <a:bodyPr/>
          <a:lstStyle>
            <a:lvl1pPr marL="133350" indent="-133350">
              <a:lnSpc>
                <a:spcPct val="100000"/>
              </a:lnSpc>
              <a:buClr>
                <a:schemeClr val="tx2">
                  <a:lumMod val="75000"/>
                  <a:lumOff val="25000"/>
                </a:schemeClr>
              </a:buClr>
              <a:buFont typeface="Arial"/>
              <a:buChar char="•"/>
              <a:defRPr sz="1200">
                <a:solidFill>
                  <a:schemeClr val="tx2"/>
                </a:solidFill>
              </a:defRPr>
            </a:lvl1pPr>
            <a:lvl2pPr marL="278606" indent="-134541">
              <a:lnSpc>
                <a:spcPct val="100000"/>
              </a:lnSpc>
              <a:buClr>
                <a:schemeClr val="tx2">
                  <a:lumMod val="75000"/>
                  <a:lumOff val="25000"/>
                </a:schemeClr>
              </a:buClr>
              <a:buFont typeface="Arial" pitchFamily="34" charset="0"/>
              <a:buChar char="•"/>
              <a:defRPr sz="1200">
                <a:solidFill>
                  <a:schemeClr val="tx2"/>
                </a:solidFill>
              </a:defRPr>
            </a:lvl2pPr>
            <a:lvl3pPr marL="422672" indent="-142875">
              <a:lnSpc>
                <a:spcPct val="100000"/>
              </a:lnSpc>
              <a:buClr>
                <a:schemeClr val="tx2">
                  <a:lumMod val="75000"/>
                  <a:lumOff val="25000"/>
                </a:schemeClr>
              </a:buClr>
              <a:buFont typeface="Arial"/>
              <a:buChar char="•"/>
              <a:defRPr sz="1200">
                <a:solidFill>
                  <a:schemeClr val="tx2"/>
                </a:solidFill>
              </a:defRPr>
            </a:lvl3pPr>
            <a:lvl4pPr marL="570310" indent="-146447">
              <a:lnSpc>
                <a:spcPct val="100000"/>
              </a:lnSpc>
              <a:buClr>
                <a:schemeClr val="tx2">
                  <a:lumMod val="75000"/>
                  <a:lumOff val="25000"/>
                </a:schemeClr>
              </a:buClr>
              <a:buFont typeface="Arial" pitchFamily="34" charset="0"/>
              <a:buChar char="•"/>
              <a:defRPr sz="1200">
                <a:solidFill>
                  <a:schemeClr val="tx2"/>
                </a:solidFill>
              </a:defRPr>
            </a:lvl4pPr>
            <a:lvl5pPr marL="706041" indent="-130969">
              <a:lnSpc>
                <a:spcPct val="100000"/>
              </a:lnSpc>
              <a:buClr>
                <a:schemeClr val="tx2">
                  <a:lumMod val="75000"/>
                  <a:lumOff val="25000"/>
                </a:schemeClr>
              </a:buClr>
              <a:buFont typeface="Arial"/>
              <a:buChar char="•"/>
              <a:defRPr sz="1200">
                <a:solidFill>
                  <a:schemeClr val="tx2"/>
                </a:solidFill>
              </a:defRPr>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Textplatzhalter 4"/>
          <p:cNvSpPr>
            <a:spLocks noGrp="1"/>
          </p:cNvSpPr>
          <p:nvPr>
            <p:ph type="body" sz="quarter" idx="3"/>
          </p:nvPr>
        </p:nvSpPr>
        <p:spPr>
          <a:xfrm>
            <a:off x="4680000" y="1512000"/>
            <a:ext cx="3960000" cy="287258"/>
          </a:xfrm>
        </p:spPr>
        <p:txBody>
          <a:bodyPr/>
          <a:lstStyle>
            <a:lvl1pPr marL="0" indent="0">
              <a:buNone/>
              <a:defRPr sz="1200" b="1">
                <a:latin typeface="Calibri"/>
                <a:cs typeface="Calibri"/>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Inhaltsplatzhalter 3"/>
          <p:cNvSpPr>
            <a:spLocks noGrp="1"/>
          </p:cNvSpPr>
          <p:nvPr>
            <p:ph sz="half" idx="10"/>
          </p:nvPr>
        </p:nvSpPr>
        <p:spPr>
          <a:xfrm>
            <a:off x="4680000" y="1944000"/>
            <a:ext cx="3960000" cy="2160000"/>
          </a:xfrm>
        </p:spPr>
        <p:txBody>
          <a:bodyPr/>
          <a:lstStyle>
            <a:lvl1pPr marL="133350" indent="-133350">
              <a:lnSpc>
                <a:spcPct val="100000"/>
              </a:lnSpc>
              <a:buClr>
                <a:schemeClr val="tx2">
                  <a:lumMod val="75000"/>
                  <a:lumOff val="25000"/>
                </a:schemeClr>
              </a:buClr>
              <a:buFont typeface="Arial"/>
              <a:buChar char="•"/>
              <a:defRPr sz="1200">
                <a:solidFill>
                  <a:schemeClr val="tx2"/>
                </a:solidFill>
              </a:defRPr>
            </a:lvl1pPr>
            <a:lvl2pPr marL="278606" indent="-134541">
              <a:lnSpc>
                <a:spcPct val="100000"/>
              </a:lnSpc>
              <a:buClr>
                <a:schemeClr val="tx2">
                  <a:lumMod val="75000"/>
                  <a:lumOff val="25000"/>
                </a:schemeClr>
              </a:buClr>
              <a:buFont typeface="Arial" pitchFamily="34" charset="0"/>
              <a:buChar char="•"/>
              <a:defRPr sz="1200">
                <a:solidFill>
                  <a:schemeClr val="tx2"/>
                </a:solidFill>
              </a:defRPr>
            </a:lvl2pPr>
            <a:lvl3pPr marL="422672" indent="-142875">
              <a:lnSpc>
                <a:spcPct val="100000"/>
              </a:lnSpc>
              <a:buClr>
                <a:schemeClr val="tx2">
                  <a:lumMod val="75000"/>
                  <a:lumOff val="25000"/>
                </a:schemeClr>
              </a:buClr>
              <a:buFont typeface="Arial"/>
              <a:buChar char="•"/>
              <a:defRPr sz="1200">
                <a:solidFill>
                  <a:schemeClr val="tx2"/>
                </a:solidFill>
              </a:defRPr>
            </a:lvl3pPr>
            <a:lvl4pPr marL="570310" indent="-146447">
              <a:lnSpc>
                <a:spcPct val="100000"/>
              </a:lnSpc>
              <a:buClr>
                <a:schemeClr val="tx2">
                  <a:lumMod val="75000"/>
                  <a:lumOff val="25000"/>
                </a:schemeClr>
              </a:buClr>
              <a:buFont typeface="Arial" pitchFamily="34" charset="0"/>
              <a:buChar char="•"/>
              <a:defRPr sz="1200">
                <a:solidFill>
                  <a:schemeClr val="tx2"/>
                </a:solidFill>
              </a:defRPr>
            </a:lvl4pPr>
            <a:lvl5pPr marL="706041" indent="-130969">
              <a:lnSpc>
                <a:spcPct val="100000"/>
              </a:lnSpc>
              <a:buClr>
                <a:schemeClr val="tx2">
                  <a:lumMod val="75000"/>
                  <a:lumOff val="25000"/>
                </a:schemeClr>
              </a:buClr>
              <a:buFont typeface="Arial"/>
              <a:buChar char="•"/>
              <a:defRPr sz="1200">
                <a:solidFill>
                  <a:schemeClr val="tx2"/>
                </a:solidFill>
              </a:defRPr>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Tree>
    <p:extLst>
      <p:ext uri="{BB962C8B-B14F-4D97-AF65-F5344CB8AC3E}">
        <p14:creationId xmlns:p14="http://schemas.microsoft.com/office/powerpoint/2010/main" val="2791735778"/>
      </p:ext>
    </p:extLst>
  </p:cSld>
  <p:clrMapOvr>
    <a:masterClrMapping/>
  </p:clrMapOvr>
  <p:transition spd="slow"/>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p:cSld name="5_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Content Placeholder 5"/>
          <p:cNvSpPr>
            <a:spLocks noGrp="1"/>
          </p:cNvSpPr>
          <p:nvPr>
            <p:ph sz="quarter" idx="10"/>
          </p:nvPr>
        </p:nvSpPr>
        <p:spPr>
          <a:xfrm>
            <a:off x="520701" y="1519239"/>
            <a:ext cx="8154988" cy="4160062"/>
          </a:xfrm>
        </p:spPr>
        <p:txBody>
          <a:bodyPr/>
          <a:lstStyle/>
          <a:p>
            <a:pPr lvl="0"/>
            <a:r>
              <a:rPr lang="en-US"/>
              <a:t>Click to edit Master text styles</a:t>
            </a:r>
          </a:p>
        </p:txBody>
      </p:sp>
    </p:spTree>
    <p:extLst>
      <p:ext uri="{BB962C8B-B14F-4D97-AF65-F5344CB8AC3E}">
        <p14:creationId xmlns:p14="http://schemas.microsoft.com/office/powerpoint/2010/main" val="1085776254"/>
      </p:ext>
    </p:extLst>
  </p:cSld>
  <p:clrMapOvr>
    <a:masterClrMapping/>
  </p:clrMapOvr>
  <p:transition spd="slow"/>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p:cSld name="6_tabl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able Placeholder 3"/>
          <p:cNvSpPr>
            <a:spLocks noGrp="1"/>
          </p:cNvSpPr>
          <p:nvPr>
            <p:ph type="tbl" sz="quarter" idx="10"/>
          </p:nvPr>
        </p:nvSpPr>
        <p:spPr>
          <a:xfrm>
            <a:off x="520701" y="1519240"/>
            <a:ext cx="8154988" cy="4879975"/>
          </a:xfrm>
        </p:spPr>
        <p:txBody>
          <a:bodyPr>
            <a:noAutofit/>
          </a:bodyPr>
          <a:lstStyle/>
          <a:p>
            <a:pPr lvl="0"/>
            <a:r>
              <a:rPr lang="en-US" noProof="0"/>
              <a:t>Click icon to add table</a:t>
            </a:r>
            <a:endParaRPr lang="de-DE" noProof="0"/>
          </a:p>
        </p:txBody>
      </p:sp>
    </p:spTree>
    <p:extLst>
      <p:ext uri="{BB962C8B-B14F-4D97-AF65-F5344CB8AC3E}">
        <p14:creationId xmlns:p14="http://schemas.microsoft.com/office/powerpoint/2010/main" val="3390095926"/>
      </p:ext>
    </p:extLst>
  </p:cSld>
  <p:clrMapOvr>
    <a:masterClrMapping/>
  </p:clrMapOvr>
  <p:transition spd="slow"/>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p:cSld name="7_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1146845748"/>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7_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647786"/>
      </p:ext>
    </p:extLst>
  </p:cSld>
  <p:clrMapOvr>
    <a:masterClrMapping/>
  </p:clrMapOvr>
  <p:transition spd="slow"/>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p:cSld name="8_basic grid">
    <p:spTree>
      <p:nvGrpSpPr>
        <p:cNvPr id="1" name=""/>
        <p:cNvGrpSpPr/>
        <p:nvPr/>
      </p:nvGrpSpPr>
      <p:grpSpPr>
        <a:xfrm>
          <a:off x="0" y="0"/>
          <a:ext cx="0" cy="0"/>
          <a:chOff x="0" y="0"/>
          <a:chExt cx="0" cy="0"/>
        </a:xfrm>
      </p:grpSpPr>
      <p:grpSp>
        <p:nvGrpSpPr>
          <p:cNvPr id="4" name="Gruppierung 26">
            <a:extLst>
              <a:ext uri="{FF2B5EF4-FFF2-40B4-BE49-F238E27FC236}">
                <a16:creationId xmlns:a16="http://schemas.microsoft.com/office/drawing/2014/main" id="{28DAC975-BA3C-4EFB-BC87-92CE7241BD62}"/>
              </a:ext>
            </a:extLst>
          </p:cNvPr>
          <p:cNvGrpSpPr>
            <a:grpSpLocks/>
          </p:cNvGrpSpPr>
          <p:nvPr/>
        </p:nvGrpSpPr>
        <p:grpSpPr bwMode="auto">
          <a:xfrm>
            <a:off x="503238" y="908050"/>
            <a:ext cx="8172450" cy="5975350"/>
            <a:chOff x="539552" y="908720"/>
            <a:chExt cx="8157581" cy="5974680"/>
          </a:xfrm>
        </p:grpSpPr>
        <p:cxnSp>
          <p:nvCxnSpPr>
            <p:cNvPr id="5" name="Gerade Verbindung 8">
              <a:extLst>
                <a:ext uri="{FF2B5EF4-FFF2-40B4-BE49-F238E27FC236}">
                  <a16:creationId xmlns:a16="http://schemas.microsoft.com/office/drawing/2014/main" id="{3085AF5B-D06D-495D-93D3-DAAA8031EFA9}"/>
                </a:ext>
              </a:extLst>
            </p:cNvPr>
            <p:cNvCxnSpPr>
              <a:cxnSpLocks noChangeShapeType="1"/>
            </p:cNvCxnSpPr>
            <p:nvPr/>
          </p:nvCxnSpPr>
          <p:spPr bwMode="auto">
            <a:xfrm>
              <a:off x="547475" y="927768"/>
              <a:ext cx="0" cy="5949283"/>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6" name="Gerade Verbindung 9">
              <a:extLst>
                <a:ext uri="{FF2B5EF4-FFF2-40B4-BE49-F238E27FC236}">
                  <a16:creationId xmlns:a16="http://schemas.microsoft.com/office/drawing/2014/main" id="{32EF9EDA-17D5-496A-8E8A-2B6A9B47232B}"/>
                </a:ext>
              </a:extLst>
            </p:cNvPr>
            <p:cNvCxnSpPr>
              <a:cxnSpLocks noChangeShapeType="1"/>
            </p:cNvCxnSpPr>
            <p:nvPr/>
          </p:nvCxnSpPr>
          <p:spPr bwMode="auto">
            <a:xfrm>
              <a:off x="8690795" y="908720"/>
              <a:ext cx="0" cy="5974680"/>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7" name="Gerade Verbindung 6">
              <a:extLst>
                <a:ext uri="{FF2B5EF4-FFF2-40B4-BE49-F238E27FC236}">
                  <a16:creationId xmlns:a16="http://schemas.microsoft.com/office/drawing/2014/main" id="{6FB5E781-90F2-41B0-B553-B96FAF90A154}"/>
                </a:ext>
              </a:extLst>
            </p:cNvPr>
            <p:cNvCxnSpPr>
              <a:cxnSpLocks noChangeShapeType="1"/>
            </p:cNvCxnSpPr>
            <p:nvPr/>
          </p:nvCxnSpPr>
          <p:spPr bwMode="auto">
            <a:xfrm>
              <a:off x="553813" y="1162692"/>
              <a:ext cx="8141735" cy="0"/>
            </a:xfrm>
            <a:prstGeom prst="line">
              <a:avLst/>
            </a:prstGeom>
            <a:noFill/>
            <a:ln w="9525">
              <a:solidFill>
                <a:schemeClr val="accent4"/>
              </a:solidFill>
              <a:prstDash val="dash"/>
              <a:round/>
              <a:headEnd/>
              <a:tailEnd/>
            </a:ln>
            <a:extLst>
              <a:ext uri="{909E8E84-426E-40DD-AFC4-6F175D3DCCD1}">
                <a14:hiddenFill xmlns:a14="http://schemas.microsoft.com/office/drawing/2010/main">
                  <a:noFill/>
                </a14:hiddenFill>
              </a:ext>
            </a:extLst>
          </p:spPr>
        </p:cxnSp>
        <p:cxnSp>
          <p:nvCxnSpPr>
            <p:cNvPr id="8" name="Gerade Verbindung 7">
              <a:extLst>
                <a:ext uri="{FF2B5EF4-FFF2-40B4-BE49-F238E27FC236}">
                  <a16:creationId xmlns:a16="http://schemas.microsoft.com/office/drawing/2014/main" id="{A4D0E5F9-6581-4DF6-AB8F-62A40F5A3B19}"/>
                </a:ext>
              </a:extLst>
            </p:cNvPr>
            <p:cNvCxnSpPr>
              <a:cxnSpLocks noChangeShapeType="1"/>
            </p:cNvCxnSpPr>
            <p:nvPr/>
          </p:nvCxnSpPr>
          <p:spPr bwMode="auto">
            <a:xfrm flipV="1">
              <a:off x="539552" y="913482"/>
              <a:ext cx="8157581" cy="15873"/>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9" name="Gerade Verbindung 12">
              <a:extLst>
                <a:ext uri="{FF2B5EF4-FFF2-40B4-BE49-F238E27FC236}">
                  <a16:creationId xmlns:a16="http://schemas.microsoft.com/office/drawing/2014/main" id="{CFECA1D9-D86D-4E6B-9F3B-7317313FE46E}"/>
                </a:ext>
              </a:extLst>
            </p:cNvPr>
            <p:cNvCxnSpPr>
              <a:cxnSpLocks noChangeShapeType="1"/>
            </p:cNvCxnSpPr>
            <p:nvPr userDrawn="1"/>
          </p:nvCxnSpPr>
          <p:spPr bwMode="auto">
            <a:xfrm>
              <a:off x="556982" y="6389743"/>
              <a:ext cx="8130643"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10" name="Gerade Verbindung 12">
              <a:extLst>
                <a:ext uri="{FF2B5EF4-FFF2-40B4-BE49-F238E27FC236}">
                  <a16:creationId xmlns:a16="http://schemas.microsoft.com/office/drawing/2014/main" id="{22234473-C647-499D-9B5D-BF9B879AECDA}"/>
                </a:ext>
              </a:extLst>
            </p:cNvPr>
            <p:cNvCxnSpPr>
              <a:cxnSpLocks noChangeShapeType="1"/>
            </p:cNvCxnSpPr>
            <p:nvPr userDrawn="1"/>
          </p:nvCxnSpPr>
          <p:spPr bwMode="auto">
            <a:xfrm>
              <a:off x="547475" y="1515077"/>
              <a:ext cx="8143320"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grpSp>
      <p:sp>
        <p:nvSpPr>
          <p:cNvPr id="3" name="Titel 1"/>
          <p:cNvSpPr>
            <a:spLocks noGrp="1"/>
          </p:cNvSpPr>
          <p:nvPr>
            <p:ph type="title"/>
          </p:nvPr>
        </p:nvSpPr>
        <p:spPr>
          <a:xfrm>
            <a:off x="3635898" y="2996953"/>
            <a:ext cx="1800200" cy="934871"/>
          </a:xfrm>
        </p:spPr>
        <p:txBody>
          <a:bodyPr/>
          <a:lstStyle>
            <a:lvl1pPr>
              <a:defRPr sz="2250">
                <a:solidFill>
                  <a:srgbClr val="999999"/>
                </a:solidFill>
              </a:defRPr>
            </a:lvl1pPr>
          </a:lstStyle>
          <a:p>
            <a:r>
              <a:rPr lang="en-US"/>
              <a:t>Click to edit Master title style</a:t>
            </a:r>
            <a:endParaRPr lang="de-DE" dirty="0"/>
          </a:p>
        </p:txBody>
      </p:sp>
    </p:spTree>
    <p:extLst>
      <p:ext uri="{BB962C8B-B14F-4D97-AF65-F5344CB8AC3E}">
        <p14:creationId xmlns:p14="http://schemas.microsoft.com/office/powerpoint/2010/main" val="778731881"/>
      </p:ext>
    </p:extLst>
  </p:cSld>
  <p:clrMapOvr>
    <a:masterClrMapping/>
  </p:clrMapOvr>
  <p:transition spd="slow"/>
</p:sldLayout>
</file>

<file path=ppt/slideLayouts/slideLayout8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19">
            <a:extLst>
              <a:ext uri="{FF2B5EF4-FFF2-40B4-BE49-F238E27FC236}">
                <a16:creationId xmlns:a16="http://schemas.microsoft.com/office/drawing/2014/main" id="{4E6DAAAA-18C9-408A-B4C1-03465D785D90}"/>
              </a:ext>
            </a:extLst>
          </p:cNvPr>
          <p:cNvSpPr>
            <a:spLocks noGrp="1" noChangeArrowheads="1"/>
          </p:cNvSpPr>
          <p:nvPr>
            <p:ph type="sldNum" idx="10"/>
          </p:nvPr>
        </p:nvSpPr>
        <p:spPr>
          <a:xfrm>
            <a:off x="6553201" y="6248402"/>
            <a:ext cx="2132013" cy="455613"/>
          </a:xfrm>
          <a:prstGeom prst="rect">
            <a:avLst/>
          </a:prstGeom>
        </p:spPr>
        <p:txBody>
          <a:bodyPr vert="horz" wrap="square" lIns="91440" tIns="45720" rIns="91440" bIns="45720" numCol="1" anchor="t" anchorCtr="0" compatLnSpc="1">
            <a:prstTxWarp prst="textNoShape">
              <a:avLst/>
            </a:prstTxWarp>
          </a:bodyPr>
          <a:lstStyle>
            <a:lvl1pPr>
              <a:defRPr/>
            </a:lvl1pPr>
          </a:lstStyle>
          <a:p>
            <a:fld id="{839A67E1-EAEF-4900-9B33-ED88AAFAF398}" type="slidenum">
              <a:rPr lang="en-US" altLang="en-US"/>
              <a:pPr/>
              <a:t>‹#›</a:t>
            </a:fld>
            <a:endParaRPr lang="en-US" altLang="en-US"/>
          </a:p>
        </p:txBody>
      </p:sp>
    </p:spTree>
    <p:extLst>
      <p:ext uri="{BB962C8B-B14F-4D97-AF65-F5344CB8AC3E}">
        <p14:creationId xmlns:p14="http://schemas.microsoft.com/office/powerpoint/2010/main" val="925687290"/>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373949"/>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4" name="Rectangle 19">
            <a:extLst>
              <a:ext uri="{FF2B5EF4-FFF2-40B4-BE49-F238E27FC236}">
                <a16:creationId xmlns:a16="http://schemas.microsoft.com/office/drawing/2014/main" id="{EA60B43F-AAE3-468F-8CF7-51BC58E3EDAC}"/>
              </a:ext>
            </a:extLst>
          </p:cNvPr>
          <p:cNvSpPr>
            <a:spLocks noGrp="1" noChangeArrowheads="1"/>
          </p:cNvSpPr>
          <p:nvPr>
            <p:ph type="sldNum" idx="10"/>
          </p:nvPr>
        </p:nvSpPr>
        <p:spPr>
          <a:xfrm>
            <a:off x="6553201" y="6248402"/>
            <a:ext cx="2132013" cy="455613"/>
          </a:xfrm>
          <a:prstGeom prst="rect">
            <a:avLst/>
          </a:prstGeom>
        </p:spPr>
        <p:txBody>
          <a:bodyPr vert="horz" wrap="square" lIns="91440" tIns="45720" rIns="91440" bIns="45720" numCol="1" anchor="t" anchorCtr="0" compatLnSpc="1">
            <a:prstTxWarp prst="textNoShape">
              <a:avLst/>
            </a:prstTxWarp>
          </a:bodyPr>
          <a:lstStyle>
            <a:lvl1pPr>
              <a:defRPr/>
            </a:lvl1pPr>
          </a:lstStyle>
          <a:p>
            <a:fld id="{398B2AA2-3FED-4BDB-8AB5-E4192385DD4B}" type="slidenum">
              <a:rPr lang="en-US" altLang="en-US"/>
              <a:pPr/>
              <a:t>‹#›</a:t>
            </a:fld>
            <a:endParaRPr lang="en-US" altLang="en-US"/>
          </a:p>
        </p:txBody>
      </p:sp>
    </p:spTree>
    <p:extLst>
      <p:ext uri="{BB962C8B-B14F-4D97-AF65-F5344CB8AC3E}">
        <p14:creationId xmlns:p14="http://schemas.microsoft.com/office/powerpoint/2010/main" val="4007661866"/>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1" y="457201"/>
            <a:ext cx="8228013" cy="373949"/>
          </a:xfrm>
        </p:spPr>
        <p:txBody>
          <a:bodyPr/>
          <a:lstStyle/>
          <a:p>
            <a:r>
              <a:rPr lang="en-US"/>
              <a:t>Click to edit Master title style</a:t>
            </a:r>
          </a:p>
        </p:txBody>
      </p:sp>
      <p:sp>
        <p:nvSpPr>
          <p:cNvPr id="3" name="Table Placeholder 2"/>
          <p:cNvSpPr>
            <a:spLocks noGrp="1"/>
          </p:cNvSpPr>
          <p:nvPr>
            <p:ph type="tbl" idx="1"/>
          </p:nvPr>
        </p:nvSpPr>
        <p:spPr>
          <a:xfrm>
            <a:off x="457201" y="1981202"/>
            <a:ext cx="8228013" cy="3884613"/>
          </a:xfrm>
        </p:spPr>
        <p:txBody>
          <a:bodyPr>
            <a:noAutofit/>
          </a:bodyPr>
          <a:lstStyle/>
          <a:p>
            <a:pPr lvl="0"/>
            <a:endParaRPr lang="en-US" noProof="0"/>
          </a:p>
        </p:txBody>
      </p:sp>
      <p:sp>
        <p:nvSpPr>
          <p:cNvPr id="4" name="Rectangle 2">
            <a:extLst>
              <a:ext uri="{FF2B5EF4-FFF2-40B4-BE49-F238E27FC236}">
                <a16:creationId xmlns:a16="http://schemas.microsoft.com/office/drawing/2014/main" id="{C5D01DE1-3406-4CC9-A648-044BECD034F3}"/>
              </a:ext>
            </a:extLst>
          </p:cNvPr>
          <p:cNvSpPr>
            <a:spLocks noGrp="1" noChangeArrowheads="1"/>
          </p:cNvSpPr>
          <p:nvPr>
            <p:ph type="sldNum" idx="10"/>
          </p:nvPr>
        </p:nvSpPr>
        <p:spPr>
          <a:xfrm>
            <a:off x="6553201" y="6248402"/>
            <a:ext cx="2132013" cy="455613"/>
          </a:xfrm>
          <a:prstGeom prst="rect">
            <a:avLst/>
          </a:prstGeom>
        </p:spPr>
        <p:txBody>
          <a:bodyPr vert="horz" wrap="square" lIns="91440" tIns="45720" rIns="91440" bIns="45720" numCol="1" anchor="t" anchorCtr="0" compatLnSpc="1">
            <a:prstTxWarp prst="textNoShape">
              <a:avLst/>
            </a:prstTxWarp>
          </a:bodyPr>
          <a:lstStyle>
            <a:lvl1pPr>
              <a:defRPr/>
            </a:lvl1pPr>
          </a:lstStyle>
          <a:p>
            <a:fld id="{284D1C07-D6C3-4906-A2F6-DFE8726DCE09}" type="slidenum">
              <a:rPr lang="en-US" altLang="en-US"/>
              <a:pPr/>
              <a:t>‹#›</a:t>
            </a:fld>
            <a:endParaRPr lang="en-US" altLang="en-US"/>
          </a:p>
        </p:txBody>
      </p:sp>
    </p:spTree>
    <p:extLst>
      <p:ext uri="{BB962C8B-B14F-4D97-AF65-F5344CB8AC3E}">
        <p14:creationId xmlns:p14="http://schemas.microsoft.com/office/powerpoint/2010/main" val="232588423"/>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73949"/>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F1F1034D-8F9E-4C62-BB0F-EB76B98DA9C3}"/>
              </a:ext>
            </a:extLst>
          </p:cNvPr>
          <p:cNvSpPr>
            <a:spLocks noGrp="1" noChangeArrowheads="1"/>
          </p:cNvSpPr>
          <p:nvPr>
            <p:ph type="sldNum" idx="10"/>
          </p:nvPr>
        </p:nvSpPr>
        <p:spPr>
          <a:xfrm>
            <a:off x="6553201" y="6248402"/>
            <a:ext cx="2132013" cy="455613"/>
          </a:xfrm>
          <a:prstGeom prst="rect">
            <a:avLst/>
          </a:prstGeom>
        </p:spPr>
        <p:txBody>
          <a:bodyPr vert="horz" wrap="square" lIns="91440" tIns="45720" rIns="91440" bIns="45720" numCol="1" anchor="t" anchorCtr="0" compatLnSpc="1">
            <a:prstTxWarp prst="textNoShape">
              <a:avLst/>
            </a:prstTxWarp>
          </a:bodyPr>
          <a:lstStyle>
            <a:lvl1pPr>
              <a:defRPr/>
            </a:lvl1pPr>
          </a:lstStyle>
          <a:p>
            <a:fld id="{C5F53943-70A9-4915-84AE-4550B9A5D87D}" type="slidenum">
              <a:rPr lang="en-US" altLang="en-US"/>
              <a:pPr/>
              <a:t>‹#›</a:t>
            </a:fld>
            <a:endParaRPr lang="en-US" altLang="en-US"/>
          </a:p>
        </p:txBody>
      </p:sp>
    </p:spTree>
    <p:extLst>
      <p:ext uri="{BB962C8B-B14F-4D97-AF65-F5344CB8AC3E}">
        <p14:creationId xmlns:p14="http://schemas.microsoft.com/office/powerpoint/2010/main" val="2011283499"/>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981202"/>
            <a:ext cx="4037013" cy="38846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6613" y="1981202"/>
            <a:ext cx="4038600" cy="38846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83717738-FE15-4DFA-B486-89FAE454CACA}"/>
              </a:ext>
            </a:extLst>
          </p:cNvPr>
          <p:cNvSpPr>
            <a:spLocks noGrp="1" noChangeArrowheads="1"/>
          </p:cNvSpPr>
          <p:nvPr>
            <p:ph type="sldNum" idx="10"/>
          </p:nvPr>
        </p:nvSpPr>
        <p:spPr>
          <a:xfrm>
            <a:off x="6553201" y="6248402"/>
            <a:ext cx="2132013" cy="455613"/>
          </a:xfrm>
          <a:prstGeom prst="rect">
            <a:avLst/>
          </a:prstGeom>
        </p:spPr>
        <p:txBody>
          <a:bodyPr vert="horz" wrap="square" lIns="91440" tIns="45720" rIns="91440" bIns="45720" numCol="1" anchor="t" anchorCtr="0" compatLnSpc="1">
            <a:prstTxWarp prst="textNoShape">
              <a:avLst/>
            </a:prstTxWarp>
          </a:bodyPr>
          <a:lstStyle>
            <a:lvl1pPr>
              <a:defRPr/>
            </a:lvl1pPr>
          </a:lstStyle>
          <a:p>
            <a:fld id="{DC62A2DE-3A84-4697-B241-C9CD60E7213D}" type="slidenum">
              <a:rPr lang="en-US" altLang="en-US"/>
              <a:pPr/>
              <a:t>‹#›</a:t>
            </a:fld>
            <a:endParaRPr lang="en-US" altLang="en-US"/>
          </a:p>
        </p:txBody>
      </p:sp>
    </p:spTree>
    <p:extLst>
      <p:ext uri="{BB962C8B-B14F-4D97-AF65-F5344CB8AC3E}">
        <p14:creationId xmlns:p14="http://schemas.microsoft.com/office/powerpoint/2010/main" val="3912027797"/>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373949"/>
          </a:xfrm>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4DEB6BE9-0A99-4571-ABDB-2CD5CA2CB090}"/>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3BDD8549-4F8B-4116-BE08-97B0EB2284D8}"/>
              </a:ext>
            </a:extLst>
          </p:cNvPr>
          <p:cNvSpPr>
            <a:spLocks noGrp="1" noChangeArrowheads="1"/>
          </p:cNvSpPr>
          <p:nvPr>
            <p:ph type="sldNum" sz="quarter" idx="11"/>
          </p:nvPr>
        </p:nvSpPr>
        <p:spPr>
          <a:xfrm>
            <a:off x="6553201" y="6248402"/>
            <a:ext cx="2132013" cy="455613"/>
          </a:xfrm>
          <a:prstGeom prst="rect">
            <a:avLst/>
          </a:prstGeom>
        </p:spPr>
        <p:txBody>
          <a:bodyPr vert="horz" wrap="square" lIns="91440" tIns="45720" rIns="91440" bIns="45720" numCol="1" anchor="t" anchorCtr="0" compatLnSpc="1">
            <a:prstTxWarp prst="textNoShape">
              <a:avLst/>
            </a:prstTxWarp>
          </a:bodyPr>
          <a:lstStyle>
            <a:lvl1pPr>
              <a:defRPr/>
            </a:lvl1pPr>
          </a:lstStyle>
          <a:p>
            <a:fld id="{B165A8A2-31CE-410B-944B-76C0B9B11F65}" type="slidenum">
              <a:rPr lang="en-US" altLang="en-US"/>
              <a:pPr/>
              <a:t>‹#›</a:t>
            </a:fld>
            <a:endParaRPr lang="en-US" altLang="en-US"/>
          </a:p>
        </p:txBody>
      </p:sp>
      <p:sp>
        <p:nvSpPr>
          <p:cNvPr id="7" name="Rectangle 16">
            <a:extLst>
              <a:ext uri="{FF2B5EF4-FFF2-40B4-BE49-F238E27FC236}">
                <a16:creationId xmlns:a16="http://schemas.microsoft.com/office/drawing/2014/main" id="{151ABD1C-6DC7-4500-A332-AD77D37333A0}"/>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3410337337"/>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373949"/>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3927A159-9E09-414C-B18E-E12FF039AC2F}"/>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D2D2CA56-3862-4C45-8419-DB1F19A522F3}"/>
              </a:ext>
            </a:extLst>
          </p:cNvPr>
          <p:cNvSpPr>
            <a:spLocks noGrp="1" noChangeArrowheads="1"/>
          </p:cNvSpPr>
          <p:nvPr>
            <p:ph type="sldNum" sz="quarter" idx="11"/>
          </p:nvPr>
        </p:nvSpPr>
        <p:spPr>
          <a:xfrm>
            <a:off x="6553201" y="6248402"/>
            <a:ext cx="2132013" cy="455613"/>
          </a:xfrm>
          <a:prstGeom prst="rect">
            <a:avLst/>
          </a:prstGeom>
        </p:spPr>
        <p:txBody>
          <a:bodyPr vert="horz" wrap="square" lIns="91440" tIns="45720" rIns="91440" bIns="45720" numCol="1" anchor="t" anchorCtr="0" compatLnSpc="1">
            <a:prstTxWarp prst="textNoShape">
              <a:avLst/>
            </a:prstTxWarp>
          </a:bodyPr>
          <a:lstStyle>
            <a:lvl1pPr>
              <a:defRPr/>
            </a:lvl1pPr>
          </a:lstStyle>
          <a:p>
            <a:fld id="{8D1F4903-43D0-4D27-B65D-41F57D1B6DCE}" type="slidenum">
              <a:rPr lang="en-US" altLang="en-US"/>
              <a:pPr/>
              <a:t>‹#›</a:t>
            </a:fld>
            <a:endParaRPr lang="en-US" altLang="en-US"/>
          </a:p>
        </p:txBody>
      </p:sp>
      <p:sp>
        <p:nvSpPr>
          <p:cNvPr id="7" name="Rectangle 16">
            <a:extLst>
              <a:ext uri="{FF2B5EF4-FFF2-40B4-BE49-F238E27FC236}">
                <a16:creationId xmlns:a16="http://schemas.microsoft.com/office/drawing/2014/main" id="{D356AFC3-0B8C-475D-BFD1-AA73D409D089}"/>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252277354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415498"/>
          </a:xfrm>
        </p:spPr>
        <p:txBody>
          <a:bodyPr/>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2">
            <a:extLst>
              <a:ext uri="{FF2B5EF4-FFF2-40B4-BE49-F238E27FC236}">
                <a16:creationId xmlns:a16="http://schemas.microsoft.com/office/drawing/2014/main" id="{91A1303F-3F9B-49DC-99F3-FACCB217C77E}"/>
              </a:ext>
            </a:extLst>
          </p:cNvPr>
          <p:cNvSpPr>
            <a:spLocks noGrp="1" noChangeArrowheads="1"/>
          </p:cNvSpPr>
          <p:nvPr>
            <p:ph type="sldNum" idx="10"/>
          </p:nvPr>
        </p:nvSpPr>
        <p:spPr>
          <a:xfrm>
            <a:off x="6553201" y="6248402"/>
            <a:ext cx="2132013" cy="455613"/>
          </a:xfrm>
          <a:prstGeom prst="rect">
            <a:avLst/>
          </a:prstGeom>
        </p:spPr>
        <p:txBody>
          <a:bodyPr vert="horz" wrap="square" lIns="91440" tIns="45720" rIns="91440" bIns="45720" numCol="1" anchor="t" anchorCtr="0" compatLnSpc="1">
            <a:prstTxWarp prst="textNoShape">
              <a:avLst/>
            </a:prstTxWarp>
          </a:bodyPr>
          <a:lstStyle>
            <a:lvl1pPr>
              <a:defRPr/>
            </a:lvl1pPr>
          </a:lstStyle>
          <a:p>
            <a:fld id="{740E6819-E328-4781-A0C4-1B1B15563FCA}" type="slidenum">
              <a:rPr lang="en-US" altLang="en-US"/>
              <a:pPr/>
              <a:t>‹#›</a:t>
            </a:fld>
            <a:endParaRPr lang="en-US" altLang="en-US"/>
          </a:p>
        </p:txBody>
      </p:sp>
    </p:spTree>
    <p:extLst>
      <p:ext uri="{BB962C8B-B14F-4D97-AF65-F5344CB8AC3E}">
        <p14:creationId xmlns:p14="http://schemas.microsoft.com/office/powerpoint/2010/main" val="156455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8_basic grid">
    <p:spTree>
      <p:nvGrpSpPr>
        <p:cNvPr id="1" name=""/>
        <p:cNvGrpSpPr/>
        <p:nvPr/>
      </p:nvGrpSpPr>
      <p:grpSpPr>
        <a:xfrm>
          <a:off x="0" y="0"/>
          <a:ext cx="0" cy="0"/>
          <a:chOff x="0" y="0"/>
          <a:chExt cx="0" cy="0"/>
        </a:xfrm>
      </p:grpSpPr>
      <p:grpSp>
        <p:nvGrpSpPr>
          <p:cNvPr id="4" name="Gruppierung 26">
            <a:extLst>
              <a:ext uri="{FF2B5EF4-FFF2-40B4-BE49-F238E27FC236}">
                <a16:creationId xmlns:a16="http://schemas.microsoft.com/office/drawing/2014/main" id="{28DAC975-BA3C-4EFB-BC87-92CE7241BD62}"/>
              </a:ext>
            </a:extLst>
          </p:cNvPr>
          <p:cNvGrpSpPr>
            <a:grpSpLocks/>
          </p:cNvGrpSpPr>
          <p:nvPr/>
        </p:nvGrpSpPr>
        <p:grpSpPr bwMode="auto">
          <a:xfrm>
            <a:off x="503238" y="908050"/>
            <a:ext cx="8172450" cy="5975350"/>
            <a:chOff x="539552" y="908720"/>
            <a:chExt cx="8157581" cy="5974680"/>
          </a:xfrm>
        </p:grpSpPr>
        <p:cxnSp>
          <p:nvCxnSpPr>
            <p:cNvPr id="5" name="Gerade Verbindung 8">
              <a:extLst>
                <a:ext uri="{FF2B5EF4-FFF2-40B4-BE49-F238E27FC236}">
                  <a16:creationId xmlns:a16="http://schemas.microsoft.com/office/drawing/2014/main" id="{3085AF5B-D06D-495D-93D3-DAAA8031EFA9}"/>
                </a:ext>
              </a:extLst>
            </p:cNvPr>
            <p:cNvCxnSpPr>
              <a:cxnSpLocks noChangeShapeType="1"/>
            </p:cNvCxnSpPr>
            <p:nvPr/>
          </p:nvCxnSpPr>
          <p:spPr bwMode="auto">
            <a:xfrm>
              <a:off x="547475" y="927768"/>
              <a:ext cx="0" cy="5949283"/>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6" name="Gerade Verbindung 9">
              <a:extLst>
                <a:ext uri="{FF2B5EF4-FFF2-40B4-BE49-F238E27FC236}">
                  <a16:creationId xmlns:a16="http://schemas.microsoft.com/office/drawing/2014/main" id="{32EF9EDA-17D5-496A-8E8A-2B6A9B47232B}"/>
                </a:ext>
              </a:extLst>
            </p:cNvPr>
            <p:cNvCxnSpPr>
              <a:cxnSpLocks noChangeShapeType="1"/>
            </p:cNvCxnSpPr>
            <p:nvPr/>
          </p:nvCxnSpPr>
          <p:spPr bwMode="auto">
            <a:xfrm>
              <a:off x="8690795" y="908720"/>
              <a:ext cx="0" cy="5974680"/>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7" name="Gerade Verbindung 6">
              <a:extLst>
                <a:ext uri="{FF2B5EF4-FFF2-40B4-BE49-F238E27FC236}">
                  <a16:creationId xmlns:a16="http://schemas.microsoft.com/office/drawing/2014/main" id="{6FB5E781-90F2-41B0-B553-B96FAF90A154}"/>
                </a:ext>
              </a:extLst>
            </p:cNvPr>
            <p:cNvCxnSpPr>
              <a:cxnSpLocks noChangeShapeType="1"/>
            </p:cNvCxnSpPr>
            <p:nvPr/>
          </p:nvCxnSpPr>
          <p:spPr bwMode="auto">
            <a:xfrm>
              <a:off x="553813" y="1162692"/>
              <a:ext cx="8141735" cy="0"/>
            </a:xfrm>
            <a:prstGeom prst="line">
              <a:avLst/>
            </a:prstGeom>
            <a:noFill/>
            <a:ln w="9525">
              <a:solidFill>
                <a:schemeClr val="accent4"/>
              </a:solidFill>
              <a:prstDash val="dash"/>
              <a:round/>
              <a:headEnd/>
              <a:tailEnd/>
            </a:ln>
            <a:extLst>
              <a:ext uri="{909E8E84-426E-40DD-AFC4-6F175D3DCCD1}">
                <a14:hiddenFill xmlns:a14="http://schemas.microsoft.com/office/drawing/2010/main">
                  <a:noFill/>
                </a14:hiddenFill>
              </a:ext>
            </a:extLst>
          </p:spPr>
        </p:cxnSp>
        <p:cxnSp>
          <p:nvCxnSpPr>
            <p:cNvPr id="8" name="Gerade Verbindung 7">
              <a:extLst>
                <a:ext uri="{FF2B5EF4-FFF2-40B4-BE49-F238E27FC236}">
                  <a16:creationId xmlns:a16="http://schemas.microsoft.com/office/drawing/2014/main" id="{A4D0E5F9-6581-4DF6-AB8F-62A40F5A3B19}"/>
                </a:ext>
              </a:extLst>
            </p:cNvPr>
            <p:cNvCxnSpPr>
              <a:cxnSpLocks noChangeShapeType="1"/>
            </p:cNvCxnSpPr>
            <p:nvPr/>
          </p:nvCxnSpPr>
          <p:spPr bwMode="auto">
            <a:xfrm flipV="1">
              <a:off x="539552" y="913482"/>
              <a:ext cx="8157581" cy="15873"/>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9" name="Gerade Verbindung 12">
              <a:extLst>
                <a:ext uri="{FF2B5EF4-FFF2-40B4-BE49-F238E27FC236}">
                  <a16:creationId xmlns:a16="http://schemas.microsoft.com/office/drawing/2014/main" id="{CFECA1D9-D86D-4E6B-9F3B-7317313FE46E}"/>
                </a:ext>
              </a:extLst>
            </p:cNvPr>
            <p:cNvCxnSpPr>
              <a:cxnSpLocks noChangeShapeType="1"/>
            </p:cNvCxnSpPr>
            <p:nvPr userDrawn="1"/>
          </p:nvCxnSpPr>
          <p:spPr bwMode="auto">
            <a:xfrm>
              <a:off x="556982" y="6389743"/>
              <a:ext cx="8130643"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10" name="Gerade Verbindung 12">
              <a:extLst>
                <a:ext uri="{FF2B5EF4-FFF2-40B4-BE49-F238E27FC236}">
                  <a16:creationId xmlns:a16="http://schemas.microsoft.com/office/drawing/2014/main" id="{22234473-C647-499D-9B5D-BF9B879AECDA}"/>
                </a:ext>
              </a:extLst>
            </p:cNvPr>
            <p:cNvCxnSpPr>
              <a:cxnSpLocks noChangeShapeType="1"/>
            </p:cNvCxnSpPr>
            <p:nvPr userDrawn="1"/>
          </p:nvCxnSpPr>
          <p:spPr bwMode="auto">
            <a:xfrm>
              <a:off x="547475" y="1515077"/>
              <a:ext cx="8143320"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grpSp>
      <p:sp>
        <p:nvSpPr>
          <p:cNvPr id="3" name="Titel 1"/>
          <p:cNvSpPr>
            <a:spLocks noGrp="1"/>
          </p:cNvSpPr>
          <p:nvPr>
            <p:ph type="title"/>
          </p:nvPr>
        </p:nvSpPr>
        <p:spPr>
          <a:xfrm>
            <a:off x="3635897" y="2996952"/>
            <a:ext cx="1800200" cy="504056"/>
          </a:xfrm>
        </p:spPr>
        <p:txBody>
          <a:bodyPr/>
          <a:lstStyle>
            <a:lvl1pPr>
              <a:defRPr sz="3000">
                <a:solidFill>
                  <a:srgbClr val="999999"/>
                </a:solidFill>
              </a:defRPr>
            </a:lvl1pPr>
          </a:lstStyle>
          <a:p>
            <a:r>
              <a:rPr lang="en-US"/>
              <a:t>Click to edit Master title style</a:t>
            </a:r>
            <a:endParaRPr lang="de-DE" dirty="0"/>
          </a:p>
        </p:txBody>
      </p:sp>
    </p:spTree>
    <p:extLst>
      <p:ext uri="{BB962C8B-B14F-4D97-AF65-F5344CB8AC3E}">
        <p14:creationId xmlns:p14="http://schemas.microsoft.com/office/powerpoint/2010/main" val="4047226538"/>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2.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8.xml"/><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theme" Target="../theme/theme3.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9.xml"/><Relationship Id="rId3" Type="http://schemas.openxmlformats.org/officeDocument/2006/relationships/slideLayout" Target="../slideLayouts/slideLayout44.xml"/><Relationship Id="rId7" Type="http://schemas.openxmlformats.org/officeDocument/2006/relationships/slideLayout" Target="../slideLayouts/slideLayout48.xml"/><Relationship Id="rId12" Type="http://schemas.openxmlformats.org/officeDocument/2006/relationships/theme" Target="../theme/theme4.xml"/><Relationship Id="rId2" Type="http://schemas.openxmlformats.org/officeDocument/2006/relationships/slideLayout" Target="../slideLayouts/slideLayout43.xml"/><Relationship Id="rId1" Type="http://schemas.openxmlformats.org/officeDocument/2006/relationships/slideLayout" Target="../slideLayouts/slideLayout42.xml"/><Relationship Id="rId6" Type="http://schemas.openxmlformats.org/officeDocument/2006/relationships/slideLayout" Target="../slideLayouts/slideLayout47.xml"/><Relationship Id="rId11" Type="http://schemas.openxmlformats.org/officeDocument/2006/relationships/slideLayout" Target="../slideLayouts/slideLayout52.xml"/><Relationship Id="rId5" Type="http://schemas.openxmlformats.org/officeDocument/2006/relationships/slideLayout" Target="../slideLayouts/slideLayout46.xml"/><Relationship Id="rId10" Type="http://schemas.openxmlformats.org/officeDocument/2006/relationships/slideLayout" Target="../slideLayouts/slideLayout51.xml"/><Relationship Id="rId4" Type="http://schemas.openxmlformats.org/officeDocument/2006/relationships/slideLayout" Target="../slideLayouts/slideLayout45.xml"/><Relationship Id="rId9" Type="http://schemas.openxmlformats.org/officeDocument/2006/relationships/slideLayout" Target="../slideLayouts/slideLayout50.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0.xml"/><Relationship Id="rId13" Type="http://schemas.openxmlformats.org/officeDocument/2006/relationships/slideLayout" Target="../slideLayouts/slideLayout65.xml"/><Relationship Id="rId18" Type="http://schemas.openxmlformats.org/officeDocument/2006/relationships/slideLayout" Target="../slideLayouts/slideLayout70.xml"/><Relationship Id="rId3" Type="http://schemas.openxmlformats.org/officeDocument/2006/relationships/slideLayout" Target="../slideLayouts/slideLayout55.xml"/><Relationship Id="rId21" Type="http://schemas.openxmlformats.org/officeDocument/2006/relationships/image" Target="../media/image1.png"/><Relationship Id="rId7" Type="http://schemas.openxmlformats.org/officeDocument/2006/relationships/slideLayout" Target="../slideLayouts/slideLayout59.xml"/><Relationship Id="rId12" Type="http://schemas.openxmlformats.org/officeDocument/2006/relationships/slideLayout" Target="../slideLayouts/slideLayout64.xml"/><Relationship Id="rId17" Type="http://schemas.openxmlformats.org/officeDocument/2006/relationships/slideLayout" Target="../slideLayouts/slideLayout69.xml"/><Relationship Id="rId2" Type="http://schemas.openxmlformats.org/officeDocument/2006/relationships/slideLayout" Target="../slideLayouts/slideLayout54.xml"/><Relationship Id="rId16" Type="http://schemas.openxmlformats.org/officeDocument/2006/relationships/slideLayout" Target="../slideLayouts/slideLayout68.xml"/><Relationship Id="rId20" Type="http://schemas.openxmlformats.org/officeDocument/2006/relationships/theme" Target="../theme/theme5.xml"/><Relationship Id="rId1" Type="http://schemas.openxmlformats.org/officeDocument/2006/relationships/slideLayout" Target="../slideLayouts/slideLayout53.xml"/><Relationship Id="rId6" Type="http://schemas.openxmlformats.org/officeDocument/2006/relationships/slideLayout" Target="../slideLayouts/slideLayout58.xml"/><Relationship Id="rId11" Type="http://schemas.openxmlformats.org/officeDocument/2006/relationships/slideLayout" Target="../slideLayouts/slideLayout63.xml"/><Relationship Id="rId5" Type="http://schemas.openxmlformats.org/officeDocument/2006/relationships/slideLayout" Target="../slideLayouts/slideLayout57.xml"/><Relationship Id="rId15" Type="http://schemas.openxmlformats.org/officeDocument/2006/relationships/slideLayout" Target="../slideLayouts/slideLayout67.xml"/><Relationship Id="rId10" Type="http://schemas.openxmlformats.org/officeDocument/2006/relationships/slideLayout" Target="../slideLayouts/slideLayout62.xml"/><Relationship Id="rId19" Type="http://schemas.openxmlformats.org/officeDocument/2006/relationships/slideLayout" Target="../slideLayouts/slideLayout71.xml"/><Relationship Id="rId4" Type="http://schemas.openxmlformats.org/officeDocument/2006/relationships/slideLayout" Target="../slideLayouts/slideLayout56.xml"/><Relationship Id="rId9" Type="http://schemas.openxmlformats.org/officeDocument/2006/relationships/slideLayout" Target="../slideLayouts/slideLayout61.xml"/><Relationship Id="rId14" Type="http://schemas.openxmlformats.org/officeDocument/2006/relationships/slideLayout" Target="../slideLayouts/slideLayout66.xml"/><Relationship Id="rId22" Type="http://schemas.openxmlformats.org/officeDocument/2006/relationships/image" Target="../media/image2.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9.xml"/><Relationship Id="rId13" Type="http://schemas.openxmlformats.org/officeDocument/2006/relationships/slideLayout" Target="../slideLayouts/slideLayout84.xml"/><Relationship Id="rId18" Type="http://schemas.openxmlformats.org/officeDocument/2006/relationships/theme" Target="../theme/theme6.xml"/><Relationship Id="rId3" Type="http://schemas.openxmlformats.org/officeDocument/2006/relationships/slideLayout" Target="../slideLayouts/slideLayout74.xml"/><Relationship Id="rId7" Type="http://schemas.openxmlformats.org/officeDocument/2006/relationships/slideLayout" Target="../slideLayouts/slideLayout78.xml"/><Relationship Id="rId12" Type="http://schemas.openxmlformats.org/officeDocument/2006/relationships/slideLayout" Target="../slideLayouts/slideLayout83.xml"/><Relationship Id="rId17" Type="http://schemas.openxmlformats.org/officeDocument/2006/relationships/slideLayout" Target="../slideLayouts/slideLayout88.xml"/><Relationship Id="rId2" Type="http://schemas.openxmlformats.org/officeDocument/2006/relationships/slideLayout" Target="../slideLayouts/slideLayout73.xml"/><Relationship Id="rId16" Type="http://schemas.openxmlformats.org/officeDocument/2006/relationships/slideLayout" Target="../slideLayouts/slideLayout87.xml"/><Relationship Id="rId20" Type="http://schemas.openxmlformats.org/officeDocument/2006/relationships/image" Target="../media/image2.png"/><Relationship Id="rId1" Type="http://schemas.openxmlformats.org/officeDocument/2006/relationships/slideLayout" Target="../slideLayouts/slideLayout72.xml"/><Relationship Id="rId6" Type="http://schemas.openxmlformats.org/officeDocument/2006/relationships/slideLayout" Target="../slideLayouts/slideLayout77.xml"/><Relationship Id="rId11" Type="http://schemas.openxmlformats.org/officeDocument/2006/relationships/slideLayout" Target="../slideLayouts/slideLayout82.xml"/><Relationship Id="rId5" Type="http://schemas.openxmlformats.org/officeDocument/2006/relationships/slideLayout" Target="../slideLayouts/slideLayout76.xml"/><Relationship Id="rId15" Type="http://schemas.openxmlformats.org/officeDocument/2006/relationships/slideLayout" Target="../slideLayouts/slideLayout86.xml"/><Relationship Id="rId10" Type="http://schemas.openxmlformats.org/officeDocument/2006/relationships/slideLayout" Target="../slideLayouts/slideLayout81.xml"/><Relationship Id="rId19" Type="http://schemas.openxmlformats.org/officeDocument/2006/relationships/image" Target="../media/image1.png"/><Relationship Id="rId4" Type="http://schemas.openxmlformats.org/officeDocument/2006/relationships/slideLayout" Target="../slideLayouts/slideLayout75.xml"/><Relationship Id="rId9" Type="http://schemas.openxmlformats.org/officeDocument/2006/relationships/slideLayout" Target="../slideLayouts/slideLayout80.xml"/><Relationship Id="rId14" Type="http://schemas.openxmlformats.org/officeDocument/2006/relationships/slideLayout" Target="../slideLayouts/slideLayout8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5">
            <a:extLst>
              <a:ext uri="{FF2B5EF4-FFF2-40B4-BE49-F238E27FC236}">
                <a16:creationId xmlns:a16="http://schemas.microsoft.com/office/drawing/2014/main" id="{132D9872-9A19-4FDB-A3E3-F0F96D967FF9}"/>
              </a:ext>
            </a:extLst>
          </p:cNvPr>
          <p:cNvSpPr>
            <a:spLocks noGrp="1" noChangeArrowheads="1"/>
          </p:cNvSpPr>
          <p:nvPr>
            <p:ph type="title"/>
          </p:nvPr>
        </p:nvSpPr>
        <p:spPr bwMode="auto">
          <a:xfrm>
            <a:off x="520700" y="917575"/>
            <a:ext cx="8154988"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de-DE" altLang="en-US"/>
              <a:t>Click to edit Headline</a:t>
            </a:r>
          </a:p>
        </p:txBody>
      </p:sp>
      <p:sp>
        <p:nvSpPr>
          <p:cNvPr id="2051" name="Rectangle 6">
            <a:extLst>
              <a:ext uri="{FF2B5EF4-FFF2-40B4-BE49-F238E27FC236}">
                <a16:creationId xmlns:a16="http://schemas.microsoft.com/office/drawing/2014/main" id="{5E703155-7239-42A6-A6AA-33BFC3CD44FF}"/>
              </a:ext>
            </a:extLst>
          </p:cNvPr>
          <p:cNvSpPr>
            <a:spLocks noGrp="1" noChangeArrowheads="1"/>
          </p:cNvSpPr>
          <p:nvPr>
            <p:ph type="body" idx="1"/>
          </p:nvPr>
        </p:nvSpPr>
        <p:spPr bwMode="auto">
          <a:xfrm>
            <a:off x="520700" y="1808163"/>
            <a:ext cx="8154988" cy="456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en-US"/>
              <a:t>Click to edit text </a:t>
            </a:r>
          </a:p>
          <a:p>
            <a:pPr lvl="0"/>
            <a:r>
              <a:rPr lang="de-DE" altLang="en-US"/>
              <a:t>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t>
            </a:r>
          </a:p>
        </p:txBody>
      </p:sp>
      <p:pic>
        <p:nvPicPr>
          <p:cNvPr id="2052" name="Bild 1" descr="Kopfbalken.png">
            <a:extLst>
              <a:ext uri="{FF2B5EF4-FFF2-40B4-BE49-F238E27FC236}">
                <a16:creationId xmlns:a16="http://schemas.microsoft.com/office/drawing/2014/main" id="{A2C9EFB3-D338-496B-9B8E-70E54CCB5C04}"/>
              </a:ext>
            </a:extLst>
          </p:cNvPr>
          <p:cNvPicPr>
            <a:picLocks/>
          </p:cNvPicPr>
          <p:nvPr/>
        </p:nvPicPr>
        <p:blipFill>
          <a:blip r:embed="rId21">
            <a:extLst>
              <a:ext uri="{28A0092B-C50C-407E-A947-70E740481C1C}">
                <a14:useLocalDpi xmlns:a14="http://schemas.microsoft.com/office/drawing/2010/main" val="0"/>
              </a:ext>
            </a:extLst>
          </a:blip>
          <a:srcRect/>
          <a:stretch>
            <a:fillRect/>
          </a:stretch>
        </p:blipFill>
        <p:spPr bwMode="auto">
          <a:xfrm>
            <a:off x="203200" y="0"/>
            <a:ext cx="8940800"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Rectangle 8">
            <a:extLst>
              <a:ext uri="{FF2B5EF4-FFF2-40B4-BE49-F238E27FC236}">
                <a16:creationId xmlns:a16="http://schemas.microsoft.com/office/drawing/2014/main" id="{543B7B09-E1E0-466D-A38F-70CE6818B366}"/>
              </a:ext>
            </a:extLst>
          </p:cNvPr>
          <p:cNvSpPr>
            <a:spLocks noChangeArrowheads="1"/>
          </p:cNvSpPr>
          <p:nvPr/>
        </p:nvSpPr>
        <p:spPr bwMode="auto">
          <a:xfrm>
            <a:off x="522288" y="212725"/>
            <a:ext cx="2592387"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180000" rIns="0" bIns="36000" anchor="ctr"/>
          <a:lstStyle/>
          <a:p>
            <a:r>
              <a:rPr lang="en-US" altLang="en-US" sz="900">
                <a:solidFill>
                  <a:srgbClr val="8C8C8C"/>
                </a:solidFill>
                <a:latin typeface="Calibri" panose="020F0502020204030204" pitchFamily="34" charset="0"/>
              </a:rPr>
              <a:t>Security Planning: An Applied Approach | </a:t>
            </a:r>
            <a:fld id="{E9B3731A-3721-4D98-B53E-51F6CA33BF18}" type="datetime1">
              <a:rPr lang="en-US" altLang="en-US" sz="900">
                <a:solidFill>
                  <a:srgbClr val="8C8C8C"/>
                </a:solidFill>
                <a:latin typeface="Calibri" panose="020F0502020204030204" pitchFamily="34" charset="0"/>
              </a:rPr>
              <a:pPr/>
              <a:t>1/19/2024</a:t>
            </a:fld>
            <a:r>
              <a:rPr lang="en-US" altLang="en-US" sz="900">
                <a:solidFill>
                  <a:srgbClr val="8C8C8C"/>
                </a:solidFill>
                <a:latin typeface="Calibri" panose="020F0502020204030204" pitchFamily="34" charset="0"/>
              </a:rPr>
              <a:t> | </a:t>
            </a:r>
            <a:fld id="{3F90FE36-AF02-4556-A441-8826FB64B11B}" type="slidenum">
              <a:rPr lang="en-US" altLang="en-US" sz="900">
                <a:solidFill>
                  <a:srgbClr val="8C8C8C"/>
                </a:solidFill>
                <a:latin typeface="Calibri" panose="020F0502020204030204" pitchFamily="34" charset="0"/>
              </a:rPr>
              <a:pPr/>
              <a:t>‹#›</a:t>
            </a:fld>
            <a:endParaRPr lang="en-US" altLang="en-US" sz="900">
              <a:solidFill>
                <a:srgbClr val="8C8C8C"/>
              </a:solidFill>
              <a:latin typeface="Calibri" panose="020F0502020204030204" pitchFamily="34" charset="0"/>
            </a:endParaRPr>
          </a:p>
          <a:p>
            <a:endParaRPr lang="de-DE" altLang="en-US" sz="900" b="1">
              <a:latin typeface="Calibri" panose="020F0502020204030204" pitchFamily="34" charset="0"/>
              <a:ea typeface="Geneva"/>
              <a:cs typeface="Geneva"/>
            </a:endParaRPr>
          </a:p>
        </p:txBody>
      </p:sp>
      <p:sp>
        <p:nvSpPr>
          <p:cNvPr id="13" name="Abgerundetes Rechteck 8">
            <a:extLst>
              <a:ext uri="{FF2B5EF4-FFF2-40B4-BE49-F238E27FC236}">
                <a16:creationId xmlns:a16="http://schemas.microsoft.com/office/drawing/2014/main" id="{4B84DB5C-2979-4F51-97CB-7A8507EFD058}"/>
              </a:ext>
            </a:extLst>
          </p:cNvPr>
          <p:cNvSpPr/>
          <p:nvPr/>
        </p:nvSpPr>
        <p:spPr bwMode="auto">
          <a:xfrm flipV="1">
            <a:off x="0" y="0"/>
            <a:ext cx="179388" cy="612775"/>
          </a:xfrm>
          <a:prstGeom prst="roundRect">
            <a:avLst>
              <a:gd name="adj" fmla="val 0"/>
            </a:avLst>
          </a:prstGeom>
          <a:gradFill flip="none" rotWithShape="1">
            <a:gsLst>
              <a:gs pos="10000">
                <a:schemeClr val="accent2"/>
              </a:gs>
              <a:gs pos="100000">
                <a:schemeClr val="accent1"/>
              </a:gs>
            </a:gsLst>
            <a:lin ang="16200000" scaled="0"/>
            <a:tileRect/>
          </a:gradFill>
          <a:ln w="9525" cap="flat" cmpd="sng" algn="ctr">
            <a:noFill/>
            <a:prstDash val="solid"/>
            <a:round/>
            <a:headEnd type="none" w="med" len="med"/>
            <a:tailEnd type="none" w="med" len="med"/>
          </a:ln>
          <a:effectLst/>
        </p:spPr>
        <p:txBody>
          <a:bodyPr>
            <a:spAutoFit/>
          </a:bodyPr>
          <a:lstStyle/>
          <a:p>
            <a:pPr>
              <a:defRPr/>
            </a:pPr>
            <a:endParaRPr lang="de-DE" dirty="0">
              <a:latin typeface="Calibri"/>
              <a:ea typeface="Geneva" charset="0"/>
              <a:cs typeface="Geneva" charset="0"/>
            </a:endParaRPr>
          </a:p>
        </p:txBody>
      </p:sp>
      <p:cxnSp>
        <p:nvCxnSpPr>
          <p:cNvPr id="10" name="Gerade Verbindung 9">
            <a:extLst>
              <a:ext uri="{FF2B5EF4-FFF2-40B4-BE49-F238E27FC236}">
                <a16:creationId xmlns:a16="http://schemas.microsoft.com/office/drawing/2014/main" id="{EA5131DE-1FC3-4711-B48C-DF35C7727FB8}"/>
              </a:ext>
            </a:extLst>
          </p:cNvPr>
          <p:cNvCxnSpPr/>
          <p:nvPr/>
        </p:nvCxnSpPr>
        <p:spPr bwMode="auto">
          <a:xfrm>
            <a:off x="7350125" y="115888"/>
            <a:ext cx="0" cy="360362"/>
          </a:xfrm>
          <a:prstGeom prst="line">
            <a:avLst/>
          </a:prstGeom>
          <a:solidFill>
            <a:srgbClr val="D1DDE9"/>
          </a:solidFill>
          <a:ln w="9525" cap="flat" cmpd="sng" algn="ctr">
            <a:solidFill>
              <a:schemeClr val="bg1">
                <a:lumMod val="75000"/>
              </a:schemeClr>
            </a:solidFill>
            <a:prstDash val="solid"/>
            <a:round/>
            <a:headEnd type="none" w="med" len="med"/>
            <a:tailEnd type="none" w="med" len="med"/>
          </a:ln>
          <a:effectLst/>
        </p:spPr>
      </p:cxnSp>
      <p:pic>
        <p:nvPicPr>
          <p:cNvPr id="2056" name="Bild 10" descr="Springer_pms.png">
            <a:extLst>
              <a:ext uri="{FF2B5EF4-FFF2-40B4-BE49-F238E27FC236}">
                <a16:creationId xmlns:a16="http://schemas.microsoft.com/office/drawing/2014/main" id="{233D79BA-49C0-405D-B7C5-CE158385AB5F}"/>
              </a:ext>
            </a:extLst>
          </p:cNvPr>
          <p:cNvPicPr>
            <a:picLocks noChangeAspect="1"/>
          </p:cNvPicPr>
          <p:nvPr/>
        </p:nvPicPr>
        <p:blipFill>
          <a:blip r:embed="rId22">
            <a:extLst>
              <a:ext uri="{28A0092B-C50C-407E-A947-70E740481C1C}">
                <a14:useLocalDpi xmlns:a14="http://schemas.microsoft.com/office/drawing/2010/main" val="0"/>
              </a:ext>
            </a:extLst>
          </a:blip>
          <a:srcRect/>
          <a:stretch>
            <a:fillRect/>
          </a:stretch>
        </p:blipFill>
        <p:spPr bwMode="auto">
          <a:xfrm>
            <a:off x="7599363" y="141288"/>
            <a:ext cx="11176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703" r:id="rId1"/>
    <p:sldLayoutId id="2147484663" r:id="rId2"/>
    <p:sldLayoutId id="2147484664" r:id="rId3"/>
    <p:sldLayoutId id="2147484665" r:id="rId4"/>
    <p:sldLayoutId id="2147484666" r:id="rId5"/>
    <p:sldLayoutId id="2147484667" r:id="rId6"/>
    <p:sldLayoutId id="2147484668" r:id="rId7"/>
    <p:sldLayoutId id="2147484669" r:id="rId8"/>
    <p:sldLayoutId id="2147484704" r:id="rId9"/>
    <p:sldLayoutId id="2147484705" r:id="rId10"/>
    <p:sldLayoutId id="2147484706" r:id="rId11"/>
    <p:sldLayoutId id="2147484707" r:id="rId12"/>
    <p:sldLayoutId id="2147484708" r:id="rId13"/>
    <p:sldLayoutId id="2147484709" r:id="rId14"/>
    <p:sldLayoutId id="2147484710" r:id="rId15"/>
    <p:sldLayoutId id="2147484711" r:id="rId16"/>
    <p:sldLayoutId id="2147484712" r:id="rId17"/>
    <p:sldLayoutId id="2147484713" r:id="rId18"/>
    <p:sldLayoutId id="2147484753" r:id="rId19"/>
  </p:sldLayoutIdLst>
  <p:transition spd="slow"/>
  <p:txStyles>
    <p:titleStyle>
      <a:lvl1pPr algn="l" rtl="0" eaLnBrk="0" fontAlgn="base" hangingPunct="0">
        <a:lnSpc>
          <a:spcPct val="90000"/>
        </a:lnSpc>
        <a:spcBef>
          <a:spcPct val="0"/>
        </a:spcBef>
        <a:spcAft>
          <a:spcPct val="0"/>
        </a:spcAft>
        <a:defRPr sz="3600" b="1">
          <a:solidFill>
            <a:srgbClr val="00468A"/>
          </a:solidFill>
          <a:latin typeface="+mj-lt"/>
          <a:ea typeface="Calibri"/>
          <a:cs typeface="Lucida Sans"/>
        </a:defRPr>
      </a:lvl1pPr>
      <a:lvl2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2pPr>
      <a:lvl3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3pPr>
      <a:lvl4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4pPr>
      <a:lvl5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5pPr>
      <a:lvl6pPr marL="457200" algn="l" rtl="0" eaLnBrk="1" fontAlgn="base" hangingPunct="1">
        <a:lnSpc>
          <a:spcPct val="90000"/>
        </a:lnSpc>
        <a:spcBef>
          <a:spcPct val="0"/>
        </a:spcBef>
        <a:spcAft>
          <a:spcPct val="0"/>
        </a:spcAft>
        <a:defRPr sz="2100" b="1">
          <a:solidFill>
            <a:schemeClr val="tx2"/>
          </a:solidFill>
          <a:latin typeface="Arial" charset="0"/>
        </a:defRPr>
      </a:lvl6pPr>
      <a:lvl7pPr marL="914400" algn="l" rtl="0" eaLnBrk="1" fontAlgn="base" hangingPunct="1">
        <a:lnSpc>
          <a:spcPct val="90000"/>
        </a:lnSpc>
        <a:spcBef>
          <a:spcPct val="0"/>
        </a:spcBef>
        <a:spcAft>
          <a:spcPct val="0"/>
        </a:spcAft>
        <a:defRPr sz="2100" b="1">
          <a:solidFill>
            <a:schemeClr val="tx2"/>
          </a:solidFill>
          <a:latin typeface="Arial" charset="0"/>
        </a:defRPr>
      </a:lvl7pPr>
      <a:lvl8pPr marL="1371600" algn="l" rtl="0" eaLnBrk="1" fontAlgn="base" hangingPunct="1">
        <a:lnSpc>
          <a:spcPct val="90000"/>
        </a:lnSpc>
        <a:spcBef>
          <a:spcPct val="0"/>
        </a:spcBef>
        <a:spcAft>
          <a:spcPct val="0"/>
        </a:spcAft>
        <a:defRPr sz="2100" b="1">
          <a:solidFill>
            <a:schemeClr val="tx2"/>
          </a:solidFill>
          <a:latin typeface="Arial" charset="0"/>
        </a:defRPr>
      </a:lvl8pPr>
      <a:lvl9pPr marL="1828800" algn="l" rtl="0" eaLnBrk="1" fontAlgn="base" hangingPunct="1">
        <a:lnSpc>
          <a:spcPct val="90000"/>
        </a:lnSpc>
        <a:spcBef>
          <a:spcPct val="0"/>
        </a:spcBef>
        <a:spcAft>
          <a:spcPct val="0"/>
        </a:spcAft>
        <a:defRPr sz="2100" b="1">
          <a:solidFill>
            <a:schemeClr val="tx2"/>
          </a:solidFill>
          <a:latin typeface="Arial" charset="0"/>
        </a:defRPr>
      </a:lvl9pPr>
    </p:titleStyle>
    <p:bodyStyle>
      <a:lvl1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a:solidFill>
            <a:schemeClr val="tx2"/>
          </a:solidFill>
          <a:latin typeface="Calibri"/>
          <a:ea typeface="ヒラギノ角ゴ Pro W3" pitchFamily="-65" charset="-128"/>
          <a:cs typeface="ヒラギノ角ゴ Pro W3" pitchFamily="-65" charset="-128"/>
        </a:defRPr>
      </a:lvl1pPr>
      <a:lvl2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ヒラギノ角ゴ Pro W3" charset="-128"/>
          <a:cs typeface="ヒラギノ角ゴ Pro W3" charset="0"/>
        </a:defRPr>
      </a:lvl2pPr>
      <a:lvl3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MS PGothic" pitchFamily="34" charset="-128"/>
          <a:cs typeface="Geneva" charset="-128"/>
        </a:defRPr>
      </a:lvl3pPr>
      <a:lvl4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Geneva" charset="-128"/>
          <a:cs typeface="Geneva" charset="0"/>
        </a:defRPr>
      </a:lvl4pPr>
      <a:lvl5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Geneva" charset="-128"/>
          <a:cs typeface="Geneva" charset="0"/>
        </a:defRPr>
      </a:lvl5pPr>
      <a:lvl6pPr marL="13985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6pPr>
      <a:lvl7pPr marL="18557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7pPr>
      <a:lvl8pPr marL="23129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8pPr>
      <a:lvl9pPr marL="27701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Title Placeholder 1">
            <a:extLst>
              <a:ext uri="{FF2B5EF4-FFF2-40B4-BE49-F238E27FC236}">
                <a16:creationId xmlns:a16="http://schemas.microsoft.com/office/drawing/2014/main" id="{3BBEA27E-D61B-4456-B922-C4F6F399CBAC}"/>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Text Placeholder 2">
            <a:extLst>
              <a:ext uri="{FF2B5EF4-FFF2-40B4-BE49-F238E27FC236}">
                <a16:creationId xmlns:a16="http://schemas.microsoft.com/office/drawing/2014/main" id="{6F0DDF54-46CE-408C-B531-537F532B46CC}"/>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81A6D234-3D7C-4A8F-93EB-7AD09090BE98}"/>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00389141-7CE3-4FF8-B638-DAF8752659F5}" type="datetimeFigureOut">
              <a:rPr lang="en-US"/>
              <a:pPr>
                <a:defRPr/>
              </a:pPr>
              <a:t>1/19/2024</a:t>
            </a:fld>
            <a:endParaRPr lang="en-US"/>
          </a:p>
        </p:txBody>
      </p:sp>
      <p:sp>
        <p:nvSpPr>
          <p:cNvPr id="5" name="Footer Placeholder 4">
            <a:extLst>
              <a:ext uri="{FF2B5EF4-FFF2-40B4-BE49-F238E27FC236}">
                <a16:creationId xmlns:a16="http://schemas.microsoft.com/office/drawing/2014/main" id="{87D21933-255F-4BD6-8062-E0A5978E04F6}"/>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1CD1DF33-1D97-43B1-9C75-E8040F02718C}"/>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1A0EEB6C-9874-4F63-B9C4-B30AB18220D3}"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670" r:id="rId1"/>
    <p:sldLayoutId id="2147484671" r:id="rId2"/>
    <p:sldLayoutId id="2147484672" r:id="rId3"/>
    <p:sldLayoutId id="2147484673" r:id="rId4"/>
    <p:sldLayoutId id="2147484674" r:id="rId5"/>
    <p:sldLayoutId id="2147484675" r:id="rId6"/>
    <p:sldLayoutId id="2147484676" r:id="rId7"/>
    <p:sldLayoutId id="2147484677" r:id="rId8"/>
    <p:sldLayoutId id="2147484678" r:id="rId9"/>
    <p:sldLayoutId id="2147484679" r:id="rId10"/>
    <p:sldLayoutId id="2147484680"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Title Placeholder 1">
            <a:extLst>
              <a:ext uri="{FF2B5EF4-FFF2-40B4-BE49-F238E27FC236}">
                <a16:creationId xmlns:a16="http://schemas.microsoft.com/office/drawing/2014/main" id="{876787E3-EFCD-44FC-8365-E28BDB91F933}"/>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099" name="Text Placeholder 2">
            <a:extLst>
              <a:ext uri="{FF2B5EF4-FFF2-40B4-BE49-F238E27FC236}">
                <a16:creationId xmlns:a16="http://schemas.microsoft.com/office/drawing/2014/main" id="{11B5B3DC-3012-4B4A-8936-E16975A7EE5A}"/>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1ABB2F8D-DD87-4EFC-97A5-66DC96A2E22C}"/>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2CEBB9DB-9413-45EA-ADE2-4C7FDBBFE196}" type="datetimeFigureOut">
              <a:rPr lang="en-US"/>
              <a:pPr>
                <a:defRPr/>
              </a:pPr>
              <a:t>1/19/2024</a:t>
            </a:fld>
            <a:endParaRPr lang="en-US"/>
          </a:p>
        </p:txBody>
      </p:sp>
      <p:sp>
        <p:nvSpPr>
          <p:cNvPr id="5" name="Footer Placeholder 4">
            <a:extLst>
              <a:ext uri="{FF2B5EF4-FFF2-40B4-BE49-F238E27FC236}">
                <a16:creationId xmlns:a16="http://schemas.microsoft.com/office/drawing/2014/main" id="{8B42D3FD-B541-4A81-826D-E5DCE39DEB9E}"/>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118EE35C-D640-4DD8-BE13-F3DE267EA213}"/>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0DFFA2-F397-444F-8471-3232E17AB07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681" r:id="rId1"/>
    <p:sldLayoutId id="2147484682" r:id="rId2"/>
    <p:sldLayoutId id="2147484683" r:id="rId3"/>
    <p:sldLayoutId id="2147484684" r:id="rId4"/>
    <p:sldLayoutId id="2147484685" r:id="rId5"/>
    <p:sldLayoutId id="2147484686" r:id="rId6"/>
    <p:sldLayoutId id="2147484687" r:id="rId7"/>
    <p:sldLayoutId id="2147484688" r:id="rId8"/>
    <p:sldLayoutId id="2147484689" r:id="rId9"/>
    <p:sldLayoutId id="2147484690" r:id="rId10"/>
    <p:sldLayoutId id="214748469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Title Placeholder 1">
            <a:extLst>
              <a:ext uri="{FF2B5EF4-FFF2-40B4-BE49-F238E27FC236}">
                <a16:creationId xmlns:a16="http://schemas.microsoft.com/office/drawing/2014/main" id="{67FA5BF3-7447-41E4-AEF2-EB89FDDDCFF2}"/>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5123" name="Text Placeholder 2">
            <a:extLst>
              <a:ext uri="{FF2B5EF4-FFF2-40B4-BE49-F238E27FC236}">
                <a16:creationId xmlns:a16="http://schemas.microsoft.com/office/drawing/2014/main" id="{E2B33A31-60AB-4D9A-A636-4572AE7BF522}"/>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C3657671-A3CC-4E05-84C3-B17798FD9B02}"/>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762B5EF6-3FAF-447F-9AF6-F6A6AB52725D}" type="datetimeFigureOut">
              <a:rPr lang="en-US"/>
              <a:pPr>
                <a:defRPr/>
              </a:pPr>
              <a:t>1/19/2024</a:t>
            </a:fld>
            <a:endParaRPr lang="en-US"/>
          </a:p>
        </p:txBody>
      </p:sp>
      <p:sp>
        <p:nvSpPr>
          <p:cNvPr id="5" name="Footer Placeholder 4">
            <a:extLst>
              <a:ext uri="{FF2B5EF4-FFF2-40B4-BE49-F238E27FC236}">
                <a16:creationId xmlns:a16="http://schemas.microsoft.com/office/drawing/2014/main" id="{433A076D-0DD7-4C21-A3EF-8767EFE6EEDE}"/>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2D6C4F70-218A-4DAB-9EFA-EC43A030A6A0}"/>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37B45E24-0A36-441A-AE1B-EF71B991727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692" r:id="rId1"/>
    <p:sldLayoutId id="2147484693" r:id="rId2"/>
    <p:sldLayoutId id="2147484694" r:id="rId3"/>
    <p:sldLayoutId id="2147484695" r:id="rId4"/>
    <p:sldLayoutId id="2147484696" r:id="rId5"/>
    <p:sldLayoutId id="2147484697" r:id="rId6"/>
    <p:sldLayoutId id="2147484698" r:id="rId7"/>
    <p:sldLayoutId id="2147484699" r:id="rId8"/>
    <p:sldLayoutId id="2147484700" r:id="rId9"/>
    <p:sldLayoutId id="2147484701" r:id="rId10"/>
    <p:sldLayoutId id="2147484702"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5">
            <a:extLst>
              <a:ext uri="{FF2B5EF4-FFF2-40B4-BE49-F238E27FC236}">
                <a16:creationId xmlns:a16="http://schemas.microsoft.com/office/drawing/2014/main" id="{D262AF85-7E6A-4C1C-BFC6-9F467D05A95E}"/>
              </a:ext>
            </a:extLst>
          </p:cNvPr>
          <p:cNvSpPr>
            <a:spLocks noGrp="1" noChangeArrowheads="1"/>
          </p:cNvSpPr>
          <p:nvPr>
            <p:ph type="title"/>
          </p:nvPr>
        </p:nvSpPr>
        <p:spPr bwMode="auto">
          <a:xfrm>
            <a:off x="520700" y="917575"/>
            <a:ext cx="8154988"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de-DE" altLang="en-US"/>
              <a:t>Click to edit Headline</a:t>
            </a:r>
          </a:p>
        </p:txBody>
      </p:sp>
      <p:sp>
        <p:nvSpPr>
          <p:cNvPr id="1027" name="Rectangle 6">
            <a:extLst>
              <a:ext uri="{FF2B5EF4-FFF2-40B4-BE49-F238E27FC236}">
                <a16:creationId xmlns:a16="http://schemas.microsoft.com/office/drawing/2014/main" id="{4E24E270-7C71-46D7-93C9-881D47D87415}"/>
              </a:ext>
            </a:extLst>
          </p:cNvPr>
          <p:cNvSpPr>
            <a:spLocks noGrp="1" noChangeArrowheads="1"/>
          </p:cNvSpPr>
          <p:nvPr>
            <p:ph type="body" idx="1"/>
          </p:nvPr>
        </p:nvSpPr>
        <p:spPr bwMode="auto">
          <a:xfrm>
            <a:off x="520700" y="1808163"/>
            <a:ext cx="8154988" cy="456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en-US"/>
              <a:t>Click to edit text </a:t>
            </a:r>
          </a:p>
          <a:p>
            <a:pPr lvl="0"/>
            <a:r>
              <a:rPr lang="de-DE" altLang="en-US"/>
              <a:t>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t>
            </a:r>
          </a:p>
        </p:txBody>
      </p:sp>
      <p:pic>
        <p:nvPicPr>
          <p:cNvPr id="1028" name="Bild 1" descr="Kopfbalken.png">
            <a:extLst>
              <a:ext uri="{FF2B5EF4-FFF2-40B4-BE49-F238E27FC236}">
                <a16:creationId xmlns:a16="http://schemas.microsoft.com/office/drawing/2014/main" id="{438D6B2B-0248-4201-AE56-03849654CA13}"/>
              </a:ext>
            </a:extLst>
          </p:cNvPr>
          <p:cNvPicPr>
            <a:picLocks/>
          </p:cNvPicPr>
          <p:nvPr/>
        </p:nvPicPr>
        <p:blipFill>
          <a:blip r:embed="rId21">
            <a:extLst>
              <a:ext uri="{28A0092B-C50C-407E-A947-70E740481C1C}">
                <a14:useLocalDpi xmlns:a14="http://schemas.microsoft.com/office/drawing/2010/main" val="0"/>
              </a:ext>
            </a:extLst>
          </a:blip>
          <a:srcRect/>
          <a:stretch>
            <a:fillRect/>
          </a:stretch>
        </p:blipFill>
        <p:spPr bwMode="auto">
          <a:xfrm>
            <a:off x="203200" y="0"/>
            <a:ext cx="8940800"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Rectangle 8">
            <a:extLst>
              <a:ext uri="{FF2B5EF4-FFF2-40B4-BE49-F238E27FC236}">
                <a16:creationId xmlns:a16="http://schemas.microsoft.com/office/drawing/2014/main" id="{DFBA73C1-01B5-4038-96E0-DF1DFE685DAE}"/>
              </a:ext>
            </a:extLst>
          </p:cNvPr>
          <p:cNvSpPr>
            <a:spLocks noChangeArrowheads="1"/>
          </p:cNvSpPr>
          <p:nvPr/>
        </p:nvSpPr>
        <p:spPr bwMode="auto">
          <a:xfrm>
            <a:off x="522288" y="212725"/>
            <a:ext cx="2592387"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180000" rIns="0" bIns="3600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rPr>
              <a:t>Security Planning: An Applied Approach | </a:t>
            </a:r>
            <a:fld id="{C496BA9F-D416-4D60-B83A-31A282D00EFB}" type="datetime1">
              <a:rPr lang="en-US" altLang="en-US" sz="900" smtClean="0">
                <a:solidFill>
                  <a:srgbClr val="8C8C8C"/>
                </a:solidFill>
                <a:latin typeface="Calibri" panose="020F0502020204030204" pitchFamily="34" charset="0"/>
                <a:ea typeface="Calibri" panose="020F0502020204030204" pitchFamily="34" charset="0"/>
                <a:cs typeface="Calibri" panose="020F0502020204030204" pitchFamily="34" charset="0"/>
              </a:rPr>
              <a:pPr>
                <a:defRPr/>
              </a:pPr>
              <a:t>1/19/2024</a:t>
            </a:fld>
            <a:r>
              <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rPr>
              <a:t> | </a:t>
            </a:r>
            <a:fld id="{0829B1C3-0F5A-4741-BB5A-87133B54D877}" type="slidenum">
              <a:rPr lang="en-US" altLang="en-US" sz="900" smtClean="0">
                <a:solidFill>
                  <a:srgbClr val="8C8C8C"/>
                </a:solidFill>
                <a:latin typeface="Calibri" panose="020F0502020204030204" pitchFamily="34" charset="0"/>
                <a:ea typeface="Calibri" panose="020F0502020204030204" pitchFamily="34" charset="0"/>
                <a:cs typeface="Calibri" panose="020F0502020204030204" pitchFamily="34" charset="0"/>
              </a:rPr>
              <a:pPr>
                <a:defRPr/>
              </a:pPr>
              <a:t>‹#›</a:t>
            </a:fld>
            <a:endPar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endParaRPr>
          </a:p>
          <a:p>
            <a:pPr>
              <a:defRPr/>
            </a:pPr>
            <a:endParaRPr lang="de-DE" altLang="en-US" sz="900" b="1">
              <a:latin typeface="Calibri" panose="020F0502020204030204" pitchFamily="34" charset="0"/>
              <a:ea typeface="Geneva"/>
              <a:cs typeface="Geneva"/>
            </a:endParaRPr>
          </a:p>
        </p:txBody>
      </p:sp>
      <p:sp>
        <p:nvSpPr>
          <p:cNvPr id="13" name="Abgerundetes Rechteck 8">
            <a:extLst>
              <a:ext uri="{FF2B5EF4-FFF2-40B4-BE49-F238E27FC236}">
                <a16:creationId xmlns:a16="http://schemas.microsoft.com/office/drawing/2014/main" id="{B8A947B0-F99A-49AA-999D-267339FD8C0C}"/>
              </a:ext>
            </a:extLst>
          </p:cNvPr>
          <p:cNvSpPr/>
          <p:nvPr/>
        </p:nvSpPr>
        <p:spPr bwMode="auto">
          <a:xfrm flipV="1">
            <a:off x="0" y="0"/>
            <a:ext cx="179388" cy="612775"/>
          </a:xfrm>
          <a:prstGeom prst="roundRect">
            <a:avLst>
              <a:gd name="adj" fmla="val 0"/>
            </a:avLst>
          </a:prstGeom>
          <a:gradFill flip="none" rotWithShape="1">
            <a:gsLst>
              <a:gs pos="10000">
                <a:schemeClr val="accent2"/>
              </a:gs>
              <a:gs pos="100000">
                <a:schemeClr val="accent1"/>
              </a:gs>
            </a:gsLst>
            <a:lin ang="16200000" scaled="0"/>
            <a:tileRect/>
          </a:gradFill>
          <a:ln w="9525" cap="flat" cmpd="sng" algn="ctr">
            <a:noFill/>
            <a:prstDash val="solid"/>
            <a:round/>
            <a:headEnd type="none" w="med" len="med"/>
            <a:tailEnd type="none" w="med" len="med"/>
          </a:ln>
          <a:effectLst/>
        </p:spPr>
        <p:txBody>
          <a:bodyPr>
            <a:spAutoFit/>
          </a:bodyPr>
          <a:lstStyle/>
          <a:p>
            <a:pPr>
              <a:defRPr/>
            </a:pPr>
            <a:endParaRPr lang="de-DE" dirty="0">
              <a:latin typeface="Calibri"/>
              <a:ea typeface="Geneva" charset="0"/>
              <a:cs typeface="Geneva" charset="0"/>
            </a:endParaRPr>
          </a:p>
        </p:txBody>
      </p:sp>
      <p:cxnSp>
        <p:nvCxnSpPr>
          <p:cNvPr id="10" name="Gerade Verbindung 9">
            <a:extLst>
              <a:ext uri="{FF2B5EF4-FFF2-40B4-BE49-F238E27FC236}">
                <a16:creationId xmlns:a16="http://schemas.microsoft.com/office/drawing/2014/main" id="{989B5A39-F819-4F85-B06E-545F837E128E}"/>
              </a:ext>
            </a:extLst>
          </p:cNvPr>
          <p:cNvCxnSpPr/>
          <p:nvPr/>
        </p:nvCxnSpPr>
        <p:spPr bwMode="auto">
          <a:xfrm>
            <a:off x="7350125" y="115888"/>
            <a:ext cx="0" cy="360362"/>
          </a:xfrm>
          <a:prstGeom prst="line">
            <a:avLst/>
          </a:prstGeom>
          <a:solidFill>
            <a:srgbClr val="D1DDE9"/>
          </a:solidFill>
          <a:ln w="9525" cap="flat" cmpd="sng" algn="ctr">
            <a:solidFill>
              <a:schemeClr val="bg1">
                <a:lumMod val="75000"/>
              </a:schemeClr>
            </a:solidFill>
            <a:prstDash val="solid"/>
            <a:round/>
            <a:headEnd type="none" w="med" len="med"/>
            <a:tailEnd type="none" w="med" len="med"/>
          </a:ln>
          <a:effectLst/>
        </p:spPr>
      </p:cxnSp>
      <p:pic>
        <p:nvPicPr>
          <p:cNvPr id="1032" name="Bild 10" descr="Springer_pms.png">
            <a:extLst>
              <a:ext uri="{FF2B5EF4-FFF2-40B4-BE49-F238E27FC236}">
                <a16:creationId xmlns:a16="http://schemas.microsoft.com/office/drawing/2014/main" id="{3F481DEB-CCB5-4B0B-9C69-AC57F23ABA3B}"/>
              </a:ext>
            </a:extLst>
          </p:cNvPr>
          <p:cNvPicPr>
            <a:picLocks noChangeAspect="1"/>
          </p:cNvPicPr>
          <p:nvPr/>
        </p:nvPicPr>
        <p:blipFill>
          <a:blip r:embed="rId22">
            <a:extLst>
              <a:ext uri="{28A0092B-C50C-407E-A947-70E740481C1C}">
                <a14:useLocalDpi xmlns:a14="http://schemas.microsoft.com/office/drawing/2010/main" val="0"/>
              </a:ext>
            </a:extLst>
          </a:blip>
          <a:srcRect/>
          <a:stretch>
            <a:fillRect/>
          </a:stretch>
        </p:blipFill>
        <p:spPr bwMode="auto">
          <a:xfrm>
            <a:off x="7599363" y="141288"/>
            <a:ext cx="11176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87469791"/>
      </p:ext>
    </p:extLst>
  </p:cSld>
  <p:clrMap bg1="lt1" tx1="dk1" bg2="lt2" tx2="dk2" accent1="accent1" accent2="accent2" accent3="accent3" accent4="accent4" accent5="accent5" accent6="accent6" hlink="hlink" folHlink="folHlink"/>
  <p:sldLayoutIdLst>
    <p:sldLayoutId id="2147484715" r:id="rId1"/>
    <p:sldLayoutId id="2147484716" r:id="rId2"/>
    <p:sldLayoutId id="2147484717" r:id="rId3"/>
    <p:sldLayoutId id="2147484718" r:id="rId4"/>
    <p:sldLayoutId id="2147484719" r:id="rId5"/>
    <p:sldLayoutId id="2147484720" r:id="rId6"/>
    <p:sldLayoutId id="2147484721" r:id="rId7"/>
    <p:sldLayoutId id="2147484722" r:id="rId8"/>
    <p:sldLayoutId id="2147484723" r:id="rId9"/>
    <p:sldLayoutId id="2147484724" r:id="rId10"/>
    <p:sldLayoutId id="2147484725" r:id="rId11"/>
    <p:sldLayoutId id="2147484726" r:id="rId12"/>
    <p:sldLayoutId id="2147484727" r:id="rId13"/>
    <p:sldLayoutId id="2147484728" r:id="rId14"/>
    <p:sldLayoutId id="2147484729" r:id="rId15"/>
    <p:sldLayoutId id="2147484730" r:id="rId16"/>
    <p:sldLayoutId id="2147484731" r:id="rId17"/>
    <p:sldLayoutId id="2147484732" r:id="rId18"/>
    <p:sldLayoutId id="2147484733" r:id="rId19"/>
  </p:sldLayoutIdLst>
  <p:transition spd="slow"/>
  <p:hf sldNum="0" hdr="0" dt="0"/>
  <p:txStyles>
    <p:titleStyle>
      <a:lvl1pPr algn="l" rtl="0" eaLnBrk="0" fontAlgn="base" hangingPunct="0">
        <a:lnSpc>
          <a:spcPct val="90000"/>
        </a:lnSpc>
        <a:spcBef>
          <a:spcPct val="0"/>
        </a:spcBef>
        <a:spcAft>
          <a:spcPct val="0"/>
        </a:spcAft>
        <a:defRPr sz="3600" b="1">
          <a:solidFill>
            <a:srgbClr val="00468A"/>
          </a:solidFill>
          <a:latin typeface="+mj-lt"/>
          <a:ea typeface="Calibri"/>
          <a:cs typeface="Lucida Sans"/>
        </a:defRPr>
      </a:lvl1pPr>
      <a:lvl2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2pPr>
      <a:lvl3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3pPr>
      <a:lvl4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4pPr>
      <a:lvl5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5pPr>
      <a:lvl6pPr marL="457200" algn="l" rtl="0" eaLnBrk="1" fontAlgn="base" hangingPunct="1">
        <a:lnSpc>
          <a:spcPct val="90000"/>
        </a:lnSpc>
        <a:spcBef>
          <a:spcPct val="0"/>
        </a:spcBef>
        <a:spcAft>
          <a:spcPct val="0"/>
        </a:spcAft>
        <a:defRPr sz="2100" b="1">
          <a:solidFill>
            <a:schemeClr val="tx2"/>
          </a:solidFill>
          <a:latin typeface="Arial" charset="0"/>
        </a:defRPr>
      </a:lvl6pPr>
      <a:lvl7pPr marL="914400" algn="l" rtl="0" eaLnBrk="1" fontAlgn="base" hangingPunct="1">
        <a:lnSpc>
          <a:spcPct val="90000"/>
        </a:lnSpc>
        <a:spcBef>
          <a:spcPct val="0"/>
        </a:spcBef>
        <a:spcAft>
          <a:spcPct val="0"/>
        </a:spcAft>
        <a:defRPr sz="2100" b="1">
          <a:solidFill>
            <a:schemeClr val="tx2"/>
          </a:solidFill>
          <a:latin typeface="Arial" charset="0"/>
        </a:defRPr>
      </a:lvl7pPr>
      <a:lvl8pPr marL="1371600" algn="l" rtl="0" eaLnBrk="1" fontAlgn="base" hangingPunct="1">
        <a:lnSpc>
          <a:spcPct val="90000"/>
        </a:lnSpc>
        <a:spcBef>
          <a:spcPct val="0"/>
        </a:spcBef>
        <a:spcAft>
          <a:spcPct val="0"/>
        </a:spcAft>
        <a:defRPr sz="2100" b="1">
          <a:solidFill>
            <a:schemeClr val="tx2"/>
          </a:solidFill>
          <a:latin typeface="Arial" charset="0"/>
        </a:defRPr>
      </a:lvl8pPr>
      <a:lvl9pPr marL="1828800" algn="l" rtl="0" eaLnBrk="1" fontAlgn="base" hangingPunct="1">
        <a:lnSpc>
          <a:spcPct val="90000"/>
        </a:lnSpc>
        <a:spcBef>
          <a:spcPct val="0"/>
        </a:spcBef>
        <a:spcAft>
          <a:spcPct val="0"/>
        </a:spcAft>
        <a:defRPr sz="2100" b="1">
          <a:solidFill>
            <a:schemeClr val="tx2"/>
          </a:solidFill>
          <a:latin typeface="Arial" charset="0"/>
        </a:defRPr>
      </a:lvl9pPr>
    </p:titleStyle>
    <p:bodyStyle>
      <a:lvl1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a:solidFill>
            <a:schemeClr val="tx2"/>
          </a:solidFill>
          <a:latin typeface="Calibri"/>
          <a:ea typeface="ヒラギノ角ゴ Pro W3" pitchFamily="-65" charset="-128"/>
          <a:cs typeface="ヒラギノ角ゴ Pro W3" pitchFamily="-65" charset="-128"/>
        </a:defRPr>
      </a:lvl1pPr>
      <a:lvl2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ヒラギノ角ゴ Pro W3" charset="-128"/>
          <a:cs typeface="ヒラギノ角ゴ Pro W3" charset="0"/>
        </a:defRPr>
      </a:lvl2pPr>
      <a:lvl3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MS PGothic" pitchFamily="34" charset="-128"/>
          <a:cs typeface="Geneva" charset="-128"/>
        </a:defRPr>
      </a:lvl3pPr>
      <a:lvl4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Geneva" charset="-128"/>
          <a:cs typeface="Geneva" charset="0"/>
        </a:defRPr>
      </a:lvl4pPr>
      <a:lvl5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Geneva" charset="-128"/>
          <a:cs typeface="Geneva" charset="0"/>
        </a:defRPr>
      </a:lvl5pPr>
      <a:lvl6pPr marL="13985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6pPr>
      <a:lvl7pPr marL="18557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7pPr>
      <a:lvl8pPr marL="23129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8pPr>
      <a:lvl9pPr marL="27701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5">
            <a:extLst>
              <a:ext uri="{FF2B5EF4-FFF2-40B4-BE49-F238E27FC236}">
                <a16:creationId xmlns:a16="http://schemas.microsoft.com/office/drawing/2014/main" id="{132D9872-9A19-4FDB-A3E3-F0F96D967FF9}"/>
              </a:ext>
            </a:extLst>
          </p:cNvPr>
          <p:cNvSpPr>
            <a:spLocks noGrp="1" noChangeArrowheads="1"/>
          </p:cNvSpPr>
          <p:nvPr>
            <p:ph type="title"/>
          </p:nvPr>
        </p:nvSpPr>
        <p:spPr bwMode="auto">
          <a:xfrm>
            <a:off x="520701" y="917577"/>
            <a:ext cx="8154988" cy="3739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de-DE" altLang="en-US"/>
              <a:t>Click to edit Headline</a:t>
            </a:r>
          </a:p>
        </p:txBody>
      </p:sp>
      <p:sp>
        <p:nvSpPr>
          <p:cNvPr id="2051" name="Rectangle 6">
            <a:extLst>
              <a:ext uri="{FF2B5EF4-FFF2-40B4-BE49-F238E27FC236}">
                <a16:creationId xmlns:a16="http://schemas.microsoft.com/office/drawing/2014/main" id="{5E703155-7239-42A6-A6AA-33BFC3CD44FF}"/>
              </a:ext>
            </a:extLst>
          </p:cNvPr>
          <p:cNvSpPr>
            <a:spLocks noGrp="1" noChangeArrowheads="1"/>
          </p:cNvSpPr>
          <p:nvPr>
            <p:ph type="body" idx="1"/>
          </p:nvPr>
        </p:nvSpPr>
        <p:spPr bwMode="auto">
          <a:xfrm>
            <a:off x="520701" y="1808163"/>
            <a:ext cx="8154988" cy="456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en-US"/>
              <a:t>Click to edit text </a:t>
            </a:r>
          </a:p>
          <a:p>
            <a:pPr lvl="0"/>
            <a:r>
              <a:rPr lang="de-DE" altLang="en-US"/>
              <a:t>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t>
            </a:r>
          </a:p>
        </p:txBody>
      </p:sp>
      <p:pic>
        <p:nvPicPr>
          <p:cNvPr id="2052" name="Bild 1" descr="Kopfbalken.png">
            <a:extLst>
              <a:ext uri="{FF2B5EF4-FFF2-40B4-BE49-F238E27FC236}">
                <a16:creationId xmlns:a16="http://schemas.microsoft.com/office/drawing/2014/main" id="{A2C9EFB3-D338-496B-9B8E-70E54CCB5C04}"/>
              </a:ext>
            </a:extLst>
          </p:cNvPr>
          <p:cNvPicPr>
            <a:picLocks/>
          </p:cNvPicPr>
          <p:nvPr/>
        </p:nvPicPr>
        <p:blipFill>
          <a:blip r:embed="rId19">
            <a:extLst>
              <a:ext uri="{28A0092B-C50C-407E-A947-70E740481C1C}">
                <a14:useLocalDpi xmlns:a14="http://schemas.microsoft.com/office/drawing/2010/main" val="0"/>
              </a:ext>
            </a:extLst>
          </a:blip>
          <a:srcRect/>
          <a:stretch>
            <a:fillRect/>
          </a:stretch>
        </p:blipFill>
        <p:spPr bwMode="auto">
          <a:xfrm>
            <a:off x="203200" y="2"/>
            <a:ext cx="8940800"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Rectangle 8">
            <a:extLst>
              <a:ext uri="{FF2B5EF4-FFF2-40B4-BE49-F238E27FC236}">
                <a16:creationId xmlns:a16="http://schemas.microsoft.com/office/drawing/2014/main" id="{543B7B09-E1E0-466D-A38F-70CE6818B366}"/>
              </a:ext>
            </a:extLst>
          </p:cNvPr>
          <p:cNvSpPr>
            <a:spLocks noChangeArrowheads="1"/>
          </p:cNvSpPr>
          <p:nvPr/>
        </p:nvSpPr>
        <p:spPr bwMode="auto">
          <a:xfrm>
            <a:off x="522289" y="212725"/>
            <a:ext cx="2592387"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135000" rIns="0" bIns="27000" anchor="ctr"/>
          <a:lstStyle/>
          <a:p>
            <a:r>
              <a:rPr lang="en-US" altLang="en-US" sz="675">
                <a:solidFill>
                  <a:srgbClr val="8C8C8C"/>
                </a:solidFill>
                <a:latin typeface="Calibri" panose="020F0502020204030204" pitchFamily="34" charset="0"/>
              </a:rPr>
              <a:t>Security Planning: An Applied Approach | </a:t>
            </a:r>
            <a:fld id="{E9B3731A-3721-4D98-B53E-51F6CA33BF18}" type="datetime1">
              <a:rPr lang="en-US" altLang="en-US" sz="675">
                <a:solidFill>
                  <a:srgbClr val="8C8C8C"/>
                </a:solidFill>
                <a:latin typeface="Calibri" panose="020F0502020204030204" pitchFamily="34" charset="0"/>
              </a:rPr>
              <a:pPr/>
              <a:t>1/19/2024</a:t>
            </a:fld>
            <a:r>
              <a:rPr lang="en-US" altLang="en-US" sz="675">
                <a:solidFill>
                  <a:srgbClr val="8C8C8C"/>
                </a:solidFill>
                <a:latin typeface="Calibri" panose="020F0502020204030204" pitchFamily="34" charset="0"/>
              </a:rPr>
              <a:t> | </a:t>
            </a:r>
            <a:fld id="{3F90FE36-AF02-4556-A441-8826FB64B11B}" type="slidenum">
              <a:rPr lang="en-US" altLang="en-US" sz="675">
                <a:solidFill>
                  <a:srgbClr val="8C8C8C"/>
                </a:solidFill>
                <a:latin typeface="Calibri" panose="020F0502020204030204" pitchFamily="34" charset="0"/>
              </a:rPr>
              <a:pPr/>
              <a:t>‹#›</a:t>
            </a:fld>
            <a:endParaRPr lang="en-US" altLang="en-US" sz="675">
              <a:solidFill>
                <a:srgbClr val="8C8C8C"/>
              </a:solidFill>
              <a:latin typeface="Calibri" panose="020F0502020204030204" pitchFamily="34" charset="0"/>
            </a:endParaRPr>
          </a:p>
          <a:p>
            <a:endParaRPr lang="de-DE" altLang="en-US" sz="675" b="1">
              <a:latin typeface="Calibri" panose="020F0502020204030204" pitchFamily="34" charset="0"/>
              <a:ea typeface="Geneva"/>
              <a:cs typeface="Geneva"/>
            </a:endParaRPr>
          </a:p>
        </p:txBody>
      </p:sp>
      <p:sp>
        <p:nvSpPr>
          <p:cNvPr id="13" name="Abgerundetes Rechteck 8">
            <a:extLst>
              <a:ext uri="{FF2B5EF4-FFF2-40B4-BE49-F238E27FC236}">
                <a16:creationId xmlns:a16="http://schemas.microsoft.com/office/drawing/2014/main" id="{4B84DB5C-2979-4F51-97CB-7A8507EFD058}"/>
              </a:ext>
            </a:extLst>
          </p:cNvPr>
          <p:cNvSpPr/>
          <p:nvPr/>
        </p:nvSpPr>
        <p:spPr bwMode="auto">
          <a:xfrm flipV="1">
            <a:off x="0" y="0"/>
            <a:ext cx="179388" cy="300082"/>
          </a:xfrm>
          <a:prstGeom prst="roundRect">
            <a:avLst>
              <a:gd name="adj" fmla="val 0"/>
            </a:avLst>
          </a:prstGeom>
          <a:gradFill flip="none" rotWithShape="1">
            <a:gsLst>
              <a:gs pos="10000">
                <a:schemeClr val="accent2"/>
              </a:gs>
              <a:gs pos="100000">
                <a:schemeClr val="accent1"/>
              </a:gs>
            </a:gsLst>
            <a:lin ang="16200000" scaled="0"/>
            <a:tileRect/>
          </a:gradFill>
          <a:ln w="9525" cap="flat" cmpd="sng" algn="ctr">
            <a:noFill/>
            <a:prstDash val="solid"/>
            <a:round/>
            <a:headEnd type="none" w="med" len="med"/>
            <a:tailEnd type="none" w="med" len="med"/>
          </a:ln>
          <a:effectLst/>
        </p:spPr>
        <p:txBody>
          <a:bodyPr>
            <a:spAutoFit/>
          </a:bodyPr>
          <a:lstStyle/>
          <a:p>
            <a:pPr>
              <a:defRPr/>
            </a:pPr>
            <a:endParaRPr lang="de-DE" sz="1350" dirty="0">
              <a:latin typeface="Calibri"/>
              <a:ea typeface="Geneva" charset="0"/>
              <a:cs typeface="Geneva" charset="0"/>
            </a:endParaRPr>
          </a:p>
        </p:txBody>
      </p:sp>
      <p:cxnSp>
        <p:nvCxnSpPr>
          <p:cNvPr id="10" name="Gerade Verbindung 9">
            <a:extLst>
              <a:ext uri="{FF2B5EF4-FFF2-40B4-BE49-F238E27FC236}">
                <a16:creationId xmlns:a16="http://schemas.microsoft.com/office/drawing/2014/main" id="{EA5131DE-1FC3-4711-B48C-DF35C7727FB8}"/>
              </a:ext>
            </a:extLst>
          </p:cNvPr>
          <p:cNvCxnSpPr/>
          <p:nvPr/>
        </p:nvCxnSpPr>
        <p:spPr bwMode="auto">
          <a:xfrm>
            <a:off x="7350125" y="115888"/>
            <a:ext cx="0" cy="360362"/>
          </a:xfrm>
          <a:prstGeom prst="line">
            <a:avLst/>
          </a:prstGeom>
          <a:solidFill>
            <a:srgbClr val="D1DDE9"/>
          </a:solidFill>
          <a:ln w="9525" cap="flat" cmpd="sng" algn="ctr">
            <a:solidFill>
              <a:schemeClr val="bg1">
                <a:lumMod val="75000"/>
              </a:schemeClr>
            </a:solidFill>
            <a:prstDash val="solid"/>
            <a:round/>
            <a:headEnd type="none" w="med" len="med"/>
            <a:tailEnd type="none" w="med" len="med"/>
          </a:ln>
          <a:effectLst/>
        </p:spPr>
      </p:cxnSp>
      <p:pic>
        <p:nvPicPr>
          <p:cNvPr id="2056" name="Bild 10" descr="Springer_pms.png">
            <a:extLst>
              <a:ext uri="{FF2B5EF4-FFF2-40B4-BE49-F238E27FC236}">
                <a16:creationId xmlns:a16="http://schemas.microsoft.com/office/drawing/2014/main" id="{233D79BA-49C0-405D-B7C5-CE158385AB5F}"/>
              </a:ext>
            </a:extLst>
          </p:cNvPr>
          <p:cNvPicPr>
            <a:picLocks noChangeAspect="1"/>
          </p:cNvPicPr>
          <p:nvPr/>
        </p:nvPicPr>
        <p:blipFill>
          <a:blip r:embed="rId20">
            <a:extLst>
              <a:ext uri="{28A0092B-C50C-407E-A947-70E740481C1C}">
                <a14:useLocalDpi xmlns:a14="http://schemas.microsoft.com/office/drawing/2010/main" val="0"/>
              </a:ext>
            </a:extLst>
          </a:blip>
          <a:srcRect/>
          <a:stretch>
            <a:fillRect/>
          </a:stretch>
        </p:blipFill>
        <p:spPr bwMode="auto">
          <a:xfrm>
            <a:off x="7599363" y="141288"/>
            <a:ext cx="11176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2016100"/>
      </p:ext>
    </p:extLst>
  </p:cSld>
  <p:clrMap bg1="lt1" tx1="dk1" bg2="lt2" tx2="dk2" accent1="accent1" accent2="accent2" accent3="accent3" accent4="accent4" accent5="accent5" accent6="accent6" hlink="hlink" folHlink="folHlink"/>
  <p:sldLayoutIdLst>
    <p:sldLayoutId id="2147484735" r:id="rId1"/>
    <p:sldLayoutId id="2147484736" r:id="rId2"/>
    <p:sldLayoutId id="2147484737" r:id="rId3"/>
    <p:sldLayoutId id="2147484738" r:id="rId4"/>
    <p:sldLayoutId id="2147484739" r:id="rId5"/>
    <p:sldLayoutId id="2147484740" r:id="rId6"/>
    <p:sldLayoutId id="2147484741" r:id="rId7"/>
    <p:sldLayoutId id="2147484742" r:id="rId8"/>
    <p:sldLayoutId id="2147484743" r:id="rId9"/>
    <p:sldLayoutId id="2147484744" r:id="rId10"/>
    <p:sldLayoutId id="2147484745" r:id="rId11"/>
    <p:sldLayoutId id="2147484746" r:id="rId12"/>
    <p:sldLayoutId id="2147484748" r:id="rId13"/>
    <p:sldLayoutId id="2147484749" r:id="rId14"/>
    <p:sldLayoutId id="2147484750" r:id="rId15"/>
    <p:sldLayoutId id="2147484751" r:id="rId16"/>
    <p:sldLayoutId id="2147484752" r:id="rId17"/>
  </p:sldLayoutIdLst>
  <p:transition spd="slow"/>
  <p:txStyles>
    <p:titleStyle>
      <a:lvl1pPr algn="l" rtl="0" eaLnBrk="0" fontAlgn="base" hangingPunct="0">
        <a:lnSpc>
          <a:spcPct val="90000"/>
        </a:lnSpc>
        <a:spcBef>
          <a:spcPct val="0"/>
        </a:spcBef>
        <a:spcAft>
          <a:spcPct val="0"/>
        </a:spcAft>
        <a:defRPr sz="2700" b="1">
          <a:solidFill>
            <a:srgbClr val="00468A"/>
          </a:solidFill>
          <a:latin typeface="+mj-lt"/>
          <a:ea typeface="Calibri"/>
          <a:cs typeface="Lucida Sans"/>
        </a:defRPr>
      </a:lvl1pPr>
      <a:lvl2pPr algn="l" rtl="0" eaLnBrk="0" fontAlgn="base" hangingPunct="0">
        <a:lnSpc>
          <a:spcPct val="90000"/>
        </a:lnSpc>
        <a:spcBef>
          <a:spcPct val="0"/>
        </a:spcBef>
        <a:spcAft>
          <a:spcPct val="0"/>
        </a:spcAft>
        <a:defRPr sz="2700" b="1">
          <a:solidFill>
            <a:srgbClr val="00468A"/>
          </a:solidFill>
          <a:latin typeface="Calibri" charset="0"/>
          <a:ea typeface="Calibri" charset="0"/>
          <a:cs typeface="Lucida Sans" pitchFamily="34" charset="0"/>
        </a:defRPr>
      </a:lvl2pPr>
      <a:lvl3pPr algn="l" rtl="0" eaLnBrk="0" fontAlgn="base" hangingPunct="0">
        <a:lnSpc>
          <a:spcPct val="90000"/>
        </a:lnSpc>
        <a:spcBef>
          <a:spcPct val="0"/>
        </a:spcBef>
        <a:spcAft>
          <a:spcPct val="0"/>
        </a:spcAft>
        <a:defRPr sz="2700" b="1">
          <a:solidFill>
            <a:srgbClr val="00468A"/>
          </a:solidFill>
          <a:latin typeface="Calibri" charset="0"/>
          <a:ea typeface="Calibri" charset="0"/>
          <a:cs typeface="Lucida Sans" pitchFamily="34" charset="0"/>
        </a:defRPr>
      </a:lvl3pPr>
      <a:lvl4pPr algn="l" rtl="0" eaLnBrk="0" fontAlgn="base" hangingPunct="0">
        <a:lnSpc>
          <a:spcPct val="90000"/>
        </a:lnSpc>
        <a:spcBef>
          <a:spcPct val="0"/>
        </a:spcBef>
        <a:spcAft>
          <a:spcPct val="0"/>
        </a:spcAft>
        <a:defRPr sz="2700" b="1">
          <a:solidFill>
            <a:srgbClr val="00468A"/>
          </a:solidFill>
          <a:latin typeface="Calibri" charset="0"/>
          <a:ea typeface="Calibri" charset="0"/>
          <a:cs typeface="Lucida Sans" pitchFamily="34" charset="0"/>
        </a:defRPr>
      </a:lvl4pPr>
      <a:lvl5pPr algn="l" rtl="0" eaLnBrk="0" fontAlgn="base" hangingPunct="0">
        <a:lnSpc>
          <a:spcPct val="90000"/>
        </a:lnSpc>
        <a:spcBef>
          <a:spcPct val="0"/>
        </a:spcBef>
        <a:spcAft>
          <a:spcPct val="0"/>
        </a:spcAft>
        <a:defRPr sz="2700" b="1">
          <a:solidFill>
            <a:srgbClr val="00468A"/>
          </a:solidFill>
          <a:latin typeface="Calibri" charset="0"/>
          <a:ea typeface="Calibri" charset="0"/>
          <a:cs typeface="Lucida Sans" pitchFamily="34" charset="0"/>
        </a:defRPr>
      </a:lvl5pPr>
      <a:lvl6pPr marL="342900" algn="l" rtl="0" eaLnBrk="1" fontAlgn="base" hangingPunct="1">
        <a:lnSpc>
          <a:spcPct val="90000"/>
        </a:lnSpc>
        <a:spcBef>
          <a:spcPct val="0"/>
        </a:spcBef>
        <a:spcAft>
          <a:spcPct val="0"/>
        </a:spcAft>
        <a:defRPr sz="1575" b="1">
          <a:solidFill>
            <a:schemeClr val="tx2"/>
          </a:solidFill>
          <a:latin typeface="Arial" charset="0"/>
        </a:defRPr>
      </a:lvl6pPr>
      <a:lvl7pPr marL="685800" algn="l" rtl="0" eaLnBrk="1" fontAlgn="base" hangingPunct="1">
        <a:lnSpc>
          <a:spcPct val="90000"/>
        </a:lnSpc>
        <a:spcBef>
          <a:spcPct val="0"/>
        </a:spcBef>
        <a:spcAft>
          <a:spcPct val="0"/>
        </a:spcAft>
        <a:defRPr sz="1575" b="1">
          <a:solidFill>
            <a:schemeClr val="tx2"/>
          </a:solidFill>
          <a:latin typeface="Arial" charset="0"/>
        </a:defRPr>
      </a:lvl7pPr>
      <a:lvl8pPr marL="1028700" algn="l" rtl="0" eaLnBrk="1" fontAlgn="base" hangingPunct="1">
        <a:lnSpc>
          <a:spcPct val="90000"/>
        </a:lnSpc>
        <a:spcBef>
          <a:spcPct val="0"/>
        </a:spcBef>
        <a:spcAft>
          <a:spcPct val="0"/>
        </a:spcAft>
        <a:defRPr sz="1575" b="1">
          <a:solidFill>
            <a:schemeClr val="tx2"/>
          </a:solidFill>
          <a:latin typeface="Arial" charset="0"/>
        </a:defRPr>
      </a:lvl8pPr>
      <a:lvl9pPr marL="1371600" algn="l" rtl="0" eaLnBrk="1" fontAlgn="base" hangingPunct="1">
        <a:lnSpc>
          <a:spcPct val="90000"/>
        </a:lnSpc>
        <a:spcBef>
          <a:spcPct val="0"/>
        </a:spcBef>
        <a:spcAft>
          <a:spcPct val="0"/>
        </a:spcAft>
        <a:defRPr sz="1575" b="1">
          <a:solidFill>
            <a:schemeClr val="tx2"/>
          </a:solidFill>
          <a:latin typeface="Arial" charset="0"/>
        </a:defRPr>
      </a:lvl9pPr>
    </p:titleStyle>
    <p:bodyStyle>
      <a:lvl1pPr algn="l" rtl="0" eaLnBrk="0" fontAlgn="base" hangingPunct="0">
        <a:lnSpc>
          <a:spcPts val="1650"/>
        </a:lnSpc>
        <a:spcBef>
          <a:spcPts val="675"/>
        </a:spcBef>
        <a:spcAft>
          <a:spcPct val="0"/>
        </a:spcAft>
        <a:buClr>
          <a:srgbClr val="005BB9"/>
        </a:buClr>
        <a:buSzPct val="100000"/>
        <a:buFont typeface="Arial" panose="020B0604020202020204" pitchFamily="34" charset="0"/>
        <a:defRPr lang="de-DE">
          <a:solidFill>
            <a:schemeClr val="tx2"/>
          </a:solidFill>
          <a:latin typeface="Calibri"/>
          <a:ea typeface="ヒラギノ角ゴ Pro W3" pitchFamily="-65" charset="-128"/>
          <a:cs typeface="ヒラギノ角ゴ Pro W3" pitchFamily="-65" charset="-128"/>
        </a:defRPr>
      </a:lvl1pPr>
      <a:lvl2pPr algn="l" rtl="0" eaLnBrk="0" fontAlgn="base" hangingPunct="0">
        <a:lnSpc>
          <a:spcPts val="1650"/>
        </a:lnSpc>
        <a:spcBef>
          <a:spcPts val="675"/>
        </a:spcBef>
        <a:spcAft>
          <a:spcPct val="0"/>
        </a:spcAft>
        <a:buClr>
          <a:srgbClr val="005BB9"/>
        </a:buClr>
        <a:buSzPct val="100000"/>
        <a:buFont typeface="Arial" panose="020B0604020202020204" pitchFamily="34" charset="0"/>
        <a:defRPr lang="de-DE" dirty="0">
          <a:solidFill>
            <a:schemeClr val="tx2"/>
          </a:solidFill>
          <a:latin typeface="Calibri"/>
          <a:ea typeface="ヒラギノ角ゴ Pro W3" charset="-128"/>
          <a:cs typeface="ヒラギノ角ゴ Pro W3" charset="0"/>
        </a:defRPr>
      </a:lvl2pPr>
      <a:lvl3pPr algn="l" rtl="0" eaLnBrk="0" fontAlgn="base" hangingPunct="0">
        <a:lnSpc>
          <a:spcPts val="1650"/>
        </a:lnSpc>
        <a:spcBef>
          <a:spcPts val="675"/>
        </a:spcBef>
        <a:spcAft>
          <a:spcPct val="0"/>
        </a:spcAft>
        <a:buClr>
          <a:srgbClr val="005BB9"/>
        </a:buClr>
        <a:buSzPct val="100000"/>
        <a:buFont typeface="Arial" panose="020B0604020202020204" pitchFamily="34" charset="0"/>
        <a:defRPr lang="de-DE" dirty="0">
          <a:solidFill>
            <a:schemeClr val="tx2"/>
          </a:solidFill>
          <a:latin typeface="Calibri"/>
          <a:ea typeface="MS PGothic" pitchFamily="34" charset="-128"/>
          <a:cs typeface="Geneva" charset="-128"/>
        </a:defRPr>
      </a:lvl3pPr>
      <a:lvl4pPr algn="l" rtl="0" eaLnBrk="0" fontAlgn="base" hangingPunct="0">
        <a:lnSpc>
          <a:spcPts val="1650"/>
        </a:lnSpc>
        <a:spcBef>
          <a:spcPts val="675"/>
        </a:spcBef>
        <a:spcAft>
          <a:spcPct val="0"/>
        </a:spcAft>
        <a:buClr>
          <a:srgbClr val="005BB9"/>
        </a:buClr>
        <a:buSzPct val="100000"/>
        <a:buFont typeface="Arial" panose="020B0604020202020204" pitchFamily="34" charset="0"/>
        <a:defRPr lang="de-DE" dirty="0">
          <a:solidFill>
            <a:schemeClr val="tx2"/>
          </a:solidFill>
          <a:latin typeface="Calibri"/>
          <a:ea typeface="Geneva" charset="-128"/>
          <a:cs typeface="Geneva" charset="0"/>
        </a:defRPr>
      </a:lvl4pPr>
      <a:lvl5pPr algn="l" rtl="0" eaLnBrk="0" fontAlgn="base" hangingPunct="0">
        <a:lnSpc>
          <a:spcPts val="1650"/>
        </a:lnSpc>
        <a:spcBef>
          <a:spcPts val="675"/>
        </a:spcBef>
        <a:spcAft>
          <a:spcPct val="0"/>
        </a:spcAft>
        <a:buClr>
          <a:srgbClr val="005BB9"/>
        </a:buClr>
        <a:buSzPct val="100000"/>
        <a:buFont typeface="Arial" panose="020B0604020202020204" pitchFamily="34" charset="0"/>
        <a:defRPr lang="de-DE" dirty="0">
          <a:solidFill>
            <a:schemeClr val="tx2"/>
          </a:solidFill>
          <a:latin typeface="Calibri"/>
          <a:ea typeface="Geneva" charset="-128"/>
          <a:cs typeface="Geneva" charset="0"/>
        </a:defRPr>
      </a:lvl5pPr>
      <a:lvl6pPr marL="1048941" indent="-130969" algn="l" rtl="0" eaLnBrk="1" fontAlgn="base" hangingPunct="1">
        <a:lnSpc>
          <a:spcPct val="120000"/>
        </a:lnSpc>
        <a:spcBef>
          <a:spcPct val="40000"/>
        </a:spcBef>
        <a:spcAft>
          <a:spcPct val="0"/>
        </a:spcAft>
        <a:buClr>
          <a:schemeClr val="accent2"/>
        </a:buClr>
        <a:buSzPct val="120000"/>
        <a:buFont typeface="Times" charset="0"/>
        <a:buChar char="•"/>
        <a:defRPr sz="1200">
          <a:solidFill>
            <a:schemeClr val="tx2"/>
          </a:solidFill>
          <a:latin typeface="+mn-lt"/>
          <a:ea typeface="ヒラギノ角ゴ Pro W3" charset="-128"/>
        </a:defRPr>
      </a:lvl6pPr>
      <a:lvl7pPr marL="1391841" indent="-130969" algn="l" rtl="0" eaLnBrk="1" fontAlgn="base" hangingPunct="1">
        <a:lnSpc>
          <a:spcPct val="120000"/>
        </a:lnSpc>
        <a:spcBef>
          <a:spcPct val="40000"/>
        </a:spcBef>
        <a:spcAft>
          <a:spcPct val="0"/>
        </a:spcAft>
        <a:buClr>
          <a:schemeClr val="accent2"/>
        </a:buClr>
        <a:buSzPct val="120000"/>
        <a:buFont typeface="Times" charset="0"/>
        <a:buChar char="•"/>
        <a:defRPr sz="1200">
          <a:solidFill>
            <a:schemeClr val="tx2"/>
          </a:solidFill>
          <a:latin typeface="+mn-lt"/>
          <a:ea typeface="ヒラギノ角ゴ Pro W3" charset="-128"/>
        </a:defRPr>
      </a:lvl7pPr>
      <a:lvl8pPr marL="1734741" indent="-130969" algn="l" rtl="0" eaLnBrk="1" fontAlgn="base" hangingPunct="1">
        <a:lnSpc>
          <a:spcPct val="120000"/>
        </a:lnSpc>
        <a:spcBef>
          <a:spcPct val="40000"/>
        </a:spcBef>
        <a:spcAft>
          <a:spcPct val="0"/>
        </a:spcAft>
        <a:buClr>
          <a:schemeClr val="accent2"/>
        </a:buClr>
        <a:buSzPct val="120000"/>
        <a:buFont typeface="Times" charset="0"/>
        <a:buChar char="•"/>
        <a:defRPr sz="1200">
          <a:solidFill>
            <a:schemeClr val="tx2"/>
          </a:solidFill>
          <a:latin typeface="+mn-lt"/>
          <a:ea typeface="ヒラギノ角ゴ Pro W3" charset="-128"/>
        </a:defRPr>
      </a:lvl8pPr>
      <a:lvl9pPr marL="2077641" indent="-130969" algn="l" rtl="0" eaLnBrk="1" fontAlgn="base" hangingPunct="1">
        <a:lnSpc>
          <a:spcPct val="120000"/>
        </a:lnSpc>
        <a:spcBef>
          <a:spcPct val="40000"/>
        </a:spcBef>
        <a:spcAft>
          <a:spcPct val="0"/>
        </a:spcAft>
        <a:buClr>
          <a:schemeClr val="accent2"/>
        </a:buClr>
        <a:buSzPct val="120000"/>
        <a:buFont typeface="Times" charset="0"/>
        <a:buChar char="•"/>
        <a:defRPr sz="1200">
          <a:solidFill>
            <a:schemeClr val="tx2"/>
          </a:solidFill>
          <a:latin typeface="+mn-lt"/>
          <a:ea typeface="ヒラギノ角ゴ Pro W3" charset="-128"/>
        </a:defRPr>
      </a:lvl9pPr>
    </p:bodyStyle>
    <p:otherStyle>
      <a:defPPr>
        <a:defRPr lang="de-DE"/>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8.xml"/><Relationship Id="rId1" Type="http://schemas.openxmlformats.org/officeDocument/2006/relationships/slideLayout" Target="../slideLayouts/slideLayout85.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0.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0.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0.xml"/><Relationship Id="rId4" Type="http://schemas.openxmlformats.org/officeDocument/2006/relationships/image" Target="../media/image7.wmf"/></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4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6.png"/><Relationship Id="rId1" Type="http://schemas.openxmlformats.org/officeDocument/2006/relationships/slideLayout" Target="../slideLayouts/slideLayout11.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0.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0.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0.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0.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1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0.xml"/></Relationships>
</file>

<file path=ppt/slides/_rels/slide57.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71.xml"/><Relationship Id="rId4" Type="http://schemas.openxmlformats.org/officeDocument/2006/relationships/image" Target="../media/image12.emf"/></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0.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0.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0.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0.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0.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0.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0.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0.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10.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8.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5.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0.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7.wmf"/></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
            <a:extLst>
              <a:ext uri="{FF2B5EF4-FFF2-40B4-BE49-F238E27FC236}">
                <a16:creationId xmlns:a16="http://schemas.microsoft.com/office/drawing/2014/main" id="{D92633B5-808A-4883-8640-3987036F3489}"/>
              </a:ext>
            </a:extLst>
          </p:cNvPr>
          <p:cNvSpPr txBox="1">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algn="ctr" eaLnBrk="1" hangingPunct="1"/>
            <a:endParaRPr lang="en-US" altLang="en-US" sz="1200">
              <a:solidFill>
                <a:srgbClr val="000000"/>
              </a:solidFill>
            </a:endParaRPr>
          </a:p>
        </p:txBody>
      </p:sp>
      <p:sp>
        <p:nvSpPr>
          <p:cNvPr id="17411" name="Text Box 2">
            <a:extLst>
              <a:ext uri="{FF2B5EF4-FFF2-40B4-BE49-F238E27FC236}">
                <a16:creationId xmlns:a16="http://schemas.microsoft.com/office/drawing/2014/main" id="{5D59C758-39BD-411B-A28F-3363378C0B9E}"/>
              </a:ext>
            </a:extLst>
          </p:cNvPr>
          <p:cNvSpPr txBox="1">
            <a:spLocks noChangeArrowheads="1"/>
          </p:cNvSpPr>
          <p:nvPr/>
        </p:nvSpPr>
        <p:spPr bwMode="auto">
          <a:xfrm>
            <a:off x="2971800" y="1828800"/>
            <a:ext cx="60198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eaLnBrk="1" hangingPunct="1"/>
            <a:endParaRPr lang="en-US" altLang="en-US" sz="5000">
              <a:solidFill>
                <a:srgbClr val="FFFFFF"/>
              </a:solidFill>
            </a:endParaRPr>
          </a:p>
        </p:txBody>
      </p:sp>
      <p:sp>
        <p:nvSpPr>
          <p:cNvPr id="3" name="Subtitle 2">
            <a:extLst>
              <a:ext uri="{FF2B5EF4-FFF2-40B4-BE49-F238E27FC236}">
                <a16:creationId xmlns:a16="http://schemas.microsoft.com/office/drawing/2014/main" id="{F3EB7EF3-7B61-4A8D-91A5-93E0744477B3}"/>
              </a:ext>
            </a:extLst>
          </p:cNvPr>
          <p:cNvSpPr>
            <a:spLocks noGrp="1"/>
          </p:cNvSpPr>
          <p:nvPr>
            <p:ph type="subTitle" idx="1"/>
          </p:nvPr>
        </p:nvSpPr>
        <p:spPr>
          <a:xfrm>
            <a:off x="3810000" y="5684838"/>
            <a:ext cx="4895850" cy="765175"/>
          </a:xfrm>
        </p:spPr>
        <p:txBody>
          <a:bodyPr>
            <a:noAutofit/>
          </a:bodyPr>
          <a:lstStyle/>
          <a:p>
            <a:pPr algn="r" eaLnBrk="1" hangingPunct="1">
              <a:defRPr/>
            </a:pPr>
            <a:r>
              <a:rPr lang="en-US" dirty="0"/>
              <a:t>Security Planning</a:t>
            </a:r>
            <a:br>
              <a:rPr lang="en-US" dirty="0"/>
            </a:br>
            <a:r>
              <a:rPr lang="en-US" dirty="0"/>
              <a:t>Susan Lincke</a:t>
            </a:r>
          </a:p>
        </p:txBody>
      </p:sp>
      <p:sp>
        <p:nvSpPr>
          <p:cNvPr id="2" name="Title 1">
            <a:extLst>
              <a:ext uri="{FF2B5EF4-FFF2-40B4-BE49-F238E27FC236}">
                <a16:creationId xmlns:a16="http://schemas.microsoft.com/office/drawing/2014/main" id="{C403C79B-91D8-4AEE-97D7-9BC29E2FA5DE}"/>
              </a:ext>
            </a:extLst>
          </p:cNvPr>
          <p:cNvSpPr>
            <a:spLocks noGrp="1"/>
          </p:cNvSpPr>
          <p:nvPr>
            <p:ph type="ctrTitle"/>
          </p:nvPr>
        </p:nvSpPr>
        <p:spPr>
          <a:xfrm>
            <a:off x="3771900" y="4165600"/>
            <a:ext cx="4903788" cy="1412875"/>
          </a:xfrm>
        </p:spPr>
        <p:txBody>
          <a:bodyPr/>
          <a:lstStyle/>
          <a:p>
            <a:pPr algn="ctr" eaLnBrk="1" hangingPunct="1">
              <a:defRPr/>
            </a:pPr>
            <a:r>
              <a:rPr lang="en-US" dirty="0"/>
              <a:t>Addressing Business Impact Analysis and Business Continuity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20">
            <a:extLst>
              <a:ext uri="{FF2B5EF4-FFF2-40B4-BE49-F238E27FC236}">
                <a16:creationId xmlns:a16="http://schemas.microsoft.com/office/drawing/2014/main" id="{F636C1D6-91A6-4FE2-88FA-4861AA367969}"/>
              </a:ext>
            </a:extLst>
          </p:cNvPr>
          <p:cNvSpPr>
            <a:spLocks noGrp="1" noChangeArrowheads="1"/>
          </p:cNvSpPr>
          <p:nvPr>
            <p:ph type="title"/>
          </p:nvPr>
        </p:nvSpPr>
        <p:spPr>
          <a:xfrm>
            <a:off x="457200" y="609600"/>
            <a:ext cx="8228013" cy="1218795"/>
          </a:xfrm>
        </p:spPr>
        <p:txBody>
          <a:bodyPr/>
          <a:lstStyle/>
          <a:p>
            <a:pPr algn="ctr" eaLnBrk="1" hangingPunct="1"/>
            <a:r>
              <a:rPr lang="en-US" altLang="en-US" sz="2400" dirty="0">
                <a:ea typeface="Calibri" panose="020F0502020204030204" pitchFamily="34" charset="0"/>
                <a:cs typeface="Lucida Sans" panose="020B0602030504020204" pitchFamily="34" charset="0"/>
              </a:rPr>
              <a:t>What impact would they have on the organization financially? Legally? On human life?  On reputation?</a:t>
            </a:r>
            <a:br>
              <a:rPr lang="en-US" altLang="en-US" sz="2000" dirty="0">
                <a:ea typeface="Calibri" panose="020F0502020204030204" pitchFamily="34" charset="0"/>
                <a:cs typeface="Lucida Sans" panose="020B0602030504020204" pitchFamily="34" charset="0"/>
              </a:rPr>
            </a:br>
            <a:r>
              <a:rPr lang="en-US" altLang="en-US" sz="3200" dirty="0">
                <a:ea typeface="Calibri" panose="020F0502020204030204" pitchFamily="34" charset="0"/>
                <a:cs typeface="Lucida Sans" panose="020B0602030504020204" pitchFamily="34" charset="0"/>
              </a:rPr>
              <a:t>Workbook:</a:t>
            </a:r>
            <a:r>
              <a:rPr lang="en-US" altLang="en-US" sz="4000" dirty="0">
                <a:ea typeface="Calibri" panose="020F0502020204030204" pitchFamily="34" charset="0"/>
                <a:cs typeface="Lucida Sans" panose="020B0602030504020204" pitchFamily="34" charset="0"/>
              </a:rPr>
              <a:t>    </a:t>
            </a:r>
            <a:r>
              <a:rPr lang="en-US" altLang="en-US" sz="3200" dirty="0">
                <a:ea typeface="Calibri" panose="020F0502020204030204" pitchFamily="34" charset="0"/>
                <a:cs typeface="Lucida Sans" panose="020B0602030504020204" pitchFamily="34" charset="0"/>
              </a:rPr>
              <a:t>Disasters and Impact </a:t>
            </a:r>
          </a:p>
        </p:txBody>
      </p:sp>
      <p:graphicFrame>
        <p:nvGraphicFramePr>
          <p:cNvPr id="4" name="Table Placeholder 3">
            <a:extLst>
              <a:ext uri="{FF2B5EF4-FFF2-40B4-BE49-F238E27FC236}">
                <a16:creationId xmlns:a16="http://schemas.microsoft.com/office/drawing/2014/main" id="{B8999E04-C282-47F3-BB22-6CC7EA3D3A7A}"/>
              </a:ext>
            </a:extLst>
          </p:cNvPr>
          <p:cNvGraphicFramePr>
            <a:graphicFrameLocks noGrp="1"/>
          </p:cNvGraphicFramePr>
          <p:nvPr>
            <p:ph type="tbl" idx="1"/>
            <p:extLst>
              <p:ext uri="{D42A27DB-BD31-4B8C-83A1-F6EECF244321}">
                <p14:modId xmlns:p14="http://schemas.microsoft.com/office/powerpoint/2010/main" val="1453542419"/>
              </p:ext>
            </p:extLst>
          </p:nvPr>
        </p:nvGraphicFramePr>
        <p:xfrm>
          <a:off x="457200" y="1752600"/>
          <a:ext cx="8304212" cy="4949398"/>
        </p:xfrm>
        <a:graphic>
          <a:graphicData uri="http://schemas.openxmlformats.org/drawingml/2006/table">
            <a:tbl>
              <a:tblPr>
                <a:tableStyleId>{8A107856-5554-42FB-B03E-39F5DBC370BA}</a:tableStyleId>
              </a:tblPr>
              <a:tblGrid>
                <a:gridCol w="2324100">
                  <a:extLst>
                    <a:ext uri="{9D8B030D-6E8A-4147-A177-3AD203B41FA5}">
                      <a16:colId xmlns:a16="http://schemas.microsoft.com/office/drawing/2014/main" val="233554479"/>
                    </a:ext>
                  </a:extLst>
                </a:gridCol>
                <a:gridCol w="2895600">
                  <a:extLst>
                    <a:ext uri="{9D8B030D-6E8A-4147-A177-3AD203B41FA5}">
                      <a16:colId xmlns:a16="http://schemas.microsoft.com/office/drawing/2014/main" val="911967656"/>
                    </a:ext>
                  </a:extLst>
                </a:gridCol>
                <a:gridCol w="3084512">
                  <a:extLst>
                    <a:ext uri="{9D8B030D-6E8A-4147-A177-3AD203B41FA5}">
                      <a16:colId xmlns:a16="http://schemas.microsoft.com/office/drawing/2014/main" val="1384393008"/>
                    </a:ext>
                  </a:extLst>
                </a:gridCol>
              </a:tblGrid>
              <a:tr h="982566">
                <a:tc>
                  <a:txBody>
                    <a:bodyPr/>
                    <a:lstStyle/>
                    <a:p>
                      <a:pPr marL="0" marR="0" algn="ctr">
                        <a:spcBef>
                          <a:spcPts val="0"/>
                        </a:spcBef>
                        <a:spcAft>
                          <a:spcPts val="0"/>
                        </a:spcAft>
                      </a:pPr>
                      <a:r>
                        <a:rPr lang="en-US" sz="1600" b="1" dirty="0">
                          <a:solidFill>
                            <a:schemeClr val="bg1"/>
                          </a:solidFill>
                          <a:effectLst/>
                        </a:rPr>
                        <a:t> </a:t>
                      </a:r>
                    </a:p>
                    <a:p>
                      <a:pPr marL="0" marR="0" algn="ctr">
                        <a:spcBef>
                          <a:spcPts val="0"/>
                        </a:spcBef>
                        <a:spcAft>
                          <a:spcPts val="0"/>
                        </a:spcAft>
                      </a:pPr>
                      <a:r>
                        <a:rPr lang="en-US" sz="1600" b="1" dirty="0">
                          <a:solidFill>
                            <a:schemeClr val="bg1"/>
                          </a:solidFill>
                          <a:effectLst/>
                        </a:rPr>
                        <a:t>Problematic Event or Incident</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6488" marR="66488" marT="0" marB="0">
                    <a:solidFill>
                      <a:schemeClr val="tx1">
                        <a:lumMod val="90000"/>
                        <a:lumOff val="10000"/>
                      </a:schemeClr>
                    </a:solidFill>
                  </a:tcPr>
                </a:tc>
                <a:tc>
                  <a:txBody>
                    <a:bodyPr/>
                    <a:lstStyle/>
                    <a:p>
                      <a:pPr marL="0" marR="0" algn="ctr">
                        <a:spcBef>
                          <a:spcPts val="0"/>
                        </a:spcBef>
                        <a:spcAft>
                          <a:spcPts val="0"/>
                        </a:spcAft>
                      </a:pPr>
                      <a:r>
                        <a:rPr lang="en-US" sz="1600" b="1" dirty="0">
                          <a:solidFill>
                            <a:schemeClr val="bg1"/>
                          </a:solidFill>
                          <a:effectLst/>
                        </a:rPr>
                        <a:t> </a:t>
                      </a:r>
                    </a:p>
                    <a:p>
                      <a:pPr marL="0" marR="0" algn="ctr">
                        <a:spcBef>
                          <a:spcPts val="0"/>
                        </a:spcBef>
                        <a:spcAft>
                          <a:spcPts val="0"/>
                        </a:spcAft>
                      </a:pPr>
                      <a:r>
                        <a:rPr lang="en-US" sz="1600" b="1" dirty="0">
                          <a:solidFill>
                            <a:schemeClr val="bg1"/>
                          </a:solidFill>
                          <a:effectLst/>
                        </a:rPr>
                        <a:t>Affected Business Process(es)</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6488" marR="66488" marT="0" marB="0">
                    <a:solidFill>
                      <a:schemeClr val="tx1">
                        <a:lumMod val="90000"/>
                        <a:lumOff val="10000"/>
                      </a:schemeClr>
                    </a:solidFill>
                  </a:tcPr>
                </a:tc>
                <a:tc>
                  <a:txBody>
                    <a:bodyPr/>
                    <a:lstStyle/>
                    <a:p>
                      <a:pPr marL="0" marR="0" algn="ctr">
                        <a:spcBef>
                          <a:spcPts val="0"/>
                        </a:spcBef>
                        <a:spcAft>
                          <a:spcPts val="0"/>
                        </a:spcAft>
                      </a:pPr>
                      <a:r>
                        <a:rPr lang="en-US" sz="1600" b="1" dirty="0">
                          <a:solidFill>
                            <a:schemeClr val="bg1"/>
                          </a:solidFill>
                          <a:effectLst/>
                        </a:rPr>
                        <a:t>Impact Classification &amp;</a:t>
                      </a:r>
                    </a:p>
                    <a:p>
                      <a:pPr marL="0" marR="0" algn="ctr">
                        <a:spcBef>
                          <a:spcPts val="0"/>
                        </a:spcBef>
                        <a:spcAft>
                          <a:spcPts val="0"/>
                        </a:spcAft>
                      </a:pPr>
                      <a:r>
                        <a:rPr lang="en-US" sz="1600" b="1" dirty="0">
                          <a:solidFill>
                            <a:schemeClr val="bg1"/>
                          </a:solidFill>
                          <a:effectLst/>
                        </a:rPr>
                        <a:t>Effect on finances, legal liability, human life, reputation</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6488" marR="66488" marT="0" marB="0">
                    <a:solidFill>
                      <a:schemeClr val="tx1">
                        <a:lumMod val="90000"/>
                        <a:lumOff val="10000"/>
                      </a:schemeClr>
                    </a:solidFill>
                  </a:tcPr>
                </a:tc>
                <a:extLst>
                  <a:ext uri="{0D108BD9-81ED-4DB2-BD59-A6C34878D82A}">
                    <a16:rowId xmlns:a16="http://schemas.microsoft.com/office/drawing/2014/main" val="2918797078"/>
                  </a:ext>
                </a:extLst>
              </a:tr>
              <a:tr h="491283">
                <a:tc>
                  <a:txBody>
                    <a:bodyPr/>
                    <a:lstStyle/>
                    <a:p>
                      <a:pPr marL="0" marR="0" algn="ctr">
                        <a:spcBef>
                          <a:spcPts val="0"/>
                        </a:spcBef>
                        <a:spcAft>
                          <a:spcPts val="0"/>
                        </a:spcAft>
                      </a:pPr>
                      <a:r>
                        <a:rPr lang="en-US" sz="1600">
                          <a:effectLst/>
                        </a:rPr>
                        <a:t>Fire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6488" marR="66488" marT="0" marB="0"/>
                </a:tc>
                <a:tc>
                  <a:txBody>
                    <a:bodyPr/>
                    <a:lstStyle/>
                    <a:p>
                      <a:pPr marL="0" marR="0" algn="ctr">
                        <a:spcBef>
                          <a:spcPts val="0"/>
                        </a:spcBef>
                        <a:spcAft>
                          <a:spcPts val="0"/>
                        </a:spcAft>
                      </a:pPr>
                      <a:r>
                        <a:rPr lang="en-US" sz="1600">
                          <a:solidFill>
                            <a:srgbClr val="FF0000"/>
                          </a:solidFill>
                          <a:effectLst/>
                          <a:latin typeface="Tempus Sans ITC" panose="04020404030D07020202" pitchFamily="82" charset="0"/>
                        </a:rPr>
                        <a:t>Class rooms, business departments</a:t>
                      </a:r>
                      <a:endParaRPr lang="en-US" sz="1600">
                        <a:solidFill>
                          <a:srgbClr val="FF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6488" marR="66488" marT="0" marB="0"/>
                </a:tc>
                <a:tc>
                  <a:txBody>
                    <a:bodyPr/>
                    <a:lstStyle/>
                    <a:p>
                      <a:pPr marL="0" marR="0" algn="ctr">
                        <a:spcBef>
                          <a:spcPts val="0"/>
                        </a:spcBef>
                        <a:spcAft>
                          <a:spcPts val="0"/>
                        </a:spcAft>
                      </a:pPr>
                      <a:r>
                        <a:rPr lang="en-US" sz="1600">
                          <a:solidFill>
                            <a:srgbClr val="FF0000"/>
                          </a:solidFill>
                          <a:effectLst/>
                          <a:latin typeface="Tempus Sans ITC" panose="04020404030D07020202" pitchFamily="82" charset="0"/>
                        </a:rPr>
                        <a:t>Crisis. At times: Major.</a:t>
                      </a:r>
                    </a:p>
                    <a:p>
                      <a:pPr marL="0" marR="0" algn="ctr">
                        <a:spcBef>
                          <a:spcPts val="0"/>
                        </a:spcBef>
                        <a:spcAft>
                          <a:spcPts val="0"/>
                        </a:spcAft>
                      </a:pPr>
                      <a:r>
                        <a:rPr lang="en-US" sz="1600">
                          <a:solidFill>
                            <a:srgbClr val="FF0000"/>
                          </a:solidFill>
                          <a:effectLst/>
                          <a:latin typeface="Tempus Sans ITC" panose="04020404030D07020202" pitchFamily="82" charset="0"/>
                        </a:rPr>
                        <a:t>Human life</a:t>
                      </a:r>
                      <a:endParaRPr lang="en-US" sz="1600">
                        <a:solidFill>
                          <a:srgbClr val="FF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6488" marR="66488" marT="0" marB="0"/>
                </a:tc>
                <a:extLst>
                  <a:ext uri="{0D108BD9-81ED-4DB2-BD59-A6C34878D82A}">
                    <a16:rowId xmlns:a16="http://schemas.microsoft.com/office/drawing/2014/main" val="20669300"/>
                  </a:ext>
                </a:extLst>
              </a:tr>
              <a:tr h="583551">
                <a:tc>
                  <a:txBody>
                    <a:bodyPr/>
                    <a:lstStyle/>
                    <a:p>
                      <a:pPr marL="0" marR="0" algn="ctr">
                        <a:spcBef>
                          <a:spcPts val="0"/>
                        </a:spcBef>
                        <a:spcAft>
                          <a:spcPts val="0"/>
                        </a:spcAft>
                      </a:pPr>
                      <a:r>
                        <a:rPr lang="en-US" sz="1600">
                          <a:effectLst/>
                        </a:rPr>
                        <a:t>Hacking Intrusion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6488" marR="66488" marT="0" marB="0"/>
                </a:tc>
                <a:tc>
                  <a:txBody>
                    <a:bodyPr/>
                    <a:lstStyle/>
                    <a:p>
                      <a:pPr marL="0" marR="0" algn="ctr">
                        <a:spcBef>
                          <a:spcPts val="0"/>
                        </a:spcBef>
                        <a:spcAft>
                          <a:spcPts val="0"/>
                        </a:spcAft>
                      </a:pPr>
                      <a:r>
                        <a:rPr lang="en-US" sz="1600">
                          <a:solidFill>
                            <a:srgbClr val="FF0000"/>
                          </a:solidFill>
                          <a:effectLst/>
                          <a:latin typeface="Tempus Sans ITC" panose="04020404030D07020202" pitchFamily="82" charset="0"/>
                        </a:rPr>
                        <a:t>Registration, advising, </a:t>
                      </a:r>
                      <a:endParaRPr lang="en-US" sz="1600">
                        <a:solidFill>
                          <a:srgbClr val="FF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6488" marR="66488" marT="0" marB="0"/>
                </a:tc>
                <a:tc>
                  <a:txBody>
                    <a:bodyPr/>
                    <a:lstStyle/>
                    <a:p>
                      <a:pPr marL="0" marR="0" algn="ctr">
                        <a:spcBef>
                          <a:spcPts val="0"/>
                        </a:spcBef>
                        <a:spcAft>
                          <a:spcPts val="0"/>
                        </a:spcAft>
                      </a:pPr>
                      <a:r>
                        <a:rPr lang="en-US" sz="1600">
                          <a:solidFill>
                            <a:srgbClr val="FF0000"/>
                          </a:solidFill>
                          <a:effectLst/>
                          <a:latin typeface="Tempus Sans ITC" panose="04020404030D07020202" pitchFamily="82" charset="0"/>
                        </a:rPr>
                        <a:t>Major,</a:t>
                      </a:r>
                    </a:p>
                    <a:p>
                      <a:pPr marL="0" marR="0" algn="ctr">
                        <a:spcBef>
                          <a:spcPts val="0"/>
                        </a:spcBef>
                        <a:spcAft>
                          <a:spcPts val="0"/>
                        </a:spcAft>
                      </a:pPr>
                      <a:r>
                        <a:rPr lang="en-US" sz="1600">
                          <a:solidFill>
                            <a:srgbClr val="FF0000"/>
                          </a:solidFill>
                          <a:effectLst/>
                          <a:latin typeface="Tempus Sans ITC" panose="04020404030D07020202" pitchFamily="82" charset="0"/>
                        </a:rPr>
                        <a:t>Legal/liability: FERPA, PCI DSS</a:t>
                      </a:r>
                      <a:endParaRPr lang="en-US" sz="1600">
                        <a:solidFill>
                          <a:srgbClr val="FF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6488" marR="66488" marT="0" marB="0"/>
                </a:tc>
                <a:extLst>
                  <a:ext uri="{0D108BD9-81ED-4DB2-BD59-A6C34878D82A}">
                    <a16:rowId xmlns:a16="http://schemas.microsoft.com/office/drawing/2014/main" val="897797605"/>
                  </a:ext>
                </a:extLst>
              </a:tr>
              <a:tr h="368829">
                <a:tc>
                  <a:txBody>
                    <a:bodyPr/>
                    <a:lstStyle/>
                    <a:p>
                      <a:pPr marL="0" marR="0" algn="ctr">
                        <a:spcBef>
                          <a:spcPts val="0"/>
                        </a:spcBef>
                        <a:spcAft>
                          <a:spcPts val="0"/>
                        </a:spcAft>
                      </a:pPr>
                      <a:r>
                        <a:rPr lang="en-US" sz="1600">
                          <a:effectLst/>
                        </a:rPr>
                        <a:t>Network Unavailable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6488" marR="66488" marT="0" marB="0"/>
                </a:tc>
                <a:tc>
                  <a:txBody>
                    <a:bodyPr/>
                    <a:lstStyle/>
                    <a:p>
                      <a:pPr marL="0" marR="0" algn="ctr">
                        <a:spcBef>
                          <a:spcPts val="0"/>
                        </a:spcBef>
                        <a:spcAft>
                          <a:spcPts val="0"/>
                        </a:spcAft>
                      </a:pPr>
                      <a:r>
                        <a:rPr lang="en-US" sz="1600">
                          <a:solidFill>
                            <a:srgbClr val="FF0000"/>
                          </a:solidFill>
                          <a:effectLst/>
                          <a:latin typeface="Tempus Sans ITC" panose="04020404030D07020202" pitchFamily="82" charset="0"/>
                        </a:rPr>
                        <a:t>Registration, advising, classes</a:t>
                      </a:r>
                      <a:endParaRPr lang="en-US" sz="1600">
                        <a:solidFill>
                          <a:srgbClr val="FF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6488" marR="66488" marT="0" marB="0"/>
                </a:tc>
                <a:tc>
                  <a:txBody>
                    <a:bodyPr/>
                    <a:lstStyle/>
                    <a:p>
                      <a:pPr marL="0" marR="0" algn="ctr">
                        <a:spcBef>
                          <a:spcPts val="0"/>
                        </a:spcBef>
                        <a:spcAft>
                          <a:spcPts val="0"/>
                        </a:spcAft>
                      </a:pPr>
                      <a:r>
                        <a:rPr lang="en-US" sz="1600">
                          <a:solidFill>
                            <a:srgbClr val="FF0000"/>
                          </a:solidFill>
                          <a:effectLst/>
                          <a:latin typeface="Tempus Sans ITC" panose="04020404030D07020202" pitchFamily="82" charset="0"/>
                        </a:rPr>
                        <a:t>Crisis during school year</a:t>
                      </a:r>
                      <a:endParaRPr lang="en-US" sz="1600">
                        <a:solidFill>
                          <a:srgbClr val="FF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6488" marR="66488" marT="0" marB="0"/>
                </a:tc>
                <a:extLst>
                  <a:ext uri="{0D108BD9-81ED-4DB2-BD59-A6C34878D82A}">
                    <a16:rowId xmlns:a16="http://schemas.microsoft.com/office/drawing/2014/main" val="664869129"/>
                  </a:ext>
                </a:extLst>
              </a:tr>
              <a:tr h="544598">
                <a:tc>
                  <a:txBody>
                    <a:bodyPr/>
                    <a:lstStyle/>
                    <a:p>
                      <a:pPr marL="0" marR="0" algn="ctr">
                        <a:spcBef>
                          <a:spcPts val="0"/>
                        </a:spcBef>
                        <a:spcAft>
                          <a:spcPts val="0"/>
                        </a:spcAft>
                      </a:pPr>
                      <a:r>
                        <a:rPr lang="en-US" sz="1600" dirty="0">
                          <a:effectLst/>
                        </a:rPr>
                        <a:t>Social engineering,</a:t>
                      </a:r>
                    </a:p>
                    <a:p>
                      <a:pPr marL="0" marR="0" algn="ctr">
                        <a:spcBef>
                          <a:spcPts val="0"/>
                        </a:spcBef>
                        <a:spcAft>
                          <a:spcPts val="0"/>
                        </a:spcAft>
                      </a:pPr>
                      <a:r>
                        <a:rPr lang="en-US" sz="1600" dirty="0">
                          <a:effectLst/>
                        </a:rPr>
                        <a:t>Fraud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6488" marR="66488" marT="0" marB="0"/>
                </a:tc>
                <a:tc>
                  <a:txBody>
                    <a:bodyPr/>
                    <a:lstStyle/>
                    <a:p>
                      <a:pPr marL="0" marR="0" algn="ctr">
                        <a:spcBef>
                          <a:spcPts val="0"/>
                        </a:spcBef>
                        <a:spcAft>
                          <a:spcPts val="0"/>
                        </a:spcAft>
                      </a:pPr>
                      <a:r>
                        <a:rPr lang="en-US" sz="1600">
                          <a:solidFill>
                            <a:srgbClr val="FF0000"/>
                          </a:solidFill>
                          <a:effectLst/>
                          <a:latin typeface="Tempus Sans ITC" panose="04020404030D07020202" pitchFamily="82" charset="0"/>
                        </a:rPr>
                        <a:t>Registration</a:t>
                      </a:r>
                      <a:endParaRPr lang="en-US" sz="1600">
                        <a:solidFill>
                          <a:srgbClr val="FF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6488" marR="66488" marT="0" marB="0"/>
                </a:tc>
                <a:tc>
                  <a:txBody>
                    <a:bodyPr/>
                    <a:lstStyle/>
                    <a:p>
                      <a:pPr marL="0" marR="0" algn="ctr">
                        <a:spcBef>
                          <a:spcPts val="0"/>
                        </a:spcBef>
                        <a:spcAft>
                          <a:spcPts val="0"/>
                        </a:spcAft>
                      </a:pPr>
                      <a:r>
                        <a:rPr lang="en-US" sz="1600">
                          <a:solidFill>
                            <a:srgbClr val="FF0000"/>
                          </a:solidFill>
                          <a:effectLst/>
                          <a:latin typeface="Tempus Sans ITC" panose="04020404030D07020202" pitchFamily="82" charset="0"/>
                        </a:rPr>
                        <a:t>Major,</a:t>
                      </a:r>
                    </a:p>
                    <a:p>
                      <a:pPr marL="0" marR="0" algn="ctr">
                        <a:spcBef>
                          <a:spcPts val="0"/>
                        </a:spcBef>
                        <a:spcAft>
                          <a:spcPts val="0"/>
                        </a:spcAft>
                      </a:pPr>
                      <a:r>
                        <a:rPr lang="en-US" sz="1600">
                          <a:solidFill>
                            <a:srgbClr val="FF0000"/>
                          </a:solidFill>
                          <a:effectLst/>
                          <a:latin typeface="Tempus Sans ITC" panose="04020404030D07020202" pitchFamily="82" charset="0"/>
                        </a:rPr>
                        <a:t>Legal liability: FERPA, PCI DSS</a:t>
                      </a:r>
                      <a:endParaRPr lang="en-US" sz="1600">
                        <a:solidFill>
                          <a:srgbClr val="FF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6488" marR="66488" marT="0" marB="0"/>
                </a:tc>
                <a:extLst>
                  <a:ext uri="{0D108BD9-81ED-4DB2-BD59-A6C34878D82A}">
                    <a16:rowId xmlns:a16="http://schemas.microsoft.com/office/drawing/2014/main" val="1700893080"/>
                  </a:ext>
                </a:extLst>
              </a:tr>
              <a:tr h="374183">
                <a:tc>
                  <a:txBody>
                    <a:bodyPr/>
                    <a:lstStyle/>
                    <a:p>
                      <a:pPr marL="0" marR="0" algn="ctr">
                        <a:spcBef>
                          <a:spcPts val="0"/>
                        </a:spcBef>
                        <a:spcAft>
                          <a:spcPts val="0"/>
                        </a:spcAft>
                      </a:pPr>
                      <a:r>
                        <a:rPr lang="en-US" sz="1600">
                          <a:effectLst/>
                        </a:rPr>
                        <a:t>Server Failure (Disk/server)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6488" marR="66488" marT="0" marB="0"/>
                </a:tc>
                <a:tc>
                  <a:txBody>
                    <a:bodyPr/>
                    <a:lstStyle/>
                    <a:p>
                      <a:pPr marL="0" marR="0" algn="ctr">
                        <a:spcBef>
                          <a:spcPts val="0"/>
                        </a:spcBef>
                        <a:spcAft>
                          <a:spcPts val="0"/>
                        </a:spcAft>
                      </a:pPr>
                      <a:r>
                        <a:rPr lang="en-US" sz="1600">
                          <a:solidFill>
                            <a:srgbClr val="FF0000"/>
                          </a:solidFill>
                          <a:effectLst/>
                          <a:latin typeface="Tempus Sans ITC" panose="04020404030D07020202" pitchFamily="82" charset="0"/>
                        </a:rPr>
                        <a:t>Registration, advising, classes</a:t>
                      </a:r>
                      <a:endParaRPr lang="en-US" sz="1600">
                        <a:solidFill>
                          <a:srgbClr val="FF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6488" marR="66488" marT="0" marB="0"/>
                </a:tc>
                <a:tc>
                  <a:txBody>
                    <a:bodyPr/>
                    <a:lstStyle/>
                    <a:p>
                      <a:pPr marL="0" marR="0" algn="ctr">
                        <a:spcBef>
                          <a:spcPts val="0"/>
                        </a:spcBef>
                        <a:spcAft>
                          <a:spcPts val="0"/>
                        </a:spcAft>
                      </a:pPr>
                      <a:r>
                        <a:rPr lang="en-US" sz="1600">
                          <a:solidFill>
                            <a:srgbClr val="FF0000"/>
                          </a:solidFill>
                          <a:effectLst/>
                          <a:latin typeface="Tempus Sans ITC" panose="04020404030D07020202" pitchFamily="82" charset="0"/>
                        </a:rPr>
                        <a:t>Major.  At times Crisis</a:t>
                      </a:r>
                      <a:endParaRPr lang="en-US" sz="1600">
                        <a:solidFill>
                          <a:srgbClr val="FF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6488" marR="66488" marT="0" marB="0"/>
                </a:tc>
                <a:extLst>
                  <a:ext uri="{0D108BD9-81ED-4DB2-BD59-A6C34878D82A}">
                    <a16:rowId xmlns:a16="http://schemas.microsoft.com/office/drawing/2014/main" val="3658924943"/>
                  </a:ext>
                </a:extLst>
              </a:tr>
              <a:tr h="491283">
                <a:tc>
                  <a:txBody>
                    <a:bodyPr/>
                    <a:lstStyle/>
                    <a:p>
                      <a:pPr marL="0" marR="0" algn="ctr">
                        <a:spcBef>
                          <a:spcPts val="0"/>
                        </a:spcBef>
                        <a:spcAft>
                          <a:spcPts val="0"/>
                        </a:spcAft>
                      </a:pPr>
                      <a:r>
                        <a:rPr lang="en-US" sz="1600">
                          <a:effectLst/>
                        </a:rPr>
                        <a:t>Loss of cloud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6488" marR="66488" marT="0" marB="0"/>
                </a:tc>
                <a:tc>
                  <a:txBody>
                    <a:bodyPr/>
                    <a:lstStyle/>
                    <a:p>
                      <a:pPr marL="0" marR="0" algn="ctr">
                        <a:spcBef>
                          <a:spcPts val="0"/>
                        </a:spcBef>
                        <a:spcAft>
                          <a:spcPts val="0"/>
                        </a:spcAft>
                      </a:pPr>
                      <a:r>
                        <a:rPr lang="en-US" sz="1600">
                          <a:solidFill>
                            <a:srgbClr val="FF0000"/>
                          </a:solidFill>
                          <a:effectLst/>
                          <a:latin typeface="Tempus Sans ITC" panose="04020404030D07020202" pitchFamily="82" charset="0"/>
                        </a:rPr>
                        <a:t>Learning management</a:t>
                      </a:r>
                      <a:endParaRPr lang="en-US" sz="1600">
                        <a:solidFill>
                          <a:srgbClr val="FF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6488" marR="66488" marT="0" marB="0"/>
                </a:tc>
                <a:tc>
                  <a:txBody>
                    <a:bodyPr/>
                    <a:lstStyle/>
                    <a:p>
                      <a:pPr marL="0" marR="0" algn="ctr">
                        <a:spcBef>
                          <a:spcPts val="0"/>
                        </a:spcBef>
                        <a:spcAft>
                          <a:spcPts val="0"/>
                        </a:spcAft>
                      </a:pPr>
                      <a:r>
                        <a:rPr lang="en-US" sz="1600">
                          <a:solidFill>
                            <a:srgbClr val="FF0000"/>
                          </a:solidFill>
                          <a:effectLst/>
                          <a:latin typeface="Tempus Sans ITC" panose="04020404030D07020202" pitchFamily="82" charset="0"/>
                        </a:rPr>
                        <a:t>Crisis during school year; major at other times</a:t>
                      </a:r>
                      <a:endParaRPr lang="en-US" sz="1600">
                        <a:solidFill>
                          <a:srgbClr val="FF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6488" marR="66488" marT="0" marB="0"/>
                </a:tc>
                <a:extLst>
                  <a:ext uri="{0D108BD9-81ED-4DB2-BD59-A6C34878D82A}">
                    <a16:rowId xmlns:a16="http://schemas.microsoft.com/office/drawing/2014/main" val="289505526"/>
                  </a:ext>
                </a:extLst>
              </a:tr>
              <a:tr h="491283">
                <a:tc>
                  <a:txBody>
                    <a:bodyPr/>
                    <a:lstStyle/>
                    <a:p>
                      <a:pPr marL="0" marR="0" algn="ctr">
                        <a:spcBef>
                          <a:spcPts val="0"/>
                        </a:spcBef>
                        <a:spcAft>
                          <a:spcPts val="0"/>
                        </a:spcAft>
                      </a:pPr>
                      <a:r>
                        <a:rPr lang="en-US" sz="1600" dirty="0">
                          <a:effectLst/>
                        </a:rPr>
                        <a:t>Server Room flood or fire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6488" marR="66488" marT="0" marB="0"/>
                </a:tc>
                <a:tc>
                  <a:txBody>
                    <a:bodyPr/>
                    <a:lstStyle/>
                    <a:p>
                      <a:pPr marL="0" marR="0" algn="ctr">
                        <a:spcBef>
                          <a:spcPts val="0"/>
                        </a:spcBef>
                        <a:spcAft>
                          <a:spcPts val="0"/>
                        </a:spcAft>
                      </a:pPr>
                      <a:r>
                        <a:rPr lang="en-US" sz="1600">
                          <a:solidFill>
                            <a:srgbClr val="FF0000"/>
                          </a:solidFill>
                          <a:effectLst/>
                          <a:latin typeface="Tempus Sans ITC" panose="04020404030D07020202" pitchFamily="82" charset="0"/>
                        </a:rPr>
                        <a:t>Classes, Registration</a:t>
                      </a:r>
                      <a:endParaRPr lang="en-US" sz="1600">
                        <a:solidFill>
                          <a:srgbClr val="FF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6488" marR="66488" marT="0" marB="0"/>
                </a:tc>
                <a:tc>
                  <a:txBody>
                    <a:bodyPr/>
                    <a:lstStyle/>
                    <a:p>
                      <a:pPr marL="0" marR="0" algn="ctr">
                        <a:spcBef>
                          <a:spcPts val="0"/>
                        </a:spcBef>
                        <a:spcAft>
                          <a:spcPts val="0"/>
                        </a:spcAft>
                      </a:pPr>
                      <a:r>
                        <a:rPr lang="en-US" sz="1600">
                          <a:solidFill>
                            <a:srgbClr val="FF0000"/>
                          </a:solidFill>
                          <a:effectLst/>
                          <a:latin typeface="Tempus Sans ITC" panose="04020404030D07020202" pitchFamily="82" charset="0"/>
                        </a:rPr>
                        <a:t>Crisis, but applications are prioritized by month</a:t>
                      </a:r>
                      <a:endParaRPr lang="en-US" sz="1600">
                        <a:solidFill>
                          <a:srgbClr val="FF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6488" marR="66488" marT="0" marB="0"/>
                </a:tc>
                <a:extLst>
                  <a:ext uri="{0D108BD9-81ED-4DB2-BD59-A6C34878D82A}">
                    <a16:rowId xmlns:a16="http://schemas.microsoft.com/office/drawing/2014/main" val="3608275511"/>
                  </a:ext>
                </a:extLst>
              </a:tr>
              <a:tr h="508325">
                <a:tc>
                  <a:txBody>
                    <a:bodyPr/>
                    <a:lstStyle/>
                    <a:p>
                      <a:pPr marL="0" marR="0" algn="ctr">
                        <a:spcBef>
                          <a:spcPts val="0"/>
                        </a:spcBef>
                        <a:spcAft>
                          <a:spcPts val="0"/>
                        </a:spcAft>
                      </a:pPr>
                      <a:r>
                        <a:rPr lang="en-US" sz="1600" dirty="0">
                          <a:effectLst/>
                        </a:rPr>
                        <a:t>Power Failure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6488" marR="66488" marT="0" marB="0"/>
                </a:tc>
                <a:tc>
                  <a:txBody>
                    <a:bodyPr/>
                    <a:lstStyle/>
                    <a:p>
                      <a:pPr marL="0" marR="0" algn="ctr">
                        <a:spcBef>
                          <a:spcPts val="0"/>
                        </a:spcBef>
                        <a:spcAft>
                          <a:spcPts val="0"/>
                        </a:spcAft>
                      </a:pPr>
                      <a:r>
                        <a:rPr lang="en-US" sz="1600" dirty="0">
                          <a:solidFill>
                            <a:srgbClr val="FF0000"/>
                          </a:solidFill>
                          <a:effectLst/>
                          <a:latin typeface="Tempus Sans ITC" panose="04020404030D07020202" pitchFamily="82" charset="0"/>
                        </a:rPr>
                        <a:t>Classes,  </a:t>
                      </a:r>
                    </a:p>
                    <a:p>
                      <a:pPr marL="0" marR="0" algn="ctr">
                        <a:spcBef>
                          <a:spcPts val="0"/>
                        </a:spcBef>
                        <a:spcAft>
                          <a:spcPts val="0"/>
                        </a:spcAft>
                      </a:pPr>
                      <a:r>
                        <a:rPr lang="en-US" sz="1600" dirty="0">
                          <a:solidFill>
                            <a:srgbClr val="FF0000"/>
                          </a:solidFill>
                          <a:effectLst/>
                          <a:latin typeface="Tempus Sans ITC" panose="04020404030D07020202" pitchFamily="82" charset="0"/>
                        </a:rPr>
                        <a:t>All business processes</a:t>
                      </a:r>
                      <a:endParaRPr lang="en-US" sz="1600" dirty="0">
                        <a:solidFill>
                          <a:srgbClr val="FF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6488" marR="66488" marT="0" marB="0"/>
                </a:tc>
                <a:tc>
                  <a:txBody>
                    <a:bodyPr/>
                    <a:lstStyle/>
                    <a:p>
                      <a:pPr marL="0" marR="0" algn="ctr">
                        <a:spcBef>
                          <a:spcPts val="0"/>
                        </a:spcBef>
                        <a:spcAft>
                          <a:spcPts val="0"/>
                        </a:spcAft>
                      </a:pPr>
                      <a:r>
                        <a:rPr lang="en-US" sz="1600" dirty="0">
                          <a:solidFill>
                            <a:srgbClr val="FF0000"/>
                          </a:solidFill>
                          <a:effectLst/>
                          <a:latin typeface="Tempus Sans ITC" panose="04020404030D07020202" pitchFamily="82" charset="0"/>
                        </a:rPr>
                        <a:t>Crisis during school year.</a:t>
                      </a:r>
                    </a:p>
                    <a:p>
                      <a:pPr marL="0" marR="0" algn="ctr">
                        <a:spcBef>
                          <a:spcPts val="0"/>
                        </a:spcBef>
                        <a:spcAft>
                          <a:spcPts val="0"/>
                        </a:spcAft>
                      </a:pPr>
                      <a:r>
                        <a:rPr lang="en-US" sz="1600" dirty="0">
                          <a:solidFill>
                            <a:srgbClr val="FF0000"/>
                          </a:solidFill>
                          <a:effectLst/>
                          <a:latin typeface="Tempus Sans ITC" panose="04020404030D07020202" pitchFamily="82" charset="0"/>
                        </a:rPr>
                        <a:t>Major at other times. </a:t>
                      </a:r>
                      <a:endParaRPr lang="en-US" sz="1600" dirty="0">
                        <a:solidFill>
                          <a:srgbClr val="FF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6488" marR="66488" marT="0" marB="0"/>
                </a:tc>
                <a:extLst>
                  <a:ext uri="{0D108BD9-81ED-4DB2-BD59-A6C34878D82A}">
                    <a16:rowId xmlns:a16="http://schemas.microsoft.com/office/drawing/2014/main" val="87821042"/>
                  </a:ext>
                </a:extLst>
              </a:tr>
            </a:tbl>
          </a:graphicData>
        </a:graphic>
      </p:graphicFrame>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88EE2D7A-DD0B-4866-9694-E7F0B73C48B5}"/>
              </a:ext>
            </a:extLst>
          </p:cNvPr>
          <p:cNvSpPr>
            <a:spLocks noGrp="1" noChangeArrowheads="1"/>
          </p:cNvSpPr>
          <p:nvPr>
            <p:ph type="title"/>
          </p:nvPr>
        </p:nvSpPr>
        <p:spPr>
          <a:xfrm>
            <a:off x="460375" y="685800"/>
            <a:ext cx="8229600" cy="387350"/>
          </a:xfrm>
        </p:spPr>
        <p:txBody>
          <a:bodyPr/>
          <a:lstStyle/>
          <a:p>
            <a:pPr eaLnBrk="1" hangingPunct="1"/>
            <a:r>
              <a:rPr lang="en-US" altLang="en-US" sz="2800">
                <a:ea typeface="Calibri" panose="020F0502020204030204" pitchFamily="34" charset="0"/>
                <a:cs typeface="Lucida Sans" panose="020B0602030504020204" pitchFamily="34" charset="0"/>
              </a:rPr>
              <a:t>Review:  Business Continuity Recovery Terms</a:t>
            </a:r>
          </a:p>
        </p:txBody>
      </p:sp>
      <p:sp>
        <p:nvSpPr>
          <p:cNvPr id="23555" name="Rectangle 3">
            <a:extLst>
              <a:ext uri="{FF2B5EF4-FFF2-40B4-BE49-F238E27FC236}">
                <a16:creationId xmlns:a16="http://schemas.microsoft.com/office/drawing/2014/main" id="{AF241E3C-1B61-49AC-BCE7-105D9F593EB9}"/>
              </a:ext>
            </a:extLst>
          </p:cNvPr>
          <p:cNvSpPr>
            <a:spLocks noGrp="1" noChangeArrowheads="1"/>
          </p:cNvSpPr>
          <p:nvPr>
            <p:ph type="body" sz="half" idx="1"/>
          </p:nvPr>
        </p:nvSpPr>
        <p:spPr>
          <a:xfrm>
            <a:off x="381000" y="1371600"/>
            <a:ext cx="8229600" cy="2185988"/>
          </a:xfrm>
        </p:spPr>
        <p:txBody>
          <a:bodyPr/>
          <a:lstStyle/>
          <a:p>
            <a:pPr eaLnBrk="1" hangingPunct="1">
              <a:buFont typeface="Wingdings" panose="05000000000000000000" pitchFamily="2" charset="2"/>
              <a:buNone/>
            </a:pPr>
            <a:r>
              <a:rPr lang="en-US" altLang="en-US" sz="2200" b="1" dirty="0">
                <a:latin typeface="Calibri" panose="020F0502020204030204" pitchFamily="34" charset="0"/>
                <a:ea typeface="ヒラギノ角ゴ Pro W3"/>
                <a:cs typeface="ヒラギノ角ゴ Pro W3"/>
              </a:rPr>
              <a:t>Interruption Window</a:t>
            </a:r>
            <a:r>
              <a:rPr lang="en-US" altLang="en-US" sz="2200" dirty="0">
                <a:latin typeface="Calibri" panose="020F0502020204030204" pitchFamily="34" charset="0"/>
                <a:ea typeface="ヒラギノ角ゴ Pro W3"/>
                <a:cs typeface="ヒラギノ角ゴ Pro W3"/>
              </a:rPr>
              <a:t>: Time duration organization can wait between point of failure and Alternate Mode startup.</a:t>
            </a:r>
          </a:p>
          <a:p>
            <a:pPr eaLnBrk="1" hangingPunct="1">
              <a:buFont typeface="Wingdings" panose="05000000000000000000" pitchFamily="2" charset="2"/>
              <a:buNone/>
            </a:pPr>
            <a:r>
              <a:rPr lang="en-US" altLang="en-US" sz="2200" b="1" dirty="0">
                <a:latin typeface="Calibri" panose="020F0502020204030204" pitchFamily="34" charset="0"/>
                <a:ea typeface="ヒラギノ角ゴ Pro W3"/>
                <a:cs typeface="ヒラギノ角ゴ Pro W3"/>
              </a:rPr>
              <a:t>Service Delivery Objective (SDO):</a:t>
            </a:r>
            <a:r>
              <a:rPr lang="en-US" altLang="en-US" sz="2200" dirty="0">
                <a:latin typeface="Calibri" panose="020F0502020204030204" pitchFamily="34" charset="0"/>
                <a:ea typeface="ヒラギノ角ゴ Pro W3"/>
                <a:cs typeface="ヒラギノ角ゴ Pro W3"/>
              </a:rPr>
              <a:t>  Level of service in Alternate Mode</a:t>
            </a:r>
          </a:p>
          <a:p>
            <a:pPr eaLnBrk="1" hangingPunct="1">
              <a:buFont typeface="Wingdings" panose="05000000000000000000" pitchFamily="2" charset="2"/>
              <a:buNone/>
            </a:pPr>
            <a:r>
              <a:rPr lang="en-US" altLang="en-US" sz="2200" b="1" dirty="0">
                <a:latin typeface="Calibri" panose="020F0502020204030204" pitchFamily="34" charset="0"/>
                <a:ea typeface="ヒラギノ角ゴ Pro W3"/>
                <a:cs typeface="ヒラギノ角ゴ Pro W3"/>
              </a:rPr>
              <a:t>Maximum Tolerable Outage</a:t>
            </a:r>
            <a:r>
              <a:rPr lang="en-US" altLang="en-US" sz="2200" dirty="0">
                <a:latin typeface="Calibri" panose="020F0502020204030204" pitchFamily="34" charset="0"/>
                <a:ea typeface="ヒラギノ角ゴ Pro W3"/>
                <a:cs typeface="ヒラギノ角ゴ Pro W3"/>
              </a:rPr>
              <a:t>: Max time allowed for downtime and time in Alternate Mode</a:t>
            </a:r>
          </a:p>
        </p:txBody>
      </p:sp>
      <p:sp>
        <p:nvSpPr>
          <p:cNvPr id="23556" name="Line 4">
            <a:extLst>
              <a:ext uri="{FF2B5EF4-FFF2-40B4-BE49-F238E27FC236}">
                <a16:creationId xmlns:a16="http://schemas.microsoft.com/office/drawing/2014/main" id="{B7BCD4C1-C64D-4602-9731-1C66C1D00E4C}"/>
              </a:ext>
            </a:extLst>
          </p:cNvPr>
          <p:cNvSpPr>
            <a:spLocks noChangeShapeType="1"/>
          </p:cNvSpPr>
          <p:nvPr/>
        </p:nvSpPr>
        <p:spPr bwMode="auto">
          <a:xfrm>
            <a:off x="609600" y="4953000"/>
            <a:ext cx="8001000" cy="0"/>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23557" name="Rectangle 5">
            <a:extLst>
              <a:ext uri="{FF2B5EF4-FFF2-40B4-BE49-F238E27FC236}">
                <a16:creationId xmlns:a16="http://schemas.microsoft.com/office/drawing/2014/main" id="{6FA17EEB-6026-4FA7-BE39-55A11EABBDAD}"/>
              </a:ext>
            </a:extLst>
          </p:cNvPr>
          <p:cNvSpPr>
            <a:spLocks noChangeArrowheads="1"/>
          </p:cNvSpPr>
          <p:nvPr/>
        </p:nvSpPr>
        <p:spPr bwMode="auto">
          <a:xfrm>
            <a:off x="762000" y="3429000"/>
            <a:ext cx="2819400" cy="1524000"/>
          </a:xfrm>
          <a:prstGeom prst="rect">
            <a:avLst/>
          </a:prstGeom>
          <a:solidFill>
            <a:schemeClr val="tx2">
              <a:lumMod val="20000"/>
              <a:lumOff val="80000"/>
            </a:schemeClr>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Regular Service</a:t>
            </a:r>
          </a:p>
        </p:txBody>
      </p:sp>
      <p:sp>
        <p:nvSpPr>
          <p:cNvPr id="23558" name="Rectangle 6">
            <a:extLst>
              <a:ext uri="{FF2B5EF4-FFF2-40B4-BE49-F238E27FC236}">
                <a16:creationId xmlns:a16="http://schemas.microsoft.com/office/drawing/2014/main" id="{76229918-7924-4B52-BBBF-E6EA1D6A48A5}"/>
              </a:ext>
            </a:extLst>
          </p:cNvPr>
          <p:cNvSpPr>
            <a:spLocks noChangeArrowheads="1"/>
          </p:cNvSpPr>
          <p:nvPr/>
        </p:nvSpPr>
        <p:spPr bwMode="auto">
          <a:xfrm>
            <a:off x="5181600" y="4267200"/>
            <a:ext cx="1600200" cy="685800"/>
          </a:xfrm>
          <a:prstGeom prst="rect">
            <a:avLst/>
          </a:prstGeom>
          <a:solidFill>
            <a:schemeClr val="tx2">
              <a:lumMod val="20000"/>
              <a:lumOff val="80000"/>
            </a:schemeClr>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a:t>Alternate Mode</a:t>
            </a:r>
          </a:p>
        </p:txBody>
      </p:sp>
      <p:sp>
        <p:nvSpPr>
          <p:cNvPr id="23559" name="Rectangle 7">
            <a:extLst>
              <a:ext uri="{FF2B5EF4-FFF2-40B4-BE49-F238E27FC236}">
                <a16:creationId xmlns:a16="http://schemas.microsoft.com/office/drawing/2014/main" id="{4C304DF7-BD64-4D52-9895-E3E66A2F4201}"/>
              </a:ext>
            </a:extLst>
          </p:cNvPr>
          <p:cNvSpPr>
            <a:spLocks noChangeArrowheads="1"/>
          </p:cNvSpPr>
          <p:nvPr/>
        </p:nvSpPr>
        <p:spPr bwMode="auto">
          <a:xfrm>
            <a:off x="6781800" y="3505200"/>
            <a:ext cx="1295400" cy="1447800"/>
          </a:xfrm>
          <a:prstGeom prst="rect">
            <a:avLst/>
          </a:prstGeom>
          <a:solidFill>
            <a:schemeClr val="tx2">
              <a:lumMod val="20000"/>
              <a:lumOff val="80000"/>
            </a:schemeClr>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Regular</a:t>
            </a:r>
          </a:p>
          <a:p>
            <a:pPr algn="ctr" eaLnBrk="1" hangingPunct="1"/>
            <a:r>
              <a:rPr lang="en-US" altLang="en-US"/>
              <a:t>Service</a:t>
            </a:r>
          </a:p>
        </p:txBody>
      </p:sp>
      <p:sp>
        <p:nvSpPr>
          <p:cNvPr id="23560" name="AutoShape 8">
            <a:extLst>
              <a:ext uri="{FF2B5EF4-FFF2-40B4-BE49-F238E27FC236}">
                <a16:creationId xmlns:a16="http://schemas.microsoft.com/office/drawing/2014/main" id="{041042E9-7257-4A34-9919-A698CF084874}"/>
              </a:ext>
            </a:extLst>
          </p:cNvPr>
          <p:cNvSpPr>
            <a:spLocks/>
          </p:cNvSpPr>
          <p:nvPr/>
        </p:nvSpPr>
        <p:spPr bwMode="auto">
          <a:xfrm rot="5400000">
            <a:off x="4191000" y="4343400"/>
            <a:ext cx="381000" cy="1600200"/>
          </a:xfrm>
          <a:prstGeom prst="rightBrace">
            <a:avLst>
              <a:gd name="adj1" fmla="val 3500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23561" name="Text Box 9">
            <a:extLst>
              <a:ext uri="{FF2B5EF4-FFF2-40B4-BE49-F238E27FC236}">
                <a16:creationId xmlns:a16="http://schemas.microsoft.com/office/drawing/2014/main" id="{5DE6B0F4-CC6C-4932-9439-40C824D5449D}"/>
              </a:ext>
            </a:extLst>
          </p:cNvPr>
          <p:cNvSpPr txBox="1">
            <a:spLocks noChangeArrowheads="1"/>
          </p:cNvSpPr>
          <p:nvPr/>
        </p:nvSpPr>
        <p:spPr bwMode="auto">
          <a:xfrm>
            <a:off x="3733800" y="5334000"/>
            <a:ext cx="14668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(Acceptable)</a:t>
            </a:r>
          </a:p>
          <a:p>
            <a:pPr eaLnBrk="1" hangingPunct="1"/>
            <a:r>
              <a:rPr lang="en-US" altLang="en-US"/>
              <a:t>Interruption</a:t>
            </a:r>
          </a:p>
          <a:p>
            <a:pPr eaLnBrk="1" hangingPunct="1"/>
            <a:r>
              <a:rPr lang="en-US" altLang="en-US"/>
              <a:t>Window</a:t>
            </a:r>
          </a:p>
        </p:txBody>
      </p:sp>
      <p:sp>
        <p:nvSpPr>
          <p:cNvPr id="23562" name="AutoShape 10">
            <a:extLst>
              <a:ext uri="{FF2B5EF4-FFF2-40B4-BE49-F238E27FC236}">
                <a16:creationId xmlns:a16="http://schemas.microsoft.com/office/drawing/2014/main" id="{EC507958-D524-40AF-8C6D-027C66450E88}"/>
              </a:ext>
            </a:extLst>
          </p:cNvPr>
          <p:cNvSpPr>
            <a:spLocks/>
          </p:cNvSpPr>
          <p:nvPr/>
        </p:nvSpPr>
        <p:spPr bwMode="auto">
          <a:xfrm rot="5400000">
            <a:off x="5029200" y="4648200"/>
            <a:ext cx="381000" cy="3124200"/>
          </a:xfrm>
          <a:prstGeom prst="rightBrace">
            <a:avLst>
              <a:gd name="adj1" fmla="val 6833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23563" name="Text Box 11">
            <a:extLst>
              <a:ext uri="{FF2B5EF4-FFF2-40B4-BE49-F238E27FC236}">
                <a16:creationId xmlns:a16="http://schemas.microsoft.com/office/drawing/2014/main" id="{3153E8F5-5083-4F87-A558-447232BD9C6A}"/>
              </a:ext>
            </a:extLst>
          </p:cNvPr>
          <p:cNvSpPr txBox="1">
            <a:spLocks noChangeArrowheads="1"/>
          </p:cNvSpPr>
          <p:nvPr/>
        </p:nvSpPr>
        <p:spPr bwMode="auto">
          <a:xfrm>
            <a:off x="3717925" y="6437313"/>
            <a:ext cx="3003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Maximum Tolerable Outage</a:t>
            </a:r>
          </a:p>
        </p:txBody>
      </p:sp>
      <p:sp>
        <p:nvSpPr>
          <p:cNvPr id="23564" name="AutoShape 12">
            <a:extLst>
              <a:ext uri="{FF2B5EF4-FFF2-40B4-BE49-F238E27FC236}">
                <a16:creationId xmlns:a16="http://schemas.microsoft.com/office/drawing/2014/main" id="{4078001E-61C6-44B4-94C5-D8231E36C51D}"/>
              </a:ext>
            </a:extLst>
          </p:cNvPr>
          <p:cNvSpPr>
            <a:spLocks/>
          </p:cNvSpPr>
          <p:nvPr/>
        </p:nvSpPr>
        <p:spPr bwMode="auto">
          <a:xfrm>
            <a:off x="4876800" y="4267200"/>
            <a:ext cx="228600" cy="685800"/>
          </a:xfrm>
          <a:prstGeom prst="leftBrace">
            <a:avLst>
              <a:gd name="adj1" fmla="val 2500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23565" name="Text Box 13">
            <a:extLst>
              <a:ext uri="{FF2B5EF4-FFF2-40B4-BE49-F238E27FC236}">
                <a16:creationId xmlns:a16="http://schemas.microsoft.com/office/drawing/2014/main" id="{FD4C4973-C37B-40B0-A7AE-040C381126D6}"/>
              </a:ext>
            </a:extLst>
          </p:cNvPr>
          <p:cNvSpPr txBox="1">
            <a:spLocks noChangeArrowheads="1"/>
          </p:cNvSpPr>
          <p:nvPr/>
        </p:nvSpPr>
        <p:spPr bwMode="auto">
          <a:xfrm>
            <a:off x="3893991" y="4038600"/>
            <a:ext cx="1146468"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t>Service</a:t>
            </a:r>
          </a:p>
          <a:p>
            <a:pPr eaLnBrk="1" hangingPunct="1"/>
            <a:r>
              <a:rPr lang="en-US" altLang="en-US" dirty="0"/>
              <a:t>Delivery</a:t>
            </a:r>
          </a:p>
          <a:p>
            <a:pPr eaLnBrk="1" hangingPunct="1"/>
            <a:r>
              <a:rPr lang="en-US" altLang="en-US" dirty="0"/>
              <a:t>Objective</a:t>
            </a:r>
          </a:p>
        </p:txBody>
      </p:sp>
      <p:sp>
        <p:nvSpPr>
          <p:cNvPr id="23566" name="Text Box 14">
            <a:extLst>
              <a:ext uri="{FF2B5EF4-FFF2-40B4-BE49-F238E27FC236}">
                <a16:creationId xmlns:a16="http://schemas.microsoft.com/office/drawing/2014/main" id="{910EB1E9-6893-4BE9-9E35-0A0C2D6AB354}"/>
              </a:ext>
            </a:extLst>
          </p:cNvPr>
          <p:cNvSpPr txBox="1">
            <a:spLocks noChangeArrowheads="1"/>
          </p:cNvSpPr>
          <p:nvPr/>
        </p:nvSpPr>
        <p:spPr bwMode="auto">
          <a:xfrm>
            <a:off x="1660525" y="5446713"/>
            <a:ext cx="1339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Interruption</a:t>
            </a:r>
          </a:p>
        </p:txBody>
      </p:sp>
      <p:sp>
        <p:nvSpPr>
          <p:cNvPr id="23567" name="Line 15">
            <a:extLst>
              <a:ext uri="{FF2B5EF4-FFF2-40B4-BE49-F238E27FC236}">
                <a16:creationId xmlns:a16="http://schemas.microsoft.com/office/drawing/2014/main" id="{DDCCA8B4-DBB2-4CA3-AFBA-D7D893953A8F}"/>
              </a:ext>
            </a:extLst>
          </p:cNvPr>
          <p:cNvSpPr>
            <a:spLocks noChangeShapeType="1"/>
          </p:cNvSpPr>
          <p:nvPr/>
        </p:nvSpPr>
        <p:spPr bwMode="auto">
          <a:xfrm flipV="1">
            <a:off x="2667000" y="4953000"/>
            <a:ext cx="838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68" name="Text Box 16">
            <a:extLst>
              <a:ext uri="{FF2B5EF4-FFF2-40B4-BE49-F238E27FC236}">
                <a16:creationId xmlns:a16="http://schemas.microsoft.com/office/drawing/2014/main" id="{9B63ADEF-0B60-491F-8B3F-95E50F243CAC}"/>
              </a:ext>
            </a:extLst>
          </p:cNvPr>
          <p:cNvSpPr txBox="1">
            <a:spLocks noChangeArrowheads="1"/>
          </p:cNvSpPr>
          <p:nvPr/>
        </p:nvSpPr>
        <p:spPr bwMode="auto">
          <a:xfrm>
            <a:off x="762000" y="5029200"/>
            <a:ext cx="920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Time…</a:t>
            </a:r>
          </a:p>
        </p:txBody>
      </p:sp>
      <p:sp>
        <p:nvSpPr>
          <p:cNvPr id="23569" name="AutoShape 17">
            <a:extLst>
              <a:ext uri="{FF2B5EF4-FFF2-40B4-BE49-F238E27FC236}">
                <a16:creationId xmlns:a16="http://schemas.microsoft.com/office/drawing/2014/main" id="{B925B68E-C1FF-4255-B57D-E243056C450F}"/>
              </a:ext>
            </a:extLst>
          </p:cNvPr>
          <p:cNvSpPr>
            <a:spLocks noChangeArrowheads="1"/>
          </p:cNvSpPr>
          <p:nvPr/>
        </p:nvSpPr>
        <p:spPr bwMode="auto">
          <a:xfrm>
            <a:off x="3505200" y="4419600"/>
            <a:ext cx="304800" cy="838200"/>
          </a:xfrm>
          <a:prstGeom prst="irregularSeal1">
            <a:avLst/>
          </a:prstGeom>
          <a:solidFill>
            <a:srgbClr val="C00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23570" name="Text Box 18">
            <a:extLst>
              <a:ext uri="{FF2B5EF4-FFF2-40B4-BE49-F238E27FC236}">
                <a16:creationId xmlns:a16="http://schemas.microsoft.com/office/drawing/2014/main" id="{5644004F-7017-4E16-8864-80E2309B2328}"/>
              </a:ext>
            </a:extLst>
          </p:cNvPr>
          <p:cNvSpPr txBox="1">
            <a:spLocks noChangeArrowheads="1"/>
          </p:cNvSpPr>
          <p:nvPr/>
        </p:nvSpPr>
        <p:spPr bwMode="auto">
          <a:xfrm>
            <a:off x="4800600" y="3200400"/>
            <a:ext cx="20256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Disaster </a:t>
            </a:r>
          </a:p>
          <a:p>
            <a:pPr eaLnBrk="1" hangingPunct="1"/>
            <a:r>
              <a:rPr lang="en-US" altLang="en-US"/>
              <a:t>Recovery </a:t>
            </a:r>
          </a:p>
          <a:p>
            <a:pPr eaLnBrk="1" hangingPunct="1"/>
            <a:r>
              <a:rPr lang="en-US" altLang="en-US"/>
              <a:t>Plan Implemented</a:t>
            </a:r>
          </a:p>
        </p:txBody>
      </p:sp>
      <p:sp>
        <p:nvSpPr>
          <p:cNvPr id="23571" name="Text Box 19">
            <a:extLst>
              <a:ext uri="{FF2B5EF4-FFF2-40B4-BE49-F238E27FC236}">
                <a16:creationId xmlns:a16="http://schemas.microsoft.com/office/drawing/2014/main" id="{7879BEB6-CD23-4594-858B-2056103DC627}"/>
              </a:ext>
            </a:extLst>
          </p:cNvPr>
          <p:cNvSpPr txBox="1">
            <a:spLocks noChangeArrowheads="1"/>
          </p:cNvSpPr>
          <p:nvPr/>
        </p:nvSpPr>
        <p:spPr bwMode="auto">
          <a:xfrm>
            <a:off x="6781800" y="5105400"/>
            <a:ext cx="20256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Restoration</a:t>
            </a:r>
          </a:p>
          <a:p>
            <a:pPr eaLnBrk="1" hangingPunct="1"/>
            <a:r>
              <a:rPr lang="en-US" altLang="en-US"/>
              <a:t>Plan Implemented</a:t>
            </a:r>
          </a:p>
        </p:txBody>
      </p:sp>
      <p:sp>
        <p:nvSpPr>
          <p:cNvPr id="23572" name="Line 20">
            <a:extLst>
              <a:ext uri="{FF2B5EF4-FFF2-40B4-BE49-F238E27FC236}">
                <a16:creationId xmlns:a16="http://schemas.microsoft.com/office/drawing/2014/main" id="{2B46B3C2-FE25-47C9-A1D3-CC0B22124177}"/>
              </a:ext>
            </a:extLst>
          </p:cNvPr>
          <p:cNvSpPr>
            <a:spLocks noChangeShapeType="1"/>
          </p:cNvSpPr>
          <p:nvPr/>
        </p:nvSpPr>
        <p:spPr bwMode="auto">
          <a:xfrm>
            <a:off x="5181600" y="40386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73" name="Line 21">
            <a:extLst>
              <a:ext uri="{FF2B5EF4-FFF2-40B4-BE49-F238E27FC236}">
                <a16:creationId xmlns:a16="http://schemas.microsoft.com/office/drawing/2014/main" id="{4D0188B8-8A8B-49ED-8491-8CE8B1ED0671}"/>
              </a:ext>
            </a:extLst>
          </p:cNvPr>
          <p:cNvSpPr>
            <a:spLocks noChangeShapeType="1"/>
          </p:cNvSpPr>
          <p:nvPr/>
        </p:nvSpPr>
        <p:spPr bwMode="auto">
          <a:xfrm flipH="1" flipV="1">
            <a:off x="6781800" y="4953000"/>
            <a:ext cx="762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1">
            <a:extLst>
              <a:ext uri="{FF2B5EF4-FFF2-40B4-BE49-F238E27FC236}">
                <a16:creationId xmlns:a16="http://schemas.microsoft.com/office/drawing/2014/main" id="{DD64A47B-488E-4EC9-AB8B-12E74FC1D54F}"/>
              </a:ext>
            </a:extLst>
          </p:cNvPr>
          <p:cNvSpPr txBox="1">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eaLnBrk="1" hangingPunct="1">
              <a:defRPr/>
            </a:pPr>
            <a:r>
              <a:rPr lang="en-US" altLang="en-US" sz="3600" b="1" dirty="0">
                <a:solidFill>
                  <a:schemeClr val="tx1">
                    <a:lumMod val="90000"/>
                    <a:lumOff val="10000"/>
                  </a:schemeClr>
                </a:solidFill>
                <a:latin typeface="+mj-lt"/>
              </a:rPr>
              <a:t>Definitions</a:t>
            </a:r>
          </a:p>
        </p:txBody>
      </p:sp>
      <p:sp>
        <p:nvSpPr>
          <p:cNvPr id="25603" name="Text Box 2">
            <a:extLst>
              <a:ext uri="{FF2B5EF4-FFF2-40B4-BE49-F238E27FC236}">
                <a16:creationId xmlns:a16="http://schemas.microsoft.com/office/drawing/2014/main" id="{EA5AD906-A71C-40AA-852A-A7C89F83965A}"/>
              </a:ext>
            </a:extLst>
          </p:cNvPr>
          <p:cNvSpPr txBox="1">
            <a:spLocks noChangeArrowheads="1"/>
          </p:cNvSpPr>
          <p:nvPr/>
        </p:nvSpPr>
        <p:spPr bwMode="auto">
          <a:xfrm>
            <a:off x="457200" y="1981200"/>
            <a:ext cx="8229600" cy="428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1pPr>
            <a:lvl2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2pPr>
            <a:lvl3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3pPr>
            <a:lvl4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4pPr>
            <a:lvl5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9pPr>
          </a:lstStyle>
          <a:p>
            <a:pPr eaLnBrk="1" hangingPunct="1">
              <a:lnSpc>
                <a:spcPct val="90000"/>
              </a:lnSpc>
              <a:spcBef>
                <a:spcPts val="700"/>
              </a:spcBef>
              <a:defRPr/>
            </a:pPr>
            <a:r>
              <a:rPr lang="en-US" altLang="en-US" sz="2400" b="1" dirty="0">
                <a:solidFill>
                  <a:srgbClr val="000000"/>
                </a:solidFill>
                <a:latin typeface="+mj-lt"/>
              </a:rPr>
              <a:t>Business Continuity</a:t>
            </a:r>
            <a:r>
              <a:rPr lang="en-US" altLang="en-US" sz="2400" dirty="0">
                <a:solidFill>
                  <a:srgbClr val="000000"/>
                </a:solidFill>
                <a:latin typeface="+mj-lt"/>
              </a:rPr>
              <a:t>: Offer critical business services in event of disruption</a:t>
            </a:r>
          </a:p>
          <a:p>
            <a:pPr eaLnBrk="1" hangingPunct="1">
              <a:lnSpc>
                <a:spcPct val="90000"/>
              </a:lnSpc>
              <a:spcBef>
                <a:spcPts val="700"/>
              </a:spcBef>
              <a:defRPr/>
            </a:pPr>
            <a:r>
              <a:rPr lang="en-US" altLang="en-US" sz="2400" b="1" dirty="0">
                <a:solidFill>
                  <a:srgbClr val="000000"/>
                </a:solidFill>
                <a:latin typeface="+mj-lt"/>
              </a:rPr>
              <a:t>Business Continuity Plan</a:t>
            </a:r>
            <a:r>
              <a:rPr lang="en-US" altLang="en-US" sz="2400" dirty="0">
                <a:solidFill>
                  <a:srgbClr val="000000"/>
                </a:solidFill>
                <a:latin typeface="+mj-lt"/>
              </a:rPr>
              <a:t>: Describes systems covered, personnel responsibility, contact information, transportation plan, evaluation plan, and emergency relocation plan</a:t>
            </a:r>
          </a:p>
          <a:p>
            <a:pPr eaLnBrk="1" hangingPunct="1">
              <a:lnSpc>
                <a:spcPct val="90000"/>
              </a:lnSpc>
              <a:spcBef>
                <a:spcPts val="700"/>
              </a:spcBef>
              <a:defRPr/>
            </a:pPr>
            <a:r>
              <a:rPr lang="en-US" altLang="en-US" sz="2400" b="1" dirty="0">
                <a:solidFill>
                  <a:srgbClr val="000000"/>
                </a:solidFill>
                <a:latin typeface="+mj-lt"/>
              </a:rPr>
              <a:t>Disaster Recovery</a:t>
            </a:r>
            <a:r>
              <a:rPr lang="en-US" altLang="en-US" sz="2400" dirty="0">
                <a:solidFill>
                  <a:srgbClr val="000000"/>
                </a:solidFill>
                <a:latin typeface="+mj-lt"/>
              </a:rPr>
              <a:t>: Survive interruption to computer information systems</a:t>
            </a:r>
          </a:p>
          <a:p>
            <a:pPr eaLnBrk="1" hangingPunct="1">
              <a:lnSpc>
                <a:spcPct val="90000"/>
              </a:lnSpc>
              <a:spcBef>
                <a:spcPts val="700"/>
              </a:spcBef>
              <a:defRPr/>
            </a:pPr>
            <a:r>
              <a:rPr lang="en-US" altLang="en-US" sz="2400" b="1" dirty="0">
                <a:solidFill>
                  <a:srgbClr val="000000"/>
                </a:solidFill>
                <a:latin typeface="+mj-lt"/>
              </a:rPr>
              <a:t>Alternate Process Mode</a:t>
            </a:r>
            <a:r>
              <a:rPr lang="en-US" altLang="en-US" sz="2400" dirty="0">
                <a:solidFill>
                  <a:srgbClr val="000000"/>
                </a:solidFill>
                <a:latin typeface="+mj-lt"/>
              </a:rPr>
              <a:t>:  Service offered by backup system</a:t>
            </a:r>
          </a:p>
          <a:p>
            <a:pPr eaLnBrk="1" hangingPunct="1">
              <a:lnSpc>
                <a:spcPct val="90000"/>
              </a:lnSpc>
              <a:spcBef>
                <a:spcPts val="700"/>
              </a:spcBef>
              <a:defRPr/>
            </a:pPr>
            <a:r>
              <a:rPr lang="en-US" altLang="en-US" sz="2400" b="1" dirty="0">
                <a:solidFill>
                  <a:srgbClr val="000000"/>
                </a:solidFill>
                <a:latin typeface="+mj-lt"/>
              </a:rPr>
              <a:t>Disaster Recovery Plan (DRP)</a:t>
            </a:r>
            <a:r>
              <a:rPr lang="en-US" altLang="en-US" sz="2400" dirty="0">
                <a:solidFill>
                  <a:srgbClr val="000000"/>
                </a:solidFill>
                <a:latin typeface="+mj-lt"/>
              </a:rPr>
              <a:t>: How to transition to Alternate Process Mode</a:t>
            </a:r>
          </a:p>
          <a:p>
            <a:pPr eaLnBrk="1" hangingPunct="1">
              <a:lnSpc>
                <a:spcPct val="90000"/>
              </a:lnSpc>
              <a:spcBef>
                <a:spcPts val="700"/>
              </a:spcBef>
              <a:defRPr/>
            </a:pPr>
            <a:r>
              <a:rPr lang="en-US" altLang="en-US" sz="2400" b="1" dirty="0">
                <a:solidFill>
                  <a:srgbClr val="000000"/>
                </a:solidFill>
                <a:latin typeface="+mj-lt"/>
              </a:rPr>
              <a:t>Restoration Plan</a:t>
            </a:r>
            <a:r>
              <a:rPr lang="en-US" altLang="en-US" sz="2400" dirty="0">
                <a:solidFill>
                  <a:srgbClr val="000000"/>
                </a:solidFill>
                <a:latin typeface="+mj-lt"/>
              </a:rPr>
              <a:t>: How to return to regular system mode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1">
            <a:extLst>
              <a:ext uri="{FF2B5EF4-FFF2-40B4-BE49-F238E27FC236}">
                <a16:creationId xmlns:a16="http://schemas.microsoft.com/office/drawing/2014/main" id="{4D59F3E1-73D4-4C98-85D2-4008D363E536}"/>
              </a:ext>
            </a:extLst>
          </p:cNvPr>
          <p:cNvSpPr txBox="1">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eaLnBrk="1" hangingPunct="1">
              <a:defRPr/>
            </a:pPr>
            <a:r>
              <a:rPr lang="en-US" altLang="en-US" sz="3600" b="1" dirty="0">
                <a:solidFill>
                  <a:schemeClr val="tx1">
                    <a:lumMod val="90000"/>
                    <a:lumOff val="10000"/>
                  </a:schemeClr>
                </a:solidFill>
                <a:latin typeface="+mj-lt"/>
              </a:rPr>
              <a:t>Criticality Classification (for Services)</a:t>
            </a:r>
          </a:p>
        </p:txBody>
      </p:sp>
      <p:sp>
        <p:nvSpPr>
          <p:cNvPr id="26627" name="Text Box 2">
            <a:extLst>
              <a:ext uri="{FF2B5EF4-FFF2-40B4-BE49-F238E27FC236}">
                <a16:creationId xmlns:a16="http://schemas.microsoft.com/office/drawing/2014/main" id="{9C1D95E4-28EB-4F0C-BFE9-2B029A30C52B}"/>
              </a:ext>
            </a:extLst>
          </p:cNvPr>
          <p:cNvSpPr txBox="1">
            <a:spLocks noChangeArrowheads="1"/>
          </p:cNvSpPr>
          <p:nvPr/>
        </p:nvSpPr>
        <p:spPr bwMode="auto">
          <a:xfrm>
            <a:off x="457200" y="1981200"/>
            <a:ext cx="8229600" cy="419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1pPr>
            <a:lvl2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2pPr>
            <a:lvl3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3pPr>
            <a:lvl4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4pPr>
            <a:lvl5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9pPr>
          </a:lstStyle>
          <a:p>
            <a:pPr eaLnBrk="1" hangingPunct="1">
              <a:spcBef>
                <a:spcPts val="700"/>
              </a:spcBef>
              <a:defRPr/>
            </a:pPr>
            <a:r>
              <a:rPr lang="en-US" altLang="en-US" sz="2400" b="1" dirty="0">
                <a:solidFill>
                  <a:srgbClr val="000000"/>
                </a:solidFill>
                <a:latin typeface="+mj-lt"/>
              </a:rPr>
              <a:t>Critical $$$$</a:t>
            </a:r>
            <a:r>
              <a:rPr lang="en-US" altLang="en-US" sz="2400" dirty="0">
                <a:solidFill>
                  <a:srgbClr val="000000"/>
                </a:solidFill>
                <a:latin typeface="+mj-lt"/>
              </a:rPr>
              <a:t>:  Cannot be performed manually.  Tolerance to interruption is very low</a:t>
            </a:r>
          </a:p>
          <a:p>
            <a:pPr eaLnBrk="1" hangingPunct="1">
              <a:spcBef>
                <a:spcPts val="700"/>
              </a:spcBef>
              <a:defRPr/>
            </a:pPr>
            <a:r>
              <a:rPr lang="en-US" altLang="en-US" sz="2400" b="1" dirty="0">
                <a:solidFill>
                  <a:srgbClr val="000000"/>
                </a:solidFill>
                <a:latin typeface="+mj-lt"/>
              </a:rPr>
              <a:t>Vital $$</a:t>
            </a:r>
            <a:r>
              <a:rPr lang="en-US" altLang="en-US" sz="2400" dirty="0">
                <a:solidFill>
                  <a:srgbClr val="000000"/>
                </a:solidFill>
                <a:latin typeface="+mj-lt"/>
              </a:rPr>
              <a:t>: Can be performed manually for very short time</a:t>
            </a:r>
          </a:p>
          <a:p>
            <a:pPr eaLnBrk="1" hangingPunct="1">
              <a:spcBef>
                <a:spcPts val="700"/>
              </a:spcBef>
              <a:defRPr/>
            </a:pPr>
            <a:r>
              <a:rPr lang="en-US" altLang="en-US" sz="2400" b="1" dirty="0">
                <a:solidFill>
                  <a:srgbClr val="000000"/>
                </a:solidFill>
                <a:latin typeface="+mj-lt"/>
              </a:rPr>
              <a:t>Sensitive $</a:t>
            </a:r>
            <a:r>
              <a:rPr lang="en-US" altLang="en-US" sz="2400" dirty="0">
                <a:solidFill>
                  <a:srgbClr val="000000"/>
                </a:solidFill>
                <a:latin typeface="+mj-lt"/>
              </a:rPr>
              <a:t>: Can be performed manually for a period of time, but may cost more in staff</a:t>
            </a:r>
          </a:p>
          <a:p>
            <a:pPr eaLnBrk="1" hangingPunct="1">
              <a:spcBef>
                <a:spcPts val="700"/>
              </a:spcBef>
              <a:defRPr/>
            </a:pPr>
            <a:r>
              <a:rPr lang="en-US" altLang="en-US" sz="2400" b="1" dirty="0" err="1">
                <a:solidFill>
                  <a:srgbClr val="000000"/>
                </a:solidFill>
                <a:latin typeface="+mj-lt"/>
              </a:rPr>
              <a:t>Nonsensitive</a:t>
            </a:r>
            <a:r>
              <a:rPr lang="en-US" altLang="en-US" sz="2400" b="1" dirty="0">
                <a:solidFill>
                  <a:srgbClr val="000000"/>
                </a:solidFill>
                <a:latin typeface="+mj-lt"/>
              </a:rPr>
              <a:t> </a:t>
            </a:r>
            <a:r>
              <a:rPr lang="en-US" altLang="en-US" sz="2400" b="1" dirty="0">
                <a:solidFill>
                  <a:srgbClr val="000000"/>
                </a:solidFill>
                <a:latin typeface="+mj-lt"/>
                <a:cs typeface="Arial" pitchFamily="34" charset="0"/>
              </a:rPr>
              <a:t>¢</a:t>
            </a:r>
            <a:r>
              <a:rPr lang="en-US" altLang="en-US" sz="2400" dirty="0">
                <a:solidFill>
                  <a:srgbClr val="000000"/>
                </a:solidFill>
                <a:latin typeface="+mj-lt"/>
              </a:rPr>
              <a:t>: Can be performed manually for an extended period of time with little additional cost and minimal recovery effort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8D77B-1AB9-4298-B181-044C6DD888B1}"/>
              </a:ext>
            </a:extLst>
          </p:cNvPr>
          <p:cNvSpPr>
            <a:spLocks noGrp="1"/>
          </p:cNvSpPr>
          <p:nvPr>
            <p:ph type="title"/>
          </p:nvPr>
        </p:nvSpPr>
        <p:spPr/>
        <p:txBody>
          <a:bodyPr/>
          <a:lstStyle/>
          <a:p>
            <a:r>
              <a:rPr lang="en-US" dirty="0"/>
              <a:t>RPO and RTO</a:t>
            </a:r>
          </a:p>
        </p:txBody>
      </p:sp>
      <p:grpSp>
        <p:nvGrpSpPr>
          <p:cNvPr id="25" name="Canvas 28681">
            <a:extLst>
              <a:ext uri="{FF2B5EF4-FFF2-40B4-BE49-F238E27FC236}">
                <a16:creationId xmlns:a16="http://schemas.microsoft.com/office/drawing/2014/main" id="{9DFF6C51-E454-49C3-9D6D-79147C0E88CC}"/>
              </a:ext>
            </a:extLst>
          </p:cNvPr>
          <p:cNvGrpSpPr/>
          <p:nvPr/>
        </p:nvGrpSpPr>
        <p:grpSpPr>
          <a:xfrm>
            <a:off x="914400" y="2399347"/>
            <a:ext cx="7467600" cy="3239453"/>
            <a:chOff x="0" y="0"/>
            <a:chExt cx="5715000" cy="2059305"/>
          </a:xfrm>
        </p:grpSpPr>
        <p:sp>
          <p:nvSpPr>
            <p:cNvPr id="26" name="Rectangle 25">
              <a:extLst>
                <a:ext uri="{FF2B5EF4-FFF2-40B4-BE49-F238E27FC236}">
                  <a16:creationId xmlns:a16="http://schemas.microsoft.com/office/drawing/2014/main" id="{7250469A-F1F2-4CDA-91C4-A84D44E214B6}"/>
                </a:ext>
              </a:extLst>
            </p:cNvPr>
            <p:cNvSpPr/>
            <p:nvPr/>
          </p:nvSpPr>
          <p:spPr>
            <a:xfrm>
              <a:off x="0" y="0"/>
              <a:ext cx="5715000" cy="2059305"/>
            </a:xfrm>
            <a:prstGeom prst="rect">
              <a:avLst/>
            </a:prstGeom>
            <a:noFill/>
          </p:spPr>
        </p:sp>
        <p:sp>
          <p:nvSpPr>
            <p:cNvPr id="27" name="Text Box 109">
              <a:extLst>
                <a:ext uri="{FF2B5EF4-FFF2-40B4-BE49-F238E27FC236}">
                  <a16:creationId xmlns:a16="http://schemas.microsoft.com/office/drawing/2014/main" id="{628A2EC0-9DFF-45A2-910D-091409DFA9A4}"/>
                </a:ext>
              </a:extLst>
            </p:cNvPr>
            <p:cNvSpPr txBox="1">
              <a:spLocks noChangeArrowheads="1"/>
            </p:cNvSpPr>
            <p:nvPr/>
          </p:nvSpPr>
          <p:spPr bwMode="auto">
            <a:xfrm>
              <a:off x="184613" y="839527"/>
              <a:ext cx="503621" cy="371739"/>
            </a:xfrm>
            <a:prstGeom prst="rect">
              <a:avLst/>
            </a:prstGeom>
            <a:noFill/>
            <a:ln>
              <a:noFill/>
            </a:ln>
            <a:effectLst/>
            <a:extLst>
              <a:ext uri="{909E8E84-426E-40DD-AFC4-6F175D3DCCD1}">
                <a14:hiddenFill xmlns:a14="http://schemas.microsoft.com/office/drawing/2010/main">
                  <a:solidFill>
                    <a:srgbClr val="9999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14:hiddenEffects>
              </a:ext>
            </a:extLst>
          </p:spPr>
          <p:txBody>
            <a:bodyPr rot="0" vert="horz" wrap="none" lIns="91440" tIns="45720" rIns="91440" bIns="45720" upright="1">
              <a:spAutoFit/>
            </a:bodyPr>
            <a:lstStyle/>
            <a:p>
              <a:pPr marL="0" marR="0">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One </a:t>
              </a:r>
            </a:p>
            <a:p>
              <a:pPr marL="0" marR="0">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Week</a:t>
              </a:r>
            </a:p>
          </p:txBody>
        </p:sp>
        <p:cxnSp>
          <p:nvCxnSpPr>
            <p:cNvPr id="28" name="Line 110">
              <a:extLst>
                <a:ext uri="{FF2B5EF4-FFF2-40B4-BE49-F238E27FC236}">
                  <a16:creationId xmlns:a16="http://schemas.microsoft.com/office/drawing/2014/main" id="{C454F650-3F0A-45DF-A738-E025B9479FD9}"/>
                </a:ext>
              </a:extLst>
            </p:cNvPr>
            <p:cNvCxnSpPr/>
            <p:nvPr/>
          </p:nvCxnSpPr>
          <p:spPr bwMode="auto">
            <a:xfrm>
              <a:off x="1676400" y="589620"/>
              <a:ext cx="794" cy="228547"/>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7D"/>
                    </a:outerShdw>
                  </a:effectLst>
                </a14:hiddenEffects>
              </a:ext>
            </a:extLst>
          </p:spPr>
        </p:cxnSp>
        <p:sp>
          <p:nvSpPr>
            <p:cNvPr id="29" name="Text Box 111">
              <a:extLst>
                <a:ext uri="{FF2B5EF4-FFF2-40B4-BE49-F238E27FC236}">
                  <a16:creationId xmlns:a16="http://schemas.microsoft.com/office/drawing/2014/main" id="{286F4269-13C0-4A8A-8ED1-EABD0528B720}"/>
                </a:ext>
              </a:extLst>
            </p:cNvPr>
            <p:cNvSpPr txBox="1">
              <a:spLocks noChangeArrowheads="1"/>
            </p:cNvSpPr>
            <p:nvPr/>
          </p:nvSpPr>
          <p:spPr bwMode="auto">
            <a:xfrm>
              <a:off x="1448435" y="868830"/>
              <a:ext cx="418465" cy="513080"/>
            </a:xfrm>
            <a:prstGeom prst="rect">
              <a:avLst/>
            </a:prstGeom>
            <a:noFill/>
            <a:ln>
              <a:noFill/>
            </a:ln>
            <a:effectLst/>
            <a:extLst>
              <a:ext uri="{909E8E84-426E-40DD-AFC4-6F175D3DCCD1}">
                <a14:hiddenFill xmlns:a14="http://schemas.microsoft.com/office/drawing/2010/main">
                  <a:solidFill>
                    <a:srgbClr val="9999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14:hiddenEffects>
              </a:ext>
            </a:extLst>
          </p:spPr>
          <p:txBody>
            <a:bodyPr rot="0" vert="horz" wrap="none" lIns="91440" tIns="45720" rIns="91440" bIns="45720" upright="1">
              <a:noAutofit/>
            </a:bodyPr>
            <a:lstStyle/>
            <a:p>
              <a:pPr marL="0" marR="0">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One</a:t>
              </a:r>
            </a:p>
            <a:p>
              <a:pPr marL="0" marR="0">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Day</a:t>
              </a:r>
            </a:p>
          </p:txBody>
        </p:sp>
        <p:cxnSp>
          <p:nvCxnSpPr>
            <p:cNvPr id="30" name="Line 112">
              <a:extLst>
                <a:ext uri="{FF2B5EF4-FFF2-40B4-BE49-F238E27FC236}">
                  <a16:creationId xmlns:a16="http://schemas.microsoft.com/office/drawing/2014/main" id="{C6831AF9-CC2B-4F99-90F1-A6E8BE28AFC9}"/>
                </a:ext>
              </a:extLst>
            </p:cNvPr>
            <p:cNvCxnSpPr/>
            <p:nvPr/>
          </p:nvCxnSpPr>
          <p:spPr bwMode="auto">
            <a:xfrm>
              <a:off x="2286000" y="589620"/>
              <a:ext cx="0" cy="228547"/>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7D"/>
                    </a:outerShdw>
                  </a:effectLst>
                </a14:hiddenEffects>
              </a:ext>
            </a:extLst>
          </p:spPr>
        </p:cxnSp>
        <p:sp>
          <p:nvSpPr>
            <p:cNvPr id="31" name="Text Box 113">
              <a:extLst>
                <a:ext uri="{FF2B5EF4-FFF2-40B4-BE49-F238E27FC236}">
                  <a16:creationId xmlns:a16="http://schemas.microsoft.com/office/drawing/2014/main" id="{B299EC0D-F28F-4A93-9E72-21A2D4C2CFE5}"/>
                </a:ext>
              </a:extLst>
            </p:cNvPr>
            <p:cNvSpPr txBox="1">
              <a:spLocks noChangeArrowheads="1"/>
            </p:cNvSpPr>
            <p:nvPr/>
          </p:nvSpPr>
          <p:spPr bwMode="auto">
            <a:xfrm>
              <a:off x="2054309" y="867987"/>
              <a:ext cx="460291" cy="371739"/>
            </a:xfrm>
            <a:prstGeom prst="rect">
              <a:avLst/>
            </a:prstGeom>
            <a:noFill/>
            <a:ln>
              <a:noFill/>
            </a:ln>
            <a:effectLst/>
            <a:extLst>
              <a:ext uri="{909E8E84-426E-40DD-AFC4-6F175D3DCCD1}">
                <a14:hiddenFill xmlns:a14="http://schemas.microsoft.com/office/drawing/2010/main">
                  <a:solidFill>
                    <a:srgbClr val="9999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14:hiddenEffects>
              </a:ext>
            </a:extLst>
          </p:spPr>
          <p:txBody>
            <a:bodyPr rot="0" vert="horz" wrap="none" lIns="91440" tIns="45720" rIns="91440" bIns="45720" upright="1">
              <a:spAutoFit/>
            </a:bodyPr>
            <a:lstStyle/>
            <a:p>
              <a:pPr marL="0" marR="0">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One</a:t>
              </a:r>
            </a:p>
            <a:p>
              <a:pPr marL="0" marR="0">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Hour</a:t>
              </a:r>
            </a:p>
          </p:txBody>
        </p:sp>
        <p:cxnSp>
          <p:nvCxnSpPr>
            <p:cNvPr id="32" name="Line 114">
              <a:extLst>
                <a:ext uri="{FF2B5EF4-FFF2-40B4-BE49-F238E27FC236}">
                  <a16:creationId xmlns:a16="http://schemas.microsoft.com/office/drawing/2014/main" id="{177BD5F6-43ED-4CD9-AC66-AC82775A9CCB}"/>
                </a:ext>
              </a:extLst>
            </p:cNvPr>
            <p:cNvCxnSpPr/>
            <p:nvPr/>
          </p:nvCxnSpPr>
          <p:spPr bwMode="auto">
            <a:xfrm>
              <a:off x="304800" y="589620"/>
              <a:ext cx="794" cy="228547"/>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7D"/>
                    </a:outerShdw>
                  </a:effectLst>
                </a14:hiddenEffects>
              </a:ext>
            </a:extLst>
          </p:spPr>
        </p:cxnSp>
        <p:cxnSp>
          <p:nvCxnSpPr>
            <p:cNvPr id="33" name="Line 115">
              <a:extLst>
                <a:ext uri="{FF2B5EF4-FFF2-40B4-BE49-F238E27FC236}">
                  <a16:creationId xmlns:a16="http://schemas.microsoft.com/office/drawing/2014/main" id="{07E93B06-6F25-47CB-95C4-5356B9678265}"/>
                </a:ext>
              </a:extLst>
            </p:cNvPr>
            <p:cNvCxnSpPr/>
            <p:nvPr/>
          </p:nvCxnSpPr>
          <p:spPr bwMode="auto">
            <a:xfrm>
              <a:off x="3124200" y="589620"/>
              <a:ext cx="0" cy="228547"/>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7D"/>
                    </a:outerShdw>
                  </a:effectLst>
                </a14:hiddenEffects>
              </a:ext>
            </a:extLst>
          </p:spPr>
        </p:cxnSp>
        <p:sp>
          <p:nvSpPr>
            <p:cNvPr id="34" name="Text Box 116">
              <a:extLst>
                <a:ext uri="{FF2B5EF4-FFF2-40B4-BE49-F238E27FC236}">
                  <a16:creationId xmlns:a16="http://schemas.microsoft.com/office/drawing/2014/main" id="{7AFB95F5-B066-48A8-B066-015711EB3185}"/>
                </a:ext>
              </a:extLst>
            </p:cNvPr>
            <p:cNvSpPr txBox="1">
              <a:spLocks noChangeArrowheads="1"/>
            </p:cNvSpPr>
            <p:nvPr/>
          </p:nvSpPr>
          <p:spPr bwMode="auto">
            <a:xfrm>
              <a:off x="2886955" y="853642"/>
              <a:ext cx="460291" cy="371739"/>
            </a:xfrm>
            <a:prstGeom prst="rect">
              <a:avLst/>
            </a:prstGeom>
            <a:noFill/>
            <a:ln>
              <a:noFill/>
            </a:ln>
            <a:effectLst/>
            <a:extLst>
              <a:ext uri="{909E8E84-426E-40DD-AFC4-6F175D3DCCD1}">
                <a14:hiddenFill xmlns:a14="http://schemas.microsoft.com/office/drawing/2010/main">
                  <a:solidFill>
                    <a:srgbClr val="9999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14:hiddenEffects>
              </a:ext>
            </a:extLst>
          </p:spPr>
          <p:txBody>
            <a:bodyPr rot="0" vert="horz" wrap="none" lIns="91440" tIns="45720" rIns="91440" bIns="45720" upright="1">
              <a:spAutoFit/>
            </a:bodyPr>
            <a:lstStyle/>
            <a:p>
              <a:pPr marL="0" marR="0">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One</a:t>
              </a:r>
            </a:p>
            <a:p>
              <a:pPr marL="0" marR="0">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Hour</a:t>
              </a:r>
            </a:p>
          </p:txBody>
        </p:sp>
        <p:sp>
          <p:nvSpPr>
            <p:cNvPr id="35" name="Text Box 117">
              <a:extLst>
                <a:ext uri="{FF2B5EF4-FFF2-40B4-BE49-F238E27FC236}">
                  <a16:creationId xmlns:a16="http://schemas.microsoft.com/office/drawing/2014/main" id="{A72996D0-F07B-48E1-A5B0-015AFE593F69}"/>
                </a:ext>
              </a:extLst>
            </p:cNvPr>
            <p:cNvSpPr txBox="1">
              <a:spLocks noChangeArrowheads="1"/>
            </p:cNvSpPr>
            <p:nvPr/>
          </p:nvSpPr>
          <p:spPr bwMode="auto">
            <a:xfrm>
              <a:off x="3880674" y="853643"/>
              <a:ext cx="1570355" cy="371739"/>
            </a:xfrm>
            <a:prstGeom prst="rect">
              <a:avLst/>
            </a:prstGeom>
            <a:noFill/>
            <a:ln>
              <a:noFill/>
            </a:ln>
            <a:effectLst/>
            <a:extLst>
              <a:ext uri="{909E8E84-426E-40DD-AFC4-6F175D3DCCD1}">
                <a14:hiddenFill xmlns:a14="http://schemas.microsoft.com/office/drawing/2010/main">
                  <a:solidFill>
                    <a:srgbClr val="9999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14:hiddenEffects>
              </a:ext>
            </a:extLst>
          </p:spPr>
          <p:txBody>
            <a:bodyPr rot="0" vert="horz" wrap="square" lIns="91440" tIns="45720" rIns="91440" bIns="45720" upright="1">
              <a:spAutoFit/>
            </a:bodyPr>
            <a:lstStyle/>
            <a:p>
              <a:pPr marL="0" marR="0">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One                  </a:t>
              </a:r>
              <a:r>
                <a:rPr lang="en-US" sz="16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One</a:t>
              </a: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Day                 Week</a:t>
              </a:r>
            </a:p>
          </p:txBody>
        </p:sp>
        <p:sp>
          <p:nvSpPr>
            <p:cNvPr id="36" name="AutoShape 118">
              <a:extLst>
                <a:ext uri="{FF2B5EF4-FFF2-40B4-BE49-F238E27FC236}">
                  <a16:creationId xmlns:a16="http://schemas.microsoft.com/office/drawing/2014/main" id="{35F1D542-7FD4-4FF2-B465-9FD9DBBC0A5C}"/>
                </a:ext>
              </a:extLst>
            </p:cNvPr>
            <p:cNvSpPr>
              <a:spLocks noChangeArrowheads="1"/>
            </p:cNvSpPr>
            <p:nvPr/>
          </p:nvSpPr>
          <p:spPr bwMode="auto">
            <a:xfrm>
              <a:off x="2438400" y="299968"/>
              <a:ext cx="533400" cy="761824"/>
            </a:xfrm>
            <a:prstGeom prst="irregularSeal1">
              <a:avLst/>
            </a:prstGeom>
            <a:solidFill>
              <a:srgbClr val="C0000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7D"/>
                    </a:outerShdw>
                  </a:effectLst>
                </a14:hiddenEffects>
              </a:ext>
            </a:extLst>
          </p:spPr>
          <p:txBody>
            <a:bodyPr rot="0" vert="horz" wrap="none" lIns="91440" tIns="45720" rIns="91440" bIns="45720" anchor="ctr" anchorCtr="0" upright="1">
              <a:noAutofit/>
            </a:bodyPr>
            <a:lstStyle/>
            <a:p>
              <a:endParaRPr lang="en-US"/>
            </a:p>
          </p:txBody>
        </p:sp>
        <p:sp>
          <p:nvSpPr>
            <p:cNvPr id="37" name="Text Box 119">
              <a:extLst>
                <a:ext uri="{FF2B5EF4-FFF2-40B4-BE49-F238E27FC236}">
                  <a16:creationId xmlns:a16="http://schemas.microsoft.com/office/drawing/2014/main" id="{FF01F3AC-CE3D-4F83-BCF2-2160B57776D4}"/>
                </a:ext>
              </a:extLst>
            </p:cNvPr>
            <p:cNvSpPr txBox="1">
              <a:spLocks noChangeArrowheads="1"/>
            </p:cNvSpPr>
            <p:nvPr/>
          </p:nvSpPr>
          <p:spPr bwMode="auto">
            <a:xfrm>
              <a:off x="457200" y="246799"/>
              <a:ext cx="1902993" cy="227079"/>
            </a:xfrm>
            <a:prstGeom prst="rect">
              <a:avLst/>
            </a:prstGeom>
            <a:noFill/>
            <a:ln>
              <a:noFill/>
            </a:ln>
            <a:effectLst/>
            <a:extLst>
              <a:ext uri="{909E8E84-426E-40DD-AFC4-6F175D3DCCD1}">
                <a14:hiddenFill xmlns:a14="http://schemas.microsoft.com/office/drawing/2010/main">
                  <a:solidFill>
                    <a:srgbClr val="9999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14:hiddenEffects>
              </a:ext>
            </a:extLst>
          </p:spPr>
          <p:txBody>
            <a:bodyPr rot="0" vert="horz" wrap="none" lIns="91440" tIns="45720" rIns="91440" bIns="45720" upright="1">
              <a:spAutoFit/>
            </a:bodyPr>
            <a:lstStyle/>
            <a:p>
              <a:pPr marL="0" marR="0">
                <a:lnSpc>
                  <a:spcPct val="115000"/>
                </a:lnSpc>
                <a:spcBef>
                  <a:spcPts val="0"/>
                </a:spcBef>
                <a:spcAft>
                  <a:spcPts val="1000"/>
                </a:spcAft>
              </a:pPr>
              <a:r>
                <a:rPr lang="en-US" sz="16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Recovery Point Objective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8" name="AutoShape 120">
              <a:extLst>
                <a:ext uri="{FF2B5EF4-FFF2-40B4-BE49-F238E27FC236}">
                  <a16:creationId xmlns:a16="http://schemas.microsoft.com/office/drawing/2014/main" id="{2ACD09E8-371D-4E76-BF90-70E9B97CE543}"/>
                </a:ext>
              </a:extLst>
            </p:cNvPr>
            <p:cNvSpPr>
              <a:spLocks/>
            </p:cNvSpPr>
            <p:nvPr/>
          </p:nvSpPr>
          <p:spPr bwMode="auto">
            <a:xfrm rot="16200000">
              <a:off x="1295426" y="-591480"/>
              <a:ext cx="228547" cy="2362200"/>
            </a:xfrm>
            <a:prstGeom prst="rightBrace">
              <a:avLst>
                <a:gd name="adj1" fmla="val 86111"/>
                <a:gd name="adj2" fmla="val 50000"/>
              </a:avLst>
            </a:prstGeom>
            <a:noFill/>
            <a:ln w="9525">
              <a:solidFill>
                <a:srgbClr val="000000"/>
              </a:solidFill>
              <a:round/>
              <a:headEnd/>
              <a:tailEnd/>
            </a:ln>
            <a:effectLst/>
            <a:extLst>
              <a:ext uri="{909E8E84-426E-40DD-AFC4-6F175D3DCCD1}">
                <a14:hiddenFill xmlns:a14="http://schemas.microsoft.com/office/drawing/2010/main">
                  <a:solidFill>
                    <a:srgbClr val="9999FF"/>
                  </a:solidFill>
                </a14:hiddenFill>
              </a:ext>
              <a:ext uri="{AF507438-7753-43E0-B8FC-AC1667EBCBE1}">
                <a14:hiddenEffects xmlns:a14="http://schemas.microsoft.com/office/drawing/2010/main">
                  <a:effectLst>
                    <a:outerShdw dist="35921" dir="2700000" algn="ctr" rotWithShape="0">
                      <a:srgbClr val="00007D"/>
                    </a:outerShdw>
                  </a:effectLst>
                </a14:hiddenEffects>
              </a:ext>
            </a:extLst>
          </p:spPr>
          <p:txBody>
            <a:bodyPr rot="0" vert="horz" wrap="none" lIns="91440" tIns="45720" rIns="91440" bIns="45720" anchor="ctr" anchorCtr="0" upright="1">
              <a:noAutofit/>
            </a:bodyPr>
            <a:lstStyle/>
            <a:p>
              <a:endParaRPr lang="en-US"/>
            </a:p>
          </p:txBody>
        </p:sp>
        <p:sp>
          <p:nvSpPr>
            <p:cNvPr id="39" name="AutoShape 121">
              <a:extLst>
                <a:ext uri="{FF2B5EF4-FFF2-40B4-BE49-F238E27FC236}">
                  <a16:creationId xmlns:a16="http://schemas.microsoft.com/office/drawing/2014/main" id="{B242BA69-1D03-485F-91EF-3A2617C92759}"/>
                </a:ext>
              </a:extLst>
            </p:cNvPr>
            <p:cNvSpPr>
              <a:spLocks/>
            </p:cNvSpPr>
            <p:nvPr/>
          </p:nvSpPr>
          <p:spPr bwMode="auto">
            <a:xfrm rot="16200000">
              <a:off x="3935445" y="-640699"/>
              <a:ext cx="281716" cy="2514600"/>
            </a:xfrm>
            <a:prstGeom prst="rightBrace">
              <a:avLst>
                <a:gd name="adj1" fmla="val 74366"/>
                <a:gd name="adj2" fmla="val 49995"/>
              </a:avLst>
            </a:prstGeom>
            <a:noFill/>
            <a:ln w="9525">
              <a:solidFill>
                <a:srgbClr val="000000"/>
              </a:solidFill>
              <a:round/>
              <a:headEnd/>
              <a:tailEnd/>
            </a:ln>
            <a:effectLst/>
            <a:extLst>
              <a:ext uri="{909E8E84-426E-40DD-AFC4-6F175D3DCCD1}">
                <a14:hiddenFill xmlns:a14="http://schemas.microsoft.com/office/drawing/2010/main">
                  <a:solidFill>
                    <a:srgbClr val="9999FF"/>
                  </a:solidFill>
                </a14:hiddenFill>
              </a:ext>
              <a:ext uri="{AF507438-7753-43E0-B8FC-AC1667EBCBE1}">
                <a14:hiddenEffects xmlns:a14="http://schemas.microsoft.com/office/drawing/2010/main">
                  <a:effectLst>
                    <a:outerShdw dist="35921" dir="2700000" algn="ctr" rotWithShape="0">
                      <a:srgbClr val="00007D"/>
                    </a:outerShdw>
                  </a:effectLst>
                </a14:hiddenEffects>
              </a:ext>
            </a:extLst>
          </p:spPr>
          <p:txBody>
            <a:bodyPr rot="0" vert="horz" wrap="none" lIns="91440" tIns="45720" rIns="91440" bIns="45720" anchor="ctr" anchorCtr="0" upright="1">
              <a:noAutofit/>
            </a:bodyPr>
            <a:lstStyle/>
            <a:p>
              <a:endParaRPr lang="en-US"/>
            </a:p>
          </p:txBody>
        </p:sp>
        <p:sp>
          <p:nvSpPr>
            <p:cNvPr id="40" name="Text Box 122">
              <a:extLst>
                <a:ext uri="{FF2B5EF4-FFF2-40B4-BE49-F238E27FC236}">
                  <a16:creationId xmlns:a16="http://schemas.microsoft.com/office/drawing/2014/main" id="{F250B031-9F6E-4071-825B-4426C5DFFC14}"/>
                </a:ext>
              </a:extLst>
            </p:cNvPr>
            <p:cNvSpPr txBox="1">
              <a:spLocks noChangeArrowheads="1"/>
            </p:cNvSpPr>
            <p:nvPr/>
          </p:nvSpPr>
          <p:spPr bwMode="auto">
            <a:xfrm>
              <a:off x="3124200" y="246799"/>
              <a:ext cx="1743710" cy="327660"/>
            </a:xfrm>
            <a:prstGeom prst="rect">
              <a:avLst/>
            </a:prstGeom>
            <a:noFill/>
            <a:ln>
              <a:noFill/>
            </a:ln>
            <a:effectLst/>
            <a:extLst>
              <a:ext uri="{909E8E84-426E-40DD-AFC4-6F175D3DCCD1}">
                <a14:hiddenFill xmlns:a14="http://schemas.microsoft.com/office/drawing/2010/main">
                  <a:solidFill>
                    <a:srgbClr val="9999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14:hiddenEffects>
              </a:ext>
            </a:extLst>
          </p:spPr>
          <p:txBody>
            <a:bodyPr rot="0" vert="horz" wrap="none" lIns="91440" tIns="45720" rIns="91440" bIns="45720" upright="1">
              <a:noAutofit/>
            </a:bodyPr>
            <a:lstStyle/>
            <a:p>
              <a:pPr marL="0" marR="0">
                <a:lnSpc>
                  <a:spcPct val="115000"/>
                </a:lnSpc>
                <a:spcBef>
                  <a:spcPts val="0"/>
                </a:spcBef>
                <a:spcAft>
                  <a:spcPts val="1000"/>
                </a:spcAft>
              </a:pPr>
              <a:r>
                <a:rPr lang="en-US" sz="16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Recovery Time Objective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41" name="Line 123">
              <a:extLst>
                <a:ext uri="{FF2B5EF4-FFF2-40B4-BE49-F238E27FC236}">
                  <a16:creationId xmlns:a16="http://schemas.microsoft.com/office/drawing/2014/main" id="{BE0A5D29-24A3-451B-BDCC-78292BDDA035}"/>
                </a:ext>
              </a:extLst>
            </p:cNvPr>
            <p:cNvCxnSpPr/>
            <p:nvPr/>
          </p:nvCxnSpPr>
          <p:spPr bwMode="auto">
            <a:xfrm>
              <a:off x="4038600" y="589620"/>
              <a:ext cx="794" cy="228547"/>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7D"/>
                    </a:outerShdw>
                  </a:effectLst>
                </a14:hiddenEffects>
              </a:ext>
            </a:extLst>
          </p:spPr>
        </p:cxnSp>
        <p:sp>
          <p:nvSpPr>
            <p:cNvPr id="42" name="Text Box 124">
              <a:extLst>
                <a:ext uri="{FF2B5EF4-FFF2-40B4-BE49-F238E27FC236}">
                  <a16:creationId xmlns:a16="http://schemas.microsoft.com/office/drawing/2014/main" id="{ADA54C55-DAEA-4917-ABA3-D13D66A794D1}"/>
                </a:ext>
              </a:extLst>
            </p:cNvPr>
            <p:cNvSpPr txBox="1">
              <a:spLocks noChangeArrowheads="1"/>
            </p:cNvSpPr>
            <p:nvPr/>
          </p:nvSpPr>
          <p:spPr bwMode="auto">
            <a:xfrm>
              <a:off x="304800" y="1389535"/>
              <a:ext cx="2209800" cy="44122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15000"/>
                </a:lnSpc>
                <a:spcBef>
                  <a:spcPts val="0"/>
                </a:spcBef>
                <a:spcAft>
                  <a:spcPts val="1000"/>
                </a:spcAft>
              </a:pPr>
              <a:r>
                <a:rPr lang="en-US"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Measures lost or ‘orphan’ data from </a:t>
              </a:r>
              <a:r>
                <a:rPr lang="en-US"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before</a:t>
              </a:r>
              <a:r>
                <a:rPr lang="en-US"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the interruption</a:t>
              </a:r>
            </a:p>
          </p:txBody>
        </p:sp>
        <p:sp>
          <p:nvSpPr>
            <p:cNvPr id="43" name="Text Box 125">
              <a:extLst>
                <a:ext uri="{FF2B5EF4-FFF2-40B4-BE49-F238E27FC236}">
                  <a16:creationId xmlns:a16="http://schemas.microsoft.com/office/drawing/2014/main" id="{4A548AC6-B454-429F-9022-19BB4DD503B9}"/>
                </a:ext>
              </a:extLst>
            </p:cNvPr>
            <p:cNvSpPr txBox="1">
              <a:spLocks noChangeArrowheads="1"/>
            </p:cNvSpPr>
            <p:nvPr/>
          </p:nvSpPr>
          <p:spPr bwMode="auto">
            <a:xfrm>
              <a:off x="3124200" y="1389535"/>
              <a:ext cx="2057400" cy="55549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15000"/>
                </a:lnSpc>
                <a:spcBef>
                  <a:spcPts val="0"/>
                </a:spcBef>
                <a:spcAft>
                  <a:spcPts val="1000"/>
                </a:spcAft>
              </a:pPr>
              <a:r>
                <a:rPr lang="en-US"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Measures lost processing time </a:t>
              </a:r>
              <a:r>
                <a:rPr lang="en-US"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after</a:t>
              </a:r>
              <a:r>
                <a:rPr lang="en-US"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the interruption</a:t>
              </a:r>
            </a:p>
          </p:txBody>
        </p:sp>
        <p:sp>
          <p:nvSpPr>
            <p:cNvPr id="44" name="Text Box 126">
              <a:extLst>
                <a:ext uri="{FF2B5EF4-FFF2-40B4-BE49-F238E27FC236}">
                  <a16:creationId xmlns:a16="http://schemas.microsoft.com/office/drawing/2014/main" id="{FF5F8DFB-6AC1-4507-9D3F-097A311CB6C6}"/>
                </a:ext>
              </a:extLst>
            </p:cNvPr>
            <p:cNvSpPr txBox="1">
              <a:spLocks noChangeArrowheads="1"/>
            </p:cNvSpPr>
            <p:nvPr/>
          </p:nvSpPr>
          <p:spPr bwMode="auto">
            <a:xfrm rot="16200000">
              <a:off x="2491679" y="-276502"/>
              <a:ext cx="333656" cy="996781"/>
            </a:xfrm>
            <a:prstGeom prst="rect">
              <a:avLst/>
            </a:prstGeom>
            <a:noFill/>
            <a:ln>
              <a:noFill/>
            </a:ln>
            <a:effectLst/>
            <a:extLst>
              <a:ext uri="{909E8E84-426E-40DD-AFC4-6F175D3DCCD1}">
                <a14:hiddenFill xmlns:a14="http://schemas.microsoft.com/office/drawing/2010/main">
                  <a:solidFill>
                    <a:srgbClr val="9999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14:hiddenEffects>
              </a:ext>
            </a:extLst>
          </p:spPr>
          <p:txBody>
            <a:bodyPr rot="0" vert="horz" wrap="square" lIns="91440" tIns="45720" rIns="91440" bIns="45720" upright="1">
              <a:noAutofit/>
            </a:bodyPr>
            <a:lstStyle/>
            <a:p>
              <a:pPr marL="0" marR="0">
                <a:lnSpc>
                  <a:spcPct val="115000"/>
                </a:lnSpc>
                <a:spcBef>
                  <a:spcPts val="0"/>
                </a:spcBef>
                <a:spcAft>
                  <a:spcPts val="1000"/>
                </a:spcAft>
              </a:pPr>
              <a:r>
                <a:rPr lang="en-US"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Interruption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45" name="Line 127">
              <a:extLst>
                <a:ext uri="{FF2B5EF4-FFF2-40B4-BE49-F238E27FC236}">
                  <a16:creationId xmlns:a16="http://schemas.microsoft.com/office/drawing/2014/main" id="{CA6CBDC4-EAD5-4E49-A85A-6D7F8A2E5D77}"/>
                </a:ext>
              </a:extLst>
            </p:cNvPr>
            <p:cNvCxnSpPr/>
            <p:nvPr/>
          </p:nvCxnSpPr>
          <p:spPr bwMode="auto">
            <a:xfrm>
              <a:off x="0" y="726113"/>
              <a:ext cx="5486400" cy="0"/>
            </a:xfrm>
            <a:prstGeom prst="line">
              <a:avLst/>
            </a:prstGeom>
            <a:noFill/>
            <a:ln w="9525">
              <a:solidFill>
                <a:srgbClr val="000000"/>
              </a:solidFill>
              <a:round/>
              <a:headEnd type="triangle" w="lg"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7D"/>
                    </a:outerShdw>
                  </a:effectLst>
                </a14:hiddenEffects>
              </a:ext>
            </a:extLst>
          </p:spPr>
        </p:cxnSp>
      </p:grpSp>
    </p:spTree>
    <p:extLst>
      <p:ext uri="{BB962C8B-B14F-4D97-AF65-F5344CB8AC3E}">
        <p14:creationId xmlns:p14="http://schemas.microsoft.com/office/powerpoint/2010/main" val="2721580345"/>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90DE4-F0F1-4284-9781-3D07894F7D6E}"/>
              </a:ext>
            </a:extLst>
          </p:cNvPr>
          <p:cNvSpPr>
            <a:spLocks noGrp="1"/>
          </p:cNvSpPr>
          <p:nvPr>
            <p:ph type="title"/>
          </p:nvPr>
        </p:nvSpPr>
        <p:spPr/>
        <p:txBody>
          <a:bodyPr/>
          <a:lstStyle/>
          <a:p>
            <a:r>
              <a:rPr lang="en-US" dirty="0"/>
              <a:t>Recovery Point Objective (RPO)</a:t>
            </a:r>
          </a:p>
        </p:txBody>
      </p:sp>
      <p:sp>
        <p:nvSpPr>
          <p:cNvPr id="3" name="Text Placeholder 2">
            <a:extLst>
              <a:ext uri="{FF2B5EF4-FFF2-40B4-BE49-F238E27FC236}">
                <a16:creationId xmlns:a16="http://schemas.microsoft.com/office/drawing/2014/main" id="{7442AA7F-DAD9-45F0-9C1F-5BEAE439A574}"/>
              </a:ext>
            </a:extLst>
          </p:cNvPr>
          <p:cNvSpPr>
            <a:spLocks noGrp="1"/>
          </p:cNvSpPr>
          <p:nvPr>
            <p:ph type="body" idx="1"/>
          </p:nvPr>
        </p:nvSpPr>
        <p:spPr/>
        <p:txBody>
          <a:bodyPr/>
          <a:lstStyle/>
          <a:p>
            <a:r>
              <a:rPr lang="en-US" sz="2000" dirty="0"/>
              <a:t>Problems</a:t>
            </a:r>
          </a:p>
        </p:txBody>
      </p:sp>
      <p:sp>
        <p:nvSpPr>
          <p:cNvPr id="4" name="Content Placeholder 3">
            <a:extLst>
              <a:ext uri="{FF2B5EF4-FFF2-40B4-BE49-F238E27FC236}">
                <a16:creationId xmlns:a16="http://schemas.microsoft.com/office/drawing/2014/main" id="{F3128F14-F661-4522-95F1-1C538D1CD7A6}"/>
              </a:ext>
            </a:extLst>
          </p:cNvPr>
          <p:cNvSpPr>
            <a:spLocks noGrp="1"/>
          </p:cNvSpPr>
          <p:nvPr>
            <p:ph sz="half" idx="2"/>
          </p:nvPr>
        </p:nvSpPr>
        <p:spPr/>
        <p:txBody>
          <a:bodyPr/>
          <a:lstStyle/>
          <a:p>
            <a:pPr marL="0" indent="0">
              <a:buNone/>
            </a:pPr>
            <a:r>
              <a:rPr lang="en-US" sz="2000" dirty="0"/>
              <a:t>Losses can occur due to:</a:t>
            </a:r>
          </a:p>
          <a:p>
            <a:r>
              <a:rPr lang="en-US" sz="2000" dirty="0"/>
              <a:t>Disk failure, damage, theft, loss, fire, flood, earthquake</a:t>
            </a:r>
          </a:p>
          <a:p>
            <a:r>
              <a:rPr lang="en-US" sz="2000" dirty="0"/>
              <a:t>Devices can include: disk, memory stick, laptop, computer</a:t>
            </a:r>
          </a:p>
          <a:p>
            <a:r>
              <a:rPr lang="en-US" sz="2000" dirty="0"/>
              <a:t>Assumption: No recent backup</a:t>
            </a:r>
          </a:p>
        </p:txBody>
      </p:sp>
      <p:sp>
        <p:nvSpPr>
          <p:cNvPr id="5" name="Text Placeholder 4">
            <a:extLst>
              <a:ext uri="{FF2B5EF4-FFF2-40B4-BE49-F238E27FC236}">
                <a16:creationId xmlns:a16="http://schemas.microsoft.com/office/drawing/2014/main" id="{F159C862-FE49-4519-B2BD-B4441B622142}"/>
              </a:ext>
            </a:extLst>
          </p:cNvPr>
          <p:cNvSpPr>
            <a:spLocks noGrp="1"/>
          </p:cNvSpPr>
          <p:nvPr>
            <p:ph type="body" sz="quarter" idx="3"/>
          </p:nvPr>
        </p:nvSpPr>
        <p:spPr/>
        <p:txBody>
          <a:bodyPr/>
          <a:lstStyle/>
          <a:p>
            <a:r>
              <a:rPr lang="en-US" sz="2000" dirty="0"/>
              <a:t>Scenarios</a:t>
            </a:r>
          </a:p>
        </p:txBody>
      </p:sp>
      <p:sp>
        <p:nvSpPr>
          <p:cNvPr id="6" name="Content Placeholder 5">
            <a:extLst>
              <a:ext uri="{FF2B5EF4-FFF2-40B4-BE49-F238E27FC236}">
                <a16:creationId xmlns:a16="http://schemas.microsoft.com/office/drawing/2014/main" id="{742A0AAB-3E5F-4C60-AA7B-2EA439DFED62}"/>
              </a:ext>
            </a:extLst>
          </p:cNvPr>
          <p:cNvSpPr>
            <a:spLocks noGrp="1"/>
          </p:cNvSpPr>
          <p:nvPr>
            <p:ph sz="half" idx="10"/>
          </p:nvPr>
        </p:nvSpPr>
        <p:spPr>
          <a:xfrm>
            <a:off x="4680000" y="1944000"/>
            <a:ext cx="3960000" cy="3542400"/>
          </a:xfrm>
        </p:spPr>
        <p:txBody>
          <a:bodyPr/>
          <a:lstStyle/>
          <a:p>
            <a:r>
              <a:rPr lang="en-US" sz="2000" b="1" dirty="0"/>
              <a:t>Lost sales</a:t>
            </a:r>
            <a:r>
              <a:rPr lang="en-US" sz="2000" dirty="0"/>
              <a:t>: Customer paid but before delivery, transaction was lost</a:t>
            </a:r>
          </a:p>
          <a:p>
            <a:r>
              <a:rPr lang="en-US" sz="2000" b="1" dirty="0"/>
              <a:t>Lost transaction</a:t>
            </a:r>
            <a:r>
              <a:rPr lang="en-US" sz="2000" dirty="0"/>
              <a:t>: Deposit was made to bank but then forgotten</a:t>
            </a:r>
          </a:p>
          <a:p>
            <a:r>
              <a:rPr lang="en-US" sz="2000" b="1" dirty="0"/>
              <a:t>Lost treatment</a:t>
            </a:r>
            <a:r>
              <a:rPr lang="en-US" sz="2000" dirty="0"/>
              <a:t>: Doctor treated patients, prescribing medications, but lost electronic records</a:t>
            </a:r>
          </a:p>
        </p:txBody>
      </p:sp>
    </p:spTree>
    <p:extLst>
      <p:ext uri="{BB962C8B-B14F-4D97-AF65-F5344CB8AC3E}">
        <p14:creationId xmlns:p14="http://schemas.microsoft.com/office/powerpoint/2010/main" val="3119261047"/>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1">
            <a:extLst>
              <a:ext uri="{FF2B5EF4-FFF2-40B4-BE49-F238E27FC236}">
                <a16:creationId xmlns:a16="http://schemas.microsoft.com/office/drawing/2014/main" id="{3D94BC35-30BE-4A57-A12E-E3E063B7377F}"/>
              </a:ext>
            </a:extLst>
          </p:cNvPr>
          <p:cNvSpPr txBox="1">
            <a:spLocks noChangeArrowheads="1"/>
          </p:cNvSpPr>
          <p:nvPr/>
        </p:nvSpPr>
        <p:spPr bwMode="auto">
          <a:xfrm>
            <a:off x="457200" y="381000"/>
            <a:ext cx="8229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eaLnBrk="1" hangingPunct="1">
              <a:defRPr/>
            </a:pPr>
            <a:r>
              <a:rPr lang="en-US" altLang="en-US" sz="3600" b="1" dirty="0">
                <a:solidFill>
                  <a:schemeClr val="tx1">
                    <a:lumMod val="90000"/>
                    <a:lumOff val="10000"/>
                  </a:schemeClr>
                </a:solidFill>
                <a:latin typeface="+mj-lt"/>
              </a:rPr>
              <a:t>Recovery Point Objective</a:t>
            </a:r>
          </a:p>
        </p:txBody>
      </p:sp>
      <p:sp>
        <p:nvSpPr>
          <p:cNvPr id="28675" name="Line 2">
            <a:extLst>
              <a:ext uri="{FF2B5EF4-FFF2-40B4-BE49-F238E27FC236}">
                <a16:creationId xmlns:a16="http://schemas.microsoft.com/office/drawing/2014/main" id="{DE65F5E1-5754-4DCB-BFA3-D17A5F39CF5E}"/>
              </a:ext>
            </a:extLst>
          </p:cNvPr>
          <p:cNvSpPr>
            <a:spLocks noChangeShapeType="1"/>
          </p:cNvSpPr>
          <p:nvPr/>
        </p:nvSpPr>
        <p:spPr bwMode="auto">
          <a:xfrm flipH="1">
            <a:off x="760413" y="3657600"/>
            <a:ext cx="7318375" cy="1588"/>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676" name="AutoShape 3">
            <a:extLst>
              <a:ext uri="{FF2B5EF4-FFF2-40B4-BE49-F238E27FC236}">
                <a16:creationId xmlns:a16="http://schemas.microsoft.com/office/drawing/2014/main" id="{246BA8B3-84D9-4091-8C45-6F0DCF318F8B}"/>
              </a:ext>
            </a:extLst>
          </p:cNvPr>
          <p:cNvSpPr>
            <a:spLocks noChangeArrowheads="1"/>
          </p:cNvSpPr>
          <p:nvPr/>
        </p:nvSpPr>
        <p:spPr bwMode="auto">
          <a:xfrm>
            <a:off x="7543800" y="3276600"/>
            <a:ext cx="533400" cy="762000"/>
          </a:xfrm>
          <a:prstGeom prst="irregularSeal1">
            <a:avLst/>
          </a:prstGeom>
          <a:solidFill>
            <a:srgbClr val="C00000"/>
          </a:solidFill>
          <a:ln w="9360">
            <a:solidFill>
              <a:srgbClr val="000000"/>
            </a:solidFill>
            <a:miter lim="800000"/>
            <a:headEnd/>
            <a:tailEnd/>
          </a:ln>
        </p:spPr>
        <p:txBody>
          <a:bodyPr wrap="none" anchor="ctr"/>
          <a:lstStyle/>
          <a:p>
            <a:endParaRPr lang="en-US" altLang="en-US"/>
          </a:p>
        </p:txBody>
      </p:sp>
      <p:sp>
        <p:nvSpPr>
          <p:cNvPr id="28677" name="Line 4">
            <a:extLst>
              <a:ext uri="{FF2B5EF4-FFF2-40B4-BE49-F238E27FC236}">
                <a16:creationId xmlns:a16="http://schemas.microsoft.com/office/drawing/2014/main" id="{64D42235-DA19-43BC-AE15-4C7550BF7F0E}"/>
              </a:ext>
            </a:extLst>
          </p:cNvPr>
          <p:cNvSpPr>
            <a:spLocks noChangeShapeType="1"/>
          </p:cNvSpPr>
          <p:nvPr/>
        </p:nvSpPr>
        <p:spPr bwMode="auto">
          <a:xfrm>
            <a:off x="7315200" y="3505200"/>
            <a:ext cx="1588" cy="381000"/>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8678" name="Text Box 5">
            <a:extLst>
              <a:ext uri="{FF2B5EF4-FFF2-40B4-BE49-F238E27FC236}">
                <a16:creationId xmlns:a16="http://schemas.microsoft.com/office/drawing/2014/main" id="{6B9AEAF8-3BDF-4527-8511-0213ED75C8CB}"/>
              </a:ext>
            </a:extLst>
          </p:cNvPr>
          <p:cNvSpPr txBox="1">
            <a:spLocks noChangeArrowheads="1"/>
          </p:cNvSpPr>
          <p:nvPr/>
        </p:nvSpPr>
        <p:spPr bwMode="auto">
          <a:xfrm>
            <a:off x="6653652" y="4042532"/>
            <a:ext cx="1323096" cy="64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eaLnBrk="1" hangingPunct="1"/>
            <a:r>
              <a:rPr lang="en-US" altLang="en-US" dirty="0">
                <a:solidFill>
                  <a:srgbClr val="000000"/>
                </a:solidFill>
              </a:rPr>
              <a:t>Mirroring</a:t>
            </a:r>
          </a:p>
          <a:p>
            <a:pPr eaLnBrk="1" hangingPunct="1"/>
            <a:r>
              <a:rPr lang="en-US" altLang="en-US" dirty="0">
                <a:solidFill>
                  <a:srgbClr val="000000"/>
                </a:solidFill>
              </a:rPr>
              <a:t>Replication</a:t>
            </a:r>
          </a:p>
        </p:txBody>
      </p:sp>
      <p:sp>
        <p:nvSpPr>
          <p:cNvPr id="28679" name="Line 6">
            <a:extLst>
              <a:ext uri="{FF2B5EF4-FFF2-40B4-BE49-F238E27FC236}">
                <a16:creationId xmlns:a16="http://schemas.microsoft.com/office/drawing/2014/main" id="{97F5C0D8-1AAA-42B9-99D0-B5B1AB209C25}"/>
              </a:ext>
            </a:extLst>
          </p:cNvPr>
          <p:cNvSpPr>
            <a:spLocks noChangeShapeType="1"/>
          </p:cNvSpPr>
          <p:nvPr/>
        </p:nvSpPr>
        <p:spPr bwMode="auto">
          <a:xfrm>
            <a:off x="4648200" y="3505200"/>
            <a:ext cx="1588" cy="304800"/>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8680" name="Text Box 7">
            <a:extLst>
              <a:ext uri="{FF2B5EF4-FFF2-40B4-BE49-F238E27FC236}">
                <a16:creationId xmlns:a16="http://schemas.microsoft.com/office/drawing/2014/main" id="{501E16D6-F8F0-42C4-A2BF-80ED42CCF486}"/>
              </a:ext>
            </a:extLst>
          </p:cNvPr>
          <p:cNvSpPr txBox="1">
            <a:spLocks noChangeArrowheads="1"/>
          </p:cNvSpPr>
          <p:nvPr/>
        </p:nvSpPr>
        <p:spPr bwMode="auto">
          <a:xfrm>
            <a:off x="2289737" y="4005243"/>
            <a:ext cx="1515521" cy="3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eaLnBrk="1" hangingPunct="1"/>
            <a:r>
              <a:rPr lang="en-US" altLang="en-US" dirty="0">
                <a:solidFill>
                  <a:srgbClr val="000000"/>
                </a:solidFill>
              </a:rPr>
              <a:t>Tape Backup</a:t>
            </a:r>
          </a:p>
        </p:txBody>
      </p:sp>
      <p:sp>
        <p:nvSpPr>
          <p:cNvPr id="28681" name="Line 8">
            <a:extLst>
              <a:ext uri="{FF2B5EF4-FFF2-40B4-BE49-F238E27FC236}">
                <a16:creationId xmlns:a16="http://schemas.microsoft.com/office/drawing/2014/main" id="{2D8364E6-3BAC-42EF-A4ED-3CAA10C119E3}"/>
              </a:ext>
            </a:extLst>
          </p:cNvPr>
          <p:cNvSpPr>
            <a:spLocks noChangeShapeType="1"/>
          </p:cNvSpPr>
          <p:nvPr/>
        </p:nvSpPr>
        <p:spPr bwMode="auto">
          <a:xfrm>
            <a:off x="3124200" y="3505200"/>
            <a:ext cx="1588" cy="304800"/>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8682" name="AutoShape 9">
            <a:extLst>
              <a:ext uri="{FF2B5EF4-FFF2-40B4-BE49-F238E27FC236}">
                <a16:creationId xmlns:a16="http://schemas.microsoft.com/office/drawing/2014/main" id="{69DC933F-54B0-4EBB-8827-3B76EE9DB3B8}"/>
              </a:ext>
            </a:extLst>
          </p:cNvPr>
          <p:cNvSpPr>
            <a:spLocks noChangeArrowheads="1"/>
          </p:cNvSpPr>
          <p:nvPr/>
        </p:nvSpPr>
        <p:spPr bwMode="auto">
          <a:xfrm>
            <a:off x="2895600" y="2743200"/>
            <a:ext cx="457200" cy="609600"/>
          </a:xfrm>
          <a:prstGeom prst="flowChartMagneticTape">
            <a:avLst/>
          </a:prstGeom>
          <a:solidFill>
            <a:srgbClr val="B2B2B2"/>
          </a:solidFill>
          <a:ln w="9360">
            <a:solidFill>
              <a:srgbClr val="000000"/>
            </a:solidFill>
            <a:miter lim="800000"/>
            <a:headEnd/>
            <a:tailEnd/>
          </a:ln>
        </p:spPr>
        <p:txBody>
          <a:bodyPr wrap="none" anchor="ctr"/>
          <a:lstStyle/>
          <a:p>
            <a:endParaRPr lang="en-US" altLang="en-US"/>
          </a:p>
        </p:txBody>
      </p:sp>
      <p:sp>
        <p:nvSpPr>
          <p:cNvPr id="28683" name="AutoShape 10">
            <a:extLst>
              <a:ext uri="{FF2B5EF4-FFF2-40B4-BE49-F238E27FC236}">
                <a16:creationId xmlns:a16="http://schemas.microsoft.com/office/drawing/2014/main" id="{8FB4F382-4605-4305-B41A-B5478E524C3B}"/>
              </a:ext>
            </a:extLst>
          </p:cNvPr>
          <p:cNvSpPr>
            <a:spLocks noChangeArrowheads="1"/>
          </p:cNvSpPr>
          <p:nvPr/>
        </p:nvSpPr>
        <p:spPr bwMode="auto">
          <a:xfrm>
            <a:off x="4419600" y="2971800"/>
            <a:ext cx="457200" cy="381000"/>
          </a:xfrm>
          <a:prstGeom prst="flowChartMagneticDisk">
            <a:avLst/>
          </a:prstGeom>
          <a:solidFill>
            <a:srgbClr val="B2B2B2"/>
          </a:solidFill>
          <a:ln w="9360">
            <a:solidFill>
              <a:srgbClr val="000000"/>
            </a:solidFill>
            <a:miter lim="800000"/>
            <a:headEnd/>
            <a:tailEnd/>
          </a:ln>
        </p:spPr>
        <p:txBody>
          <a:bodyPr wrap="none" anchor="ctr"/>
          <a:lstStyle/>
          <a:p>
            <a:endParaRPr lang="en-US" altLang="en-US"/>
          </a:p>
        </p:txBody>
      </p:sp>
      <p:sp>
        <p:nvSpPr>
          <p:cNvPr id="28684" name="AutoShape 11">
            <a:extLst>
              <a:ext uri="{FF2B5EF4-FFF2-40B4-BE49-F238E27FC236}">
                <a16:creationId xmlns:a16="http://schemas.microsoft.com/office/drawing/2014/main" id="{11854CE0-9E41-49FE-B9F4-A22513C60CC2}"/>
              </a:ext>
            </a:extLst>
          </p:cNvPr>
          <p:cNvSpPr>
            <a:spLocks noChangeArrowheads="1"/>
          </p:cNvSpPr>
          <p:nvPr/>
        </p:nvSpPr>
        <p:spPr bwMode="auto">
          <a:xfrm>
            <a:off x="7086600" y="2438400"/>
            <a:ext cx="381000" cy="381000"/>
          </a:xfrm>
          <a:prstGeom prst="flowChartMagneticDisk">
            <a:avLst/>
          </a:prstGeom>
          <a:solidFill>
            <a:srgbClr val="B2B2B2"/>
          </a:solidFill>
          <a:ln w="9360">
            <a:solidFill>
              <a:srgbClr val="000000"/>
            </a:solidFill>
            <a:miter lim="800000"/>
            <a:headEnd/>
            <a:tailEnd/>
          </a:ln>
        </p:spPr>
        <p:txBody>
          <a:bodyPr wrap="none" anchor="ctr"/>
          <a:lstStyle/>
          <a:p>
            <a:endParaRPr lang="en-US" altLang="en-US"/>
          </a:p>
        </p:txBody>
      </p:sp>
      <p:sp>
        <p:nvSpPr>
          <p:cNvPr id="28685" name="AutoShape 12">
            <a:extLst>
              <a:ext uri="{FF2B5EF4-FFF2-40B4-BE49-F238E27FC236}">
                <a16:creationId xmlns:a16="http://schemas.microsoft.com/office/drawing/2014/main" id="{48B5E5CE-6C72-41A4-B10E-11EE5ED98ED0}"/>
              </a:ext>
            </a:extLst>
          </p:cNvPr>
          <p:cNvSpPr>
            <a:spLocks noChangeArrowheads="1"/>
          </p:cNvSpPr>
          <p:nvPr/>
        </p:nvSpPr>
        <p:spPr bwMode="auto">
          <a:xfrm>
            <a:off x="7086600" y="2895600"/>
            <a:ext cx="381000" cy="381000"/>
          </a:xfrm>
          <a:prstGeom prst="flowChartMagneticDisk">
            <a:avLst/>
          </a:prstGeom>
          <a:solidFill>
            <a:srgbClr val="B2B2B2"/>
          </a:solidFill>
          <a:ln w="9360">
            <a:solidFill>
              <a:srgbClr val="000000"/>
            </a:solidFill>
            <a:miter lim="800000"/>
            <a:headEnd/>
            <a:tailEnd/>
          </a:ln>
        </p:spPr>
        <p:txBody>
          <a:bodyPr wrap="none" anchor="ctr"/>
          <a:lstStyle/>
          <a:p>
            <a:endParaRPr lang="en-US" altLang="en-US"/>
          </a:p>
        </p:txBody>
      </p:sp>
      <p:sp>
        <p:nvSpPr>
          <p:cNvPr id="28686" name="Text Box 13">
            <a:extLst>
              <a:ext uri="{FF2B5EF4-FFF2-40B4-BE49-F238E27FC236}">
                <a16:creationId xmlns:a16="http://schemas.microsoft.com/office/drawing/2014/main" id="{3579DA78-5E56-40A0-8B61-1D073D658412}"/>
              </a:ext>
            </a:extLst>
          </p:cNvPr>
          <p:cNvSpPr txBox="1">
            <a:spLocks noChangeArrowheads="1"/>
          </p:cNvSpPr>
          <p:nvPr/>
        </p:nvSpPr>
        <p:spPr bwMode="auto">
          <a:xfrm>
            <a:off x="1313076" y="5181600"/>
            <a:ext cx="6809534" cy="1202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algn="ctr" eaLnBrk="1" hangingPunct="1">
              <a:defRPr/>
            </a:pPr>
            <a:r>
              <a:rPr lang="en-US" altLang="en-US" sz="2400" b="1" dirty="0">
                <a:solidFill>
                  <a:srgbClr val="000000"/>
                </a:solidFill>
                <a:latin typeface="+mj-lt"/>
              </a:rPr>
              <a:t>Orphan Data</a:t>
            </a:r>
            <a:r>
              <a:rPr lang="en-US" altLang="en-US" sz="2400" dirty="0">
                <a:solidFill>
                  <a:srgbClr val="000000"/>
                </a:solidFill>
                <a:latin typeface="+mj-lt"/>
              </a:rPr>
              <a:t>: Completed transactions which are lost </a:t>
            </a:r>
          </a:p>
          <a:p>
            <a:pPr algn="ctr" eaLnBrk="1" hangingPunct="1">
              <a:defRPr/>
            </a:pPr>
            <a:r>
              <a:rPr lang="en-US" altLang="en-US" sz="2400" dirty="0">
                <a:solidFill>
                  <a:srgbClr val="000000"/>
                </a:solidFill>
                <a:latin typeface="+mj-lt"/>
              </a:rPr>
              <a:t>and never recovered due to lack of backup.</a:t>
            </a:r>
          </a:p>
          <a:p>
            <a:pPr algn="ctr" eaLnBrk="1" hangingPunct="1">
              <a:defRPr/>
            </a:pPr>
            <a:r>
              <a:rPr lang="en-US" altLang="en-US" sz="2400" dirty="0">
                <a:solidFill>
                  <a:srgbClr val="000000"/>
                </a:solidFill>
                <a:latin typeface="+mj-lt"/>
              </a:rPr>
              <a:t>RPO influences the Backup Period</a:t>
            </a:r>
          </a:p>
        </p:txBody>
      </p:sp>
      <p:sp>
        <p:nvSpPr>
          <p:cNvPr id="2" name="TextBox 1">
            <a:extLst>
              <a:ext uri="{FF2B5EF4-FFF2-40B4-BE49-F238E27FC236}">
                <a16:creationId xmlns:a16="http://schemas.microsoft.com/office/drawing/2014/main" id="{6643B4EC-AEDE-4C00-AA63-218688A4CA77}"/>
              </a:ext>
            </a:extLst>
          </p:cNvPr>
          <p:cNvSpPr txBox="1"/>
          <p:nvPr/>
        </p:nvSpPr>
        <p:spPr>
          <a:xfrm>
            <a:off x="4119834" y="4055783"/>
            <a:ext cx="1513932" cy="304800"/>
          </a:xfrm>
          <a:prstGeom prst="rect">
            <a:avLst/>
          </a:prstGeom>
          <a:noFill/>
        </p:spPr>
        <p:txBody>
          <a:bodyPr wrap="none" lIns="0" tIns="0" rIns="0" bIns="0" rtlCol="0">
            <a:noAutofit/>
          </a:bodyPr>
          <a:lstStyle/>
          <a:p>
            <a:pPr algn="l">
              <a:spcBef>
                <a:spcPts val="0"/>
              </a:spcBef>
              <a:buClr>
                <a:schemeClr val="accent2"/>
              </a:buClr>
              <a:buSzPct val="100000"/>
            </a:pPr>
            <a:r>
              <a:rPr lang="en-US" sz="1800" dirty="0">
                <a:solidFill>
                  <a:schemeClr val="tx1"/>
                </a:solidFill>
                <a:cs typeface="Arial" panose="020B0604020202020204" pitchFamily="34" charset="0"/>
              </a:rPr>
              <a:t>Disk Backup</a:t>
            </a:r>
          </a:p>
          <a:p>
            <a:pPr algn="l">
              <a:spcBef>
                <a:spcPts val="0"/>
              </a:spcBef>
              <a:buClr>
                <a:schemeClr val="accent2"/>
              </a:buClr>
              <a:buSzPct val="100000"/>
            </a:pPr>
            <a:r>
              <a:rPr lang="en-US" dirty="0">
                <a:solidFill>
                  <a:schemeClr val="tx1"/>
                </a:solidFill>
                <a:cs typeface="Arial" panose="020B0604020202020204" pitchFamily="34" charset="0"/>
              </a:rPr>
              <a:t>Delayed replication</a:t>
            </a:r>
            <a:endParaRPr lang="en-US" sz="1800" dirty="0">
              <a:solidFill>
                <a:schemeClr val="tx1"/>
              </a:solidFil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34">
            <a:extLst>
              <a:ext uri="{FF2B5EF4-FFF2-40B4-BE49-F238E27FC236}">
                <a16:creationId xmlns:a16="http://schemas.microsoft.com/office/drawing/2014/main" id="{B2A13B7A-02AD-4273-9C7B-F0FA296AAA62}"/>
              </a:ext>
            </a:extLst>
          </p:cNvPr>
          <p:cNvSpPr>
            <a:spLocks noGrp="1" noChangeArrowheads="1"/>
          </p:cNvSpPr>
          <p:nvPr>
            <p:ph type="title"/>
          </p:nvPr>
        </p:nvSpPr>
        <p:spPr>
          <a:xfrm>
            <a:off x="457200" y="609600"/>
            <a:ext cx="8228013" cy="1217613"/>
          </a:xfrm>
        </p:spPr>
        <p:txBody>
          <a:bodyPr/>
          <a:lstStyle/>
          <a:p>
            <a:pPr eaLnBrk="1" hangingPunct="1"/>
            <a:r>
              <a:rPr lang="en-US" altLang="en-US" sz="4000">
                <a:ea typeface="Calibri" panose="020F0502020204030204" pitchFamily="34" charset="0"/>
                <a:cs typeface="Lucida Sans" panose="020B0602030504020204" pitchFamily="34" charset="0"/>
              </a:rPr>
              <a:t>Business Impact Analysis Summary</a:t>
            </a:r>
          </a:p>
        </p:txBody>
      </p:sp>
      <p:sp>
        <p:nvSpPr>
          <p:cNvPr id="29731" name="Text Box 145">
            <a:extLst>
              <a:ext uri="{FF2B5EF4-FFF2-40B4-BE49-F238E27FC236}">
                <a16:creationId xmlns:a16="http://schemas.microsoft.com/office/drawing/2014/main" id="{45F73347-5513-4E30-87C7-87123616EE19}"/>
              </a:ext>
            </a:extLst>
          </p:cNvPr>
          <p:cNvSpPr txBox="1">
            <a:spLocks noChangeArrowheads="1"/>
          </p:cNvSpPr>
          <p:nvPr/>
        </p:nvSpPr>
        <p:spPr bwMode="auto">
          <a:xfrm>
            <a:off x="6140450" y="1066800"/>
            <a:ext cx="25447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2800" dirty="0">
                <a:solidFill>
                  <a:schemeClr val="tx1"/>
                </a:solidFill>
              </a:rPr>
              <a:t>Work Book</a:t>
            </a:r>
          </a:p>
        </p:txBody>
      </p:sp>
      <p:sp>
        <p:nvSpPr>
          <p:cNvPr id="29732" name="Text Box 146">
            <a:extLst>
              <a:ext uri="{FF2B5EF4-FFF2-40B4-BE49-F238E27FC236}">
                <a16:creationId xmlns:a16="http://schemas.microsoft.com/office/drawing/2014/main" id="{34F870DE-0717-4318-B61F-C4DBA5EA5644}"/>
              </a:ext>
            </a:extLst>
          </p:cNvPr>
          <p:cNvSpPr txBox="1">
            <a:spLocks noChangeArrowheads="1"/>
          </p:cNvSpPr>
          <p:nvPr/>
        </p:nvSpPr>
        <p:spPr bwMode="auto">
          <a:xfrm>
            <a:off x="2819400" y="6248400"/>
            <a:ext cx="2813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a:solidFill>
                  <a:schemeClr val="tx1"/>
                </a:solidFill>
              </a:rPr>
              <a:t>Partial BIA for a university</a:t>
            </a:r>
          </a:p>
        </p:txBody>
      </p:sp>
      <p:graphicFrame>
        <p:nvGraphicFramePr>
          <p:cNvPr id="4" name="Table Placeholder 3">
            <a:extLst>
              <a:ext uri="{FF2B5EF4-FFF2-40B4-BE49-F238E27FC236}">
                <a16:creationId xmlns:a16="http://schemas.microsoft.com/office/drawing/2014/main" id="{459E3B71-281E-4874-876E-E3ECCEDDA712}"/>
              </a:ext>
            </a:extLst>
          </p:cNvPr>
          <p:cNvGraphicFramePr>
            <a:graphicFrameLocks noGrp="1"/>
          </p:cNvGraphicFramePr>
          <p:nvPr>
            <p:ph type="tbl" idx="1"/>
            <p:extLst>
              <p:ext uri="{D42A27DB-BD31-4B8C-83A1-F6EECF244321}">
                <p14:modId xmlns:p14="http://schemas.microsoft.com/office/powerpoint/2010/main" val="3468366862"/>
              </p:ext>
            </p:extLst>
          </p:nvPr>
        </p:nvGraphicFramePr>
        <p:xfrm>
          <a:off x="530223" y="1806257"/>
          <a:ext cx="8154990" cy="4205605"/>
        </p:xfrm>
        <a:graphic>
          <a:graphicData uri="http://schemas.openxmlformats.org/drawingml/2006/table">
            <a:tbl>
              <a:tblPr>
                <a:tableStyleId>{8A107856-5554-42FB-B03E-39F5DBC370BA}</a:tableStyleId>
              </a:tblPr>
              <a:tblGrid>
                <a:gridCol w="1630998">
                  <a:extLst>
                    <a:ext uri="{9D8B030D-6E8A-4147-A177-3AD203B41FA5}">
                      <a16:colId xmlns:a16="http://schemas.microsoft.com/office/drawing/2014/main" val="207913275"/>
                    </a:ext>
                  </a:extLst>
                </a:gridCol>
                <a:gridCol w="1363662">
                  <a:extLst>
                    <a:ext uri="{9D8B030D-6E8A-4147-A177-3AD203B41FA5}">
                      <a16:colId xmlns:a16="http://schemas.microsoft.com/office/drawing/2014/main" val="1785969604"/>
                    </a:ext>
                  </a:extLst>
                </a:gridCol>
                <a:gridCol w="1447800">
                  <a:extLst>
                    <a:ext uri="{9D8B030D-6E8A-4147-A177-3AD203B41FA5}">
                      <a16:colId xmlns:a16="http://schemas.microsoft.com/office/drawing/2014/main" val="3683582988"/>
                    </a:ext>
                  </a:extLst>
                </a:gridCol>
                <a:gridCol w="1676400">
                  <a:extLst>
                    <a:ext uri="{9D8B030D-6E8A-4147-A177-3AD203B41FA5}">
                      <a16:colId xmlns:a16="http://schemas.microsoft.com/office/drawing/2014/main" val="110087261"/>
                    </a:ext>
                  </a:extLst>
                </a:gridCol>
                <a:gridCol w="2036130">
                  <a:extLst>
                    <a:ext uri="{9D8B030D-6E8A-4147-A177-3AD203B41FA5}">
                      <a16:colId xmlns:a16="http://schemas.microsoft.com/office/drawing/2014/main" val="3006691256"/>
                    </a:ext>
                  </a:extLst>
                </a:gridCol>
              </a:tblGrid>
              <a:tr h="862330">
                <a:tc>
                  <a:txBody>
                    <a:bodyPr/>
                    <a:lstStyle/>
                    <a:p>
                      <a:pPr marL="0" marR="0" algn="ctr" eaLnBrk="0" fontAlgn="base" hangingPunct="0">
                        <a:lnSpc>
                          <a:spcPct val="100000"/>
                        </a:lnSpc>
                        <a:spcBef>
                          <a:spcPts val="0"/>
                        </a:spcBef>
                        <a:spcAft>
                          <a:spcPts val="0"/>
                        </a:spcAft>
                      </a:pPr>
                      <a:r>
                        <a:rPr lang="en-US" sz="1600" kern="1200" dirty="0">
                          <a:solidFill>
                            <a:schemeClr val="bg1"/>
                          </a:solidFill>
                          <a:effectLst/>
                        </a:rPr>
                        <a:t>Business </a:t>
                      </a:r>
                    </a:p>
                    <a:p>
                      <a:pPr marL="0" marR="0" algn="ctr" eaLnBrk="0" fontAlgn="base" hangingPunct="0">
                        <a:lnSpc>
                          <a:spcPct val="100000"/>
                        </a:lnSpc>
                        <a:spcBef>
                          <a:spcPts val="0"/>
                        </a:spcBef>
                        <a:spcAft>
                          <a:spcPts val="0"/>
                        </a:spcAft>
                      </a:pPr>
                      <a:r>
                        <a:rPr lang="en-US" sz="1600" kern="1200" dirty="0">
                          <a:solidFill>
                            <a:schemeClr val="bg1"/>
                          </a:solidFill>
                          <a:effectLst/>
                        </a:rPr>
                        <a:t>Process</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lumMod val="90000"/>
                        <a:lumOff val="10000"/>
                      </a:schemeClr>
                    </a:solidFill>
                  </a:tcPr>
                </a:tc>
                <a:tc>
                  <a:txBody>
                    <a:bodyPr/>
                    <a:lstStyle/>
                    <a:p>
                      <a:pPr marL="0" marR="0" algn="ctr" eaLnBrk="0" fontAlgn="base" hangingPunct="0">
                        <a:lnSpc>
                          <a:spcPct val="100000"/>
                        </a:lnSpc>
                        <a:spcBef>
                          <a:spcPts val="0"/>
                        </a:spcBef>
                        <a:spcAft>
                          <a:spcPts val="0"/>
                        </a:spcAft>
                      </a:pPr>
                      <a:r>
                        <a:rPr lang="en-US" sz="1600" kern="1200" dirty="0">
                          <a:solidFill>
                            <a:schemeClr val="bg1"/>
                          </a:solidFill>
                          <a:effectLst/>
                        </a:rPr>
                        <a:t>Recovery</a:t>
                      </a:r>
                      <a:endParaRPr lang="en-US" sz="1600" dirty="0">
                        <a:solidFill>
                          <a:schemeClr val="bg1"/>
                        </a:solidFill>
                        <a:effectLst/>
                      </a:endParaRPr>
                    </a:p>
                    <a:p>
                      <a:pPr marL="0" marR="0" algn="ctr" eaLnBrk="0" fontAlgn="base" hangingPunct="0">
                        <a:lnSpc>
                          <a:spcPct val="100000"/>
                        </a:lnSpc>
                        <a:spcBef>
                          <a:spcPts val="0"/>
                        </a:spcBef>
                        <a:spcAft>
                          <a:spcPts val="0"/>
                        </a:spcAft>
                      </a:pPr>
                      <a:r>
                        <a:rPr lang="en-US" sz="1600" kern="1200" dirty="0">
                          <a:solidFill>
                            <a:schemeClr val="bg1"/>
                          </a:solidFill>
                          <a:effectLst/>
                        </a:rPr>
                        <a:t>Point</a:t>
                      </a:r>
                      <a:endParaRPr lang="en-US" sz="1600" dirty="0">
                        <a:solidFill>
                          <a:schemeClr val="bg1"/>
                        </a:solidFill>
                        <a:effectLst/>
                      </a:endParaRPr>
                    </a:p>
                    <a:p>
                      <a:pPr marL="0" marR="0" algn="ctr" eaLnBrk="0" fontAlgn="base" hangingPunct="0">
                        <a:lnSpc>
                          <a:spcPct val="100000"/>
                        </a:lnSpc>
                        <a:spcBef>
                          <a:spcPts val="0"/>
                        </a:spcBef>
                        <a:spcAft>
                          <a:spcPts val="0"/>
                        </a:spcAft>
                      </a:pPr>
                      <a:r>
                        <a:rPr lang="en-US" sz="1600" kern="1200" dirty="0">
                          <a:solidFill>
                            <a:schemeClr val="bg1"/>
                          </a:solidFill>
                          <a:effectLst/>
                        </a:rPr>
                        <a:t>Objective</a:t>
                      </a:r>
                      <a:endParaRPr lang="en-US" sz="1600" dirty="0">
                        <a:solidFill>
                          <a:schemeClr val="bg1"/>
                        </a:solidFill>
                        <a:effectLst/>
                      </a:endParaRPr>
                    </a:p>
                    <a:p>
                      <a:pPr marL="0" marR="0" algn="ctr" eaLnBrk="0" fontAlgn="base" hangingPunct="0">
                        <a:lnSpc>
                          <a:spcPct val="100000"/>
                        </a:lnSpc>
                        <a:spcBef>
                          <a:spcPts val="0"/>
                        </a:spcBef>
                        <a:spcAft>
                          <a:spcPts val="0"/>
                        </a:spcAft>
                      </a:pPr>
                      <a:r>
                        <a:rPr lang="en-US" sz="1600" kern="1200" dirty="0">
                          <a:solidFill>
                            <a:schemeClr val="bg1"/>
                          </a:solidFill>
                          <a:effectLst/>
                        </a:rPr>
                        <a:t>(Hours)</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lumMod val="90000"/>
                        <a:lumOff val="10000"/>
                      </a:schemeClr>
                    </a:solidFill>
                  </a:tcPr>
                </a:tc>
                <a:tc>
                  <a:txBody>
                    <a:bodyPr/>
                    <a:lstStyle/>
                    <a:p>
                      <a:pPr marL="0" marR="0" algn="ctr" eaLnBrk="0" fontAlgn="base" hangingPunct="0">
                        <a:lnSpc>
                          <a:spcPct val="100000"/>
                        </a:lnSpc>
                        <a:spcBef>
                          <a:spcPts val="0"/>
                        </a:spcBef>
                        <a:spcAft>
                          <a:spcPts val="0"/>
                        </a:spcAft>
                      </a:pPr>
                      <a:r>
                        <a:rPr lang="en-US" sz="1600" kern="1200">
                          <a:solidFill>
                            <a:schemeClr val="bg1"/>
                          </a:solidFill>
                          <a:effectLst/>
                        </a:rPr>
                        <a:t>Recovery</a:t>
                      </a:r>
                      <a:endParaRPr lang="en-US" sz="1600">
                        <a:solidFill>
                          <a:schemeClr val="bg1"/>
                        </a:solidFill>
                        <a:effectLst/>
                      </a:endParaRPr>
                    </a:p>
                    <a:p>
                      <a:pPr marL="0" marR="0" algn="ctr" eaLnBrk="0" fontAlgn="base" hangingPunct="0">
                        <a:lnSpc>
                          <a:spcPct val="100000"/>
                        </a:lnSpc>
                        <a:spcBef>
                          <a:spcPts val="0"/>
                        </a:spcBef>
                        <a:spcAft>
                          <a:spcPts val="0"/>
                        </a:spcAft>
                      </a:pPr>
                      <a:r>
                        <a:rPr lang="en-US" sz="1600" kern="1200">
                          <a:solidFill>
                            <a:schemeClr val="bg1"/>
                          </a:solidFill>
                          <a:effectLst/>
                        </a:rPr>
                        <a:t>Time</a:t>
                      </a:r>
                      <a:endParaRPr lang="en-US" sz="1600">
                        <a:solidFill>
                          <a:schemeClr val="bg1"/>
                        </a:solidFill>
                        <a:effectLst/>
                      </a:endParaRPr>
                    </a:p>
                    <a:p>
                      <a:pPr marL="0" marR="0" algn="ctr" eaLnBrk="0" fontAlgn="base" hangingPunct="0">
                        <a:lnSpc>
                          <a:spcPct val="100000"/>
                        </a:lnSpc>
                        <a:spcBef>
                          <a:spcPts val="0"/>
                        </a:spcBef>
                        <a:spcAft>
                          <a:spcPts val="0"/>
                        </a:spcAft>
                      </a:pPr>
                      <a:r>
                        <a:rPr lang="en-US" sz="1600" kern="1200">
                          <a:solidFill>
                            <a:schemeClr val="bg1"/>
                          </a:solidFill>
                          <a:effectLst/>
                        </a:rPr>
                        <a:t>Objective</a:t>
                      </a:r>
                      <a:endParaRPr lang="en-US" sz="1600">
                        <a:solidFill>
                          <a:schemeClr val="bg1"/>
                        </a:solidFill>
                        <a:effectLst/>
                      </a:endParaRPr>
                    </a:p>
                    <a:p>
                      <a:pPr marL="0" marR="0" algn="ctr" eaLnBrk="0" fontAlgn="base" hangingPunct="0">
                        <a:lnSpc>
                          <a:spcPct val="100000"/>
                        </a:lnSpc>
                        <a:spcBef>
                          <a:spcPts val="0"/>
                        </a:spcBef>
                        <a:spcAft>
                          <a:spcPts val="0"/>
                        </a:spcAft>
                      </a:pPr>
                      <a:r>
                        <a:rPr lang="en-US" sz="1600" kern="1200">
                          <a:solidFill>
                            <a:schemeClr val="bg1"/>
                          </a:solidFill>
                          <a:effectLst/>
                        </a:rPr>
                        <a:t>(Hours)</a:t>
                      </a:r>
                      <a:endParaRPr lang="en-US" sz="16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lumMod val="90000"/>
                        <a:lumOff val="10000"/>
                      </a:schemeClr>
                    </a:solidFill>
                  </a:tcPr>
                </a:tc>
                <a:tc>
                  <a:txBody>
                    <a:bodyPr/>
                    <a:lstStyle/>
                    <a:p>
                      <a:pPr marL="0" marR="0" algn="ctr" eaLnBrk="0" fontAlgn="base" hangingPunct="0">
                        <a:lnSpc>
                          <a:spcPct val="100000"/>
                        </a:lnSpc>
                        <a:spcBef>
                          <a:spcPts val="0"/>
                        </a:spcBef>
                        <a:spcAft>
                          <a:spcPts val="0"/>
                        </a:spcAft>
                      </a:pPr>
                      <a:r>
                        <a:rPr lang="en-US" sz="1600" kern="1200">
                          <a:solidFill>
                            <a:schemeClr val="bg1"/>
                          </a:solidFill>
                          <a:effectLst/>
                        </a:rPr>
                        <a:t>Critical</a:t>
                      </a:r>
                      <a:endParaRPr lang="en-US" sz="1600">
                        <a:solidFill>
                          <a:schemeClr val="bg1"/>
                        </a:solidFill>
                        <a:effectLst/>
                      </a:endParaRPr>
                    </a:p>
                    <a:p>
                      <a:pPr marL="0" marR="0" algn="ctr" eaLnBrk="0" fontAlgn="base" hangingPunct="0">
                        <a:lnSpc>
                          <a:spcPct val="100000"/>
                        </a:lnSpc>
                        <a:spcBef>
                          <a:spcPts val="0"/>
                        </a:spcBef>
                        <a:spcAft>
                          <a:spcPts val="0"/>
                        </a:spcAft>
                      </a:pPr>
                      <a:r>
                        <a:rPr lang="en-US" sz="1600" kern="1200">
                          <a:solidFill>
                            <a:schemeClr val="bg1"/>
                          </a:solidFill>
                          <a:effectLst/>
                        </a:rPr>
                        <a:t>Resources</a:t>
                      </a:r>
                      <a:endParaRPr lang="en-US" sz="1600">
                        <a:solidFill>
                          <a:schemeClr val="bg1"/>
                        </a:solidFill>
                        <a:effectLst/>
                      </a:endParaRPr>
                    </a:p>
                    <a:p>
                      <a:pPr marL="0" marR="0" algn="ctr" eaLnBrk="0" fontAlgn="base" hangingPunct="0">
                        <a:lnSpc>
                          <a:spcPct val="100000"/>
                        </a:lnSpc>
                        <a:spcBef>
                          <a:spcPts val="0"/>
                        </a:spcBef>
                        <a:spcAft>
                          <a:spcPts val="0"/>
                        </a:spcAft>
                      </a:pPr>
                      <a:r>
                        <a:rPr lang="en-US" sz="1600" kern="1200">
                          <a:solidFill>
                            <a:schemeClr val="bg1"/>
                          </a:solidFill>
                          <a:effectLst/>
                        </a:rPr>
                        <a:t>(Computer,</a:t>
                      </a:r>
                      <a:endParaRPr lang="en-US" sz="1600">
                        <a:solidFill>
                          <a:schemeClr val="bg1"/>
                        </a:solidFill>
                        <a:effectLst/>
                      </a:endParaRPr>
                    </a:p>
                    <a:p>
                      <a:pPr marL="0" marR="0" algn="ctr" eaLnBrk="0" fontAlgn="base" hangingPunct="0">
                        <a:lnSpc>
                          <a:spcPct val="100000"/>
                        </a:lnSpc>
                        <a:spcBef>
                          <a:spcPts val="0"/>
                        </a:spcBef>
                        <a:spcAft>
                          <a:spcPts val="0"/>
                        </a:spcAft>
                      </a:pPr>
                      <a:r>
                        <a:rPr lang="en-US" sz="1600" kern="1200">
                          <a:solidFill>
                            <a:schemeClr val="bg1"/>
                          </a:solidFill>
                          <a:effectLst/>
                        </a:rPr>
                        <a:t>people,</a:t>
                      </a:r>
                      <a:endParaRPr lang="en-US" sz="1600">
                        <a:solidFill>
                          <a:schemeClr val="bg1"/>
                        </a:solidFill>
                        <a:effectLst/>
                      </a:endParaRPr>
                    </a:p>
                    <a:p>
                      <a:pPr marL="0" marR="0" algn="ctr" eaLnBrk="0" fontAlgn="base" hangingPunct="0">
                        <a:lnSpc>
                          <a:spcPct val="100000"/>
                        </a:lnSpc>
                        <a:spcBef>
                          <a:spcPts val="0"/>
                        </a:spcBef>
                        <a:spcAft>
                          <a:spcPts val="0"/>
                        </a:spcAft>
                      </a:pPr>
                      <a:r>
                        <a:rPr lang="en-US" sz="1600" kern="1200">
                          <a:solidFill>
                            <a:schemeClr val="bg1"/>
                          </a:solidFill>
                          <a:effectLst/>
                        </a:rPr>
                        <a:t>peripherals)</a:t>
                      </a:r>
                      <a:endParaRPr lang="en-US" sz="16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lumMod val="90000"/>
                        <a:lumOff val="10000"/>
                      </a:schemeClr>
                    </a:solidFill>
                  </a:tcPr>
                </a:tc>
                <a:tc>
                  <a:txBody>
                    <a:bodyPr/>
                    <a:lstStyle/>
                    <a:p>
                      <a:pPr marL="0" marR="0" algn="ctr" eaLnBrk="0" fontAlgn="base" hangingPunct="0">
                        <a:lnSpc>
                          <a:spcPct val="100000"/>
                        </a:lnSpc>
                        <a:spcBef>
                          <a:spcPts val="0"/>
                        </a:spcBef>
                        <a:spcAft>
                          <a:spcPts val="0"/>
                        </a:spcAft>
                      </a:pPr>
                      <a:r>
                        <a:rPr lang="en-US" sz="1600" kern="1200" dirty="0">
                          <a:solidFill>
                            <a:schemeClr val="bg1"/>
                          </a:solidFill>
                          <a:effectLst/>
                        </a:rPr>
                        <a:t>Special Notes</a:t>
                      </a:r>
                      <a:endParaRPr lang="en-US" sz="1600" dirty="0">
                        <a:solidFill>
                          <a:schemeClr val="bg1"/>
                        </a:solidFill>
                        <a:effectLst/>
                      </a:endParaRPr>
                    </a:p>
                    <a:p>
                      <a:pPr marL="0" marR="0" algn="ctr" eaLnBrk="0" fontAlgn="base" hangingPunct="0">
                        <a:lnSpc>
                          <a:spcPct val="100000"/>
                        </a:lnSpc>
                        <a:spcBef>
                          <a:spcPts val="0"/>
                        </a:spcBef>
                        <a:spcAft>
                          <a:spcPts val="0"/>
                        </a:spcAft>
                      </a:pPr>
                      <a:r>
                        <a:rPr lang="en-US" sz="1600" kern="1200" dirty="0">
                          <a:solidFill>
                            <a:schemeClr val="bg1"/>
                          </a:solidFill>
                          <a:effectLst/>
                        </a:rPr>
                        <a:t>(Unusual treatment at</a:t>
                      </a:r>
                      <a:endParaRPr lang="en-US" sz="1600" dirty="0">
                        <a:solidFill>
                          <a:schemeClr val="bg1"/>
                        </a:solidFill>
                        <a:effectLst/>
                      </a:endParaRPr>
                    </a:p>
                    <a:p>
                      <a:pPr marL="0" marR="0" algn="ctr" eaLnBrk="0" fontAlgn="base" hangingPunct="0">
                        <a:lnSpc>
                          <a:spcPct val="100000"/>
                        </a:lnSpc>
                        <a:spcBef>
                          <a:spcPts val="0"/>
                        </a:spcBef>
                        <a:spcAft>
                          <a:spcPts val="0"/>
                        </a:spcAft>
                      </a:pPr>
                      <a:r>
                        <a:rPr lang="en-US" sz="1600" kern="1200" dirty="0">
                          <a:solidFill>
                            <a:schemeClr val="bg1"/>
                          </a:solidFill>
                          <a:effectLst/>
                        </a:rPr>
                        <a:t>Specific times, unusual risk conditions)</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lumMod val="90000"/>
                        <a:lumOff val="10000"/>
                      </a:schemeClr>
                    </a:solidFill>
                  </a:tcPr>
                </a:tc>
                <a:extLst>
                  <a:ext uri="{0D108BD9-81ED-4DB2-BD59-A6C34878D82A}">
                    <a16:rowId xmlns:a16="http://schemas.microsoft.com/office/drawing/2014/main" val="260942172"/>
                  </a:ext>
                </a:extLst>
              </a:tr>
              <a:tr h="650875">
                <a:tc>
                  <a:txBody>
                    <a:bodyPr/>
                    <a:lstStyle/>
                    <a:p>
                      <a:pPr marL="0" marR="0" eaLnBrk="0" fontAlgn="base" hangingPunct="0">
                        <a:lnSpc>
                          <a:spcPct val="100000"/>
                        </a:lnSpc>
                        <a:spcBef>
                          <a:spcPts val="0"/>
                        </a:spcBef>
                        <a:spcAft>
                          <a:spcPts val="0"/>
                        </a:spcAft>
                      </a:pPr>
                      <a:r>
                        <a:rPr lang="en-US" sz="1600" kern="1200" dirty="0">
                          <a:solidFill>
                            <a:srgbClr val="C00000"/>
                          </a:solidFill>
                          <a:effectLst/>
                          <a:latin typeface="Tempus Sans ITC" panose="04020404030D07020202" pitchFamily="82" charset="0"/>
                        </a:rPr>
                        <a:t>Registration</a:t>
                      </a:r>
                      <a:endParaRPr lang="en-US" sz="1600" dirty="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0000"/>
                        </a:lnSpc>
                        <a:spcBef>
                          <a:spcPts val="0"/>
                        </a:spcBef>
                        <a:spcAft>
                          <a:spcPts val="0"/>
                        </a:spcAft>
                      </a:pPr>
                      <a:r>
                        <a:rPr lang="en-US" sz="1600" kern="1200" dirty="0">
                          <a:solidFill>
                            <a:srgbClr val="C00000"/>
                          </a:solidFill>
                          <a:effectLst/>
                          <a:latin typeface="Tempus Sans ITC" panose="04020404030D07020202" pitchFamily="82" charset="0"/>
                        </a:rPr>
                        <a:t>0 hours</a:t>
                      </a:r>
                      <a:endParaRPr lang="en-US" sz="1600" dirty="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0000"/>
                        </a:lnSpc>
                        <a:spcBef>
                          <a:spcPts val="0"/>
                        </a:spcBef>
                        <a:spcAft>
                          <a:spcPts val="0"/>
                        </a:spcAft>
                      </a:pPr>
                      <a:r>
                        <a:rPr lang="en-US" sz="1600" kern="1200" dirty="0">
                          <a:solidFill>
                            <a:srgbClr val="C00000"/>
                          </a:solidFill>
                          <a:effectLst/>
                          <a:latin typeface="Tempus Sans ITC" panose="04020404030D07020202" pitchFamily="82" charset="0"/>
                        </a:rPr>
                        <a:t>4 hours</a:t>
                      </a:r>
                      <a:endParaRPr lang="en-US" sz="1600" dirty="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0000"/>
                        </a:lnSpc>
                        <a:spcBef>
                          <a:spcPts val="0"/>
                        </a:spcBef>
                        <a:spcAft>
                          <a:spcPts val="0"/>
                        </a:spcAft>
                      </a:pPr>
                      <a:r>
                        <a:rPr lang="en-US" sz="1600" kern="1200" dirty="0">
                          <a:solidFill>
                            <a:srgbClr val="C00000"/>
                          </a:solidFill>
                          <a:effectLst/>
                          <a:latin typeface="Tempus Sans ITC" panose="04020404030D07020202" pitchFamily="82" charset="0"/>
                        </a:rPr>
                        <a:t>Registration DB, network</a:t>
                      </a:r>
                      <a:endParaRPr lang="en-US" sz="1600" dirty="0">
                        <a:solidFill>
                          <a:srgbClr val="C00000"/>
                        </a:solidFill>
                        <a:effectLst/>
                        <a:latin typeface="Tempus Sans ITC" panose="04020404030D07020202" pitchFamily="82" charset="0"/>
                      </a:endParaRPr>
                    </a:p>
                    <a:p>
                      <a:pPr marL="0" marR="0" eaLnBrk="0" fontAlgn="base" hangingPunct="0">
                        <a:lnSpc>
                          <a:spcPct val="100000"/>
                        </a:lnSpc>
                        <a:spcBef>
                          <a:spcPts val="0"/>
                        </a:spcBef>
                        <a:spcAft>
                          <a:spcPts val="0"/>
                        </a:spcAft>
                      </a:pPr>
                      <a:r>
                        <a:rPr lang="en-US" sz="1600" kern="1200" dirty="0">
                          <a:solidFill>
                            <a:srgbClr val="C00000"/>
                          </a:solidFill>
                          <a:effectLst/>
                          <a:latin typeface="Tempus Sans ITC" panose="04020404030D07020202" pitchFamily="82" charset="0"/>
                        </a:rPr>
                        <a:t>Registrar </a:t>
                      </a:r>
                      <a:endParaRPr lang="en-US" sz="1600" dirty="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0000"/>
                        </a:lnSpc>
                        <a:spcBef>
                          <a:spcPts val="0"/>
                        </a:spcBef>
                        <a:spcAft>
                          <a:spcPts val="0"/>
                        </a:spcAft>
                      </a:pPr>
                      <a:r>
                        <a:rPr lang="en-US" sz="1600" kern="1200">
                          <a:solidFill>
                            <a:srgbClr val="C00000"/>
                          </a:solidFill>
                          <a:effectLst/>
                          <a:latin typeface="Tempus Sans ITC" panose="04020404030D07020202" pitchFamily="82" charset="0"/>
                        </a:rPr>
                        <a:t>High priority during Nov-Jan,</a:t>
                      </a:r>
                      <a:endParaRPr lang="en-US" sz="1600">
                        <a:solidFill>
                          <a:srgbClr val="C00000"/>
                        </a:solidFill>
                        <a:effectLst/>
                        <a:latin typeface="Tempus Sans ITC" panose="04020404030D07020202" pitchFamily="82" charset="0"/>
                      </a:endParaRPr>
                    </a:p>
                    <a:p>
                      <a:pPr marL="0" marR="0" eaLnBrk="0" fontAlgn="base" hangingPunct="0">
                        <a:lnSpc>
                          <a:spcPct val="100000"/>
                        </a:lnSpc>
                        <a:spcBef>
                          <a:spcPts val="0"/>
                        </a:spcBef>
                        <a:spcAft>
                          <a:spcPts val="0"/>
                        </a:spcAft>
                      </a:pPr>
                      <a:r>
                        <a:rPr lang="en-US" sz="1600" kern="1200">
                          <a:solidFill>
                            <a:srgbClr val="C00000"/>
                          </a:solidFill>
                          <a:effectLst/>
                          <a:latin typeface="Tempus Sans ITC" panose="04020404030D07020202" pitchFamily="82" charset="0"/>
                        </a:rPr>
                        <a:t>March-June, August.</a:t>
                      </a:r>
                      <a:endParaRPr lang="en-US" sz="160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86565301"/>
                  </a:ext>
                </a:extLst>
              </a:tr>
              <a:tr h="485140">
                <a:tc>
                  <a:txBody>
                    <a:bodyPr/>
                    <a:lstStyle/>
                    <a:p>
                      <a:pPr marL="0" marR="0" eaLnBrk="0" fontAlgn="base" hangingPunct="0">
                        <a:lnSpc>
                          <a:spcPct val="100000"/>
                        </a:lnSpc>
                        <a:spcBef>
                          <a:spcPts val="0"/>
                        </a:spcBef>
                        <a:spcAft>
                          <a:spcPts val="0"/>
                        </a:spcAft>
                      </a:pPr>
                      <a:r>
                        <a:rPr lang="en-US" sz="1600" kern="1200">
                          <a:solidFill>
                            <a:srgbClr val="C00000"/>
                          </a:solidFill>
                          <a:effectLst/>
                          <a:latin typeface="Tempus Sans ITC" panose="04020404030D07020202" pitchFamily="82" charset="0"/>
                        </a:rPr>
                        <a:t>Personnel</a:t>
                      </a:r>
                      <a:endParaRPr lang="en-US" sz="160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0000"/>
                        </a:lnSpc>
                        <a:spcBef>
                          <a:spcPts val="0"/>
                        </a:spcBef>
                        <a:spcAft>
                          <a:spcPts val="0"/>
                        </a:spcAft>
                      </a:pPr>
                      <a:r>
                        <a:rPr lang="en-US" sz="1600" kern="1200" dirty="0">
                          <a:solidFill>
                            <a:srgbClr val="C00000"/>
                          </a:solidFill>
                          <a:effectLst/>
                          <a:latin typeface="Tempus Sans ITC" panose="04020404030D07020202" pitchFamily="82" charset="0"/>
                        </a:rPr>
                        <a:t>2 hours</a:t>
                      </a:r>
                      <a:endParaRPr lang="en-US" sz="1600" dirty="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0000"/>
                        </a:lnSpc>
                        <a:spcBef>
                          <a:spcPts val="0"/>
                        </a:spcBef>
                        <a:spcAft>
                          <a:spcPts val="0"/>
                        </a:spcAft>
                      </a:pPr>
                      <a:r>
                        <a:rPr lang="en-US" sz="1600" kern="1200" dirty="0">
                          <a:solidFill>
                            <a:srgbClr val="C00000"/>
                          </a:solidFill>
                          <a:effectLst/>
                          <a:latin typeface="Tempus Sans ITC" panose="04020404030D07020202" pitchFamily="82" charset="0"/>
                        </a:rPr>
                        <a:t>48 hours</a:t>
                      </a:r>
                      <a:endParaRPr lang="en-US" sz="1600" dirty="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0000"/>
                        </a:lnSpc>
                        <a:spcBef>
                          <a:spcPts val="0"/>
                        </a:spcBef>
                        <a:spcAft>
                          <a:spcPts val="0"/>
                        </a:spcAft>
                      </a:pPr>
                      <a:r>
                        <a:rPr lang="en-US" sz="1600" kern="1200" dirty="0">
                          <a:solidFill>
                            <a:srgbClr val="C00000"/>
                          </a:solidFill>
                          <a:effectLst/>
                          <a:latin typeface="Tempus Sans ITC" panose="04020404030D07020202" pitchFamily="82" charset="0"/>
                        </a:rPr>
                        <a:t>Personnel DB</a:t>
                      </a:r>
                      <a:endParaRPr lang="en-US" sz="1600" dirty="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0000"/>
                        </a:lnSpc>
                        <a:spcBef>
                          <a:spcPts val="0"/>
                        </a:spcBef>
                        <a:spcAft>
                          <a:spcPts val="0"/>
                        </a:spcAft>
                      </a:pPr>
                      <a:r>
                        <a:rPr lang="en-US" sz="1600" kern="1200" dirty="0">
                          <a:solidFill>
                            <a:srgbClr val="C00000"/>
                          </a:solidFill>
                          <a:effectLst/>
                          <a:latin typeface="Tempus Sans ITC" panose="04020404030D07020202" pitchFamily="82" charset="0"/>
                        </a:rPr>
                        <a:t>Can operate manually for two days with loss of capability</a:t>
                      </a:r>
                      <a:endParaRPr lang="en-US" sz="1600" dirty="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31228657"/>
                  </a:ext>
                </a:extLst>
              </a:tr>
              <a:tr h="548005">
                <a:tc>
                  <a:txBody>
                    <a:bodyPr/>
                    <a:lstStyle/>
                    <a:p>
                      <a:pPr marL="0" marR="0" eaLnBrk="0" fontAlgn="base" hangingPunct="0">
                        <a:lnSpc>
                          <a:spcPct val="100000"/>
                        </a:lnSpc>
                        <a:spcBef>
                          <a:spcPts val="0"/>
                        </a:spcBef>
                        <a:spcAft>
                          <a:spcPts val="0"/>
                        </a:spcAft>
                      </a:pPr>
                      <a:r>
                        <a:rPr lang="en-US" sz="1600" kern="1200">
                          <a:solidFill>
                            <a:srgbClr val="C00000"/>
                          </a:solidFill>
                          <a:effectLst/>
                          <a:latin typeface="Tempus Sans ITC" panose="04020404030D07020202" pitchFamily="82" charset="0"/>
                        </a:rPr>
                        <a:t>Teaching</a:t>
                      </a:r>
                      <a:endParaRPr lang="en-US" sz="160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0000"/>
                        </a:lnSpc>
                        <a:spcBef>
                          <a:spcPts val="0"/>
                        </a:spcBef>
                        <a:spcAft>
                          <a:spcPts val="0"/>
                        </a:spcAft>
                      </a:pPr>
                      <a:r>
                        <a:rPr lang="en-US" sz="1600" kern="1200">
                          <a:solidFill>
                            <a:srgbClr val="C00000"/>
                          </a:solidFill>
                          <a:effectLst/>
                          <a:latin typeface="Tempus Sans ITC" panose="04020404030D07020202" pitchFamily="82" charset="0"/>
                        </a:rPr>
                        <a:t>1 day</a:t>
                      </a:r>
                      <a:endParaRPr lang="en-US" sz="160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0000"/>
                        </a:lnSpc>
                        <a:spcBef>
                          <a:spcPts val="0"/>
                        </a:spcBef>
                        <a:spcAft>
                          <a:spcPts val="0"/>
                        </a:spcAft>
                      </a:pPr>
                      <a:r>
                        <a:rPr lang="en-US" sz="1600" kern="1200">
                          <a:solidFill>
                            <a:srgbClr val="C00000"/>
                          </a:solidFill>
                          <a:effectLst/>
                          <a:latin typeface="Tempus Sans ITC" panose="04020404030D07020202" pitchFamily="82" charset="0"/>
                        </a:rPr>
                        <a:t>1 hour</a:t>
                      </a:r>
                      <a:endParaRPr lang="en-US" sz="160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0000"/>
                        </a:lnSpc>
                        <a:spcBef>
                          <a:spcPts val="0"/>
                        </a:spcBef>
                        <a:spcAft>
                          <a:spcPts val="0"/>
                        </a:spcAft>
                      </a:pPr>
                      <a:r>
                        <a:rPr lang="en-US" sz="1600" kern="1200" dirty="0">
                          <a:solidFill>
                            <a:srgbClr val="C00000"/>
                          </a:solidFill>
                          <a:effectLst/>
                          <a:latin typeface="Tempus Sans ITC" panose="04020404030D07020202" pitchFamily="82" charset="0"/>
                        </a:rPr>
                        <a:t>Learning management, network, faculty files</a:t>
                      </a:r>
                      <a:endParaRPr lang="en-US" sz="1600" dirty="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0000"/>
                        </a:lnSpc>
                        <a:spcBef>
                          <a:spcPts val="0"/>
                        </a:spcBef>
                        <a:spcAft>
                          <a:spcPts val="0"/>
                        </a:spcAft>
                      </a:pPr>
                      <a:r>
                        <a:rPr lang="en-US" sz="1600" kern="1200" dirty="0">
                          <a:solidFill>
                            <a:srgbClr val="C00000"/>
                          </a:solidFill>
                          <a:effectLst/>
                          <a:latin typeface="Tempus Sans ITC" panose="04020404030D07020202" pitchFamily="82" charset="0"/>
                        </a:rPr>
                        <a:t>During school semester: high priority</a:t>
                      </a:r>
                      <a:endParaRPr lang="en-US" sz="1600" dirty="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88789250"/>
                  </a:ext>
                </a:extLst>
              </a:tr>
              <a:tr h="548005">
                <a:tc>
                  <a:txBody>
                    <a:bodyPr/>
                    <a:lstStyle/>
                    <a:p>
                      <a:pPr marL="0" marR="0" eaLnBrk="0" fontAlgn="base" hangingPunct="0">
                        <a:lnSpc>
                          <a:spcPct val="100000"/>
                        </a:lnSpc>
                        <a:spcBef>
                          <a:spcPts val="0"/>
                        </a:spcBef>
                        <a:spcAft>
                          <a:spcPts val="0"/>
                        </a:spcAft>
                      </a:pPr>
                      <a:r>
                        <a:rPr lang="en-US" sz="1600" kern="1200">
                          <a:solidFill>
                            <a:srgbClr val="C00000"/>
                          </a:solidFill>
                          <a:effectLst/>
                          <a:latin typeface="Tempus Sans ITC" panose="04020404030D07020202" pitchFamily="82" charset="0"/>
                        </a:rPr>
                        <a:t>University Web pages</a:t>
                      </a:r>
                      <a:endParaRPr lang="en-US" sz="160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0000"/>
                        </a:lnSpc>
                        <a:spcBef>
                          <a:spcPts val="0"/>
                        </a:spcBef>
                        <a:spcAft>
                          <a:spcPts val="0"/>
                        </a:spcAft>
                      </a:pPr>
                      <a:r>
                        <a:rPr lang="en-US" sz="1600" kern="1200">
                          <a:solidFill>
                            <a:srgbClr val="C00000"/>
                          </a:solidFill>
                          <a:effectLst/>
                          <a:latin typeface="Tempus Sans ITC" panose="04020404030D07020202" pitchFamily="82" charset="0"/>
                        </a:rPr>
                        <a:t>1 week</a:t>
                      </a:r>
                      <a:endParaRPr lang="en-US" sz="160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0000"/>
                        </a:lnSpc>
                        <a:spcBef>
                          <a:spcPts val="0"/>
                        </a:spcBef>
                        <a:spcAft>
                          <a:spcPts val="0"/>
                        </a:spcAft>
                      </a:pPr>
                      <a:r>
                        <a:rPr lang="en-US" sz="1600" kern="1200">
                          <a:solidFill>
                            <a:srgbClr val="C00000"/>
                          </a:solidFill>
                          <a:effectLst/>
                          <a:latin typeface="Tempus Sans ITC" panose="04020404030D07020202" pitchFamily="82" charset="0"/>
                        </a:rPr>
                        <a:t>1 hour</a:t>
                      </a:r>
                      <a:endParaRPr lang="en-US" sz="160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0000"/>
                        </a:lnSpc>
                        <a:spcBef>
                          <a:spcPts val="0"/>
                        </a:spcBef>
                        <a:spcAft>
                          <a:spcPts val="0"/>
                        </a:spcAft>
                      </a:pPr>
                      <a:r>
                        <a:rPr lang="en-US" sz="1600" kern="1200" dirty="0">
                          <a:solidFill>
                            <a:srgbClr val="C00000"/>
                          </a:solidFill>
                          <a:effectLst/>
                          <a:latin typeface="Tempus Sans ITC" panose="04020404030D07020202" pitchFamily="82" charset="0"/>
                        </a:rPr>
                        <a:t>Web server</a:t>
                      </a:r>
                      <a:endParaRPr lang="en-US" sz="1600" dirty="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0000"/>
                        </a:lnSpc>
                        <a:spcBef>
                          <a:spcPts val="0"/>
                        </a:spcBef>
                        <a:spcAft>
                          <a:spcPts val="0"/>
                        </a:spcAft>
                      </a:pPr>
                      <a:r>
                        <a:rPr lang="en-US" sz="1600" kern="1200" dirty="0">
                          <a:solidFill>
                            <a:srgbClr val="C00000"/>
                          </a:solidFill>
                          <a:effectLst/>
                          <a:latin typeface="Tempus Sans ITC" panose="04020404030D07020202" pitchFamily="82" charset="0"/>
                        </a:rPr>
                        <a:t>Always critical RTO</a:t>
                      </a:r>
                      <a:endParaRPr lang="en-US" sz="1600" dirty="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50410762"/>
                  </a:ext>
                </a:extLst>
              </a:tr>
            </a:tbl>
          </a:graphicData>
        </a:graphic>
      </p:graphicFrame>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D5C33-92F1-472B-A097-45D6BFEB2E33}"/>
              </a:ext>
            </a:extLst>
          </p:cNvPr>
          <p:cNvSpPr>
            <a:spLocks noGrp="1"/>
          </p:cNvSpPr>
          <p:nvPr>
            <p:ph type="ctrTitle"/>
          </p:nvPr>
        </p:nvSpPr>
        <p:spPr>
          <a:xfrm>
            <a:off x="685800" y="2130425"/>
            <a:ext cx="4800600" cy="1994392"/>
          </a:xfrm>
        </p:spPr>
        <p:txBody>
          <a:bodyPr/>
          <a:lstStyle/>
          <a:p>
            <a:pPr algn="ctr"/>
            <a:r>
              <a:rPr lang="en-US" dirty="0"/>
              <a:t>Second Stage: </a:t>
            </a:r>
            <a:br>
              <a:rPr lang="en-US" dirty="0"/>
            </a:br>
            <a:r>
              <a:rPr lang="en-US" dirty="0"/>
              <a:t>Business Continuity: </a:t>
            </a:r>
            <a:br>
              <a:rPr lang="en-US" dirty="0"/>
            </a:br>
            <a:r>
              <a:rPr lang="en-US" dirty="0"/>
              <a:t>Surviving Disasters using Recovery</a:t>
            </a:r>
          </a:p>
        </p:txBody>
      </p:sp>
      <p:sp>
        <p:nvSpPr>
          <p:cNvPr id="3" name="Subtitle 2">
            <a:extLst>
              <a:ext uri="{FF2B5EF4-FFF2-40B4-BE49-F238E27FC236}">
                <a16:creationId xmlns:a16="http://schemas.microsoft.com/office/drawing/2014/main" id="{DBDC5969-319E-46F0-A07D-5FC106F35D50}"/>
              </a:ext>
            </a:extLst>
          </p:cNvPr>
          <p:cNvSpPr>
            <a:spLocks noGrp="1"/>
          </p:cNvSpPr>
          <p:nvPr>
            <p:ph type="subTitle" idx="1"/>
          </p:nvPr>
        </p:nvSpPr>
        <p:spPr>
          <a:xfrm>
            <a:off x="1371600" y="4468495"/>
            <a:ext cx="3124200" cy="1752600"/>
          </a:xfrm>
        </p:spPr>
        <p:txBody>
          <a:bodyPr/>
          <a:lstStyle/>
          <a:p>
            <a:r>
              <a:rPr lang="en-US" dirty="0"/>
              <a:t>Disk Failure Survival</a:t>
            </a:r>
          </a:p>
          <a:p>
            <a:r>
              <a:rPr lang="en-US" dirty="0"/>
              <a:t>Network Failure Survival</a:t>
            </a:r>
          </a:p>
          <a:p>
            <a:r>
              <a:rPr lang="en-US" dirty="0"/>
              <a:t>System Survival</a:t>
            </a:r>
          </a:p>
        </p:txBody>
      </p:sp>
      <p:graphicFrame>
        <p:nvGraphicFramePr>
          <p:cNvPr id="4" name="Diagram 3">
            <a:extLst>
              <a:ext uri="{FF2B5EF4-FFF2-40B4-BE49-F238E27FC236}">
                <a16:creationId xmlns:a16="http://schemas.microsoft.com/office/drawing/2014/main" id="{2FB7AFF7-C272-49FA-A53C-136B75FBB1D9}"/>
              </a:ext>
            </a:extLst>
          </p:cNvPr>
          <p:cNvGraphicFramePr/>
          <p:nvPr>
            <p:extLst>
              <p:ext uri="{D42A27DB-BD31-4B8C-83A1-F6EECF244321}">
                <p14:modId xmlns:p14="http://schemas.microsoft.com/office/powerpoint/2010/main" val="3796980136"/>
              </p:ext>
            </p:extLst>
          </p:nvPr>
        </p:nvGraphicFramePr>
        <p:xfrm>
          <a:off x="4343400" y="196977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8684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B3CF18-3345-4C0A-96FE-D3EAE1A5732F}"/>
              </a:ext>
            </a:extLst>
          </p:cNvPr>
          <p:cNvSpPr>
            <a:spLocks noGrp="1"/>
          </p:cNvSpPr>
          <p:nvPr>
            <p:ph idx="11"/>
          </p:nvPr>
        </p:nvSpPr>
        <p:spPr/>
        <p:txBody>
          <a:bodyPr/>
          <a:lstStyle/>
          <a:p>
            <a:pPr>
              <a:lnSpc>
                <a:spcPct val="100000"/>
              </a:lnSpc>
            </a:pPr>
            <a:r>
              <a:rPr lang="en-US" sz="1800" b="1" dirty="0"/>
              <a:t>Mirror Site</a:t>
            </a:r>
            <a:r>
              <a:rPr lang="en-US" sz="1800" dirty="0"/>
              <a:t>: High availability using a remote site provides redundancy and continual transaction backup.</a:t>
            </a:r>
          </a:p>
          <a:p>
            <a:pPr>
              <a:lnSpc>
                <a:spcPct val="100000"/>
              </a:lnSpc>
            </a:pPr>
            <a:r>
              <a:rPr lang="en-US" sz="1800" b="1" dirty="0"/>
              <a:t>Hot Site:  </a:t>
            </a:r>
            <a:r>
              <a:rPr lang="en-US" sz="1800" dirty="0"/>
              <a:t>The backup site is fully configured with equipment and networks.  Software needs to be reloaded, but can be operational in hours.</a:t>
            </a:r>
          </a:p>
          <a:p>
            <a:pPr>
              <a:lnSpc>
                <a:spcPct val="100000"/>
              </a:lnSpc>
            </a:pPr>
            <a:r>
              <a:rPr lang="en-US" sz="1800" b="1" dirty="0"/>
              <a:t>Warm Site</a:t>
            </a:r>
            <a:r>
              <a:rPr lang="en-US" sz="1800" dirty="0"/>
              <a:t>: The backup site usually has network and disk drives, but may lack sufficient servers for immediate use.</a:t>
            </a:r>
          </a:p>
          <a:p>
            <a:pPr>
              <a:lnSpc>
                <a:spcPct val="100000"/>
              </a:lnSpc>
            </a:pPr>
            <a:r>
              <a:rPr lang="en-US" sz="1800" b="1" dirty="0"/>
              <a:t>Cold Site</a:t>
            </a:r>
            <a:r>
              <a:rPr lang="en-US" sz="1800" dirty="0"/>
              <a:t>:  This backup site has electrical wiring and air conditioning, but no IT network or other equipment.  It may take weeks to fully configure.</a:t>
            </a:r>
          </a:p>
        </p:txBody>
      </p:sp>
      <p:sp>
        <p:nvSpPr>
          <p:cNvPr id="3" name="Title 2">
            <a:extLst>
              <a:ext uri="{FF2B5EF4-FFF2-40B4-BE49-F238E27FC236}">
                <a16:creationId xmlns:a16="http://schemas.microsoft.com/office/drawing/2014/main" id="{2E4AC441-7BD2-458C-8683-29F86EFEDFFD}"/>
              </a:ext>
            </a:extLst>
          </p:cNvPr>
          <p:cNvSpPr>
            <a:spLocks noGrp="1"/>
          </p:cNvSpPr>
          <p:nvPr>
            <p:ph type="title"/>
          </p:nvPr>
        </p:nvSpPr>
        <p:spPr/>
        <p:txBody>
          <a:bodyPr/>
          <a:lstStyle/>
          <a:p>
            <a:r>
              <a:rPr lang="en-US" dirty="0"/>
              <a:t>Recovery Techniques</a:t>
            </a:r>
          </a:p>
        </p:txBody>
      </p:sp>
    </p:spTree>
    <p:extLst>
      <p:ext uri="{BB962C8B-B14F-4D97-AF65-F5344CB8AC3E}">
        <p14:creationId xmlns:p14="http://schemas.microsoft.com/office/powerpoint/2010/main" val="3778987644"/>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ext Box 1">
            <a:extLst>
              <a:ext uri="{FF2B5EF4-FFF2-40B4-BE49-F238E27FC236}">
                <a16:creationId xmlns:a16="http://schemas.microsoft.com/office/drawing/2014/main" id="{0070D24A-44C7-4DD0-8CE6-A9483AF6EB52}"/>
              </a:ext>
            </a:extLst>
          </p:cNvPr>
          <p:cNvSpPr txBox="1">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algn="ctr">
              <a:defRPr/>
            </a:pPr>
            <a:r>
              <a:rPr lang="en-US" altLang="en-US" sz="3600" b="1" dirty="0">
                <a:solidFill>
                  <a:schemeClr val="tx1">
                    <a:lumMod val="90000"/>
                    <a:lumOff val="10000"/>
                  </a:schemeClr>
                </a:solidFill>
                <a:latin typeface="+mj-lt"/>
              </a:rPr>
              <a:t>Objectives:</a:t>
            </a:r>
          </a:p>
        </p:txBody>
      </p:sp>
      <p:sp>
        <p:nvSpPr>
          <p:cNvPr id="18435" name="Text Box 2">
            <a:extLst>
              <a:ext uri="{FF2B5EF4-FFF2-40B4-BE49-F238E27FC236}">
                <a16:creationId xmlns:a16="http://schemas.microsoft.com/office/drawing/2014/main" id="{E12C7DB9-4106-4DE0-BA4F-697D8D4E651A}"/>
              </a:ext>
            </a:extLst>
          </p:cNvPr>
          <p:cNvSpPr txBox="1">
            <a:spLocks noChangeArrowheads="1"/>
          </p:cNvSpPr>
          <p:nvPr/>
        </p:nvSpPr>
        <p:spPr bwMode="auto">
          <a:xfrm>
            <a:off x="457200" y="19812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DejaVu Sans"/>
                <a:cs typeface="DejaVu Sans"/>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DejaVu Sans"/>
                <a:cs typeface="DejaVu Sans"/>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DejaVu Sans"/>
                <a:cs typeface="DejaVu Sans"/>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DejaVu Sans"/>
                <a:cs typeface="DejaVu Sans"/>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DejaVu Sans"/>
                <a:cs typeface="DejaVu Sans"/>
              </a:defRPr>
            </a:lvl9pPr>
          </a:lstStyle>
          <a:p>
            <a:pPr>
              <a:spcBef>
                <a:spcPts val="800"/>
              </a:spcBef>
              <a:buSzPct val="75000"/>
              <a:buFont typeface="Wingdings" panose="05000000000000000000" pitchFamily="2" charset="2"/>
              <a:buChar char=""/>
            </a:pPr>
            <a:endParaRPr lang="en-US" altLang="en-US" sz="3200">
              <a:solidFill>
                <a:srgbClr val="000000"/>
              </a:solidFill>
            </a:endParaRPr>
          </a:p>
        </p:txBody>
      </p:sp>
      <p:sp>
        <p:nvSpPr>
          <p:cNvPr id="80900" name="Rectangle 3">
            <a:extLst>
              <a:ext uri="{FF2B5EF4-FFF2-40B4-BE49-F238E27FC236}">
                <a16:creationId xmlns:a16="http://schemas.microsoft.com/office/drawing/2014/main" id="{2E2F3678-23D2-4C88-BDA1-82B9FD41A9E2}"/>
              </a:ext>
            </a:extLst>
          </p:cNvPr>
          <p:cNvSpPr>
            <a:spLocks noChangeArrowheads="1"/>
          </p:cNvSpPr>
          <p:nvPr/>
        </p:nvSpPr>
        <p:spPr bwMode="auto">
          <a:xfrm>
            <a:off x="685800" y="1524000"/>
            <a:ext cx="7772400" cy="534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US" altLang="en-US" sz="2100" dirty="0">
                <a:solidFill>
                  <a:schemeClr val="tx1"/>
                </a:solidFill>
                <a:latin typeface="+mj-lt"/>
              </a:rPr>
              <a:t>The Student shall be able to </a:t>
            </a:r>
          </a:p>
          <a:p>
            <a:pPr marL="342900" indent="-342900">
              <a:buFont typeface="Arial" panose="020B0604020202020204" pitchFamily="34" charset="0"/>
              <a:buChar char="•"/>
              <a:defRPr/>
            </a:pPr>
            <a:r>
              <a:rPr lang="en-US" altLang="en-US" sz="2000" dirty="0">
                <a:solidFill>
                  <a:schemeClr val="tx1"/>
                </a:solidFill>
                <a:latin typeface="+mj-lt"/>
              </a:rPr>
              <a:t>Define: Business Continuity Plan (BCP), Business Impact Analysis (BIA), Disaster Recovery Plan (DRP)</a:t>
            </a:r>
          </a:p>
          <a:p>
            <a:pPr marL="342900" indent="-342900">
              <a:buFont typeface="Arial" panose="020B0604020202020204" pitchFamily="34" charset="0"/>
              <a:buChar char="•"/>
              <a:defRPr/>
            </a:pPr>
            <a:r>
              <a:rPr lang="en-US" altLang="en-US" sz="2000" dirty="0">
                <a:solidFill>
                  <a:schemeClr val="tx1"/>
                </a:solidFill>
                <a:latin typeface="+mj-lt"/>
              </a:rPr>
              <a:t>Discuss advantages and disadvantages of :Hot site, warm site, cold site, reciprocal agreement, mobile site</a:t>
            </a:r>
          </a:p>
          <a:p>
            <a:pPr marL="342900" indent="-342900">
              <a:buFont typeface="Arial" panose="020B0604020202020204" pitchFamily="34" charset="0"/>
              <a:buChar char="•"/>
              <a:defRPr/>
            </a:pPr>
            <a:r>
              <a:rPr lang="en-US" altLang="en-US" sz="2000" dirty="0">
                <a:solidFill>
                  <a:schemeClr val="tx1"/>
                </a:solidFill>
                <a:latin typeface="+mj-lt"/>
              </a:rPr>
              <a:t>Define  Interruption window, Maximum tolerable outage, Service delivery objective</a:t>
            </a:r>
          </a:p>
          <a:p>
            <a:pPr marL="342900" indent="-342900">
              <a:buFont typeface="Arial" panose="020B0604020202020204" pitchFamily="34" charset="0"/>
              <a:buChar char="•"/>
              <a:defRPr/>
            </a:pPr>
            <a:r>
              <a:rPr lang="en-US" altLang="en-US" sz="2000" dirty="0">
                <a:solidFill>
                  <a:schemeClr val="tx1"/>
                </a:solidFill>
                <a:latin typeface="+mj-lt"/>
              </a:rPr>
              <a:t>Define and appropriate select a: Recovery point objective (RPO), Recovery time objective (RTO)</a:t>
            </a:r>
          </a:p>
          <a:p>
            <a:pPr marL="342900" indent="-342900">
              <a:buFont typeface="Arial" panose="020B0604020202020204" pitchFamily="34" charset="0"/>
              <a:buChar char="•"/>
              <a:defRPr/>
            </a:pPr>
            <a:r>
              <a:rPr lang="en-US" altLang="en-US" sz="2000" dirty="0">
                <a:solidFill>
                  <a:schemeClr val="tx1"/>
                </a:solidFill>
                <a:latin typeface="+mj-lt"/>
              </a:rPr>
              <a:t>Define Desk based or paper test, preparedness test, fully operational test, and tests: checklist, structured walkthrough, simulation test, parallel test, full interruption, pretest, post-test</a:t>
            </a:r>
          </a:p>
          <a:p>
            <a:pPr marL="342900" indent="-342900">
              <a:buFont typeface="Arial" panose="020B0604020202020204" pitchFamily="34" charset="0"/>
              <a:buChar char="•"/>
              <a:defRPr/>
            </a:pPr>
            <a:r>
              <a:rPr lang="en-US" altLang="en-US" sz="2000" dirty="0">
                <a:solidFill>
                  <a:schemeClr val="tx1"/>
                </a:solidFill>
                <a:latin typeface="+mj-lt"/>
              </a:rPr>
              <a:t>Define: diverse routing, alternative routing, RAID</a:t>
            </a:r>
          </a:p>
          <a:p>
            <a:pPr marL="342900" indent="-342900">
              <a:buFont typeface="Arial" panose="020B0604020202020204" pitchFamily="34" charset="0"/>
              <a:buChar char="•"/>
              <a:defRPr/>
            </a:pPr>
            <a:r>
              <a:rPr lang="en-US" altLang="en-US" sz="2000" dirty="0">
                <a:solidFill>
                  <a:schemeClr val="tx1"/>
                </a:solidFill>
                <a:latin typeface="+mj-lt"/>
              </a:rPr>
              <a:t>Define: Incremental backup, differential backup</a:t>
            </a:r>
          </a:p>
          <a:p>
            <a:pPr marL="342900" indent="-342900">
              <a:buFont typeface="Arial" panose="020B0604020202020204" pitchFamily="34" charset="0"/>
              <a:buChar char="•"/>
              <a:defRPr/>
            </a:pPr>
            <a:r>
              <a:rPr lang="en-US" altLang="en-US" sz="2000" dirty="0">
                <a:solidFill>
                  <a:schemeClr val="tx1"/>
                </a:solidFill>
                <a:latin typeface="+mj-lt"/>
              </a:rPr>
              <a:t>Define cloud computing, Infrastructure as a Service, Platform as Service, Software as a Service, Private cloud, Community cloud, Public cloud, Hybrid cloud.</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1">
            <a:extLst>
              <a:ext uri="{FF2B5EF4-FFF2-40B4-BE49-F238E27FC236}">
                <a16:creationId xmlns:a16="http://schemas.microsoft.com/office/drawing/2014/main" id="{C5461034-19BF-49C0-84C0-B0AD478D098E}"/>
              </a:ext>
            </a:extLst>
          </p:cNvPr>
          <p:cNvSpPr txBox="1">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eaLnBrk="1" hangingPunct="1">
              <a:defRPr/>
            </a:pPr>
            <a:r>
              <a:rPr lang="en-US" altLang="en-US" sz="3600" b="1" dirty="0">
                <a:solidFill>
                  <a:schemeClr val="tx1">
                    <a:lumMod val="90000"/>
                    <a:lumOff val="10000"/>
                  </a:schemeClr>
                </a:solidFill>
                <a:latin typeface="+mj-lt"/>
              </a:rPr>
              <a:t>Disruption vs. Recovery Costs</a:t>
            </a:r>
          </a:p>
        </p:txBody>
      </p:sp>
      <p:sp>
        <p:nvSpPr>
          <p:cNvPr id="43011" name="Rectangle 2">
            <a:extLst>
              <a:ext uri="{FF2B5EF4-FFF2-40B4-BE49-F238E27FC236}">
                <a16:creationId xmlns:a16="http://schemas.microsoft.com/office/drawing/2014/main" id="{7B9A03A1-469B-40FB-A809-32E82ADC60BE}"/>
              </a:ext>
            </a:extLst>
          </p:cNvPr>
          <p:cNvSpPr>
            <a:spLocks noChangeArrowheads="1"/>
          </p:cNvSpPr>
          <p:nvPr/>
        </p:nvSpPr>
        <p:spPr bwMode="auto">
          <a:xfrm>
            <a:off x="1066800" y="1981200"/>
            <a:ext cx="6858000" cy="3962400"/>
          </a:xfrm>
          <a:prstGeom prst="rect">
            <a:avLst/>
          </a:prstGeom>
          <a:solidFill>
            <a:srgbClr val="9999FF"/>
          </a:solidFill>
          <a:ln w="9360">
            <a:solidFill>
              <a:srgbClr val="000000"/>
            </a:solidFill>
            <a:miter lim="800000"/>
            <a:headEnd/>
            <a:tailEnd/>
          </a:ln>
        </p:spPr>
        <p:txBody>
          <a:bodyPr wrap="none" anchor="ctr"/>
          <a:lstStyle/>
          <a:p>
            <a:endParaRPr lang="en-US" altLang="en-US"/>
          </a:p>
        </p:txBody>
      </p:sp>
      <p:sp>
        <p:nvSpPr>
          <p:cNvPr id="43012" name="Text Box 3">
            <a:extLst>
              <a:ext uri="{FF2B5EF4-FFF2-40B4-BE49-F238E27FC236}">
                <a16:creationId xmlns:a16="http://schemas.microsoft.com/office/drawing/2014/main" id="{6B089B71-FC82-4576-A273-F4935DE68EA8}"/>
              </a:ext>
            </a:extLst>
          </p:cNvPr>
          <p:cNvSpPr txBox="1">
            <a:spLocks noChangeArrowheads="1"/>
          </p:cNvSpPr>
          <p:nvPr/>
        </p:nvSpPr>
        <p:spPr bwMode="auto">
          <a:xfrm>
            <a:off x="138113" y="3313113"/>
            <a:ext cx="6508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eaLnBrk="1" hangingPunct="1"/>
            <a:r>
              <a:rPr lang="en-US" altLang="en-US">
                <a:solidFill>
                  <a:srgbClr val="000000"/>
                </a:solidFill>
              </a:rPr>
              <a:t>Cost</a:t>
            </a:r>
          </a:p>
        </p:txBody>
      </p:sp>
      <p:sp>
        <p:nvSpPr>
          <p:cNvPr id="43013" name="Text Box 4">
            <a:extLst>
              <a:ext uri="{FF2B5EF4-FFF2-40B4-BE49-F238E27FC236}">
                <a16:creationId xmlns:a16="http://schemas.microsoft.com/office/drawing/2014/main" id="{83B436E1-C957-4436-BA8B-B6FAA53C26D7}"/>
              </a:ext>
            </a:extLst>
          </p:cNvPr>
          <p:cNvSpPr txBox="1">
            <a:spLocks noChangeArrowheads="1"/>
          </p:cNvSpPr>
          <p:nvPr/>
        </p:nvSpPr>
        <p:spPr bwMode="auto">
          <a:xfrm>
            <a:off x="3795713" y="6056313"/>
            <a:ext cx="6889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eaLnBrk="1" hangingPunct="1"/>
            <a:r>
              <a:rPr lang="en-US" altLang="en-US">
                <a:solidFill>
                  <a:srgbClr val="000000"/>
                </a:solidFill>
              </a:rPr>
              <a:t>Time</a:t>
            </a:r>
          </a:p>
        </p:txBody>
      </p:sp>
      <p:sp>
        <p:nvSpPr>
          <p:cNvPr id="43014" name="Freeform 5">
            <a:extLst>
              <a:ext uri="{FF2B5EF4-FFF2-40B4-BE49-F238E27FC236}">
                <a16:creationId xmlns:a16="http://schemas.microsoft.com/office/drawing/2014/main" id="{E6A4EEF7-4046-4311-90CB-F942BBFF8513}"/>
              </a:ext>
            </a:extLst>
          </p:cNvPr>
          <p:cNvSpPr>
            <a:spLocks noChangeArrowheads="1"/>
          </p:cNvSpPr>
          <p:nvPr/>
        </p:nvSpPr>
        <p:spPr bwMode="auto">
          <a:xfrm flipV="1">
            <a:off x="1219200" y="2665413"/>
            <a:ext cx="4267200" cy="29718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36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15" name="Text Box 6">
            <a:extLst>
              <a:ext uri="{FF2B5EF4-FFF2-40B4-BE49-F238E27FC236}">
                <a16:creationId xmlns:a16="http://schemas.microsoft.com/office/drawing/2014/main" id="{014C5E73-1431-44EA-B488-47D1C3BC3081}"/>
              </a:ext>
            </a:extLst>
          </p:cNvPr>
          <p:cNvSpPr txBox="1">
            <a:spLocks noChangeArrowheads="1"/>
          </p:cNvSpPr>
          <p:nvPr/>
        </p:nvSpPr>
        <p:spPr bwMode="auto">
          <a:xfrm>
            <a:off x="5545138" y="2703513"/>
            <a:ext cx="20272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eaLnBrk="1" hangingPunct="1"/>
            <a:r>
              <a:rPr lang="en-US" altLang="en-US">
                <a:solidFill>
                  <a:srgbClr val="000000"/>
                </a:solidFill>
              </a:rPr>
              <a:t>Service Downtime</a:t>
            </a:r>
          </a:p>
        </p:txBody>
      </p:sp>
      <p:sp>
        <p:nvSpPr>
          <p:cNvPr id="43016" name="Freeform 7">
            <a:extLst>
              <a:ext uri="{FF2B5EF4-FFF2-40B4-BE49-F238E27FC236}">
                <a16:creationId xmlns:a16="http://schemas.microsoft.com/office/drawing/2014/main" id="{56B7F83A-B3AF-4A81-A641-80C09C180A0E}"/>
              </a:ext>
            </a:extLst>
          </p:cNvPr>
          <p:cNvSpPr>
            <a:spLocks noChangeArrowheads="1"/>
          </p:cNvSpPr>
          <p:nvPr/>
        </p:nvSpPr>
        <p:spPr bwMode="auto">
          <a:xfrm rot="10800000">
            <a:off x="1447800" y="2670175"/>
            <a:ext cx="4979988" cy="2895600"/>
          </a:xfrm>
          <a:custGeom>
            <a:avLst/>
            <a:gdLst>
              <a:gd name="T0" fmla="*/ 0 w 21716"/>
              <a:gd name="T1" fmla="*/ 0 h 21600"/>
              <a:gd name="T2" fmla="*/ 2147483647 w 21716"/>
              <a:gd name="T3" fmla="*/ 2147483647 h 21600"/>
              <a:gd name="T4" fmla="*/ 2147483647 w 21716"/>
              <a:gd name="T5" fmla="*/ 2147483647 h 21600"/>
              <a:gd name="T6" fmla="*/ 0 60000 65536"/>
              <a:gd name="T7" fmla="*/ 0 60000 65536"/>
              <a:gd name="T8" fmla="*/ 0 60000 65536"/>
              <a:gd name="T9" fmla="*/ 0 w 21716"/>
              <a:gd name="T10" fmla="*/ 0 h 21600"/>
              <a:gd name="T11" fmla="*/ 21716 w 21716"/>
              <a:gd name="T12" fmla="*/ 21600 h 21600"/>
            </a:gdLst>
            <a:ahLst/>
            <a:cxnLst>
              <a:cxn ang="T6">
                <a:pos x="T0" y="T1"/>
              </a:cxn>
              <a:cxn ang="T7">
                <a:pos x="T2" y="T3"/>
              </a:cxn>
              <a:cxn ang="T8">
                <a:pos x="T4" y="T5"/>
              </a:cxn>
            </a:cxnLst>
            <a:rect l="T9" t="T10" r="T11" b="T12"/>
            <a:pathLst>
              <a:path w="21716" h="21600" fill="none" extrusionOk="0">
                <a:moveTo>
                  <a:pt x="0" y="0"/>
                </a:moveTo>
                <a:cubicBezTo>
                  <a:pt x="38" y="0"/>
                  <a:pt x="77" y="-1"/>
                  <a:pt x="116" y="0"/>
                </a:cubicBezTo>
                <a:cubicBezTo>
                  <a:pt x="12045" y="0"/>
                  <a:pt x="21716" y="9670"/>
                  <a:pt x="21716" y="21600"/>
                </a:cubicBezTo>
              </a:path>
              <a:path w="21716" h="21600" stroke="0" extrusionOk="0">
                <a:moveTo>
                  <a:pt x="0" y="0"/>
                </a:moveTo>
                <a:cubicBezTo>
                  <a:pt x="38" y="0"/>
                  <a:pt x="77" y="-1"/>
                  <a:pt x="116" y="0"/>
                </a:cubicBezTo>
                <a:cubicBezTo>
                  <a:pt x="12045" y="0"/>
                  <a:pt x="21716" y="9670"/>
                  <a:pt x="21716" y="21600"/>
                </a:cubicBezTo>
                <a:lnTo>
                  <a:pt x="116" y="21600"/>
                </a:lnTo>
                <a:lnTo>
                  <a:pt x="0" y="0"/>
                </a:lnTo>
                <a:close/>
              </a:path>
            </a:pathLst>
          </a:custGeom>
          <a:noFill/>
          <a:ln w="9360">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43017" name="Text Box 8">
            <a:extLst>
              <a:ext uri="{FF2B5EF4-FFF2-40B4-BE49-F238E27FC236}">
                <a16:creationId xmlns:a16="http://schemas.microsoft.com/office/drawing/2014/main" id="{746428A1-B292-40CD-B372-450F1DAE154C}"/>
              </a:ext>
            </a:extLst>
          </p:cNvPr>
          <p:cNvSpPr txBox="1">
            <a:spLocks noChangeArrowheads="1"/>
          </p:cNvSpPr>
          <p:nvPr/>
        </p:nvSpPr>
        <p:spPr bwMode="auto">
          <a:xfrm>
            <a:off x="4781550" y="4989513"/>
            <a:ext cx="33909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eaLnBrk="1" hangingPunct="1"/>
            <a:r>
              <a:rPr lang="en-US" altLang="en-US">
                <a:solidFill>
                  <a:srgbClr val="000000"/>
                </a:solidFill>
              </a:rPr>
              <a:t>Alternative Recovery Strategies</a:t>
            </a:r>
          </a:p>
        </p:txBody>
      </p:sp>
      <p:sp>
        <p:nvSpPr>
          <p:cNvPr id="43018" name="AutoShape 9">
            <a:extLst>
              <a:ext uri="{FF2B5EF4-FFF2-40B4-BE49-F238E27FC236}">
                <a16:creationId xmlns:a16="http://schemas.microsoft.com/office/drawing/2014/main" id="{E859EBDE-0FAD-4F15-BDF4-71522871EF37}"/>
              </a:ext>
            </a:extLst>
          </p:cNvPr>
          <p:cNvSpPr>
            <a:spLocks noChangeArrowheads="1"/>
          </p:cNvSpPr>
          <p:nvPr/>
        </p:nvSpPr>
        <p:spPr bwMode="auto">
          <a:xfrm>
            <a:off x="3581400" y="4953000"/>
            <a:ext cx="152400" cy="228600"/>
          </a:xfrm>
          <a:prstGeom prst="octagon">
            <a:avLst>
              <a:gd name="adj" fmla="val 23148"/>
            </a:avLst>
          </a:prstGeom>
          <a:solidFill>
            <a:srgbClr val="000000"/>
          </a:solidFill>
          <a:ln w="9360">
            <a:solidFill>
              <a:srgbClr val="000000"/>
            </a:solidFill>
            <a:miter lim="800000"/>
            <a:headEnd/>
            <a:tailEnd/>
          </a:ln>
        </p:spPr>
        <p:txBody>
          <a:bodyPr wrap="none" anchor="ctr"/>
          <a:lstStyle/>
          <a:p>
            <a:endParaRPr lang="en-US" altLang="en-US"/>
          </a:p>
        </p:txBody>
      </p:sp>
      <p:sp>
        <p:nvSpPr>
          <p:cNvPr id="43019" name="Text Box 10">
            <a:extLst>
              <a:ext uri="{FF2B5EF4-FFF2-40B4-BE49-F238E27FC236}">
                <a16:creationId xmlns:a16="http://schemas.microsoft.com/office/drawing/2014/main" id="{5702A085-F1B8-4995-8B24-902E81153EF6}"/>
              </a:ext>
            </a:extLst>
          </p:cNvPr>
          <p:cNvSpPr txBox="1">
            <a:spLocks noChangeArrowheads="1"/>
          </p:cNvSpPr>
          <p:nvPr/>
        </p:nvSpPr>
        <p:spPr bwMode="auto">
          <a:xfrm>
            <a:off x="2817813" y="5334000"/>
            <a:ext cx="16462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eaLnBrk="1" hangingPunct="1"/>
            <a:r>
              <a:rPr lang="en-US" altLang="en-US">
                <a:solidFill>
                  <a:srgbClr val="000000"/>
                </a:solidFill>
              </a:rPr>
              <a:t>Minimum Cost</a:t>
            </a:r>
          </a:p>
        </p:txBody>
      </p:sp>
      <p:sp>
        <p:nvSpPr>
          <p:cNvPr id="43020" name="Text Box 11">
            <a:extLst>
              <a:ext uri="{FF2B5EF4-FFF2-40B4-BE49-F238E27FC236}">
                <a16:creationId xmlns:a16="http://schemas.microsoft.com/office/drawing/2014/main" id="{2EB208F2-E00F-4189-8492-ED5311F945E9}"/>
              </a:ext>
            </a:extLst>
          </p:cNvPr>
          <p:cNvSpPr txBox="1">
            <a:spLocks noChangeArrowheads="1"/>
          </p:cNvSpPr>
          <p:nvPr/>
        </p:nvSpPr>
        <p:spPr bwMode="auto">
          <a:xfrm>
            <a:off x="1371600" y="3124200"/>
            <a:ext cx="21875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eaLnBrk="1" hangingPunct="1">
              <a:spcBef>
                <a:spcPts val="1125"/>
              </a:spcBef>
            </a:pPr>
            <a:r>
              <a:rPr lang="en-US" altLang="en-US">
                <a:solidFill>
                  <a:srgbClr val="000000"/>
                </a:solidFill>
              </a:rPr>
              <a:t> </a:t>
            </a:r>
            <a:r>
              <a:rPr lang="en-US" altLang="en-US" sz="2400" b="1">
                <a:solidFill>
                  <a:srgbClr val="000000"/>
                </a:solidFill>
              </a:rPr>
              <a:t>*</a:t>
            </a:r>
            <a:r>
              <a:rPr lang="en-US" altLang="en-US">
                <a:solidFill>
                  <a:srgbClr val="000000"/>
                </a:solidFill>
              </a:rPr>
              <a:t>  Hot Site</a:t>
            </a:r>
          </a:p>
        </p:txBody>
      </p:sp>
      <p:sp>
        <p:nvSpPr>
          <p:cNvPr id="43021" name="Text Box 12">
            <a:extLst>
              <a:ext uri="{FF2B5EF4-FFF2-40B4-BE49-F238E27FC236}">
                <a16:creationId xmlns:a16="http://schemas.microsoft.com/office/drawing/2014/main" id="{2623B98C-6C95-48CA-9CEC-9644C8F14775}"/>
              </a:ext>
            </a:extLst>
          </p:cNvPr>
          <p:cNvSpPr txBox="1">
            <a:spLocks noChangeArrowheads="1"/>
          </p:cNvSpPr>
          <p:nvPr/>
        </p:nvSpPr>
        <p:spPr bwMode="auto">
          <a:xfrm>
            <a:off x="2057400" y="4038600"/>
            <a:ext cx="21875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eaLnBrk="1" hangingPunct="1">
              <a:spcBef>
                <a:spcPts val="1125"/>
              </a:spcBef>
            </a:pPr>
            <a:r>
              <a:rPr lang="en-US" altLang="en-US">
                <a:solidFill>
                  <a:srgbClr val="000000"/>
                </a:solidFill>
              </a:rPr>
              <a:t> </a:t>
            </a:r>
            <a:r>
              <a:rPr lang="en-US" altLang="en-US" sz="2400" b="1">
                <a:solidFill>
                  <a:srgbClr val="000000"/>
                </a:solidFill>
              </a:rPr>
              <a:t>*</a:t>
            </a:r>
            <a:r>
              <a:rPr lang="en-US" altLang="en-US">
                <a:solidFill>
                  <a:srgbClr val="000000"/>
                </a:solidFill>
              </a:rPr>
              <a:t>  Warm Site</a:t>
            </a:r>
          </a:p>
        </p:txBody>
      </p:sp>
      <p:sp>
        <p:nvSpPr>
          <p:cNvPr id="43022" name="Text Box 13">
            <a:extLst>
              <a:ext uri="{FF2B5EF4-FFF2-40B4-BE49-F238E27FC236}">
                <a16:creationId xmlns:a16="http://schemas.microsoft.com/office/drawing/2014/main" id="{C3C54589-46D1-4C59-8A0F-2F0AB0C74F35}"/>
              </a:ext>
            </a:extLst>
          </p:cNvPr>
          <p:cNvSpPr txBox="1">
            <a:spLocks noChangeArrowheads="1"/>
          </p:cNvSpPr>
          <p:nvPr/>
        </p:nvSpPr>
        <p:spPr bwMode="auto">
          <a:xfrm>
            <a:off x="5486400" y="5334000"/>
            <a:ext cx="21875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eaLnBrk="1" hangingPunct="1">
              <a:spcBef>
                <a:spcPts val="1125"/>
              </a:spcBef>
            </a:pPr>
            <a:r>
              <a:rPr lang="en-US" altLang="en-US">
                <a:solidFill>
                  <a:srgbClr val="000000"/>
                </a:solidFill>
              </a:rPr>
              <a:t> </a:t>
            </a:r>
            <a:r>
              <a:rPr lang="en-US" altLang="en-US" sz="2400" b="1">
                <a:solidFill>
                  <a:srgbClr val="000000"/>
                </a:solidFill>
              </a:rPr>
              <a:t>*</a:t>
            </a:r>
            <a:r>
              <a:rPr lang="en-US" altLang="en-US">
                <a:solidFill>
                  <a:srgbClr val="000000"/>
                </a:solidFill>
              </a:rPr>
              <a:t>  Cold Site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1">
            <a:extLst>
              <a:ext uri="{FF2B5EF4-FFF2-40B4-BE49-F238E27FC236}">
                <a16:creationId xmlns:a16="http://schemas.microsoft.com/office/drawing/2014/main" id="{6307AA71-4299-4CB9-B1A9-51B5CDF22EDA}"/>
              </a:ext>
            </a:extLst>
          </p:cNvPr>
          <p:cNvSpPr txBox="1">
            <a:spLocks noChangeArrowheads="1"/>
          </p:cNvSpPr>
          <p:nvPr/>
        </p:nvSpPr>
        <p:spPr bwMode="auto">
          <a:xfrm>
            <a:off x="43815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eaLnBrk="1" hangingPunct="1">
              <a:defRPr/>
            </a:pPr>
            <a:r>
              <a:rPr lang="en-US" altLang="en-US" sz="3600" b="1" dirty="0">
                <a:solidFill>
                  <a:schemeClr val="tx1">
                    <a:lumMod val="90000"/>
                    <a:lumOff val="10000"/>
                  </a:schemeClr>
                </a:solidFill>
                <a:latin typeface="+mj-lt"/>
              </a:rPr>
              <a:t>Alternative Recovery Sites </a:t>
            </a:r>
          </a:p>
        </p:txBody>
      </p:sp>
      <p:sp>
        <p:nvSpPr>
          <p:cNvPr id="41987" name="Text Box 2">
            <a:extLst>
              <a:ext uri="{FF2B5EF4-FFF2-40B4-BE49-F238E27FC236}">
                <a16:creationId xmlns:a16="http://schemas.microsoft.com/office/drawing/2014/main" id="{4071604A-4409-44EF-96E7-D6967454F922}"/>
              </a:ext>
            </a:extLst>
          </p:cNvPr>
          <p:cNvSpPr txBox="1">
            <a:spLocks noChangeArrowheads="1"/>
          </p:cNvSpPr>
          <p:nvPr/>
        </p:nvSpPr>
        <p:spPr bwMode="auto">
          <a:xfrm>
            <a:off x="457200" y="1981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1pPr>
            <a:lvl2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2pPr>
            <a:lvl3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3pPr>
            <a:lvl4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4pPr>
            <a:lvl5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9pPr>
          </a:lstStyle>
          <a:p>
            <a:pPr algn="ctr" eaLnBrk="1" hangingPunct="1">
              <a:lnSpc>
                <a:spcPct val="90000"/>
              </a:lnSpc>
              <a:spcBef>
                <a:spcPts val="600"/>
              </a:spcBef>
              <a:defRPr/>
            </a:pPr>
            <a:r>
              <a:rPr lang="en-US" altLang="en-US" sz="2400" b="1" dirty="0">
                <a:solidFill>
                  <a:srgbClr val="000000"/>
                </a:solidFill>
                <a:latin typeface="+mj-lt"/>
              </a:rPr>
              <a:t>External Solutions:</a:t>
            </a:r>
          </a:p>
          <a:p>
            <a:pPr eaLnBrk="1" hangingPunct="1">
              <a:lnSpc>
                <a:spcPct val="90000"/>
              </a:lnSpc>
              <a:spcBef>
                <a:spcPts val="600"/>
              </a:spcBef>
              <a:defRPr/>
            </a:pPr>
            <a:r>
              <a:rPr lang="en-US" altLang="en-US" sz="2400" b="1" dirty="0">
                <a:solidFill>
                  <a:srgbClr val="000000"/>
                </a:solidFill>
                <a:latin typeface="+mj-lt"/>
              </a:rPr>
              <a:t>Cloud Services: </a:t>
            </a:r>
            <a:r>
              <a:rPr lang="en-US" altLang="en-US" sz="2400" dirty="0">
                <a:solidFill>
                  <a:srgbClr val="000000"/>
                </a:solidFill>
                <a:latin typeface="+mj-lt"/>
              </a:rPr>
              <a:t>can be configured to:</a:t>
            </a:r>
          </a:p>
          <a:p>
            <a:pPr marL="457200" indent="-457200" eaLnBrk="1" hangingPunct="1">
              <a:lnSpc>
                <a:spcPct val="90000"/>
              </a:lnSpc>
              <a:spcBef>
                <a:spcPts val="600"/>
              </a:spcBef>
              <a:buFont typeface="Arial" panose="020B0604020202020204" pitchFamily="34" charset="0"/>
              <a:buChar char="•"/>
              <a:defRPr/>
            </a:pPr>
            <a:r>
              <a:rPr lang="en-US" altLang="en-US" sz="2400" dirty="0">
                <a:solidFill>
                  <a:srgbClr val="000000"/>
                </a:solidFill>
                <a:latin typeface="+mj-lt"/>
              </a:rPr>
              <a:t>host data with redundancy as a recovery or mirrored site OR</a:t>
            </a:r>
          </a:p>
          <a:p>
            <a:pPr marL="457200" indent="-457200" eaLnBrk="1" hangingPunct="1">
              <a:lnSpc>
                <a:spcPct val="90000"/>
              </a:lnSpc>
              <a:spcBef>
                <a:spcPts val="600"/>
              </a:spcBef>
              <a:buFont typeface="Arial" panose="020B0604020202020204" pitchFamily="34" charset="0"/>
              <a:buChar char="•"/>
              <a:defRPr/>
            </a:pPr>
            <a:r>
              <a:rPr lang="en-US" altLang="en-US" sz="2400" dirty="0">
                <a:solidFill>
                  <a:srgbClr val="000000"/>
                </a:solidFill>
                <a:latin typeface="+mj-lt"/>
              </a:rPr>
              <a:t>serve as a backup or mirror site if data is hosted internally. </a:t>
            </a:r>
          </a:p>
          <a:p>
            <a:pPr eaLnBrk="1" hangingPunct="1">
              <a:lnSpc>
                <a:spcPct val="90000"/>
              </a:lnSpc>
              <a:spcBef>
                <a:spcPts val="600"/>
              </a:spcBef>
              <a:defRPr/>
            </a:pPr>
            <a:r>
              <a:rPr lang="en-US" altLang="en-US" sz="2400" b="1" dirty="0">
                <a:solidFill>
                  <a:srgbClr val="000000"/>
                </a:solidFill>
                <a:latin typeface="+mj-lt"/>
              </a:rPr>
              <a:t>Reciprocal Agreement</a:t>
            </a:r>
            <a:r>
              <a:rPr lang="en-US" altLang="en-US" sz="2400" dirty="0">
                <a:solidFill>
                  <a:srgbClr val="000000"/>
                </a:solidFill>
                <a:latin typeface="+mj-lt"/>
              </a:rPr>
              <a:t> with another organization or division</a:t>
            </a:r>
          </a:p>
          <a:p>
            <a:pPr eaLnBrk="1" hangingPunct="1">
              <a:lnSpc>
                <a:spcPct val="90000"/>
              </a:lnSpc>
              <a:spcBef>
                <a:spcPts val="600"/>
              </a:spcBef>
              <a:defRPr/>
            </a:pPr>
            <a:r>
              <a:rPr lang="en-US" altLang="en-US" sz="2400" b="1" dirty="0">
                <a:solidFill>
                  <a:srgbClr val="000000"/>
                </a:solidFill>
                <a:latin typeface="+mj-lt"/>
              </a:rPr>
              <a:t>Mobile Site</a:t>
            </a:r>
            <a:r>
              <a:rPr lang="en-US" altLang="en-US" sz="2400" dirty="0">
                <a:solidFill>
                  <a:srgbClr val="000000"/>
                </a:solidFill>
                <a:latin typeface="+mj-lt"/>
              </a:rPr>
              <a:t>:  Fully- or partially-configured trailer comes to your site, with microwave or satellite communications</a:t>
            </a:r>
          </a:p>
          <a:p>
            <a:pPr algn="ctr" eaLnBrk="1" hangingPunct="1">
              <a:lnSpc>
                <a:spcPct val="90000"/>
              </a:lnSpc>
              <a:spcBef>
                <a:spcPts val="600"/>
              </a:spcBef>
              <a:defRPr/>
            </a:pPr>
            <a:r>
              <a:rPr lang="en-US" altLang="en-US" sz="2400" b="1" dirty="0">
                <a:solidFill>
                  <a:srgbClr val="000000"/>
                </a:solidFill>
                <a:latin typeface="+mn-lt"/>
              </a:rPr>
              <a:t>Internal solution:</a:t>
            </a:r>
          </a:p>
          <a:p>
            <a:pPr eaLnBrk="1" hangingPunct="1">
              <a:lnSpc>
                <a:spcPct val="90000"/>
              </a:lnSpc>
              <a:spcBef>
                <a:spcPts val="600"/>
              </a:spcBef>
              <a:defRPr/>
            </a:pPr>
            <a:r>
              <a:rPr lang="en-US" altLang="en-US" sz="2400" b="1" dirty="0">
                <a:solidFill>
                  <a:srgbClr val="000000"/>
                </a:solidFill>
                <a:latin typeface="+mn-lt"/>
              </a:rPr>
              <a:t>Duplicate or Redundant Info. Processing Facility</a:t>
            </a:r>
            <a:r>
              <a:rPr lang="en-US" altLang="en-US" sz="2400" dirty="0">
                <a:solidFill>
                  <a:srgbClr val="000000"/>
                </a:solidFill>
                <a:latin typeface="+mn-lt"/>
              </a:rPr>
              <a:t>: Standby hot site within the organization</a:t>
            </a:r>
          </a:p>
        </p:txBody>
      </p:sp>
    </p:spTree>
    <p:extLst>
      <p:ext uri="{BB962C8B-B14F-4D97-AF65-F5344CB8AC3E}">
        <p14:creationId xmlns:p14="http://schemas.microsoft.com/office/powerpoint/2010/main" val="26542600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1">
            <a:extLst>
              <a:ext uri="{FF2B5EF4-FFF2-40B4-BE49-F238E27FC236}">
                <a16:creationId xmlns:a16="http://schemas.microsoft.com/office/drawing/2014/main" id="{C1B42837-A2C2-4EE4-8F79-139DA2CA3345}"/>
              </a:ext>
            </a:extLst>
          </p:cNvPr>
          <p:cNvSpPr txBox="1">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eaLnBrk="1" hangingPunct="1">
              <a:defRPr/>
            </a:pPr>
            <a:r>
              <a:rPr lang="en-US" altLang="en-US" sz="3600" b="1" dirty="0">
                <a:solidFill>
                  <a:schemeClr val="tx1">
                    <a:lumMod val="90000"/>
                    <a:lumOff val="10000"/>
                  </a:schemeClr>
                </a:solidFill>
                <a:latin typeface="+mj-lt"/>
              </a:rPr>
              <a:t>Hot Site</a:t>
            </a:r>
          </a:p>
        </p:txBody>
      </p:sp>
      <p:sp>
        <p:nvSpPr>
          <p:cNvPr id="44035" name="Text Box 2">
            <a:extLst>
              <a:ext uri="{FF2B5EF4-FFF2-40B4-BE49-F238E27FC236}">
                <a16:creationId xmlns:a16="http://schemas.microsoft.com/office/drawing/2014/main" id="{9CBC12C5-E0BA-4F72-AB54-6844EF2492FE}"/>
              </a:ext>
            </a:extLst>
          </p:cNvPr>
          <p:cNvSpPr txBox="1">
            <a:spLocks noChangeArrowheads="1"/>
          </p:cNvSpPr>
          <p:nvPr/>
        </p:nvSpPr>
        <p:spPr bwMode="auto">
          <a:xfrm>
            <a:off x="457200" y="1981200"/>
            <a:ext cx="8229600" cy="419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9pPr>
          </a:lstStyle>
          <a:p>
            <a:pPr eaLnBrk="1" hangingPunct="1">
              <a:spcBef>
                <a:spcPts val="700"/>
              </a:spcBef>
              <a:buSzPct val="75000"/>
              <a:buFont typeface="Wingdings" pitchFamily="2" charset="2"/>
              <a:buChar char=""/>
              <a:defRPr/>
            </a:pPr>
            <a:r>
              <a:rPr lang="en-US" altLang="en-US" sz="2400" dirty="0">
                <a:solidFill>
                  <a:srgbClr val="000000"/>
                </a:solidFill>
                <a:latin typeface="+mj-lt"/>
              </a:rPr>
              <a:t>Contractual costs include: basic subscription, monthly fee, testing charges, activation costs, and hourly/daily use charges</a:t>
            </a:r>
          </a:p>
          <a:p>
            <a:pPr eaLnBrk="1" hangingPunct="1">
              <a:spcBef>
                <a:spcPts val="700"/>
              </a:spcBef>
              <a:buSzPct val="75000"/>
              <a:buFont typeface="Wingdings" pitchFamily="2" charset="2"/>
              <a:buChar char=""/>
              <a:defRPr/>
            </a:pPr>
            <a:r>
              <a:rPr lang="en-US" altLang="en-US" sz="2400" dirty="0">
                <a:solidFill>
                  <a:srgbClr val="000000"/>
                </a:solidFill>
                <a:latin typeface="+mj-lt"/>
              </a:rPr>
              <a:t>Contractual issues include: other subscriber access, speed of access, configurations, staff assistance, audit &amp; test </a:t>
            </a:r>
          </a:p>
          <a:p>
            <a:pPr eaLnBrk="1" hangingPunct="1">
              <a:spcBef>
                <a:spcPts val="700"/>
              </a:spcBef>
              <a:buSzPct val="75000"/>
              <a:buFont typeface="Wingdings" pitchFamily="2" charset="2"/>
              <a:buChar char=""/>
              <a:defRPr/>
            </a:pPr>
            <a:r>
              <a:rPr lang="en-US" altLang="en-US" sz="2400" dirty="0">
                <a:solidFill>
                  <a:srgbClr val="000000"/>
                </a:solidFill>
                <a:latin typeface="+mj-lt"/>
              </a:rPr>
              <a:t>Hot site is for emergency use – not long term</a:t>
            </a:r>
          </a:p>
          <a:p>
            <a:pPr eaLnBrk="1" hangingPunct="1">
              <a:spcBef>
                <a:spcPts val="700"/>
              </a:spcBef>
              <a:buSzPct val="75000"/>
              <a:buFont typeface="Wingdings" pitchFamily="2" charset="2"/>
              <a:buChar char=""/>
              <a:defRPr/>
            </a:pPr>
            <a:r>
              <a:rPr lang="en-US" altLang="en-US" sz="2400" dirty="0">
                <a:solidFill>
                  <a:srgbClr val="000000"/>
                </a:solidFill>
                <a:latin typeface="+mj-lt"/>
              </a:rPr>
              <a:t>May offer warm or cold site for extended durations</a:t>
            </a:r>
          </a:p>
        </p:txBody>
      </p:sp>
    </p:spTree>
    <p:extLst>
      <p:ext uri="{BB962C8B-B14F-4D97-AF65-F5344CB8AC3E}">
        <p14:creationId xmlns:p14="http://schemas.microsoft.com/office/powerpoint/2010/main" val="1573802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1">
            <a:extLst>
              <a:ext uri="{FF2B5EF4-FFF2-40B4-BE49-F238E27FC236}">
                <a16:creationId xmlns:a16="http://schemas.microsoft.com/office/drawing/2014/main" id="{04BAF514-D74A-4516-80F0-841E3FC2B26B}"/>
              </a:ext>
            </a:extLst>
          </p:cNvPr>
          <p:cNvSpPr txBox="1">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eaLnBrk="1" hangingPunct="1">
              <a:defRPr/>
            </a:pPr>
            <a:r>
              <a:rPr lang="en-US" altLang="en-US" sz="3600" b="1" dirty="0">
                <a:solidFill>
                  <a:schemeClr val="tx1">
                    <a:lumMod val="90000"/>
                    <a:lumOff val="10000"/>
                  </a:schemeClr>
                </a:solidFill>
                <a:latin typeface="+mj-lt"/>
              </a:rPr>
              <a:t>Reciprocal Agreements</a:t>
            </a:r>
          </a:p>
        </p:txBody>
      </p:sp>
      <p:sp>
        <p:nvSpPr>
          <p:cNvPr id="45059" name="Text Box 2">
            <a:extLst>
              <a:ext uri="{FF2B5EF4-FFF2-40B4-BE49-F238E27FC236}">
                <a16:creationId xmlns:a16="http://schemas.microsoft.com/office/drawing/2014/main" id="{B56A4426-4B5A-4ACC-8B31-56736122472D}"/>
              </a:ext>
            </a:extLst>
          </p:cNvPr>
          <p:cNvSpPr txBox="1">
            <a:spLocks noChangeArrowheads="1"/>
          </p:cNvSpPr>
          <p:nvPr/>
        </p:nvSpPr>
        <p:spPr bwMode="auto">
          <a:xfrm>
            <a:off x="457200" y="1981200"/>
            <a:ext cx="8229600" cy="418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1pPr>
            <a:lvl2pPr marL="741363" indent="-284163">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2pPr>
            <a:lvl3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3pPr>
            <a:lvl4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4pPr>
            <a:lvl5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9pPr>
          </a:lstStyle>
          <a:p>
            <a:pPr eaLnBrk="1" hangingPunct="1">
              <a:lnSpc>
                <a:spcPct val="90000"/>
              </a:lnSpc>
              <a:spcBef>
                <a:spcPts val="700"/>
              </a:spcBef>
              <a:defRPr/>
            </a:pPr>
            <a:r>
              <a:rPr lang="en-US" altLang="en-US" sz="2800" dirty="0">
                <a:solidFill>
                  <a:srgbClr val="000000"/>
                </a:solidFill>
                <a:latin typeface="+mj-lt"/>
              </a:rPr>
              <a:t>Advantage: Low cost</a:t>
            </a:r>
          </a:p>
          <a:p>
            <a:pPr eaLnBrk="1" hangingPunct="1">
              <a:lnSpc>
                <a:spcPct val="90000"/>
              </a:lnSpc>
              <a:spcBef>
                <a:spcPts val="700"/>
              </a:spcBef>
              <a:defRPr/>
            </a:pPr>
            <a:r>
              <a:rPr lang="en-US" altLang="en-US" sz="2800" dirty="0">
                <a:solidFill>
                  <a:srgbClr val="000000"/>
                </a:solidFill>
                <a:latin typeface="+mj-lt"/>
              </a:rPr>
              <a:t>Problems may include:</a:t>
            </a:r>
          </a:p>
          <a:p>
            <a:pPr lvl="1" eaLnBrk="1" hangingPunct="1">
              <a:lnSpc>
                <a:spcPct val="90000"/>
              </a:lnSpc>
              <a:spcBef>
                <a:spcPts val="600"/>
              </a:spcBef>
              <a:buClr>
                <a:srgbClr val="9999CC"/>
              </a:buClr>
              <a:buSzPct val="80000"/>
              <a:buFont typeface="Wingdings" pitchFamily="2" charset="2"/>
              <a:buChar char=""/>
              <a:defRPr/>
            </a:pPr>
            <a:r>
              <a:rPr lang="en-US" altLang="en-US" sz="2400" dirty="0">
                <a:solidFill>
                  <a:srgbClr val="000000"/>
                </a:solidFill>
                <a:latin typeface="+mj-lt"/>
              </a:rPr>
              <a:t>Quick access</a:t>
            </a:r>
          </a:p>
          <a:p>
            <a:pPr lvl="1" eaLnBrk="1" hangingPunct="1">
              <a:lnSpc>
                <a:spcPct val="90000"/>
              </a:lnSpc>
              <a:spcBef>
                <a:spcPts val="600"/>
              </a:spcBef>
              <a:buClr>
                <a:srgbClr val="9999CC"/>
              </a:buClr>
              <a:buSzPct val="80000"/>
              <a:buFont typeface="Wingdings" pitchFamily="2" charset="2"/>
              <a:buChar char=""/>
              <a:defRPr/>
            </a:pPr>
            <a:r>
              <a:rPr lang="en-US" altLang="en-US" sz="2400" dirty="0">
                <a:solidFill>
                  <a:srgbClr val="000000"/>
                </a:solidFill>
                <a:latin typeface="+mj-lt"/>
              </a:rPr>
              <a:t>Compatibility (computer, software, …)</a:t>
            </a:r>
          </a:p>
          <a:p>
            <a:pPr lvl="1" eaLnBrk="1" hangingPunct="1">
              <a:lnSpc>
                <a:spcPct val="90000"/>
              </a:lnSpc>
              <a:spcBef>
                <a:spcPts val="600"/>
              </a:spcBef>
              <a:buClr>
                <a:srgbClr val="9999CC"/>
              </a:buClr>
              <a:buSzPct val="80000"/>
              <a:buFont typeface="Wingdings" pitchFamily="2" charset="2"/>
              <a:buChar char=""/>
              <a:defRPr/>
            </a:pPr>
            <a:r>
              <a:rPr lang="en-US" altLang="en-US" sz="2400" dirty="0">
                <a:solidFill>
                  <a:srgbClr val="000000"/>
                </a:solidFill>
                <a:latin typeface="+mj-lt"/>
              </a:rPr>
              <a:t>Resource availability: computer, network, staff</a:t>
            </a:r>
          </a:p>
          <a:p>
            <a:pPr lvl="1" eaLnBrk="1" hangingPunct="1">
              <a:lnSpc>
                <a:spcPct val="90000"/>
              </a:lnSpc>
              <a:spcBef>
                <a:spcPts val="600"/>
              </a:spcBef>
              <a:buClr>
                <a:srgbClr val="9999CC"/>
              </a:buClr>
              <a:buSzPct val="80000"/>
              <a:buFont typeface="Wingdings" pitchFamily="2" charset="2"/>
              <a:buChar char=""/>
              <a:defRPr/>
            </a:pPr>
            <a:r>
              <a:rPr lang="en-US" altLang="en-US" sz="2400" dirty="0">
                <a:solidFill>
                  <a:srgbClr val="000000"/>
                </a:solidFill>
                <a:latin typeface="+mj-lt"/>
              </a:rPr>
              <a:t>Priority of visitor</a:t>
            </a:r>
          </a:p>
          <a:p>
            <a:pPr lvl="1" eaLnBrk="1" hangingPunct="1">
              <a:lnSpc>
                <a:spcPct val="90000"/>
              </a:lnSpc>
              <a:spcBef>
                <a:spcPts val="600"/>
              </a:spcBef>
              <a:buClr>
                <a:srgbClr val="9999CC"/>
              </a:buClr>
              <a:buSzPct val="80000"/>
              <a:buFont typeface="Wingdings" pitchFamily="2" charset="2"/>
              <a:buChar char=""/>
              <a:defRPr/>
            </a:pPr>
            <a:r>
              <a:rPr lang="en-US" altLang="en-US" sz="2400" dirty="0">
                <a:solidFill>
                  <a:srgbClr val="000000"/>
                </a:solidFill>
                <a:latin typeface="+mj-lt"/>
              </a:rPr>
              <a:t>Security (less a problem if same organization)</a:t>
            </a:r>
          </a:p>
          <a:p>
            <a:pPr lvl="1" eaLnBrk="1" hangingPunct="1">
              <a:lnSpc>
                <a:spcPct val="90000"/>
              </a:lnSpc>
              <a:spcBef>
                <a:spcPts val="600"/>
              </a:spcBef>
              <a:buClr>
                <a:srgbClr val="9999CC"/>
              </a:buClr>
              <a:buSzPct val="80000"/>
              <a:buFont typeface="Wingdings" pitchFamily="2" charset="2"/>
              <a:buChar char=""/>
              <a:defRPr/>
            </a:pPr>
            <a:r>
              <a:rPr lang="en-US" altLang="en-US" sz="2400" dirty="0">
                <a:solidFill>
                  <a:srgbClr val="000000"/>
                </a:solidFill>
                <a:latin typeface="+mj-lt"/>
              </a:rPr>
              <a:t>Testing required</a:t>
            </a:r>
          </a:p>
          <a:p>
            <a:pPr lvl="1" eaLnBrk="1" hangingPunct="1">
              <a:lnSpc>
                <a:spcPct val="90000"/>
              </a:lnSpc>
              <a:spcBef>
                <a:spcPts val="600"/>
              </a:spcBef>
              <a:buClr>
                <a:srgbClr val="9999CC"/>
              </a:buClr>
              <a:buSzPct val="80000"/>
              <a:buFont typeface="Wingdings" pitchFamily="2" charset="2"/>
              <a:buChar char=""/>
              <a:defRPr/>
            </a:pPr>
            <a:r>
              <a:rPr lang="en-US" altLang="en-US" sz="2400" dirty="0">
                <a:solidFill>
                  <a:srgbClr val="000000"/>
                </a:solidFill>
                <a:latin typeface="+mj-lt"/>
              </a:rPr>
              <a:t>Susceptibility to same disasters</a:t>
            </a:r>
          </a:p>
          <a:p>
            <a:pPr lvl="1" eaLnBrk="1" hangingPunct="1">
              <a:lnSpc>
                <a:spcPct val="90000"/>
              </a:lnSpc>
              <a:spcBef>
                <a:spcPts val="600"/>
              </a:spcBef>
              <a:buClr>
                <a:srgbClr val="9999CC"/>
              </a:buClr>
              <a:buSzPct val="80000"/>
              <a:buFont typeface="Wingdings" pitchFamily="2" charset="2"/>
              <a:buChar char=""/>
              <a:defRPr/>
            </a:pPr>
            <a:r>
              <a:rPr lang="en-US" altLang="en-US" sz="2400" dirty="0">
                <a:solidFill>
                  <a:srgbClr val="000000"/>
                </a:solidFill>
                <a:latin typeface="+mj-lt"/>
              </a:rPr>
              <a:t>Length of welcomed stay</a:t>
            </a:r>
          </a:p>
        </p:txBody>
      </p:sp>
    </p:spTree>
    <p:extLst>
      <p:ext uri="{BB962C8B-B14F-4D97-AF65-F5344CB8AC3E}">
        <p14:creationId xmlns:p14="http://schemas.microsoft.com/office/powerpoint/2010/main" val="18971746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1A9FA0-BC28-46BC-AA28-E87FAAAFEF83}"/>
              </a:ext>
            </a:extLst>
          </p:cNvPr>
          <p:cNvSpPr>
            <a:spLocks noGrp="1"/>
          </p:cNvSpPr>
          <p:nvPr>
            <p:ph type="title"/>
          </p:nvPr>
        </p:nvSpPr>
        <p:spPr/>
        <p:txBody>
          <a:bodyPr/>
          <a:lstStyle/>
          <a:p>
            <a:r>
              <a:rPr lang="en-US" dirty="0"/>
              <a:t>Options for High Availability</a:t>
            </a:r>
          </a:p>
        </p:txBody>
      </p:sp>
      <p:pic>
        <p:nvPicPr>
          <p:cNvPr id="13" name="Content Placeholder 12">
            <a:extLst>
              <a:ext uri="{FF2B5EF4-FFF2-40B4-BE49-F238E27FC236}">
                <a16:creationId xmlns:a16="http://schemas.microsoft.com/office/drawing/2014/main" id="{C42ABEB9-2720-4D8F-A2C7-58A40294C768}"/>
              </a:ext>
            </a:extLst>
          </p:cNvPr>
          <p:cNvPicPr>
            <a:picLocks noGrp="1" noChangeAspect="1"/>
          </p:cNvPicPr>
          <p:nvPr>
            <p:ph idx="11"/>
          </p:nvPr>
        </p:nvPicPr>
        <p:blipFill>
          <a:blip r:embed="rId2"/>
          <a:stretch>
            <a:fillRect/>
          </a:stretch>
        </p:blipFill>
        <p:spPr>
          <a:xfrm>
            <a:off x="449270" y="1600200"/>
            <a:ext cx="8141967" cy="4800600"/>
          </a:xfrm>
          <a:prstGeom prst="rect">
            <a:avLst/>
          </a:prstGeom>
        </p:spPr>
      </p:pic>
    </p:spTree>
    <p:extLst>
      <p:ext uri="{BB962C8B-B14F-4D97-AF65-F5344CB8AC3E}">
        <p14:creationId xmlns:p14="http://schemas.microsoft.com/office/powerpoint/2010/main" val="2773121087"/>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DEF73FC-8355-4910-94AD-080A29B8C3FD}"/>
              </a:ext>
            </a:extLst>
          </p:cNvPr>
          <p:cNvSpPr>
            <a:spLocks noGrp="1"/>
          </p:cNvSpPr>
          <p:nvPr>
            <p:ph idx="11"/>
          </p:nvPr>
        </p:nvSpPr>
        <p:spPr/>
        <p:txBody>
          <a:bodyPr/>
          <a:lstStyle/>
          <a:p>
            <a:r>
              <a:rPr lang="en-US" b="1" dirty="0"/>
              <a:t>Cluster</a:t>
            </a:r>
            <a:r>
              <a:rPr lang="en-US" dirty="0"/>
              <a:t>: A set of servers running a similar software agent to survive one (or potentially more) failures</a:t>
            </a:r>
          </a:p>
          <a:p>
            <a:pPr marL="285750" indent="-285750">
              <a:buFont typeface="Arial" panose="020B0604020202020204" pitchFamily="34" charset="0"/>
              <a:buChar char="•"/>
            </a:pPr>
            <a:r>
              <a:rPr lang="en-US" dirty="0"/>
              <a:t>Used in processing, file systems and networks</a:t>
            </a:r>
          </a:p>
          <a:p>
            <a:r>
              <a:rPr lang="en-US" b="1" dirty="0"/>
              <a:t>Active-Passive Cluster</a:t>
            </a:r>
          </a:p>
          <a:p>
            <a:pPr marL="285750" indent="-285750">
              <a:lnSpc>
                <a:spcPct val="100000"/>
              </a:lnSpc>
              <a:spcBef>
                <a:spcPts val="600"/>
              </a:spcBef>
              <a:buFont typeface="Arial" panose="020B0604020202020204" pitchFamily="34" charset="0"/>
              <a:buChar char="•"/>
            </a:pPr>
            <a:r>
              <a:rPr lang="en-US" b="1" dirty="0"/>
              <a:t>Standby configuration</a:t>
            </a:r>
            <a:r>
              <a:rPr lang="en-US" dirty="0"/>
              <a:t>: Passive takes over if active processor fails</a:t>
            </a:r>
          </a:p>
          <a:p>
            <a:pPr marL="285750" indent="-285750">
              <a:lnSpc>
                <a:spcPct val="100000"/>
              </a:lnSpc>
              <a:spcBef>
                <a:spcPts val="600"/>
              </a:spcBef>
              <a:buFont typeface="Arial" panose="020B0604020202020204" pitchFamily="34" charset="0"/>
              <a:buChar char="•"/>
            </a:pPr>
            <a:r>
              <a:rPr lang="en-US" dirty="0"/>
              <a:t>Flexible location: May be geographically distributed or local</a:t>
            </a:r>
          </a:p>
          <a:p>
            <a:pPr marL="285750" lvl="3" indent="-285750">
              <a:lnSpc>
                <a:spcPct val="100000"/>
              </a:lnSpc>
              <a:spcBef>
                <a:spcPts val="600"/>
              </a:spcBef>
              <a:buFont typeface="Arial" panose="020B0604020202020204" pitchFamily="34" charset="0"/>
              <a:buChar char="•"/>
            </a:pPr>
            <a:r>
              <a:rPr lang="en-US" dirty="0"/>
              <a:t>Flexible storage: May use shared or replicated storage</a:t>
            </a:r>
          </a:p>
          <a:p>
            <a:r>
              <a:rPr lang="en-US" b="1" dirty="0"/>
              <a:t>Active-Active Cluster</a:t>
            </a:r>
          </a:p>
          <a:p>
            <a:pPr marL="285750" indent="-285750">
              <a:lnSpc>
                <a:spcPct val="100000"/>
              </a:lnSpc>
              <a:spcBef>
                <a:spcPts val="600"/>
              </a:spcBef>
              <a:buFont typeface="Arial" panose="020B0604020202020204" pitchFamily="34" charset="0"/>
              <a:buChar char="•"/>
            </a:pPr>
            <a:r>
              <a:rPr lang="en-US" b="1" dirty="0"/>
              <a:t>Load sharing</a:t>
            </a:r>
            <a:r>
              <a:rPr lang="en-US" dirty="0"/>
              <a:t>: Two or more processors share work</a:t>
            </a:r>
          </a:p>
          <a:p>
            <a:pPr marL="285750" indent="-285750">
              <a:lnSpc>
                <a:spcPct val="100000"/>
              </a:lnSpc>
              <a:spcBef>
                <a:spcPts val="600"/>
              </a:spcBef>
              <a:buFont typeface="Arial" panose="020B0604020202020204" pitchFamily="34" charset="0"/>
              <a:buChar char="•"/>
            </a:pPr>
            <a:r>
              <a:rPr lang="en-US" dirty="0"/>
              <a:t>Application recovery: Partial transactions completed by another node</a:t>
            </a:r>
          </a:p>
          <a:p>
            <a:pPr marL="285750" indent="-285750">
              <a:lnSpc>
                <a:spcPct val="100000"/>
              </a:lnSpc>
              <a:spcBef>
                <a:spcPts val="600"/>
              </a:spcBef>
              <a:buFont typeface="Arial" panose="020B0604020202020204" pitchFamily="34" charset="0"/>
              <a:buChar char="•"/>
            </a:pPr>
            <a:r>
              <a:rPr lang="en-US" dirty="0"/>
              <a:t>Scalable: Two to many servers possible</a:t>
            </a:r>
          </a:p>
          <a:p>
            <a:pPr marL="285750" indent="-285750">
              <a:lnSpc>
                <a:spcPct val="100000"/>
              </a:lnSpc>
              <a:spcBef>
                <a:spcPts val="600"/>
              </a:spcBef>
              <a:buFont typeface="Arial" panose="020B0604020202020204" pitchFamily="34" charset="0"/>
              <a:buChar char="•"/>
            </a:pPr>
            <a:r>
              <a:rPr lang="en-US" dirty="0"/>
              <a:t>Shared storage required</a:t>
            </a:r>
          </a:p>
          <a:p>
            <a:r>
              <a:rPr lang="en-US" b="1" dirty="0"/>
              <a:t>Metro-clusters</a:t>
            </a:r>
            <a:r>
              <a:rPr lang="en-US" dirty="0"/>
              <a:t>: span a city</a:t>
            </a:r>
          </a:p>
          <a:p>
            <a:r>
              <a:rPr lang="en-US" b="1" dirty="0"/>
              <a:t>Geo-clusters</a:t>
            </a:r>
            <a:r>
              <a:rPr lang="en-US" dirty="0"/>
              <a:t>: span the earth</a:t>
            </a:r>
          </a:p>
        </p:txBody>
      </p:sp>
      <p:sp>
        <p:nvSpPr>
          <p:cNvPr id="3" name="Title 2">
            <a:extLst>
              <a:ext uri="{FF2B5EF4-FFF2-40B4-BE49-F238E27FC236}">
                <a16:creationId xmlns:a16="http://schemas.microsoft.com/office/drawing/2014/main" id="{C9B04060-3214-4814-B7C7-F2FC45C2098A}"/>
              </a:ext>
            </a:extLst>
          </p:cNvPr>
          <p:cNvSpPr>
            <a:spLocks noGrp="1"/>
          </p:cNvSpPr>
          <p:nvPr>
            <p:ph type="title"/>
          </p:nvPr>
        </p:nvSpPr>
        <p:spPr/>
        <p:txBody>
          <a:bodyPr/>
          <a:lstStyle/>
          <a:p>
            <a:r>
              <a:rPr lang="en-US" dirty="0"/>
              <a:t>Processing Redundancy: Clusters</a:t>
            </a:r>
          </a:p>
        </p:txBody>
      </p:sp>
    </p:spTree>
    <p:extLst>
      <p:ext uri="{BB962C8B-B14F-4D97-AF65-F5344CB8AC3E}">
        <p14:creationId xmlns:p14="http://schemas.microsoft.com/office/powerpoint/2010/main" val="4054578271"/>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8B5311F8-38E2-47F2-8C80-065A6411C33D}"/>
              </a:ext>
            </a:extLst>
          </p:cNvPr>
          <p:cNvSpPr>
            <a:spLocks noGrp="1"/>
          </p:cNvSpPr>
          <p:nvPr>
            <p:ph type="title"/>
          </p:nvPr>
        </p:nvSpPr>
        <p:spPr/>
        <p:txBody>
          <a:bodyPr/>
          <a:lstStyle/>
          <a:p>
            <a:pPr eaLnBrk="1" hangingPunct="1"/>
            <a:r>
              <a:rPr lang="en-US" altLang="en-US" dirty="0">
                <a:ea typeface="Calibri" panose="020F0502020204030204" pitchFamily="34" charset="0"/>
                <a:cs typeface="Lucida Sans" panose="020B0602030504020204" pitchFamily="34" charset="0"/>
              </a:rPr>
              <a:t>High Availability File Server Solutions</a:t>
            </a:r>
          </a:p>
        </p:txBody>
      </p:sp>
      <p:sp>
        <p:nvSpPr>
          <p:cNvPr id="30723" name="Content Placeholder 2">
            <a:extLst>
              <a:ext uri="{FF2B5EF4-FFF2-40B4-BE49-F238E27FC236}">
                <a16:creationId xmlns:a16="http://schemas.microsoft.com/office/drawing/2014/main" id="{EF6552E7-31FD-4575-BDF1-D2E8F8B8F263}"/>
              </a:ext>
            </a:extLst>
          </p:cNvPr>
          <p:cNvSpPr>
            <a:spLocks noGrp="1"/>
          </p:cNvSpPr>
          <p:nvPr>
            <p:ph idx="1"/>
          </p:nvPr>
        </p:nvSpPr>
        <p:spPr/>
        <p:txBody>
          <a:bodyPr/>
          <a:lstStyle/>
          <a:p>
            <a:pPr eaLnBrk="1" hangingPunct="1">
              <a:lnSpc>
                <a:spcPct val="100000"/>
              </a:lnSpc>
            </a:pPr>
            <a:r>
              <a:rPr lang="en-US" altLang="en-US" sz="2400" b="1" dirty="0">
                <a:latin typeface="Calibri" panose="020F0502020204030204" pitchFamily="34" charset="0"/>
                <a:ea typeface="ヒラギノ角ゴ Pro W3"/>
                <a:cs typeface="ヒラギノ角ゴ Pro W3"/>
              </a:rPr>
              <a:t>RAID: </a:t>
            </a:r>
            <a:r>
              <a:rPr lang="en-US" altLang="en-US" sz="2400" dirty="0">
                <a:latin typeface="Calibri" panose="020F0502020204030204" pitchFamily="34" charset="0"/>
                <a:ea typeface="ヒラギノ角ゴ Pro W3"/>
                <a:cs typeface="ヒラギノ角ゴ Pro W3"/>
              </a:rPr>
              <a:t>Local disk redundancy</a:t>
            </a:r>
          </a:p>
          <a:p>
            <a:pPr eaLnBrk="1" hangingPunct="1">
              <a:lnSpc>
                <a:spcPct val="100000"/>
              </a:lnSpc>
            </a:pPr>
            <a:r>
              <a:rPr lang="en-US" altLang="en-US" sz="2400" b="1" dirty="0">
                <a:latin typeface="Calibri" panose="020F0502020204030204" pitchFamily="34" charset="0"/>
                <a:ea typeface="ヒラギノ角ゴ Pro W3"/>
                <a:cs typeface="ヒラギノ角ゴ Pro W3"/>
              </a:rPr>
              <a:t>Fault-Tolerant Server</a:t>
            </a:r>
            <a:r>
              <a:rPr lang="en-US" altLang="en-US" sz="2400" dirty="0">
                <a:latin typeface="Calibri" panose="020F0502020204030204" pitchFamily="34" charset="0"/>
                <a:ea typeface="ヒラギノ角ゴ Pro W3"/>
                <a:cs typeface="ヒラギノ角ゴ Pro W3"/>
              </a:rPr>
              <a:t>:  When primary server fails, backup server resumes service. (active-passive)</a:t>
            </a:r>
          </a:p>
          <a:p>
            <a:pPr lvl="1" eaLnBrk="1" hangingPunct="1">
              <a:lnSpc>
                <a:spcPct val="100000"/>
              </a:lnSpc>
            </a:pPr>
            <a:r>
              <a:rPr lang="en-US" altLang="en-US" sz="2400" b="1" dirty="0">
                <a:latin typeface="Calibri" panose="020F0502020204030204" pitchFamily="34" charset="0"/>
                <a:ea typeface="ヒラギノ角ゴ Pro W3"/>
                <a:cs typeface="ヒラギノ角ゴ Pro W3"/>
              </a:rPr>
              <a:t>Distributed Processing</a:t>
            </a:r>
            <a:r>
              <a:rPr lang="en-US" altLang="en-US" sz="2400" dirty="0">
                <a:latin typeface="Calibri" panose="020F0502020204030204" pitchFamily="34" charset="0"/>
                <a:ea typeface="ヒラギノ角ゴ Pro W3"/>
                <a:cs typeface="ヒラギノ角ゴ Pro W3"/>
              </a:rPr>
              <a:t>:  Distributes load over multiple servers.  If server fails, remaining server(s) attempt to carry the full load (active-active cluster)  </a:t>
            </a:r>
          </a:p>
          <a:p>
            <a:pPr eaLnBrk="1" hangingPunct="1">
              <a:lnSpc>
                <a:spcPct val="100000"/>
              </a:lnSpc>
            </a:pPr>
            <a:r>
              <a:rPr lang="en-US" altLang="en-US" sz="2400" b="1" dirty="0">
                <a:latin typeface="Calibri" panose="020F0502020204030204" pitchFamily="34" charset="0"/>
                <a:ea typeface="ヒラギノ角ゴ Pro W3"/>
                <a:cs typeface="ヒラギノ角ゴ Pro W3"/>
              </a:rPr>
              <a:t>Storage Array:</a:t>
            </a:r>
            <a:r>
              <a:rPr lang="en-US" altLang="en-US" sz="2400" dirty="0">
                <a:latin typeface="Calibri" panose="020F0502020204030204" pitchFamily="34" charset="0"/>
                <a:ea typeface="ヒラギノ角ゴ Pro W3"/>
                <a:cs typeface="ヒラギノ角ゴ Pro W3"/>
              </a:rPr>
              <a:t> disk network supports remote backups, data sharing and data migration between different geographical locations </a:t>
            </a: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
            <a:extLst>
              <a:ext uri="{FF2B5EF4-FFF2-40B4-BE49-F238E27FC236}">
                <a16:creationId xmlns:a16="http://schemas.microsoft.com/office/drawing/2014/main" id="{4B66D87C-0674-40FD-901C-BDB16A84622F}"/>
              </a:ext>
            </a:extLst>
          </p:cNvPr>
          <p:cNvSpPr txBox="1">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eaLnBrk="1" hangingPunct="1">
              <a:defRPr/>
            </a:pPr>
            <a:r>
              <a:rPr lang="en-US" altLang="en-US" sz="3600" b="1" dirty="0">
                <a:solidFill>
                  <a:schemeClr val="tx1">
                    <a:lumMod val="90000"/>
                    <a:lumOff val="10000"/>
                  </a:schemeClr>
                </a:solidFill>
                <a:latin typeface="+mj-lt"/>
              </a:rPr>
              <a:t>RAID – Data Mirroring</a:t>
            </a:r>
          </a:p>
        </p:txBody>
      </p:sp>
      <p:sp>
        <p:nvSpPr>
          <p:cNvPr id="31747" name="AutoShape 2">
            <a:extLst>
              <a:ext uri="{FF2B5EF4-FFF2-40B4-BE49-F238E27FC236}">
                <a16:creationId xmlns:a16="http://schemas.microsoft.com/office/drawing/2014/main" id="{E8B9F490-332F-418A-992A-B8152D8910BC}"/>
              </a:ext>
            </a:extLst>
          </p:cNvPr>
          <p:cNvSpPr>
            <a:spLocks noChangeArrowheads="1"/>
          </p:cNvSpPr>
          <p:nvPr/>
        </p:nvSpPr>
        <p:spPr bwMode="auto">
          <a:xfrm>
            <a:off x="6781800" y="1905000"/>
            <a:ext cx="1066800" cy="1295400"/>
          </a:xfrm>
          <a:prstGeom prst="flowChartMagneticDisk">
            <a:avLst/>
          </a:prstGeom>
          <a:solidFill>
            <a:srgbClr val="D3D3D3"/>
          </a:solidFill>
          <a:ln w="9360">
            <a:solidFill>
              <a:srgbClr val="000000"/>
            </a:solidFill>
            <a:miter lim="800000"/>
            <a:headEnd/>
            <a:tailEnd/>
          </a:ln>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algn="ctr" eaLnBrk="1" hangingPunct="1"/>
            <a:r>
              <a:rPr lang="en-US" altLang="en-US">
                <a:solidFill>
                  <a:srgbClr val="000000"/>
                </a:solidFill>
              </a:rPr>
              <a:t>ABCD</a:t>
            </a:r>
          </a:p>
        </p:txBody>
      </p:sp>
      <p:sp>
        <p:nvSpPr>
          <p:cNvPr id="31748" name="AutoShape 3">
            <a:extLst>
              <a:ext uri="{FF2B5EF4-FFF2-40B4-BE49-F238E27FC236}">
                <a16:creationId xmlns:a16="http://schemas.microsoft.com/office/drawing/2014/main" id="{40BB3270-66A1-4AD1-8D3A-EE507E29597B}"/>
              </a:ext>
            </a:extLst>
          </p:cNvPr>
          <p:cNvSpPr>
            <a:spLocks noChangeArrowheads="1"/>
          </p:cNvSpPr>
          <p:nvPr/>
        </p:nvSpPr>
        <p:spPr bwMode="auto">
          <a:xfrm>
            <a:off x="5181600" y="1905000"/>
            <a:ext cx="1066800" cy="1295400"/>
          </a:xfrm>
          <a:prstGeom prst="flowChartMagneticDisk">
            <a:avLst/>
          </a:prstGeom>
          <a:solidFill>
            <a:srgbClr val="D3D3D3"/>
          </a:solidFill>
          <a:ln w="9360">
            <a:solidFill>
              <a:srgbClr val="000000"/>
            </a:solidFill>
            <a:miter lim="800000"/>
            <a:headEnd/>
            <a:tailEnd/>
          </a:ln>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algn="ctr" eaLnBrk="1" hangingPunct="1"/>
            <a:r>
              <a:rPr lang="en-US" altLang="en-US">
                <a:solidFill>
                  <a:srgbClr val="000000"/>
                </a:solidFill>
              </a:rPr>
              <a:t>ABCD</a:t>
            </a:r>
          </a:p>
        </p:txBody>
      </p:sp>
      <p:sp>
        <p:nvSpPr>
          <p:cNvPr id="31749" name="AutoShape 4">
            <a:extLst>
              <a:ext uri="{FF2B5EF4-FFF2-40B4-BE49-F238E27FC236}">
                <a16:creationId xmlns:a16="http://schemas.microsoft.com/office/drawing/2014/main" id="{09795D04-2397-4BDC-A106-835EEF9AF746}"/>
              </a:ext>
            </a:extLst>
          </p:cNvPr>
          <p:cNvSpPr>
            <a:spLocks noChangeArrowheads="1"/>
          </p:cNvSpPr>
          <p:nvPr/>
        </p:nvSpPr>
        <p:spPr bwMode="auto">
          <a:xfrm>
            <a:off x="3200400" y="4495800"/>
            <a:ext cx="762000" cy="609600"/>
          </a:xfrm>
          <a:prstGeom prst="flowChartMagneticDisk">
            <a:avLst/>
          </a:prstGeom>
          <a:solidFill>
            <a:srgbClr val="D3D3D3"/>
          </a:solidFill>
          <a:ln w="9360">
            <a:solidFill>
              <a:srgbClr val="000000"/>
            </a:solidFill>
            <a:miter lim="800000"/>
            <a:headEnd/>
            <a:tailEnd/>
          </a:ln>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algn="ctr" eaLnBrk="1" hangingPunct="1"/>
            <a:r>
              <a:rPr lang="en-US" altLang="en-US">
                <a:solidFill>
                  <a:srgbClr val="000000"/>
                </a:solidFill>
              </a:rPr>
              <a:t>AB</a:t>
            </a:r>
          </a:p>
        </p:txBody>
      </p:sp>
      <p:sp>
        <p:nvSpPr>
          <p:cNvPr id="31750" name="AutoShape 5">
            <a:extLst>
              <a:ext uri="{FF2B5EF4-FFF2-40B4-BE49-F238E27FC236}">
                <a16:creationId xmlns:a16="http://schemas.microsoft.com/office/drawing/2014/main" id="{5FB3E6D3-C1E0-44C5-9ED4-19853D999391}"/>
              </a:ext>
            </a:extLst>
          </p:cNvPr>
          <p:cNvSpPr>
            <a:spLocks noChangeArrowheads="1"/>
          </p:cNvSpPr>
          <p:nvPr/>
        </p:nvSpPr>
        <p:spPr bwMode="auto">
          <a:xfrm>
            <a:off x="4572000" y="4495800"/>
            <a:ext cx="762000" cy="609600"/>
          </a:xfrm>
          <a:prstGeom prst="flowChartMagneticDisk">
            <a:avLst/>
          </a:prstGeom>
          <a:solidFill>
            <a:srgbClr val="D3D3D3"/>
          </a:solidFill>
          <a:ln w="9360">
            <a:solidFill>
              <a:srgbClr val="000000"/>
            </a:solidFill>
            <a:miter lim="800000"/>
            <a:headEnd/>
            <a:tailEnd/>
          </a:ln>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algn="ctr" eaLnBrk="1" hangingPunct="1"/>
            <a:r>
              <a:rPr lang="en-US" altLang="en-US">
                <a:solidFill>
                  <a:srgbClr val="000000"/>
                </a:solidFill>
              </a:rPr>
              <a:t>CD</a:t>
            </a:r>
          </a:p>
        </p:txBody>
      </p:sp>
      <p:sp>
        <p:nvSpPr>
          <p:cNvPr id="31751" name="AutoShape 6">
            <a:extLst>
              <a:ext uri="{FF2B5EF4-FFF2-40B4-BE49-F238E27FC236}">
                <a16:creationId xmlns:a16="http://schemas.microsoft.com/office/drawing/2014/main" id="{2731B9F2-11A6-4FC7-8A08-1FDB1615B4BD}"/>
              </a:ext>
            </a:extLst>
          </p:cNvPr>
          <p:cNvSpPr>
            <a:spLocks noChangeArrowheads="1"/>
          </p:cNvSpPr>
          <p:nvPr/>
        </p:nvSpPr>
        <p:spPr bwMode="auto">
          <a:xfrm>
            <a:off x="5943600" y="4495800"/>
            <a:ext cx="762000" cy="609600"/>
          </a:xfrm>
          <a:prstGeom prst="flowChartMagneticDisk">
            <a:avLst/>
          </a:prstGeom>
          <a:solidFill>
            <a:srgbClr val="D3D3D3"/>
          </a:solidFill>
          <a:ln w="9360">
            <a:solidFill>
              <a:srgbClr val="000000"/>
            </a:solidFill>
            <a:miter lim="800000"/>
            <a:headEnd/>
            <a:tailEnd/>
          </a:ln>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algn="ctr" eaLnBrk="1" hangingPunct="1"/>
            <a:r>
              <a:rPr lang="en-US" altLang="en-US">
                <a:solidFill>
                  <a:srgbClr val="000000"/>
                </a:solidFill>
              </a:rPr>
              <a:t>Parity</a:t>
            </a:r>
          </a:p>
        </p:txBody>
      </p:sp>
      <p:sp>
        <p:nvSpPr>
          <p:cNvPr id="31752" name="AutoShape 7">
            <a:extLst>
              <a:ext uri="{FF2B5EF4-FFF2-40B4-BE49-F238E27FC236}">
                <a16:creationId xmlns:a16="http://schemas.microsoft.com/office/drawing/2014/main" id="{921A4BB5-49DF-46FA-AAE5-CC0D2BDED722}"/>
              </a:ext>
            </a:extLst>
          </p:cNvPr>
          <p:cNvSpPr>
            <a:spLocks noChangeArrowheads="1"/>
          </p:cNvSpPr>
          <p:nvPr/>
        </p:nvSpPr>
        <p:spPr bwMode="auto">
          <a:xfrm>
            <a:off x="685800" y="1905000"/>
            <a:ext cx="1066800" cy="1295400"/>
          </a:xfrm>
          <a:prstGeom prst="flowChartMagneticDisk">
            <a:avLst/>
          </a:prstGeom>
          <a:solidFill>
            <a:srgbClr val="D3D3D3"/>
          </a:solidFill>
          <a:ln w="9360">
            <a:solidFill>
              <a:srgbClr val="000000"/>
            </a:solidFill>
            <a:miter lim="800000"/>
            <a:headEnd/>
            <a:tailEnd/>
          </a:ln>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algn="ctr" eaLnBrk="1" hangingPunct="1"/>
            <a:r>
              <a:rPr lang="en-US" altLang="en-US">
                <a:solidFill>
                  <a:srgbClr val="000000"/>
                </a:solidFill>
              </a:rPr>
              <a:t>AB</a:t>
            </a:r>
          </a:p>
        </p:txBody>
      </p:sp>
      <p:sp>
        <p:nvSpPr>
          <p:cNvPr id="31753" name="AutoShape 8">
            <a:extLst>
              <a:ext uri="{FF2B5EF4-FFF2-40B4-BE49-F238E27FC236}">
                <a16:creationId xmlns:a16="http://schemas.microsoft.com/office/drawing/2014/main" id="{656F3F2C-3D0C-4F1C-80A9-0706DE7E67B3}"/>
              </a:ext>
            </a:extLst>
          </p:cNvPr>
          <p:cNvSpPr>
            <a:spLocks noChangeArrowheads="1"/>
          </p:cNvSpPr>
          <p:nvPr/>
        </p:nvSpPr>
        <p:spPr bwMode="auto">
          <a:xfrm>
            <a:off x="2209800" y="1905000"/>
            <a:ext cx="1066800" cy="1295400"/>
          </a:xfrm>
          <a:prstGeom prst="flowChartMagneticDisk">
            <a:avLst/>
          </a:prstGeom>
          <a:solidFill>
            <a:srgbClr val="D3D3D3"/>
          </a:solidFill>
          <a:ln w="9360">
            <a:solidFill>
              <a:srgbClr val="000000"/>
            </a:solidFill>
            <a:miter lim="800000"/>
            <a:headEnd/>
            <a:tailEnd/>
          </a:ln>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algn="ctr" eaLnBrk="1" hangingPunct="1"/>
            <a:r>
              <a:rPr lang="en-US" altLang="en-US">
                <a:solidFill>
                  <a:srgbClr val="000000"/>
                </a:solidFill>
              </a:rPr>
              <a:t>CD</a:t>
            </a:r>
          </a:p>
        </p:txBody>
      </p:sp>
      <p:sp>
        <p:nvSpPr>
          <p:cNvPr id="31754" name="Text Box 9">
            <a:extLst>
              <a:ext uri="{FF2B5EF4-FFF2-40B4-BE49-F238E27FC236}">
                <a16:creationId xmlns:a16="http://schemas.microsoft.com/office/drawing/2014/main" id="{06CF8836-F5BA-467C-B93B-60D9DFDF9A99}"/>
              </a:ext>
            </a:extLst>
          </p:cNvPr>
          <p:cNvSpPr txBox="1">
            <a:spLocks noChangeArrowheads="1"/>
          </p:cNvSpPr>
          <p:nvPr/>
        </p:nvSpPr>
        <p:spPr bwMode="auto">
          <a:xfrm>
            <a:off x="1049338" y="3389313"/>
            <a:ext cx="18272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eaLnBrk="1" hangingPunct="1"/>
            <a:r>
              <a:rPr lang="en-US" altLang="en-US">
                <a:solidFill>
                  <a:srgbClr val="000000"/>
                </a:solidFill>
              </a:rPr>
              <a:t>RAID 0: Striping</a:t>
            </a:r>
          </a:p>
        </p:txBody>
      </p:sp>
      <p:sp>
        <p:nvSpPr>
          <p:cNvPr id="31755" name="Text Box 10">
            <a:extLst>
              <a:ext uri="{FF2B5EF4-FFF2-40B4-BE49-F238E27FC236}">
                <a16:creationId xmlns:a16="http://schemas.microsoft.com/office/drawing/2014/main" id="{4DEC5922-7D17-4071-A963-AF1749B10D93}"/>
              </a:ext>
            </a:extLst>
          </p:cNvPr>
          <p:cNvSpPr txBox="1">
            <a:spLocks noChangeArrowheads="1"/>
          </p:cNvSpPr>
          <p:nvPr/>
        </p:nvSpPr>
        <p:spPr bwMode="auto">
          <a:xfrm>
            <a:off x="5389563" y="3389313"/>
            <a:ext cx="19573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eaLnBrk="1" hangingPunct="1"/>
            <a:r>
              <a:rPr lang="en-US" altLang="en-US">
                <a:solidFill>
                  <a:srgbClr val="000000"/>
                </a:solidFill>
              </a:rPr>
              <a:t>RAID 1: Mirroring</a:t>
            </a:r>
          </a:p>
        </p:txBody>
      </p:sp>
      <p:sp>
        <p:nvSpPr>
          <p:cNvPr id="31756" name="Text Box 11">
            <a:extLst>
              <a:ext uri="{FF2B5EF4-FFF2-40B4-BE49-F238E27FC236}">
                <a16:creationId xmlns:a16="http://schemas.microsoft.com/office/drawing/2014/main" id="{B57ECD88-598F-41BB-9968-462061F9C47E}"/>
              </a:ext>
            </a:extLst>
          </p:cNvPr>
          <p:cNvSpPr txBox="1">
            <a:spLocks noChangeArrowheads="1"/>
          </p:cNvSpPr>
          <p:nvPr/>
        </p:nvSpPr>
        <p:spPr bwMode="auto">
          <a:xfrm>
            <a:off x="2740025" y="5334000"/>
            <a:ext cx="45481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eaLnBrk="1" hangingPunct="1"/>
            <a:r>
              <a:rPr lang="en-US" altLang="en-US">
                <a:solidFill>
                  <a:srgbClr val="000000"/>
                </a:solidFill>
              </a:rPr>
              <a:t>Higher Level RAID: Striping &amp; Redundancy</a:t>
            </a:r>
          </a:p>
        </p:txBody>
      </p:sp>
      <p:sp>
        <p:nvSpPr>
          <p:cNvPr id="31757" name="Line 12">
            <a:extLst>
              <a:ext uri="{FF2B5EF4-FFF2-40B4-BE49-F238E27FC236}">
                <a16:creationId xmlns:a16="http://schemas.microsoft.com/office/drawing/2014/main" id="{C7F02ABE-7640-45AF-AEF8-9FFA9BD6842C}"/>
              </a:ext>
            </a:extLst>
          </p:cNvPr>
          <p:cNvSpPr>
            <a:spLocks noChangeShapeType="1"/>
          </p:cNvSpPr>
          <p:nvPr/>
        </p:nvSpPr>
        <p:spPr bwMode="auto">
          <a:xfrm>
            <a:off x="457200" y="1524000"/>
            <a:ext cx="22098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1758" name="Line 13">
            <a:extLst>
              <a:ext uri="{FF2B5EF4-FFF2-40B4-BE49-F238E27FC236}">
                <a16:creationId xmlns:a16="http://schemas.microsoft.com/office/drawing/2014/main" id="{992CB859-C6C6-4B5F-AD49-28C4A4D38276}"/>
              </a:ext>
            </a:extLst>
          </p:cNvPr>
          <p:cNvSpPr>
            <a:spLocks noChangeShapeType="1"/>
          </p:cNvSpPr>
          <p:nvPr/>
        </p:nvSpPr>
        <p:spPr bwMode="auto">
          <a:xfrm>
            <a:off x="2667000" y="1524000"/>
            <a:ext cx="1588" cy="5334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59" name="Line 14">
            <a:extLst>
              <a:ext uri="{FF2B5EF4-FFF2-40B4-BE49-F238E27FC236}">
                <a16:creationId xmlns:a16="http://schemas.microsoft.com/office/drawing/2014/main" id="{C1441092-B5A1-4CD3-B35E-657E956FCB9F}"/>
              </a:ext>
            </a:extLst>
          </p:cNvPr>
          <p:cNvSpPr>
            <a:spLocks noChangeShapeType="1"/>
          </p:cNvSpPr>
          <p:nvPr/>
        </p:nvSpPr>
        <p:spPr bwMode="auto">
          <a:xfrm>
            <a:off x="1143000" y="1524000"/>
            <a:ext cx="1588" cy="5334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60" name="Line 15">
            <a:extLst>
              <a:ext uri="{FF2B5EF4-FFF2-40B4-BE49-F238E27FC236}">
                <a16:creationId xmlns:a16="http://schemas.microsoft.com/office/drawing/2014/main" id="{D7267559-1325-48CD-B9B0-B2BA83BD7D1B}"/>
              </a:ext>
            </a:extLst>
          </p:cNvPr>
          <p:cNvSpPr>
            <a:spLocks noChangeShapeType="1"/>
          </p:cNvSpPr>
          <p:nvPr/>
        </p:nvSpPr>
        <p:spPr bwMode="auto">
          <a:xfrm>
            <a:off x="5486400" y="1524000"/>
            <a:ext cx="1588" cy="5334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61" name="Line 16">
            <a:extLst>
              <a:ext uri="{FF2B5EF4-FFF2-40B4-BE49-F238E27FC236}">
                <a16:creationId xmlns:a16="http://schemas.microsoft.com/office/drawing/2014/main" id="{CA535162-EA70-45C3-A28E-19C1AADC05C8}"/>
              </a:ext>
            </a:extLst>
          </p:cNvPr>
          <p:cNvSpPr>
            <a:spLocks noChangeShapeType="1"/>
          </p:cNvSpPr>
          <p:nvPr/>
        </p:nvSpPr>
        <p:spPr bwMode="auto">
          <a:xfrm>
            <a:off x="7239000" y="1524000"/>
            <a:ext cx="1588" cy="5334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62" name="Line 17">
            <a:extLst>
              <a:ext uri="{FF2B5EF4-FFF2-40B4-BE49-F238E27FC236}">
                <a16:creationId xmlns:a16="http://schemas.microsoft.com/office/drawing/2014/main" id="{2BFCEA92-90CF-4298-B331-140798A8BF28}"/>
              </a:ext>
            </a:extLst>
          </p:cNvPr>
          <p:cNvSpPr>
            <a:spLocks noChangeShapeType="1"/>
          </p:cNvSpPr>
          <p:nvPr/>
        </p:nvSpPr>
        <p:spPr bwMode="auto">
          <a:xfrm>
            <a:off x="4800600" y="1524000"/>
            <a:ext cx="24384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1763" name="Line 18">
            <a:extLst>
              <a:ext uri="{FF2B5EF4-FFF2-40B4-BE49-F238E27FC236}">
                <a16:creationId xmlns:a16="http://schemas.microsoft.com/office/drawing/2014/main" id="{ECC85DA7-F4E1-4097-BA9A-154E82F4F339}"/>
              </a:ext>
            </a:extLst>
          </p:cNvPr>
          <p:cNvSpPr>
            <a:spLocks noChangeShapeType="1"/>
          </p:cNvSpPr>
          <p:nvPr/>
        </p:nvSpPr>
        <p:spPr bwMode="auto">
          <a:xfrm>
            <a:off x="2743200" y="4267200"/>
            <a:ext cx="3505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1764" name="Line 19">
            <a:extLst>
              <a:ext uri="{FF2B5EF4-FFF2-40B4-BE49-F238E27FC236}">
                <a16:creationId xmlns:a16="http://schemas.microsoft.com/office/drawing/2014/main" id="{DD87FEC7-9F52-4627-A37B-17B1C45CA8DF}"/>
              </a:ext>
            </a:extLst>
          </p:cNvPr>
          <p:cNvSpPr>
            <a:spLocks noChangeShapeType="1"/>
          </p:cNvSpPr>
          <p:nvPr/>
        </p:nvSpPr>
        <p:spPr bwMode="auto">
          <a:xfrm>
            <a:off x="3505200" y="4267200"/>
            <a:ext cx="1588" cy="3048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65" name="Line 20">
            <a:extLst>
              <a:ext uri="{FF2B5EF4-FFF2-40B4-BE49-F238E27FC236}">
                <a16:creationId xmlns:a16="http://schemas.microsoft.com/office/drawing/2014/main" id="{DBC0B2BC-D7A6-47FD-BD0A-8DD4944A20D2}"/>
              </a:ext>
            </a:extLst>
          </p:cNvPr>
          <p:cNvSpPr>
            <a:spLocks noChangeShapeType="1"/>
          </p:cNvSpPr>
          <p:nvPr/>
        </p:nvSpPr>
        <p:spPr bwMode="auto">
          <a:xfrm>
            <a:off x="4876800" y="4267200"/>
            <a:ext cx="1588" cy="3048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66" name="Line 21">
            <a:extLst>
              <a:ext uri="{FF2B5EF4-FFF2-40B4-BE49-F238E27FC236}">
                <a16:creationId xmlns:a16="http://schemas.microsoft.com/office/drawing/2014/main" id="{B60F00B1-5F4D-4ECA-9091-BBA59FD45E8B}"/>
              </a:ext>
            </a:extLst>
          </p:cNvPr>
          <p:cNvSpPr>
            <a:spLocks noChangeShapeType="1"/>
          </p:cNvSpPr>
          <p:nvPr/>
        </p:nvSpPr>
        <p:spPr bwMode="auto">
          <a:xfrm>
            <a:off x="6248400" y="4267200"/>
            <a:ext cx="1588" cy="3048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67" name="Text Box 22">
            <a:extLst>
              <a:ext uri="{FF2B5EF4-FFF2-40B4-BE49-F238E27FC236}">
                <a16:creationId xmlns:a16="http://schemas.microsoft.com/office/drawing/2014/main" id="{95E97C11-C973-4AB6-9396-385FC75101D7}"/>
              </a:ext>
            </a:extLst>
          </p:cNvPr>
          <p:cNvSpPr txBox="1">
            <a:spLocks noChangeArrowheads="1"/>
          </p:cNvSpPr>
          <p:nvPr/>
        </p:nvSpPr>
        <p:spPr bwMode="auto">
          <a:xfrm>
            <a:off x="1677988" y="6019800"/>
            <a:ext cx="500062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eaLnBrk="1" hangingPunct="1">
              <a:defRPr/>
            </a:pPr>
            <a:r>
              <a:rPr lang="en-US" altLang="en-US" sz="2400" dirty="0">
                <a:solidFill>
                  <a:srgbClr val="000000"/>
                </a:solidFill>
                <a:latin typeface="+mj-lt"/>
              </a:rPr>
              <a:t>Redundant Array of Independent Disks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000EA0B-FB1B-40F8-9869-27E52349C27C}"/>
              </a:ext>
            </a:extLst>
          </p:cNvPr>
          <p:cNvSpPr>
            <a:spLocks noGrp="1"/>
          </p:cNvSpPr>
          <p:nvPr>
            <p:ph idx="11"/>
          </p:nvPr>
        </p:nvSpPr>
        <p:spPr/>
        <p:txBody>
          <a:bodyPr/>
          <a:lstStyle/>
          <a:p>
            <a:r>
              <a:rPr lang="en-US" sz="2000" dirty="0"/>
              <a:t>Storage Arrays may be:</a:t>
            </a:r>
          </a:p>
          <a:p>
            <a:endParaRPr lang="en-US" sz="2000" dirty="0"/>
          </a:p>
          <a:p>
            <a:r>
              <a:rPr lang="en-US" sz="2000" b="1" dirty="0"/>
              <a:t>Synchronous</a:t>
            </a:r>
            <a:r>
              <a:rPr lang="en-US" sz="2000" dirty="0"/>
              <a:t>: Write completes when both sites confirm</a:t>
            </a:r>
          </a:p>
          <a:p>
            <a:r>
              <a:rPr lang="en-US" sz="2000" b="1" dirty="0"/>
              <a:t>Asynchronous</a:t>
            </a:r>
            <a:r>
              <a:rPr lang="en-US" sz="2000" dirty="0"/>
              <a:t>: Replication occurs on a periodic, scheduled basis</a:t>
            </a:r>
          </a:p>
          <a:p>
            <a:r>
              <a:rPr lang="en-US" sz="2000" b="1" dirty="0"/>
              <a:t>Adaptive</a:t>
            </a:r>
            <a:r>
              <a:rPr lang="en-US" sz="2000" dirty="0"/>
              <a:t>: Alternate between synchronous and asynchronous, depending on load</a:t>
            </a:r>
          </a:p>
          <a:p>
            <a:endParaRPr lang="en-US" sz="2000" dirty="0"/>
          </a:p>
          <a:p>
            <a:r>
              <a:rPr lang="en-US" sz="2000" b="1" dirty="0"/>
              <a:t>Software solutions: </a:t>
            </a:r>
            <a:r>
              <a:rPr lang="en-US" sz="2000" dirty="0"/>
              <a:t>Replication occurs via software</a:t>
            </a:r>
          </a:p>
          <a:p>
            <a:r>
              <a:rPr lang="en-US" sz="2000" b="1" dirty="0"/>
              <a:t>Hardware solution</a:t>
            </a:r>
            <a:r>
              <a:rPr lang="en-US" sz="2000" dirty="0"/>
              <a:t>: Replication occurs in hardware</a:t>
            </a:r>
          </a:p>
        </p:txBody>
      </p:sp>
      <p:sp>
        <p:nvSpPr>
          <p:cNvPr id="3" name="Title 2">
            <a:extLst>
              <a:ext uri="{FF2B5EF4-FFF2-40B4-BE49-F238E27FC236}">
                <a16:creationId xmlns:a16="http://schemas.microsoft.com/office/drawing/2014/main" id="{651DCFA6-2DD8-45C1-A486-DEE69BD8681F}"/>
              </a:ext>
            </a:extLst>
          </p:cNvPr>
          <p:cNvSpPr>
            <a:spLocks noGrp="1"/>
          </p:cNvSpPr>
          <p:nvPr>
            <p:ph type="title"/>
          </p:nvPr>
        </p:nvSpPr>
        <p:spPr>
          <a:xfrm>
            <a:off x="520700" y="917575"/>
            <a:ext cx="8154988" cy="498475"/>
          </a:xfrm>
        </p:spPr>
        <p:txBody>
          <a:bodyPr/>
          <a:lstStyle/>
          <a:p>
            <a:r>
              <a:rPr lang="en-US" dirty="0"/>
              <a:t>Storage Arrays</a:t>
            </a:r>
          </a:p>
        </p:txBody>
      </p:sp>
    </p:spTree>
    <p:extLst>
      <p:ext uri="{BB962C8B-B14F-4D97-AF65-F5344CB8AC3E}">
        <p14:creationId xmlns:p14="http://schemas.microsoft.com/office/powerpoint/2010/main" val="1217947443"/>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04FD898B-6DBF-48AA-9E65-934C23A5EC21}"/>
              </a:ext>
            </a:extLst>
          </p:cNvPr>
          <p:cNvSpPr>
            <a:spLocks noGrp="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Big Data</a:t>
            </a:r>
          </a:p>
        </p:txBody>
      </p:sp>
      <p:sp>
        <p:nvSpPr>
          <p:cNvPr id="33795" name="Content Placeholder 2">
            <a:extLst>
              <a:ext uri="{FF2B5EF4-FFF2-40B4-BE49-F238E27FC236}">
                <a16:creationId xmlns:a16="http://schemas.microsoft.com/office/drawing/2014/main" id="{705FB8C8-D864-40D0-BF5C-8E87F92A0FFB}"/>
              </a:ext>
            </a:extLst>
          </p:cNvPr>
          <p:cNvSpPr>
            <a:spLocks noGrp="1"/>
          </p:cNvSpPr>
          <p:nvPr>
            <p:ph idx="1"/>
          </p:nvPr>
        </p:nvSpPr>
        <p:spPr/>
        <p:txBody>
          <a:bodyPr/>
          <a:lstStyle/>
          <a:p>
            <a:pPr eaLnBrk="1" hangingPunct="1"/>
            <a:r>
              <a:rPr lang="en-US" altLang="en-US" sz="2400" dirty="0">
                <a:latin typeface="Calibri" panose="020F0502020204030204" pitchFamily="34" charset="0"/>
                <a:ea typeface="ヒラギノ角ゴ Pro W3"/>
                <a:cs typeface="ヒラギノ角ゴ Pro W3"/>
              </a:rPr>
              <a:t>Reliable, quick-access distributed DBs </a:t>
            </a:r>
          </a:p>
          <a:p>
            <a:pPr eaLnBrk="1" hangingPunct="1"/>
            <a:r>
              <a:rPr lang="en-US" altLang="en-US" sz="2400" dirty="0">
                <a:latin typeface="Calibri" panose="020F0502020204030204" pitchFamily="34" charset="0"/>
                <a:ea typeface="ヒラギノ角ゴ Pro W3"/>
                <a:cs typeface="ヒラギノ角ゴ Pro W3"/>
              </a:rPr>
              <a:t>Large amounts of data: terabyte/petabyte</a:t>
            </a:r>
          </a:p>
          <a:p>
            <a:pPr eaLnBrk="1" hangingPunct="1"/>
            <a:r>
              <a:rPr lang="en-US" altLang="en-US" sz="2400" dirty="0">
                <a:latin typeface="Calibri" panose="020F0502020204030204" pitchFamily="34" charset="0"/>
                <a:ea typeface="ヒラギノ角ゴ Pro W3"/>
                <a:cs typeface="ヒラギノ角ゴ Pro W3"/>
              </a:rPr>
              <a:t>Data replication</a:t>
            </a:r>
          </a:p>
          <a:p>
            <a:pPr eaLnBrk="1" hangingPunct="1"/>
            <a:r>
              <a:rPr lang="en-US" altLang="en-US" sz="2400" dirty="0">
                <a:latin typeface="Calibri" panose="020F0502020204030204" pitchFamily="34" charset="0"/>
                <a:ea typeface="ヒラギノ角ゴ Pro W3"/>
                <a:cs typeface="ヒラギノ角ゴ Pro W3"/>
              </a:rPr>
              <a:t>Automatically allocates data across multiple servers</a:t>
            </a:r>
          </a:p>
          <a:p>
            <a:pPr eaLnBrk="1" hangingPunct="1"/>
            <a:r>
              <a:rPr lang="en-US" altLang="en-US" sz="2400" dirty="0">
                <a:latin typeface="Calibri" panose="020F0502020204030204" pitchFamily="34" charset="0"/>
                <a:ea typeface="ヒラギノ角ゴ Pro W3"/>
                <a:cs typeface="ヒラギノ角ゴ Pro W3"/>
              </a:rPr>
              <a:t>Horizontal scalability: Simply add commodity servers</a:t>
            </a:r>
          </a:p>
          <a:p>
            <a:pPr eaLnBrk="1" hangingPunct="1"/>
            <a:r>
              <a:rPr lang="en-US" altLang="en-US" sz="2400" dirty="0">
                <a:latin typeface="Calibri" panose="020F0502020204030204" pitchFamily="34" charset="0"/>
                <a:ea typeface="ヒラギノ角ゴ Pro W3"/>
                <a:cs typeface="ヒラギノ角ゴ Pro W3"/>
              </a:rPr>
              <a:t>NoSQL servers: support a subset of SQL queries</a:t>
            </a:r>
          </a:p>
          <a:p>
            <a:pPr eaLnBrk="1" hangingPunct="1"/>
            <a:r>
              <a:rPr lang="en-US" altLang="en-US" sz="2400" dirty="0">
                <a:latin typeface="Calibri" panose="020F0502020204030204" pitchFamily="34" charset="0"/>
                <a:ea typeface="ヒラギノ角ゴ Pro W3"/>
                <a:cs typeface="ヒラギノ角ゴ Pro W3"/>
              </a:rPr>
              <a:t>May have limited confidentiality/integrity security features: must configure well</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 Box 2">
            <a:extLst>
              <a:ext uri="{FF2B5EF4-FFF2-40B4-BE49-F238E27FC236}">
                <a16:creationId xmlns:a16="http://schemas.microsoft.com/office/drawing/2014/main" id="{FDCF5121-1801-4095-A33D-3097773203EF}"/>
              </a:ext>
            </a:extLst>
          </p:cNvPr>
          <p:cNvSpPr txBox="1">
            <a:spLocks noChangeArrowheads="1"/>
          </p:cNvSpPr>
          <p:nvPr/>
        </p:nvSpPr>
        <p:spPr bwMode="auto">
          <a:xfrm>
            <a:off x="457200" y="1981200"/>
            <a:ext cx="8229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9pPr>
          </a:lstStyle>
          <a:p>
            <a:pPr eaLnBrk="1" hangingPunct="1">
              <a:spcBef>
                <a:spcPts val="800"/>
              </a:spcBef>
              <a:buSzPct val="75000"/>
              <a:buFont typeface="Wingdings" pitchFamily="2" charset="2"/>
              <a:buChar char=""/>
              <a:defRPr/>
            </a:pPr>
            <a:r>
              <a:rPr lang="en-US" altLang="en-US" sz="2400" dirty="0">
                <a:solidFill>
                  <a:srgbClr val="000000"/>
                </a:solidFill>
                <a:latin typeface="+mj-lt"/>
              </a:rPr>
              <a:t>Bank with 1 Million accounts, social security numbers, credit cards, loans…</a:t>
            </a:r>
          </a:p>
          <a:p>
            <a:pPr eaLnBrk="1" hangingPunct="1">
              <a:spcBef>
                <a:spcPts val="800"/>
              </a:spcBef>
              <a:buSzPct val="75000"/>
              <a:buFont typeface="Wingdings" pitchFamily="2" charset="2"/>
              <a:buChar char=""/>
              <a:defRPr/>
            </a:pPr>
            <a:r>
              <a:rPr lang="en-US" altLang="en-US" sz="2400" dirty="0">
                <a:solidFill>
                  <a:srgbClr val="000000"/>
                </a:solidFill>
                <a:latin typeface="+mj-lt"/>
              </a:rPr>
              <a:t>Airline serving 50,000 people on 250 flights daily…</a:t>
            </a:r>
          </a:p>
          <a:p>
            <a:pPr eaLnBrk="1" hangingPunct="1">
              <a:spcBef>
                <a:spcPts val="800"/>
              </a:spcBef>
              <a:buSzPct val="75000"/>
              <a:buFont typeface="Wingdings" pitchFamily="2" charset="2"/>
              <a:buChar char=""/>
              <a:defRPr/>
            </a:pPr>
            <a:r>
              <a:rPr lang="en-US" altLang="en-US" sz="2400" dirty="0">
                <a:solidFill>
                  <a:srgbClr val="000000"/>
                </a:solidFill>
                <a:latin typeface="+mj-lt"/>
              </a:rPr>
              <a:t>Pharmacy system filling 5 million prescriptions per year, some of the prescriptions are life-saving…</a:t>
            </a:r>
          </a:p>
          <a:p>
            <a:pPr eaLnBrk="1" hangingPunct="1">
              <a:spcBef>
                <a:spcPts val="800"/>
              </a:spcBef>
              <a:buSzPct val="75000"/>
              <a:buFont typeface="Wingdings" pitchFamily="2" charset="2"/>
              <a:buChar char=""/>
              <a:defRPr/>
            </a:pPr>
            <a:r>
              <a:rPr lang="en-US" altLang="en-US" sz="2400" dirty="0">
                <a:solidFill>
                  <a:srgbClr val="000000"/>
                </a:solidFill>
                <a:latin typeface="+mj-lt"/>
              </a:rPr>
              <a:t>Factory with 200 employees producing 200,000 products per day using robots…</a:t>
            </a:r>
          </a:p>
        </p:txBody>
      </p:sp>
      <p:sp>
        <p:nvSpPr>
          <p:cNvPr id="2" name="Title 4">
            <a:extLst>
              <a:ext uri="{FF2B5EF4-FFF2-40B4-BE49-F238E27FC236}">
                <a16:creationId xmlns:a16="http://schemas.microsoft.com/office/drawing/2014/main" id="{3C7C69EC-4185-42D2-B8D3-D4819AF9A755}"/>
              </a:ext>
            </a:extLst>
          </p:cNvPr>
          <p:cNvSpPr>
            <a:spLocks noGrp="1"/>
          </p:cNvSpPr>
          <p:nvPr>
            <p:ph type="title"/>
          </p:nvPr>
        </p:nvSpPr>
        <p:spPr>
          <a:xfrm>
            <a:off x="509588" y="838200"/>
            <a:ext cx="8154987" cy="498475"/>
          </a:xfrm>
        </p:spPr>
        <p:txBody>
          <a:bodyPr/>
          <a:lstStyle/>
          <a:p>
            <a:pPr eaLnBrk="1" hangingPunct="1"/>
            <a:r>
              <a:rPr lang="en-US" altLang="en-US">
                <a:ea typeface="Calibri" panose="020F0502020204030204" pitchFamily="34" charset="0"/>
                <a:cs typeface="Lucida Sans" panose="020B0602030504020204" pitchFamily="34" charset="0"/>
              </a:rPr>
              <a:t>Imagine a company…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05CC49B5-6AD8-4A16-9D68-45B8F900C1D1}"/>
              </a:ext>
            </a:extLst>
          </p:cNvPr>
          <p:cNvSpPr>
            <a:spLocks noGrp="1"/>
          </p:cNvSpPr>
          <p:nvPr>
            <p:ph type="title"/>
          </p:nvPr>
        </p:nvSpPr>
        <p:spPr>
          <a:xfrm>
            <a:off x="457200" y="274638"/>
            <a:ext cx="8229600" cy="997196"/>
          </a:xfrm>
        </p:spPr>
        <p:txBody>
          <a:bodyPr/>
          <a:lstStyle/>
          <a:p>
            <a:pPr eaLnBrk="1" hangingPunct="1"/>
            <a:br>
              <a:rPr lang="en-US" altLang="en-US" dirty="0">
                <a:ea typeface="Calibri" panose="020F0502020204030204" pitchFamily="34" charset="0"/>
                <a:cs typeface="Lucida Sans" panose="020B0602030504020204" pitchFamily="34" charset="0"/>
              </a:rPr>
            </a:br>
            <a:r>
              <a:rPr lang="en-US" altLang="en-US" dirty="0">
                <a:ea typeface="Calibri" panose="020F0502020204030204" pitchFamily="34" charset="0"/>
                <a:cs typeface="Lucida Sans" panose="020B0602030504020204" pitchFamily="34" charset="0"/>
              </a:rPr>
              <a:t>Big Data</a:t>
            </a:r>
          </a:p>
        </p:txBody>
      </p:sp>
      <p:sp>
        <p:nvSpPr>
          <p:cNvPr id="34819" name="Text Placeholder 2">
            <a:extLst>
              <a:ext uri="{FF2B5EF4-FFF2-40B4-BE49-F238E27FC236}">
                <a16:creationId xmlns:a16="http://schemas.microsoft.com/office/drawing/2014/main" id="{8A87962D-35BD-40B1-B582-39FC81CFFF4D}"/>
              </a:ext>
            </a:extLst>
          </p:cNvPr>
          <p:cNvSpPr>
            <a:spLocks noGrp="1"/>
          </p:cNvSpPr>
          <p:nvPr>
            <p:ph type="body" idx="1"/>
          </p:nvPr>
        </p:nvSpPr>
        <p:spPr/>
        <p:txBody>
          <a:bodyPr/>
          <a:lstStyle/>
          <a:p>
            <a:pPr eaLnBrk="1" hangingPunct="1"/>
            <a:r>
              <a:rPr lang="en-US" altLang="en-US">
                <a:latin typeface="Calibri" panose="020F0502020204030204" pitchFamily="34" charset="0"/>
                <a:ea typeface="ヒラギノ角ゴ Pro W3"/>
                <a:cs typeface="ヒラギノ角ゴ Pro W3"/>
              </a:rPr>
              <a:t>Hadoop</a:t>
            </a:r>
          </a:p>
        </p:txBody>
      </p:sp>
      <p:sp>
        <p:nvSpPr>
          <p:cNvPr id="34820" name="Content Placeholder 3">
            <a:extLst>
              <a:ext uri="{FF2B5EF4-FFF2-40B4-BE49-F238E27FC236}">
                <a16:creationId xmlns:a16="http://schemas.microsoft.com/office/drawing/2014/main" id="{BD445FD6-7565-40AE-BE23-FED818598B14}"/>
              </a:ext>
            </a:extLst>
          </p:cNvPr>
          <p:cNvSpPr>
            <a:spLocks noGrp="1"/>
          </p:cNvSpPr>
          <p:nvPr>
            <p:ph sz="half" idx="2"/>
          </p:nvPr>
        </p:nvSpPr>
        <p:spPr/>
        <p:txBody>
          <a:bodyPr/>
          <a:lstStyle/>
          <a:p>
            <a:pPr eaLnBrk="1" hangingPunct="1"/>
            <a:r>
              <a:rPr lang="en-US" altLang="en-US" sz="2000" dirty="0">
                <a:latin typeface="Calibri" panose="020F0502020204030204" pitchFamily="34" charset="0"/>
                <a:ea typeface="ヒラギノ角ゴ Pro W3"/>
                <a:cs typeface="ヒラギノ角ゴ Pro W3"/>
              </a:rPr>
              <a:t>Apache distributed DB</a:t>
            </a:r>
          </a:p>
          <a:p>
            <a:pPr eaLnBrk="1" hangingPunct="1"/>
            <a:r>
              <a:rPr lang="en-US" altLang="en-US" sz="2000" dirty="0">
                <a:latin typeface="Calibri" panose="020F0502020204030204" pitchFamily="34" charset="0"/>
                <a:ea typeface="ヒラギノ角ゴ Pro W3"/>
                <a:cs typeface="ヒラギノ角ゴ Pro W3"/>
              </a:rPr>
              <a:t>Replicates, distributes data across multiple locations</a:t>
            </a:r>
          </a:p>
          <a:p>
            <a:pPr eaLnBrk="1" hangingPunct="1"/>
            <a:r>
              <a:rPr lang="en-US" altLang="en-US" sz="2000" dirty="0">
                <a:latin typeface="Calibri" panose="020F0502020204030204" pitchFamily="34" charset="0"/>
                <a:ea typeface="ヒラギノ角ゴ Pro W3"/>
                <a:cs typeface="ヒラギノ角ゴ Pro W3"/>
              </a:rPr>
              <a:t>MapReduce accesses requests across nodes/clusters as &lt;key, value&gt; requests</a:t>
            </a:r>
          </a:p>
          <a:p>
            <a:pPr eaLnBrk="1" hangingPunct="1"/>
            <a:r>
              <a:rPr lang="en-US" altLang="en-US" sz="2000" dirty="0">
                <a:latin typeface="Calibri" panose="020F0502020204030204" pitchFamily="34" charset="0"/>
                <a:ea typeface="ヒラギノ角ゴ Pro W3"/>
                <a:cs typeface="ヒラギノ角ゴ Pro W3"/>
              </a:rPr>
              <a:t>Reconfigures itself after failure </a:t>
            </a:r>
          </a:p>
          <a:p>
            <a:pPr eaLnBrk="1" hangingPunct="1"/>
            <a:r>
              <a:rPr lang="en-US" altLang="en-US" sz="2000" dirty="0">
                <a:latin typeface="Calibri" panose="020F0502020204030204" pitchFamily="34" charset="0"/>
                <a:ea typeface="ヒラギノ角ゴ Pro W3"/>
                <a:cs typeface="ヒラギノ角ゴ Pro W3"/>
              </a:rPr>
              <a:t>Standard hardware</a:t>
            </a:r>
          </a:p>
        </p:txBody>
      </p:sp>
      <p:sp>
        <p:nvSpPr>
          <p:cNvPr id="34821" name="Text Placeholder 4">
            <a:extLst>
              <a:ext uri="{FF2B5EF4-FFF2-40B4-BE49-F238E27FC236}">
                <a16:creationId xmlns:a16="http://schemas.microsoft.com/office/drawing/2014/main" id="{CAAB59D3-982F-492B-9985-0EE788229361}"/>
              </a:ext>
            </a:extLst>
          </p:cNvPr>
          <p:cNvSpPr>
            <a:spLocks noGrp="1"/>
          </p:cNvSpPr>
          <p:nvPr>
            <p:ph type="body" sz="quarter" idx="3"/>
          </p:nvPr>
        </p:nvSpPr>
        <p:spPr/>
        <p:txBody>
          <a:bodyPr/>
          <a:lstStyle/>
          <a:p>
            <a:pPr eaLnBrk="1" hangingPunct="1"/>
            <a:r>
              <a:rPr lang="en-US" altLang="en-US">
                <a:latin typeface="Calibri" panose="020F0502020204030204" pitchFamily="34" charset="0"/>
                <a:ea typeface="ヒラギノ角ゴ Pro W3"/>
                <a:cs typeface="ヒラギノ角ゴ Pro W3"/>
              </a:rPr>
              <a:t>MongoDB</a:t>
            </a:r>
          </a:p>
        </p:txBody>
      </p:sp>
      <p:sp>
        <p:nvSpPr>
          <p:cNvPr id="34822" name="Content Placeholder 5">
            <a:extLst>
              <a:ext uri="{FF2B5EF4-FFF2-40B4-BE49-F238E27FC236}">
                <a16:creationId xmlns:a16="http://schemas.microsoft.com/office/drawing/2014/main" id="{61550939-82A2-4249-802E-041A854877D1}"/>
              </a:ext>
            </a:extLst>
          </p:cNvPr>
          <p:cNvSpPr>
            <a:spLocks noGrp="1"/>
          </p:cNvSpPr>
          <p:nvPr>
            <p:ph sz="quarter" idx="4"/>
          </p:nvPr>
        </p:nvSpPr>
        <p:spPr/>
        <p:txBody>
          <a:bodyPr/>
          <a:lstStyle/>
          <a:p>
            <a:pPr eaLnBrk="1" hangingPunct="1">
              <a:defRPr/>
            </a:pPr>
            <a:r>
              <a:rPr lang="en-US" altLang="en-US" sz="2000" dirty="0">
                <a:latin typeface="Calibri" pitchFamily="34" charset="0"/>
                <a:ea typeface="ヒラギノ角ゴ Pro W3"/>
                <a:cs typeface="ヒラギノ角ゴ Pro W3"/>
              </a:rPr>
              <a:t>Free document-oriented DB</a:t>
            </a:r>
          </a:p>
          <a:p>
            <a:pPr marL="342900" indent="-342900" eaLnBrk="1" hangingPunct="1">
              <a:buFont typeface="Arial" panose="020B0604020202020204" pitchFamily="34" charset="0"/>
              <a:buChar char="•"/>
              <a:defRPr/>
            </a:pPr>
            <a:r>
              <a:rPr lang="en-US" altLang="en-US" sz="2000" dirty="0">
                <a:latin typeface="Calibri" pitchFamily="34" charset="0"/>
                <a:ea typeface="ヒラギノ角ゴ Pro W3"/>
                <a:cs typeface="ヒラギノ角ゴ Pro W3"/>
              </a:rPr>
              <a:t>used by MTV, Forbes, NY Times, Craigslist. </a:t>
            </a:r>
          </a:p>
          <a:p>
            <a:pPr eaLnBrk="1" hangingPunct="1">
              <a:defRPr/>
            </a:pPr>
            <a:r>
              <a:rPr lang="en-US" altLang="en-US" sz="2000" dirty="0">
                <a:latin typeface="Calibri" pitchFamily="34" charset="0"/>
                <a:ea typeface="ヒラギノ角ゴ Pro W3"/>
                <a:cs typeface="ヒラギノ角ゴ Pro W3"/>
              </a:rPr>
              <a:t>Orders groups of items into ‘collections’, retrieved by collection name</a:t>
            </a:r>
          </a:p>
          <a:p>
            <a:pPr eaLnBrk="1" hangingPunct="1">
              <a:defRPr/>
            </a:pPr>
            <a:r>
              <a:rPr lang="en-US" altLang="en-US" sz="2000" dirty="0">
                <a:latin typeface="Calibri" pitchFamily="34" charset="0"/>
                <a:ea typeface="ヒラギノ角ゴ Pro W3"/>
                <a:cs typeface="ヒラギノ角ゴ Pro W3"/>
              </a:rPr>
              <a:t>Commands include: insert(), save(), find(), update(), remove(), drop() </a:t>
            </a:r>
          </a:p>
          <a:p>
            <a:pPr marL="342900" indent="-342900" eaLnBrk="1" hangingPunct="1">
              <a:buFont typeface="Arial" panose="020B0604020202020204" pitchFamily="34" charset="0"/>
              <a:buChar char="•"/>
              <a:defRPr/>
            </a:pPr>
            <a:r>
              <a:rPr lang="en-US" altLang="en-US" sz="2000" dirty="0">
                <a:latin typeface="Calibri" pitchFamily="34" charset="0"/>
                <a:ea typeface="ヒラギノ角ゴ Pro W3"/>
                <a:cs typeface="ヒラギノ角ゴ Pro W3"/>
              </a:rPr>
              <a:t>passes name=value </a:t>
            </a:r>
            <a:r>
              <a:rPr lang="en-US" altLang="en-US" sz="2000" dirty="0" err="1">
                <a:latin typeface="Calibri" pitchFamily="34" charset="0"/>
                <a:ea typeface="ヒラギノ角ゴ Pro W3"/>
                <a:cs typeface="ヒラギノ角ゴ Pro W3"/>
              </a:rPr>
              <a:t>args</a:t>
            </a:r>
            <a:r>
              <a:rPr lang="en-US" altLang="en-US" sz="2000" dirty="0">
                <a:latin typeface="Calibri" pitchFamily="34" charset="0"/>
                <a:ea typeface="ヒラギノ角ゴ Pro W3"/>
                <a:cs typeface="ヒラギノ角ゴ Pro W3"/>
              </a:rPr>
              <a:t>; can include comparisons </a:t>
            </a:r>
          </a:p>
          <a:p>
            <a:pPr eaLnBrk="1" hangingPunct="1">
              <a:defRPr/>
            </a:pPr>
            <a:r>
              <a:rPr lang="en-US" altLang="en-US" sz="2000" dirty="0">
                <a:latin typeface="Calibri" pitchFamily="34" charset="0"/>
                <a:ea typeface="ヒラギノ角ゴ Pro W3"/>
                <a:cs typeface="ヒラギノ角ゴ Pro W3"/>
              </a:rPr>
              <a:t>Fast; no complex data joins</a:t>
            </a:r>
          </a:p>
        </p:txBody>
      </p:sp>
    </p:spTree>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E6A52A9A-7374-4ED4-BB28-EA26A8755BBB}"/>
              </a:ext>
            </a:extLst>
          </p:cNvPr>
          <p:cNvSpPr>
            <a:spLocks noGrp="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Cloud Service Models</a:t>
            </a:r>
          </a:p>
        </p:txBody>
      </p:sp>
      <p:sp>
        <p:nvSpPr>
          <p:cNvPr id="3" name="Content Placeholder 2">
            <a:extLst>
              <a:ext uri="{FF2B5EF4-FFF2-40B4-BE49-F238E27FC236}">
                <a16:creationId xmlns:a16="http://schemas.microsoft.com/office/drawing/2014/main" id="{FC4AE173-5F1A-494E-95AA-31CB6D47A9A6}"/>
              </a:ext>
            </a:extLst>
          </p:cNvPr>
          <p:cNvSpPr>
            <a:spLocks noGrp="1"/>
          </p:cNvSpPr>
          <p:nvPr>
            <p:ph sz="half" idx="1"/>
          </p:nvPr>
        </p:nvSpPr>
        <p:spPr>
          <a:xfrm>
            <a:off x="762000" y="2220993"/>
            <a:ext cx="2762250" cy="3733798"/>
          </a:xfrm>
        </p:spPr>
        <p:txBody>
          <a:bodyPr>
            <a:normAutofit/>
          </a:bodyPr>
          <a:lstStyle/>
          <a:p>
            <a:pPr eaLnBrk="1" hangingPunct="1">
              <a:buFont typeface="Arial" charset="0"/>
              <a:buNone/>
              <a:defRPr/>
            </a:pPr>
            <a:r>
              <a:rPr lang="en-US" sz="1800" b="1" dirty="0"/>
              <a:t>Data (</a:t>
            </a:r>
            <a:r>
              <a:rPr lang="en-US" sz="1800" b="1" dirty="0" err="1"/>
              <a:t>DaaS</a:t>
            </a:r>
            <a:r>
              <a:rPr lang="en-US" sz="1800" b="1" dirty="0"/>
              <a:t>): </a:t>
            </a:r>
            <a:r>
              <a:rPr lang="en-US" sz="1800" dirty="0"/>
              <a:t>Retrieve DB data from cloud provider</a:t>
            </a:r>
            <a:endParaRPr lang="en-US" sz="1800" b="1" dirty="0"/>
          </a:p>
          <a:p>
            <a:pPr eaLnBrk="1" hangingPunct="1">
              <a:buFont typeface="Arial" charset="0"/>
              <a:buNone/>
              <a:defRPr/>
            </a:pPr>
            <a:r>
              <a:rPr lang="en-US" sz="1800" b="1" dirty="0"/>
              <a:t>Software (SaaS): </a:t>
            </a:r>
            <a:r>
              <a:rPr lang="en-US" sz="1800" dirty="0"/>
              <a:t>Provider runs own applications on cloud infrastructure. </a:t>
            </a:r>
          </a:p>
          <a:p>
            <a:pPr eaLnBrk="1" hangingPunct="1">
              <a:buFont typeface="Arial" charset="0"/>
              <a:buNone/>
              <a:defRPr/>
            </a:pPr>
            <a:r>
              <a:rPr lang="en-US" sz="1800" b="1" dirty="0"/>
              <a:t>Platform (PaaS): </a:t>
            </a:r>
            <a:r>
              <a:rPr lang="en-US" sz="1800" dirty="0"/>
              <a:t>Consumer provides apps; provider provides system and  development environment.</a:t>
            </a:r>
          </a:p>
          <a:p>
            <a:pPr eaLnBrk="1" hangingPunct="1">
              <a:buFont typeface="Arial" charset="0"/>
              <a:buNone/>
              <a:defRPr/>
            </a:pPr>
            <a:r>
              <a:rPr lang="en-US" sz="1800" b="1" dirty="0"/>
              <a:t>Infrastructure (</a:t>
            </a:r>
            <a:r>
              <a:rPr lang="en-US" sz="1800" b="1" dirty="0" err="1"/>
              <a:t>laaS</a:t>
            </a:r>
            <a:r>
              <a:rPr lang="en-US" sz="1800" b="1" dirty="0"/>
              <a:t>): </a:t>
            </a:r>
            <a:r>
              <a:rPr lang="en-US" sz="1800" dirty="0"/>
              <a:t>Provides customers access to processing, storage, networks or other fundamental resources</a:t>
            </a:r>
          </a:p>
        </p:txBody>
      </p:sp>
      <p:graphicFrame>
        <p:nvGraphicFramePr>
          <p:cNvPr id="5" name="Content Placeholder 4">
            <a:extLst>
              <a:ext uri="{FF2B5EF4-FFF2-40B4-BE49-F238E27FC236}">
                <a16:creationId xmlns:a16="http://schemas.microsoft.com/office/drawing/2014/main" id="{AF5FFBBE-4F3F-4F47-9B5A-2A21BC2E7BCB}"/>
              </a:ext>
            </a:extLst>
          </p:cNvPr>
          <p:cNvGraphicFramePr>
            <a:graphicFrameLocks noGrp="1"/>
          </p:cNvGraphicFramePr>
          <p:nvPr>
            <p:ph sz="half" idx="2"/>
            <p:extLst>
              <p:ext uri="{D42A27DB-BD31-4B8C-83A1-F6EECF244321}">
                <p14:modId xmlns:p14="http://schemas.microsoft.com/office/powerpoint/2010/main" val="2190373382"/>
              </p:ext>
            </p:extLst>
          </p:nvPr>
        </p:nvGraphicFramePr>
        <p:xfrm>
          <a:off x="4114800" y="2057400"/>
          <a:ext cx="4343400" cy="37337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1">
            <a:extLst>
              <a:ext uri="{FF2B5EF4-FFF2-40B4-BE49-F238E27FC236}">
                <a16:creationId xmlns:a16="http://schemas.microsoft.com/office/drawing/2014/main" id="{509B4A9C-C9E4-4477-9EE3-C359120D3A0F}"/>
              </a:ext>
            </a:extLst>
          </p:cNvPr>
          <p:cNvSpPr txBox="1">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eaLnBrk="1" hangingPunct="1">
              <a:defRPr/>
            </a:pPr>
            <a:r>
              <a:rPr lang="en-US" altLang="en-US" sz="3600" b="1" dirty="0">
                <a:solidFill>
                  <a:schemeClr val="tx1">
                    <a:lumMod val="90000"/>
                    <a:lumOff val="10000"/>
                  </a:schemeClr>
                </a:solidFill>
                <a:latin typeface="+mj-lt"/>
              </a:rPr>
              <a:t>Network Disaster Recovery</a:t>
            </a:r>
          </a:p>
        </p:txBody>
      </p:sp>
      <p:sp>
        <p:nvSpPr>
          <p:cNvPr id="32771" name="Line 2">
            <a:extLst>
              <a:ext uri="{FF2B5EF4-FFF2-40B4-BE49-F238E27FC236}">
                <a16:creationId xmlns:a16="http://schemas.microsoft.com/office/drawing/2014/main" id="{A5CBB4E8-88F8-4056-978E-3F342A5CD91A}"/>
              </a:ext>
            </a:extLst>
          </p:cNvPr>
          <p:cNvSpPr>
            <a:spLocks noChangeShapeType="1"/>
          </p:cNvSpPr>
          <p:nvPr/>
        </p:nvSpPr>
        <p:spPr bwMode="auto">
          <a:xfrm>
            <a:off x="609600" y="3657600"/>
            <a:ext cx="20574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2772" name="Text Box 3">
            <a:extLst>
              <a:ext uri="{FF2B5EF4-FFF2-40B4-BE49-F238E27FC236}">
                <a16:creationId xmlns:a16="http://schemas.microsoft.com/office/drawing/2014/main" id="{B0821AEE-E5F2-4B74-977B-B2215C8E8189}"/>
              </a:ext>
            </a:extLst>
          </p:cNvPr>
          <p:cNvSpPr txBox="1">
            <a:spLocks noChangeArrowheads="1"/>
          </p:cNvSpPr>
          <p:nvPr/>
        </p:nvSpPr>
        <p:spPr bwMode="auto">
          <a:xfrm>
            <a:off x="665163" y="3236913"/>
            <a:ext cx="1977121" cy="166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eaLnBrk="1" hangingPunct="1"/>
            <a:r>
              <a:rPr lang="en-US" altLang="en-US" b="1" dirty="0">
                <a:solidFill>
                  <a:srgbClr val="000000"/>
                </a:solidFill>
              </a:rPr>
              <a:t>Redundancy</a:t>
            </a:r>
          </a:p>
          <a:p>
            <a:pPr eaLnBrk="1" hangingPunct="1"/>
            <a:endParaRPr lang="en-US" altLang="en-US" sz="1200" b="1" dirty="0">
              <a:solidFill>
                <a:srgbClr val="000000"/>
              </a:solidFill>
            </a:endParaRPr>
          </a:p>
          <a:p>
            <a:pPr eaLnBrk="1" hangingPunct="1"/>
            <a:r>
              <a:rPr lang="en-US" altLang="en-US" dirty="0">
                <a:solidFill>
                  <a:srgbClr val="000000"/>
                </a:solidFill>
              </a:rPr>
              <a:t>Includes:</a:t>
            </a:r>
          </a:p>
          <a:p>
            <a:pPr eaLnBrk="1" hangingPunct="1"/>
            <a:r>
              <a:rPr lang="en-US" altLang="en-US" dirty="0">
                <a:solidFill>
                  <a:srgbClr val="000000"/>
                </a:solidFill>
              </a:rPr>
              <a:t>Routing protocols</a:t>
            </a:r>
          </a:p>
          <a:p>
            <a:pPr eaLnBrk="1" hangingPunct="1"/>
            <a:r>
              <a:rPr lang="en-US" altLang="en-US" dirty="0">
                <a:solidFill>
                  <a:srgbClr val="000000"/>
                </a:solidFill>
              </a:rPr>
              <a:t>Fail-over</a:t>
            </a:r>
          </a:p>
          <a:p>
            <a:pPr eaLnBrk="1" hangingPunct="1"/>
            <a:r>
              <a:rPr lang="en-US" altLang="en-US" dirty="0">
                <a:solidFill>
                  <a:srgbClr val="000000"/>
                </a:solidFill>
              </a:rPr>
              <a:t>Multiple paths</a:t>
            </a:r>
          </a:p>
        </p:txBody>
      </p:sp>
      <p:sp>
        <p:nvSpPr>
          <p:cNvPr id="32773" name="Line 4">
            <a:extLst>
              <a:ext uri="{FF2B5EF4-FFF2-40B4-BE49-F238E27FC236}">
                <a16:creationId xmlns:a16="http://schemas.microsoft.com/office/drawing/2014/main" id="{1CFE9785-D3DA-4871-A156-13F0A7C791AE}"/>
              </a:ext>
            </a:extLst>
          </p:cNvPr>
          <p:cNvSpPr>
            <a:spLocks noChangeShapeType="1"/>
          </p:cNvSpPr>
          <p:nvPr/>
        </p:nvSpPr>
        <p:spPr bwMode="auto">
          <a:xfrm flipV="1">
            <a:off x="2667000" y="2589213"/>
            <a:ext cx="228600" cy="1069975"/>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2774" name="Line 5">
            <a:extLst>
              <a:ext uri="{FF2B5EF4-FFF2-40B4-BE49-F238E27FC236}">
                <a16:creationId xmlns:a16="http://schemas.microsoft.com/office/drawing/2014/main" id="{FB407945-7361-4971-AE08-D4501F5D3BD7}"/>
              </a:ext>
            </a:extLst>
          </p:cNvPr>
          <p:cNvSpPr>
            <a:spLocks noChangeShapeType="1"/>
          </p:cNvSpPr>
          <p:nvPr/>
        </p:nvSpPr>
        <p:spPr bwMode="auto">
          <a:xfrm>
            <a:off x="2895600" y="2590800"/>
            <a:ext cx="21336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2775" name="Text Box 6">
            <a:extLst>
              <a:ext uri="{FF2B5EF4-FFF2-40B4-BE49-F238E27FC236}">
                <a16:creationId xmlns:a16="http://schemas.microsoft.com/office/drawing/2014/main" id="{C2F76D3F-9184-46CC-AF71-7B33D61BBF8A}"/>
              </a:ext>
            </a:extLst>
          </p:cNvPr>
          <p:cNvSpPr txBox="1">
            <a:spLocks noChangeArrowheads="1"/>
          </p:cNvSpPr>
          <p:nvPr/>
        </p:nvSpPr>
        <p:spPr bwMode="auto">
          <a:xfrm>
            <a:off x="2816225" y="2209800"/>
            <a:ext cx="2342606" cy="109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eaLnBrk="1" hangingPunct="1"/>
            <a:r>
              <a:rPr lang="en-US" altLang="en-US" b="1" dirty="0">
                <a:solidFill>
                  <a:srgbClr val="000000"/>
                </a:solidFill>
              </a:rPr>
              <a:t>Alternative Routing</a:t>
            </a:r>
          </a:p>
          <a:p>
            <a:pPr eaLnBrk="1" hangingPunct="1"/>
            <a:endParaRPr lang="en-US" altLang="en-US" sz="1100" b="1" dirty="0">
              <a:solidFill>
                <a:srgbClr val="000000"/>
              </a:solidFill>
            </a:endParaRPr>
          </a:p>
          <a:p>
            <a:pPr eaLnBrk="1" hangingPunct="1"/>
            <a:r>
              <a:rPr lang="en-US" altLang="en-US" dirty="0">
                <a:solidFill>
                  <a:srgbClr val="000000"/>
                </a:solidFill>
              </a:rPr>
              <a:t>      &gt;1 Medium or</a:t>
            </a:r>
          </a:p>
          <a:p>
            <a:pPr eaLnBrk="1" hangingPunct="1"/>
            <a:r>
              <a:rPr lang="en-US" altLang="en-US" dirty="0">
                <a:solidFill>
                  <a:srgbClr val="000000"/>
                </a:solidFill>
              </a:rPr>
              <a:t> &gt; 1 network provider</a:t>
            </a:r>
          </a:p>
        </p:txBody>
      </p:sp>
      <p:sp>
        <p:nvSpPr>
          <p:cNvPr id="32776" name="Line 7">
            <a:extLst>
              <a:ext uri="{FF2B5EF4-FFF2-40B4-BE49-F238E27FC236}">
                <a16:creationId xmlns:a16="http://schemas.microsoft.com/office/drawing/2014/main" id="{978CA2BD-ACEE-4A6C-919D-9D4507FC8043}"/>
              </a:ext>
            </a:extLst>
          </p:cNvPr>
          <p:cNvSpPr>
            <a:spLocks noChangeShapeType="1"/>
          </p:cNvSpPr>
          <p:nvPr/>
        </p:nvSpPr>
        <p:spPr bwMode="auto">
          <a:xfrm>
            <a:off x="2667000" y="3657600"/>
            <a:ext cx="228600" cy="1371600"/>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2777" name="Line 8">
            <a:extLst>
              <a:ext uri="{FF2B5EF4-FFF2-40B4-BE49-F238E27FC236}">
                <a16:creationId xmlns:a16="http://schemas.microsoft.com/office/drawing/2014/main" id="{7A671C1D-30BA-4361-947A-B6047C53313E}"/>
              </a:ext>
            </a:extLst>
          </p:cNvPr>
          <p:cNvSpPr>
            <a:spLocks noChangeShapeType="1"/>
          </p:cNvSpPr>
          <p:nvPr/>
        </p:nvSpPr>
        <p:spPr bwMode="auto">
          <a:xfrm>
            <a:off x="2895600" y="5029200"/>
            <a:ext cx="20574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2778" name="Text Box 9">
            <a:extLst>
              <a:ext uri="{FF2B5EF4-FFF2-40B4-BE49-F238E27FC236}">
                <a16:creationId xmlns:a16="http://schemas.microsoft.com/office/drawing/2014/main" id="{BC7FA8EE-BEF0-49BC-8102-BD09F35E50D2}"/>
              </a:ext>
            </a:extLst>
          </p:cNvPr>
          <p:cNvSpPr txBox="1">
            <a:spLocks noChangeArrowheads="1"/>
          </p:cNvSpPr>
          <p:nvPr/>
        </p:nvSpPr>
        <p:spPr bwMode="auto">
          <a:xfrm>
            <a:off x="2986663" y="4578302"/>
            <a:ext cx="1951473" cy="109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eaLnBrk="1" hangingPunct="1"/>
            <a:r>
              <a:rPr lang="en-US" altLang="en-US" b="1" dirty="0">
                <a:solidFill>
                  <a:srgbClr val="000000"/>
                </a:solidFill>
              </a:rPr>
              <a:t>Diverse Routing</a:t>
            </a:r>
          </a:p>
          <a:p>
            <a:pPr eaLnBrk="1" hangingPunct="1"/>
            <a:endParaRPr lang="en-US" altLang="en-US" sz="1100" dirty="0">
              <a:solidFill>
                <a:srgbClr val="000000"/>
              </a:solidFill>
            </a:endParaRPr>
          </a:p>
          <a:p>
            <a:pPr eaLnBrk="1" hangingPunct="1"/>
            <a:r>
              <a:rPr lang="en-US" altLang="en-US" dirty="0">
                <a:solidFill>
                  <a:srgbClr val="000000"/>
                </a:solidFill>
              </a:rPr>
              <a:t>Multiple paths,</a:t>
            </a:r>
          </a:p>
          <a:p>
            <a:pPr eaLnBrk="1" hangingPunct="1"/>
            <a:r>
              <a:rPr lang="en-US" altLang="en-US" dirty="0">
                <a:solidFill>
                  <a:srgbClr val="000000"/>
                </a:solidFill>
              </a:rPr>
              <a:t>1 medium type</a:t>
            </a:r>
          </a:p>
        </p:txBody>
      </p:sp>
      <p:sp>
        <p:nvSpPr>
          <p:cNvPr id="32779" name="Line 10">
            <a:extLst>
              <a:ext uri="{FF2B5EF4-FFF2-40B4-BE49-F238E27FC236}">
                <a16:creationId xmlns:a16="http://schemas.microsoft.com/office/drawing/2014/main" id="{01ED55FD-F3F2-4371-BF00-F6370B8CFA24}"/>
              </a:ext>
            </a:extLst>
          </p:cNvPr>
          <p:cNvSpPr>
            <a:spLocks noChangeShapeType="1"/>
          </p:cNvSpPr>
          <p:nvPr/>
        </p:nvSpPr>
        <p:spPr bwMode="auto">
          <a:xfrm flipV="1">
            <a:off x="5029200" y="1979613"/>
            <a:ext cx="76200" cy="612775"/>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2780" name="Line 11">
            <a:extLst>
              <a:ext uri="{FF2B5EF4-FFF2-40B4-BE49-F238E27FC236}">
                <a16:creationId xmlns:a16="http://schemas.microsoft.com/office/drawing/2014/main" id="{DF037E87-C54B-499A-8042-8A67CF6BF156}"/>
              </a:ext>
            </a:extLst>
          </p:cNvPr>
          <p:cNvSpPr>
            <a:spLocks noChangeShapeType="1"/>
          </p:cNvSpPr>
          <p:nvPr/>
        </p:nvSpPr>
        <p:spPr bwMode="auto">
          <a:xfrm>
            <a:off x="5105400" y="1981200"/>
            <a:ext cx="30480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2781" name="Text Box 12">
            <a:extLst>
              <a:ext uri="{FF2B5EF4-FFF2-40B4-BE49-F238E27FC236}">
                <a16:creationId xmlns:a16="http://schemas.microsoft.com/office/drawing/2014/main" id="{C9AA02DF-06E3-4717-A312-D0B1EE1CD421}"/>
              </a:ext>
            </a:extLst>
          </p:cNvPr>
          <p:cNvSpPr txBox="1">
            <a:spLocks noChangeArrowheads="1"/>
          </p:cNvSpPr>
          <p:nvPr/>
        </p:nvSpPr>
        <p:spPr bwMode="auto">
          <a:xfrm>
            <a:off x="5027613" y="1676400"/>
            <a:ext cx="3438525"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eaLnBrk="1" hangingPunct="1"/>
            <a:r>
              <a:rPr lang="en-US" altLang="en-US">
                <a:solidFill>
                  <a:srgbClr val="000000"/>
                </a:solidFill>
              </a:rPr>
              <a:t>  </a:t>
            </a:r>
            <a:r>
              <a:rPr lang="en-US" altLang="en-US" b="1">
                <a:solidFill>
                  <a:srgbClr val="000000"/>
                </a:solidFill>
              </a:rPr>
              <a:t>Last-mile circuit protection</a:t>
            </a:r>
          </a:p>
          <a:p>
            <a:pPr eaLnBrk="1" hangingPunct="1"/>
            <a:r>
              <a:rPr lang="en-US" altLang="en-US">
                <a:solidFill>
                  <a:srgbClr val="000000"/>
                </a:solidFill>
              </a:rPr>
              <a:t>  E.g., Local: microwave &amp; cable</a:t>
            </a:r>
          </a:p>
        </p:txBody>
      </p:sp>
      <p:sp>
        <p:nvSpPr>
          <p:cNvPr id="32782" name="Line 13">
            <a:extLst>
              <a:ext uri="{FF2B5EF4-FFF2-40B4-BE49-F238E27FC236}">
                <a16:creationId xmlns:a16="http://schemas.microsoft.com/office/drawing/2014/main" id="{F60E3ACA-DAC5-4AB4-8167-FDF35A13343D}"/>
              </a:ext>
            </a:extLst>
          </p:cNvPr>
          <p:cNvSpPr>
            <a:spLocks noChangeShapeType="1"/>
          </p:cNvSpPr>
          <p:nvPr/>
        </p:nvSpPr>
        <p:spPr bwMode="auto">
          <a:xfrm>
            <a:off x="5029200" y="2590800"/>
            <a:ext cx="76200" cy="685800"/>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2783" name="Line 14">
            <a:extLst>
              <a:ext uri="{FF2B5EF4-FFF2-40B4-BE49-F238E27FC236}">
                <a16:creationId xmlns:a16="http://schemas.microsoft.com/office/drawing/2014/main" id="{1B77656E-5FD9-4675-B2E9-42A550AB2684}"/>
              </a:ext>
            </a:extLst>
          </p:cNvPr>
          <p:cNvSpPr>
            <a:spLocks noChangeShapeType="1"/>
          </p:cNvSpPr>
          <p:nvPr/>
        </p:nvSpPr>
        <p:spPr bwMode="auto">
          <a:xfrm>
            <a:off x="5105400" y="3276600"/>
            <a:ext cx="25908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2784" name="Text Box 15">
            <a:extLst>
              <a:ext uri="{FF2B5EF4-FFF2-40B4-BE49-F238E27FC236}">
                <a16:creationId xmlns:a16="http://schemas.microsoft.com/office/drawing/2014/main" id="{62016909-B1E6-4A08-B15E-AA21862ACDE7}"/>
              </a:ext>
            </a:extLst>
          </p:cNvPr>
          <p:cNvSpPr txBox="1">
            <a:spLocks noChangeArrowheads="1"/>
          </p:cNvSpPr>
          <p:nvPr/>
        </p:nvSpPr>
        <p:spPr bwMode="auto">
          <a:xfrm>
            <a:off x="5181600" y="2971800"/>
            <a:ext cx="3233738"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eaLnBrk="1" hangingPunct="1"/>
            <a:r>
              <a:rPr lang="en-US" altLang="en-US" b="1">
                <a:solidFill>
                  <a:srgbClr val="000000"/>
                </a:solidFill>
              </a:rPr>
              <a:t>Long-haul network diversity</a:t>
            </a:r>
          </a:p>
          <a:p>
            <a:pPr eaLnBrk="1" hangingPunct="1"/>
            <a:r>
              <a:rPr lang="en-US" altLang="en-US">
                <a:solidFill>
                  <a:srgbClr val="000000"/>
                </a:solidFill>
              </a:rPr>
              <a:t>Redundant network providers</a:t>
            </a:r>
          </a:p>
        </p:txBody>
      </p:sp>
      <p:sp>
        <p:nvSpPr>
          <p:cNvPr id="32785" name="Line 16">
            <a:extLst>
              <a:ext uri="{FF2B5EF4-FFF2-40B4-BE49-F238E27FC236}">
                <a16:creationId xmlns:a16="http://schemas.microsoft.com/office/drawing/2014/main" id="{B8088BEB-9721-4155-8EB9-DC158CC8CA80}"/>
              </a:ext>
            </a:extLst>
          </p:cNvPr>
          <p:cNvSpPr>
            <a:spLocks noChangeShapeType="1"/>
          </p:cNvSpPr>
          <p:nvPr/>
        </p:nvSpPr>
        <p:spPr bwMode="auto">
          <a:xfrm>
            <a:off x="4953000" y="5029200"/>
            <a:ext cx="152400" cy="609600"/>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2786" name="Line 17">
            <a:extLst>
              <a:ext uri="{FF2B5EF4-FFF2-40B4-BE49-F238E27FC236}">
                <a16:creationId xmlns:a16="http://schemas.microsoft.com/office/drawing/2014/main" id="{8E7A4A4F-5458-481F-9A10-74E9ABDA3F29}"/>
              </a:ext>
            </a:extLst>
          </p:cNvPr>
          <p:cNvSpPr>
            <a:spLocks noChangeShapeType="1"/>
          </p:cNvSpPr>
          <p:nvPr/>
        </p:nvSpPr>
        <p:spPr bwMode="auto">
          <a:xfrm>
            <a:off x="5105400" y="5638800"/>
            <a:ext cx="22860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2787" name="Text Box 18">
            <a:extLst>
              <a:ext uri="{FF2B5EF4-FFF2-40B4-BE49-F238E27FC236}">
                <a16:creationId xmlns:a16="http://schemas.microsoft.com/office/drawing/2014/main" id="{8599CAEA-AF99-43AE-9872-B851A4588046}"/>
              </a:ext>
            </a:extLst>
          </p:cNvPr>
          <p:cNvSpPr txBox="1">
            <a:spLocks noChangeArrowheads="1"/>
          </p:cNvSpPr>
          <p:nvPr/>
        </p:nvSpPr>
        <p:spPr bwMode="auto">
          <a:xfrm>
            <a:off x="5160963" y="5294313"/>
            <a:ext cx="3165475"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eaLnBrk="1" hangingPunct="1"/>
            <a:r>
              <a:rPr lang="en-US" altLang="en-US" b="1" dirty="0">
                <a:solidFill>
                  <a:srgbClr val="000000"/>
                </a:solidFill>
              </a:rPr>
              <a:t>Voice Recovery</a:t>
            </a:r>
          </a:p>
          <a:p>
            <a:pPr eaLnBrk="1" hangingPunct="1"/>
            <a:r>
              <a:rPr lang="en-US" altLang="en-US" dirty="0">
                <a:solidFill>
                  <a:srgbClr val="000000"/>
                </a:solidFill>
              </a:rPr>
              <a:t>Voice communication backup</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63">
            <a:extLst>
              <a:ext uri="{FF2B5EF4-FFF2-40B4-BE49-F238E27FC236}">
                <a16:creationId xmlns:a16="http://schemas.microsoft.com/office/drawing/2014/main" id="{15E97E6F-2DE8-47F4-8DD6-CC8F13B536E8}"/>
              </a:ext>
            </a:extLst>
          </p:cNvPr>
          <p:cNvSpPr>
            <a:spLocks noGrp="1" noChangeArrowheads="1"/>
          </p:cNvSpPr>
          <p:nvPr>
            <p:ph type="title"/>
          </p:nvPr>
        </p:nvSpPr>
        <p:spPr>
          <a:xfrm>
            <a:off x="457200" y="787400"/>
            <a:ext cx="8228013" cy="1039813"/>
          </a:xfrm>
        </p:spPr>
        <p:txBody>
          <a:bodyPr/>
          <a:lstStyle/>
          <a:p>
            <a:pPr eaLnBrk="1" hangingPunct="1"/>
            <a:r>
              <a:rPr lang="en-US" altLang="en-US" dirty="0">
                <a:ea typeface="Calibri" panose="020F0502020204030204" pitchFamily="34" charset="0"/>
                <a:cs typeface="Lucida Sans" panose="020B0602030504020204" pitchFamily="34" charset="0"/>
              </a:rPr>
              <a:t>RPO Controls</a:t>
            </a:r>
          </a:p>
        </p:txBody>
      </p:sp>
      <p:sp>
        <p:nvSpPr>
          <p:cNvPr id="46101" name="Text Box 69">
            <a:extLst>
              <a:ext uri="{FF2B5EF4-FFF2-40B4-BE49-F238E27FC236}">
                <a16:creationId xmlns:a16="http://schemas.microsoft.com/office/drawing/2014/main" id="{CE7205FE-52AF-4B49-8603-FF726CA6F788}"/>
              </a:ext>
            </a:extLst>
          </p:cNvPr>
          <p:cNvSpPr txBox="1">
            <a:spLocks noChangeArrowheads="1"/>
          </p:cNvSpPr>
          <p:nvPr/>
        </p:nvSpPr>
        <p:spPr bwMode="auto">
          <a:xfrm>
            <a:off x="7162800" y="787400"/>
            <a:ext cx="1014413"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800">
                <a:solidFill>
                  <a:schemeClr val="tx1"/>
                </a:solidFill>
              </a:rPr>
              <a:t>Work</a:t>
            </a:r>
          </a:p>
          <a:p>
            <a:r>
              <a:rPr lang="en-US" altLang="en-US" sz="2800">
                <a:solidFill>
                  <a:schemeClr val="tx1"/>
                </a:solidFill>
              </a:rPr>
              <a:t>Book</a:t>
            </a:r>
          </a:p>
        </p:txBody>
      </p:sp>
      <p:graphicFrame>
        <p:nvGraphicFramePr>
          <p:cNvPr id="4" name="Table Placeholder 3">
            <a:extLst>
              <a:ext uri="{FF2B5EF4-FFF2-40B4-BE49-F238E27FC236}">
                <a16:creationId xmlns:a16="http://schemas.microsoft.com/office/drawing/2014/main" id="{86D83D85-4155-471E-8E1A-27D34721EA15}"/>
              </a:ext>
            </a:extLst>
          </p:cNvPr>
          <p:cNvGraphicFramePr>
            <a:graphicFrameLocks noGrp="1"/>
          </p:cNvGraphicFramePr>
          <p:nvPr>
            <p:ph type="tbl" idx="1"/>
            <p:extLst>
              <p:ext uri="{D42A27DB-BD31-4B8C-83A1-F6EECF244321}">
                <p14:modId xmlns:p14="http://schemas.microsoft.com/office/powerpoint/2010/main" val="4053919820"/>
              </p:ext>
            </p:extLst>
          </p:nvPr>
        </p:nvGraphicFramePr>
        <p:xfrm>
          <a:off x="306387" y="1981199"/>
          <a:ext cx="8378827" cy="4350322"/>
        </p:xfrm>
        <a:graphic>
          <a:graphicData uri="http://schemas.openxmlformats.org/drawingml/2006/table">
            <a:tbl>
              <a:tblPr firstRow="1" firstCol="1" lastRow="1" lastCol="1" bandRow="1" bandCol="1">
                <a:tableStyleId>{69012ECD-51FC-41F1-AA8D-1B2483CD663E}</a:tableStyleId>
              </a:tblPr>
              <a:tblGrid>
                <a:gridCol w="1258481">
                  <a:extLst>
                    <a:ext uri="{9D8B030D-6E8A-4147-A177-3AD203B41FA5}">
                      <a16:colId xmlns:a16="http://schemas.microsoft.com/office/drawing/2014/main" val="2961891239"/>
                    </a:ext>
                  </a:extLst>
                </a:gridCol>
                <a:gridCol w="827948">
                  <a:extLst>
                    <a:ext uri="{9D8B030D-6E8A-4147-A177-3AD203B41FA5}">
                      <a16:colId xmlns:a16="http://schemas.microsoft.com/office/drawing/2014/main" val="2042855335"/>
                    </a:ext>
                  </a:extLst>
                </a:gridCol>
                <a:gridCol w="1821483">
                  <a:extLst>
                    <a:ext uri="{9D8B030D-6E8A-4147-A177-3AD203B41FA5}">
                      <a16:colId xmlns:a16="http://schemas.microsoft.com/office/drawing/2014/main" val="3658870708"/>
                    </a:ext>
                  </a:extLst>
                </a:gridCol>
                <a:gridCol w="4470915">
                  <a:extLst>
                    <a:ext uri="{9D8B030D-6E8A-4147-A177-3AD203B41FA5}">
                      <a16:colId xmlns:a16="http://schemas.microsoft.com/office/drawing/2014/main" val="1279982412"/>
                    </a:ext>
                  </a:extLst>
                </a:gridCol>
              </a:tblGrid>
              <a:tr h="567055">
                <a:tc>
                  <a:txBody>
                    <a:bodyPr/>
                    <a:lstStyle/>
                    <a:p>
                      <a:pPr marL="0" marR="0" algn="ctr">
                        <a:lnSpc>
                          <a:spcPct val="115000"/>
                        </a:lnSpc>
                        <a:spcBef>
                          <a:spcPts val="0"/>
                        </a:spcBef>
                        <a:spcAft>
                          <a:spcPts val="600"/>
                        </a:spcAft>
                      </a:pPr>
                      <a:r>
                        <a:rPr lang="en-US" sz="1600">
                          <a:effectLst/>
                        </a:rPr>
                        <a:t>Business Process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600">
                          <a:effectLst/>
                        </a:rPr>
                        <a:t>RPO (Hours)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600"/>
                        </a:spcAft>
                      </a:pPr>
                      <a:r>
                        <a:rPr lang="en-US" sz="1600">
                          <a:effectLst/>
                        </a:rPr>
                        <a:t>Data File and System/Directory Location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600">
                          <a:effectLst/>
                        </a:rPr>
                        <a:t>Special Treatment </a:t>
                      </a:r>
                    </a:p>
                    <a:p>
                      <a:pPr marL="0" marR="0" algn="ctr">
                        <a:lnSpc>
                          <a:spcPct val="115000"/>
                        </a:lnSpc>
                        <a:spcBef>
                          <a:spcPts val="0"/>
                        </a:spcBef>
                        <a:spcAft>
                          <a:spcPts val="600"/>
                        </a:spcAft>
                      </a:pPr>
                      <a:r>
                        <a:rPr lang="en-US" sz="1600">
                          <a:effectLst/>
                        </a:rPr>
                        <a:t>(Backup period, RAID, File Retention Strategies)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07089148"/>
                  </a:ext>
                </a:extLst>
              </a:tr>
              <a:tr h="1110043">
                <a:tc>
                  <a:txBody>
                    <a:bodyPr/>
                    <a:lstStyle/>
                    <a:p>
                      <a:pPr marL="0" marR="0" algn="just">
                        <a:lnSpc>
                          <a:spcPct val="115000"/>
                        </a:lnSpc>
                        <a:spcBef>
                          <a:spcPts val="0"/>
                        </a:spcBef>
                        <a:spcAft>
                          <a:spcPts val="600"/>
                        </a:spcAft>
                      </a:pPr>
                      <a:r>
                        <a:rPr lang="en-US" sz="1600" dirty="0">
                          <a:solidFill>
                            <a:srgbClr val="C00000"/>
                          </a:solidFill>
                          <a:effectLst/>
                          <a:latin typeface="Tempus Sans ITC" panose="04020404030D07020202" pitchFamily="82" charset="0"/>
                        </a:rPr>
                        <a:t>Teaching</a:t>
                      </a:r>
                      <a:endParaRPr lang="en-US" sz="1600" dirty="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marL="0" marR="0" algn="ctr">
                        <a:lnSpc>
                          <a:spcPct val="115000"/>
                        </a:lnSpc>
                        <a:spcBef>
                          <a:spcPts val="0"/>
                        </a:spcBef>
                        <a:spcAft>
                          <a:spcPts val="600"/>
                        </a:spcAft>
                      </a:pPr>
                      <a:r>
                        <a:rPr lang="en-US" sz="1600" b="0" dirty="0">
                          <a:solidFill>
                            <a:srgbClr val="C00000"/>
                          </a:solidFill>
                          <a:effectLst/>
                          <a:latin typeface="Tempus Sans ITC" panose="04020404030D07020202" pitchFamily="82" charset="0"/>
                        </a:rPr>
                        <a:t>1 day</a:t>
                      </a:r>
                      <a:endParaRPr lang="en-US" sz="1600" b="0" dirty="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marL="0" marR="0" algn="ctr">
                        <a:lnSpc>
                          <a:spcPct val="115000"/>
                        </a:lnSpc>
                        <a:spcBef>
                          <a:spcPts val="0"/>
                        </a:spcBef>
                        <a:spcAft>
                          <a:spcPts val="600"/>
                        </a:spcAft>
                      </a:pPr>
                      <a:r>
                        <a:rPr lang="en-US" sz="1600" b="0" dirty="0">
                          <a:solidFill>
                            <a:srgbClr val="C00000"/>
                          </a:solidFill>
                          <a:effectLst/>
                          <a:latin typeface="Tempus Sans ITC" panose="04020404030D07020202" pitchFamily="82" charset="0"/>
                        </a:rPr>
                        <a:t>Faculty servers &amp; computers</a:t>
                      </a:r>
                      <a:endParaRPr lang="en-US" sz="1600" b="0" dirty="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marL="0" marR="0" algn="ctr">
                        <a:lnSpc>
                          <a:spcPct val="100000"/>
                        </a:lnSpc>
                        <a:spcBef>
                          <a:spcPts val="0"/>
                        </a:spcBef>
                        <a:spcAft>
                          <a:spcPts val="0"/>
                        </a:spcAft>
                      </a:pPr>
                      <a:r>
                        <a:rPr lang="en-US" sz="1600" b="0" dirty="0">
                          <a:solidFill>
                            <a:srgbClr val="C00000"/>
                          </a:solidFill>
                          <a:effectLst/>
                          <a:latin typeface="Tempus Sans ITC" panose="04020404030D07020202" pitchFamily="82" charset="0"/>
                        </a:rPr>
                        <a:t>Faculty servers are backed up daily.</a:t>
                      </a:r>
                    </a:p>
                    <a:p>
                      <a:pPr marL="0" marR="0" algn="ctr">
                        <a:lnSpc>
                          <a:spcPct val="100000"/>
                        </a:lnSpc>
                        <a:spcBef>
                          <a:spcPts val="0"/>
                        </a:spcBef>
                        <a:spcAft>
                          <a:spcPts val="0"/>
                        </a:spcAft>
                      </a:pPr>
                      <a:r>
                        <a:rPr lang="en-US" sz="1600" b="0" dirty="0">
                          <a:solidFill>
                            <a:srgbClr val="C00000"/>
                          </a:solidFill>
                          <a:effectLst/>
                          <a:latin typeface="Tempus Sans ITC" panose="04020404030D07020202" pitchFamily="82" charset="0"/>
                        </a:rPr>
                        <a:t>Recommendation: When faculty uses PCs, faculty should save files on both PC and server.</a:t>
                      </a:r>
                    </a:p>
                    <a:p>
                      <a:pPr marL="0" marR="0" algn="ctr">
                        <a:lnSpc>
                          <a:spcPct val="100000"/>
                        </a:lnSpc>
                        <a:spcBef>
                          <a:spcPts val="0"/>
                        </a:spcBef>
                        <a:spcAft>
                          <a:spcPts val="0"/>
                        </a:spcAft>
                      </a:pPr>
                      <a:r>
                        <a:rPr lang="en-US" sz="1600" b="0" dirty="0">
                          <a:solidFill>
                            <a:srgbClr val="C00000"/>
                          </a:solidFill>
                          <a:effectLst/>
                          <a:latin typeface="Tempus Sans ITC" panose="04020404030D07020202" pitchFamily="82" charset="0"/>
                        </a:rPr>
                        <a:t>Classes are cancelled during extreme weather (for student protection).</a:t>
                      </a:r>
                      <a:endParaRPr lang="en-US" sz="1600" b="0" dirty="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1710873746"/>
                  </a:ext>
                </a:extLst>
              </a:tr>
              <a:tr h="572072">
                <a:tc>
                  <a:txBody>
                    <a:bodyPr/>
                    <a:lstStyle/>
                    <a:p>
                      <a:pPr marL="0" marR="0" algn="just">
                        <a:lnSpc>
                          <a:spcPct val="115000"/>
                        </a:lnSpc>
                        <a:spcBef>
                          <a:spcPts val="0"/>
                        </a:spcBef>
                        <a:spcAft>
                          <a:spcPts val="600"/>
                        </a:spcAft>
                      </a:pPr>
                      <a:r>
                        <a:rPr lang="en-US" sz="1600" dirty="0">
                          <a:solidFill>
                            <a:srgbClr val="C00000"/>
                          </a:solidFill>
                          <a:effectLst/>
                          <a:latin typeface="Tempus Sans ITC" panose="04020404030D07020202" pitchFamily="82" charset="0"/>
                        </a:rPr>
                        <a:t>Learning </a:t>
                      </a:r>
                      <a:r>
                        <a:rPr lang="en-US" sz="1600" dirty="0" err="1">
                          <a:solidFill>
                            <a:srgbClr val="C00000"/>
                          </a:solidFill>
                          <a:effectLst/>
                          <a:latin typeface="Tempus Sans ITC" panose="04020404030D07020202" pitchFamily="82" charset="0"/>
                        </a:rPr>
                        <a:t>Mgmt</a:t>
                      </a:r>
                      <a:endParaRPr lang="en-US" sz="1600" dirty="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marL="0" marR="0" algn="ctr">
                        <a:lnSpc>
                          <a:spcPct val="115000"/>
                        </a:lnSpc>
                        <a:spcBef>
                          <a:spcPts val="0"/>
                        </a:spcBef>
                        <a:spcAft>
                          <a:spcPts val="600"/>
                        </a:spcAft>
                      </a:pPr>
                      <a:r>
                        <a:rPr lang="en-US" sz="1600" b="0">
                          <a:solidFill>
                            <a:srgbClr val="C00000"/>
                          </a:solidFill>
                          <a:effectLst/>
                          <a:latin typeface="Tempus Sans ITC" panose="04020404030D07020202" pitchFamily="82" charset="0"/>
                        </a:rPr>
                        <a:t>0 hours</a:t>
                      </a:r>
                      <a:endParaRPr lang="en-US" sz="1600" b="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marL="0" marR="0" algn="ctr">
                        <a:lnSpc>
                          <a:spcPct val="115000"/>
                        </a:lnSpc>
                        <a:spcBef>
                          <a:spcPts val="0"/>
                        </a:spcBef>
                        <a:spcAft>
                          <a:spcPts val="600"/>
                        </a:spcAft>
                      </a:pPr>
                      <a:r>
                        <a:rPr lang="en-US" sz="1600" b="0" dirty="0">
                          <a:solidFill>
                            <a:srgbClr val="C00000"/>
                          </a:solidFill>
                          <a:effectLst/>
                          <a:latin typeface="Tempus Sans ITC" panose="04020404030D07020202" pitchFamily="82" charset="0"/>
                        </a:rPr>
                        <a:t>Cloud</a:t>
                      </a:r>
                      <a:endParaRPr lang="en-US" sz="1600" b="0" dirty="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marL="0" marR="0" algn="ctr">
                        <a:lnSpc>
                          <a:spcPct val="100000"/>
                        </a:lnSpc>
                        <a:spcBef>
                          <a:spcPts val="0"/>
                        </a:spcBef>
                        <a:spcAft>
                          <a:spcPts val="0"/>
                        </a:spcAft>
                      </a:pPr>
                      <a:r>
                        <a:rPr lang="en-US" sz="1600" b="0" dirty="0">
                          <a:solidFill>
                            <a:srgbClr val="C00000"/>
                          </a:solidFill>
                          <a:effectLst/>
                          <a:latin typeface="Tempus Sans ITC" panose="04020404030D07020202" pitchFamily="82" charset="0"/>
                        </a:rPr>
                        <a:t>Cloud system with mirrored redundancy</a:t>
                      </a:r>
                      <a:endParaRPr lang="en-US" sz="1600" b="0" dirty="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717753644"/>
                  </a:ext>
                </a:extLst>
              </a:tr>
              <a:tr h="724472">
                <a:tc>
                  <a:txBody>
                    <a:bodyPr/>
                    <a:lstStyle/>
                    <a:p>
                      <a:pPr marL="0" marR="0" algn="just">
                        <a:lnSpc>
                          <a:spcPct val="115000"/>
                        </a:lnSpc>
                        <a:spcBef>
                          <a:spcPts val="0"/>
                        </a:spcBef>
                        <a:spcAft>
                          <a:spcPts val="600"/>
                        </a:spcAft>
                      </a:pPr>
                      <a:r>
                        <a:rPr lang="en-US" sz="1600">
                          <a:solidFill>
                            <a:srgbClr val="C00000"/>
                          </a:solidFill>
                          <a:effectLst/>
                          <a:latin typeface="Tempus Sans ITC" panose="04020404030D07020202" pitchFamily="82" charset="0"/>
                        </a:rPr>
                        <a:t>Registration</a:t>
                      </a:r>
                      <a:endParaRPr lang="en-US" sz="160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marL="0" marR="0" algn="ctr">
                        <a:lnSpc>
                          <a:spcPct val="115000"/>
                        </a:lnSpc>
                        <a:spcBef>
                          <a:spcPts val="0"/>
                        </a:spcBef>
                        <a:spcAft>
                          <a:spcPts val="600"/>
                        </a:spcAft>
                      </a:pPr>
                      <a:r>
                        <a:rPr lang="en-US" sz="1600" b="0">
                          <a:solidFill>
                            <a:srgbClr val="C00000"/>
                          </a:solidFill>
                          <a:effectLst/>
                          <a:latin typeface="Tempus Sans ITC" panose="04020404030D07020202" pitchFamily="82" charset="0"/>
                        </a:rPr>
                        <a:t>0 hours</a:t>
                      </a:r>
                      <a:endParaRPr lang="en-US" sz="1600" b="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marL="0" marR="0" algn="ctr">
                        <a:lnSpc>
                          <a:spcPct val="115000"/>
                        </a:lnSpc>
                        <a:spcBef>
                          <a:spcPts val="0"/>
                        </a:spcBef>
                        <a:spcAft>
                          <a:spcPts val="600"/>
                        </a:spcAft>
                      </a:pPr>
                      <a:r>
                        <a:rPr lang="en-US" sz="1600" b="0">
                          <a:solidFill>
                            <a:srgbClr val="C00000"/>
                          </a:solidFill>
                          <a:effectLst/>
                          <a:latin typeface="Tempus Sans ITC" panose="04020404030D07020202" pitchFamily="82" charset="0"/>
                        </a:rPr>
                        <a:t>Registration DB</a:t>
                      </a:r>
                    </a:p>
                    <a:p>
                      <a:pPr marL="0" marR="0" algn="ctr">
                        <a:lnSpc>
                          <a:spcPct val="115000"/>
                        </a:lnSpc>
                        <a:spcBef>
                          <a:spcPts val="0"/>
                        </a:spcBef>
                        <a:spcAft>
                          <a:spcPts val="600"/>
                        </a:spcAft>
                      </a:pPr>
                      <a:r>
                        <a:rPr lang="en-US" sz="1600" b="0">
                          <a:solidFill>
                            <a:srgbClr val="C00000"/>
                          </a:solidFill>
                          <a:effectLst/>
                          <a:latin typeface="Tempus Sans ITC" panose="04020404030D07020202" pitchFamily="82" charset="0"/>
                        </a:rPr>
                        <a:t>Data Center</a:t>
                      </a:r>
                      <a:endParaRPr lang="en-US" sz="1600" b="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marL="0" marR="0" algn="ctr">
                        <a:lnSpc>
                          <a:spcPct val="100000"/>
                        </a:lnSpc>
                        <a:spcBef>
                          <a:spcPts val="0"/>
                        </a:spcBef>
                        <a:spcAft>
                          <a:spcPts val="0"/>
                        </a:spcAft>
                      </a:pPr>
                      <a:r>
                        <a:rPr lang="en-US" sz="1600" b="0" dirty="0">
                          <a:solidFill>
                            <a:srgbClr val="C00000"/>
                          </a:solidFill>
                          <a:effectLst/>
                          <a:latin typeface="Tempus Sans ITC" panose="04020404030D07020202" pitchFamily="82" charset="0"/>
                        </a:rPr>
                        <a:t>RAID provides disk redundancy.</a:t>
                      </a:r>
                    </a:p>
                    <a:p>
                      <a:pPr marL="0" marR="0" algn="ctr">
                        <a:lnSpc>
                          <a:spcPct val="100000"/>
                        </a:lnSpc>
                        <a:spcBef>
                          <a:spcPts val="0"/>
                        </a:spcBef>
                        <a:spcAft>
                          <a:spcPts val="0"/>
                        </a:spcAft>
                      </a:pPr>
                      <a:r>
                        <a:rPr lang="en-US" sz="1600" b="0" dirty="0">
                          <a:solidFill>
                            <a:srgbClr val="C00000"/>
                          </a:solidFill>
                          <a:effectLst/>
                          <a:latin typeface="Tempus Sans ITC" panose="04020404030D07020202" pitchFamily="82" charset="0"/>
                        </a:rPr>
                        <a:t>Server is backed up daily, stored offsite.</a:t>
                      </a:r>
                    </a:p>
                    <a:p>
                      <a:pPr marL="0" marR="0" algn="ctr">
                        <a:lnSpc>
                          <a:spcPct val="100000"/>
                        </a:lnSpc>
                        <a:spcBef>
                          <a:spcPts val="0"/>
                        </a:spcBef>
                        <a:spcAft>
                          <a:spcPts val="0"/>
                        </a:spcAft>
                      </a:pPr>
                      <a:r>
                        <a:rPr lang="en-US" sz="1600" b="0" dirty="0">
                          <a:solidFill>
                            <a:srgbClr val="C00000"/>
                          </a:solidFill>
                          <a:effectLst/>
                          <a:latin typeface="Tempus Sans ITC" panose="04020404030D07020202" pitchFamily="82" charset="0"/>
                        </a:rPr>
                        <a:t>Use mobile site for outages &gt; 3 days.</a:t>
                      </a:r>
                      <a:endParaRPr lang="en-US" sz="1600" b="0" dirty="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54715737"/>
                  </a:ext>
                </a:extLst>
              </a:tr>
              <a:tr h="724472">
                <a:tc>
                  <a:txBody>
                    <a:bodyPr/>
                    <a:lstStyle/>
                    <a:p>
                      <a:pPr marL="0" marR="0" algn="just">
                        <a:lnSpc>
                          <a:spcPct val="115000"/>
                        </a:lnSpc>
                        <a:spcBef>
                          <a:spcPts val="0"/>
                        </a:spcBef>
                        <a:spcAft>
                          <a:spcPts val="600"/>
                        </a:spcAft>
                      </a:pPr>
                      <a:r>
                        <a:rPr lang="en-US" sz="1600">
                          <a:solidFill>
                            <a:srgbClr val="C00000"/>
                          </a:solidFill>
                          <a:effectLst/>
                          <a:latin typeface="Tempus Sans ITC" panose="04020404030D07020202" pitchFamily="82" charset="0"/>
                        </a:rPr>
                        <a:t>Personnel</a:t>
                      </a:r>
                      <a:endParaRPr lang="en-US" sz="160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marL="0" marR="0" algn="ctr">
                        <a:lnSpc>
                          <a:spcPct val="115000"/>
                        </a:lnSpc>
                        <a:spcBef>
                          <a:spcPts val="0"/>
                        </a:spcBef>
                        <a:spcAft>
                          <a:spcPts val="600"/>
                        </a:spcAft>
                      </a:pPr>
                      <a:r>
                        <a:rPr lang="en-US" sz="1600" b="0">
                          <a:solidFill>
                            <a:srgbClr val="C00000"/>
                          </a:solidFill>
                          <a:effectLst/>
                          <a:latin typeface="Tempus Sans ITC" panose="04020404030D07020202" pitchFamily="82" charset="0"/>
                        </a:rPr>
                        <a:t>2 hours</a:t>
                      </a:r>
                      <a:endParaRPr lang="en-US" sz="1600" b="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marL="0" marR="0" algn="ctr">
                        <a:lnSpc>
                          <a:spcPct val="115000"/>
                        </a:lnSpc>
                        <a:spcBef>
                          <a:spcPts val="0"/>
                        </a:spcBef>
                        <a:spcAft>
                          <a:spcPts val="600"/>
                        </a:spcAft>
                      </a:pPr>
                      <a:r>
                        <a:rPr lang="en-US" sz="1600" b="0" dirty="0">
                          <a:solidFill>
                            <a:srgbClr val="C00000"/>
                          </a:solidFill>
                          <a:effectLst/>
                          <a:latin typeface="Tempus Sans ITC" panose="04020404030D07020202" pitchFamily="82" charset="0"/>
                        </a:rPr>
                        <a:t>Personnel DB</a:t>
                      </a:r>
                    </a:p>
                    <a:p>
                      <a:pPr marL="0" marR="0" algn="ctr">
                        <a:lnSpc>
                          <a:spcPct val="115000"/>
                        </a:lnSpc>
                        <a:spcBef>
                          <a:spcPts val="0"/>
                        </a:spcBef>
                        <a:spcAft>
                          <a:spcPts val="600"/>
                        </a:spcAft>
                      </a:pPr>
                      <a:r>
                        <a:rPr lang="en-US" sz="1600" b="0" dirty="0">
                          <a:solidFill>
                            <a:srgbClr val="C00000"/>
                          </a:solidFill>
                          <a:effectLst/>
                          <a:latin typeface="Tempus Sans ITC" panose="04020404030D07020202" pitchFamily="82" charset="0"/>
                        </a:rPr>
                        <a:t>Data Center</a:t>
                      </a:r>
                      <a:endParaRPr lang="en-US" sz="1600" b="0" dirty="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marL="0" marR="0" algn="ctr">
                        <a:lnSpc>
                          <a:spcPct val="100000"/>
                        </a:lnSpc>
                        <a:spcBef>
                          <a:spcPts val="0"/>
                        </a:spcBef>
                        <a:spcAft>
                          <a:spcPts val="0"/>
                        </a:spcAft>
                      </a:pPr>
                      <a:r>
                        <a:rPr lang="en-US" sz="1600" b="0" dirty="0">
                          <a:solidFill>
                            <a:srgbClr val="C00000"/>
                          </a:solidFill>
                          <a:effectLst/>
                          <a:latin typeface="Tempus Sans ITC" panose="04020404030D07020202" pitchFamily="82" charset="0"/>
                        </a:rPr>
                        <a:t>RAID provides disk redundancy.</a:t>
                      </a:r>
                    </a:p>
                    <a:p>
                      <a:pPr marL="0" marR="0" algn="ctr">
                        <a:lnSpc>
                          <a:spcPct val="100000"/>
                        </a:lnSpc>
                        <a:spcBef>
                          <a:spcPts val="0"/>
                        </a:spcBef>
                        <a:spcAft>
                          <a:spcPts val="0"/>
                        </a:spcAft>
                      </a:pPr>
                      <a:r>
                        <a:rPr lang="en-US" sz="1600" b="0" dirty="0">
                          <a:solidFill>
                            <a:srgbClr val="C00000"/>
                          </a:solidFill>
                          <a:effectLst/>
                          <a:latin typeface="Tempus Sans ITC" panose="04020404030D07020202" pitchFamily="82" charset="0"/>
                        </a:rPr>
                        <a:t>Server is backed up daily, stored offsite.</a:t>
                      </a:r>
                    </a:p>
                    <a:p>
                      <a:pPr marL="0" marR="0" algn="ctr">
                        <a:lnSpc>
                          <a:spcPct val="100000"/>
                        </a:lnSpc>
                        <a:spcBef>
                          <a:spcPts val="0"/>
                        </a:spcBef>
                        <a:spcAft>
                          <a:spcPts val="0"/>
                        </a:spcAft>
                      </a:pPr>
                      <a:r>
                        <a:rPr lang="en-US" sz="1600" b="0" dirty="0">
                          <a:solidFill>
                            <a:srgbClr val="C00000"/>
                          </a:solidFill>
                          <a:effectLst/>
                          <a:latin typeface="Tempus Sans ITC" panose="04020404030D07020202" pitchFamily="82" charset="0"/>
                        </a:rPr>
                        <a:t>Use mobile site for outages &gt; 3 days.</a:t>
                      </a:r>
                      <a:endParaRPr lang="en-US" sz="1600" b="0" dirty="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2853723077"/>
                  </a:ext>
                </a:extLst>
              </a:tr>
              <a:tr h="186500">
                <a:tc>
                  <a:txBody>
                    <a:bodyPr/>
                    <a:lstStyle/>
                    <a:p>
                      <a:pPr marL="0" marR="0" algn="just">
                        <a:lnSpc>
                          <a:spcPct val="115000"/>
                        </a:lnSpc>
                        <a:spcBef>
                          <a:spcPts val="0"/>
                        </a:spcBef>
                        <a:spcAft>
                          <a:spcPts val="600"/>
                        </a:spcAft>
                      </a:pPr>
                      <a:r>
                        <a:rPr lang="en-US" sz="1600" dirty="0">
                          <a:solidFill>
                            <a:srgbClr val="C00000"/>
                          </a:solidFill>
                          <a:effectLst/>
                          <a:latin typeface="Tempus Sans ITC" panose="04020404030D07020202" pitchFamily="82" charset="0"/>
                        </a:rPr>
                        <a:t>Web Service</a:t>
                      </a:r>
                      <a:endParaRPr lang="en-US" sz="1600" dirty="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marL="0" marR="0" algn="ctr">
                        <a:lnSpc>
                          <a:spcPct val="115000"/>
                        </a:lnSpc>
                        <a:spcBef>
                          <a:spcPts val="0"/>
                        </a:spcBef>
                        <a:spcAft>
                          <a:spcPts val="600"/>
                        </a:spcAft>
                      </a:pPr>
                      <a:r>
                        <a:rPr lang="en-US" sz="1600" b="0">
                          <a:solidFill>
                            <a:srgbClr val="C00000"/>
                          </a:solidFill>
                          <a:effectLst/>
                          <a:latin typeface="Tempus Sans ITC" panose="04020404030D07020202" pitchFamily="82" charset="0"/>
                        </a:rPr>
                        <a:t>1 week</a:t>
                      </a:r>
                      <a:endParaRPr lang="en-US" sz="1600" b="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marL="0" marR="0" algn="ctr">
                        <a:lnSpc>
                          <a:spcPct val="115000"/>
                        </a:lnSpc>
                        <a:spcBef>
                          <a:spcPts val="0"/>
                        </a:spcBef>
                        <a:spcAft>
                          <a:spcPts val="600"/>
                        </a:spcAft>
                      </a:pPr>
                      <a:r>
                        <a:rPr lang="en-US" sz="1600" b="0">
                          <a:solidFill>
                            <a:srgbClr val="C00000"/>
                          </a:solidFill>
                          <a:effectLst/>
                          <a:latin typeface="Tempus Sans ITC" panose="04020404030D07020202" pitchFamily="82" charset="0"/>
                        </a:rPr>
                        <a:t>Data Center</a:t>
                      </a:r>
                      <a:endParaRPr lang="en-US" sz="1600" b="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marL="0" marR="0" algn="ctr">
                        <a:lnSpc>
                          <a:spcPct val="100000"/>
                        </a:lnSpc>
                        <a:spcBef>
                          <a:spcPts val="0"/>
                        </a:spcBef>
                        <a:spcAft>
                          <a:spcPts val="0"/>
                        </a:spcAft>
                      </a:pPr>
                      <a:r>
                        <a:rPr lang="en-US" sz="1600" b="0" dirty="0">
                          <a:solidFill>
                            <a:srgbClr val="C00000"/>
                          </a:solidFill>
                          <a:effectLst/>
                          <a:latin typeface="Tempus Sans ITC" panose="04020404030D07020202" pitchFamily="82" charset="0"/>
                        </a:rPr>
                        <a:t>Server is backed up weekly, stored offsite</a:t>
                      </a:r>
                      <a:endParaRPr lang="en-US" sz="1600" b="0" dirty="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1718818672"/>
                  </a:ext>
                </a:extLst>
              </a:tr>
            </a:tbl>
          </a:graphicData>
        </a:graphic>
      </p:graphicFrame>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53548AAE-25BD-499C-999E-9B3AEBB49B14}"/>
              </a:ext>
            </a:extLst>
          </p:cNvPr>
          <p:cNvGraphicFramePr>
            <a:graphicFrameLocks noGrp="1"/>
          </p:cNvGraphicFramePr>
          <p:nvPr>
            <p:ph idx="11"/>
            <p:extLst>
              <p:ext uri="{D42A27DB-BD31-4B8C-83A1-F6EECF244321}">
                <p14:modId xmlns:p14="http://schemas.microsoft.com/office/powerpoint/2010/main" val="1415237985"/>
              </p:ext>
            </p:extLst>
          </p:nvPr>
        </p:nvGraphicFramePr>
        <p:xfrm>
          <a:off x="434022" y="1914771"/>
          <a:ext cx="8135936" cy="4692904"/>
        </p:xfrm>
        <a:graphic>
          <a:graphicData uri="http://schemas.openxmlformats.org/drawingml/2006/table">
            <a:tbl>
              <a:tblPr>
                <a:tableStyleId>{69CF1AB2-1976-4502-BF36-3FF5EA218861}</a:tableStyleId>
              </a:tblPr>
              <a:tblGrid>
                <a:gridCol w="2033984">
                  <a:extLst>
                    <a:ext uri="{9D8B030D-6E8A-4147-A177-3AD203B41FA5}">
                      <a16:colId xmlns:a16="http://schemas.microsoft.com/office/drawing/2014/main" val="2297996236"/>
                    </a:ext>
                  </a:extLst>
                </a:gridCol>
                <a:gridCol w="2033984">
                  <a:extLst>
                    <a:ext uri="{9D8B030D-6E8A-4147-A177-3AD203B41FA5}">
                      <a16:colId xmlns:a16="http://schemas.microsoft.com/office/drawing/2014/main" val="1116368054"/>
                    </a:ext>
                  </a:extLst>
                </a:gridCol>
                <a:gridCol w="2033984">
                  <a:extLst>
                    <a:ext uri="{9D8B030D-6E8A-4147-A177-3AD203B41FA5}">
                      <a16:colId xmlns:a16="http://schemas.microsoft.com/office/drawing/2014/main" val="3178395658"/>
                    </a:ext>
                  </a:extLst>
                </a:gridCol>
                <a:gridCol w="2033984">
                  <a:extLst>
                    <a:ext uri="{9D8B030D-6E8A-4147-A177-3AD203B41FA5}">
                      <a16:colId xmlns:a16="http://schemas.microsoft.com/office/drawing/2014/main" val="3849680873"/>
                    </a:ext>
                  </a:extLst>
                </a:gridCol>
              </a:tblGrid>
              <a:tr h="756989">
                <a:tc>
                  <a:txBody>
                    <a:bodyPr/>
                    <a:lstStyle/>
                    <a:p>
                      <a:pPr marL="0" marR="0" algn="ctr" eaLnBrk="0" fontAlgn="base" hangingPunct="0">
                        <a:lnSpc>
                          <a:spcPct val="115000"/>
                        </a:lnSpc>
                        <a:spcBef>
                          <a:spcPts val="0"/>
                        </a:spcBef>
                        <a:spcAft>
                          <a:spcPts val="0"/>
                        </a:spcAft>
                      </a:pPr>
                      <a:r>
                        <a:rPr lang="en-US" sz="1800" b="1" kern="1200" dirty="0">
                          <a:solidFill>
                            <a:schemeClr val="bg1"/>
                          </a:solidFill>
                          <a:effectLst/>
                        </a:rPr>
                        <a:t>Criticality</a:t>
                      </a:r>
                      <a:endParaRPr lang="en-US" sz="1800" b="1" dirty="0">
                        <a:solidFill>
                          <a:schemeClr val="bg1"/>
                        </a:solidFill>
                        <a:effectLst/>
                      </a:endParaRPr>
                    </a:p>
                    <a:p>
                      <a:pPr marL="0" marR="0" algn="ctr" eaLnBrk="0" fontAlgn="base" hangingPunct="0">
                        <a:lnSpc>
                          <a:spcPct val="115000"/>
                        </a:lnSpc>
                        <a:spcBef>
                          <a:spcPts val="0"/>
                        </a:spcBef>
                        <a:spcAft>
                          <a:spcPts val="0"/>
                        </a:spcAft>
                      </a:pPr>
                      <a:r>
                        <a:rPr lang="en-US" sz="1800" b="1" kern="1200" dirty="0">
                          <a:solidFill>
                            <a:schemeClr val="bg1"/>
                          </a:solidFill>
                          <a:effectLst/>
                        </a:rPr>
                        <a:t>Class</a:t>
                      </a:r>
                      <a:endParaRPr lang="en-US" sz="1800" b="1" dirty="0">
                        <a:solidFill>
                          <a:schemeClr val="bg1"/>
                        </a:solidFill>
                        <a:effectLst/>
                      </a:endParaRPr>
                    </a:p>
                    <a:p>
                      <a:pPr marL="0" marR="0" algn="ctr" eaLnBrk="0" fontAlgn="base" hangingPunct="0">
                        <a:lnSpc>
                          <a:spcPct val="115000"/>
                        </a:lnSpc>
                        <a:spcBef>
                          <a:spcPts val="0"/>
                        </a:spcBef>
                        <a:spcAft>
                          <a:spcPts val="0"/>
                        </a:spcAft>
                      </a:pPr>
                      <a:r>
                        <a:rPr lang="en-US" sz="1800" b="1" kern="1200" dirty="0">
                          <a:solidFill>
                            <a:schemeClr val="bg1"/>
                          </a:solidFill>
                          <a:effectLst/>
                        </a:rPr>
                        <a:t>(Critical or Vital)</a:t>
                      </a:r>
                      <a:endParaRPr lang="en-US"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solidFill>
                      <a:schemeClr val="tx1">
                        <a:lumMod val="90000"/>
                        <a:lumOff val="10000"/>
                      </a:schemeClr>
                    </a:solidFill>
                  </a:tcPr>
                </a:tc>
                <a:tc>
                  <a:txBody>
                    <a:bodyPr/>
                    <a:lstStyle/>
                    <a:p>
                      <a:pPr marL="0" marR="0" algn="ctr" eaLnBrk="0" fontAlgn="base" hangingPunct="0">
                        <a:lnSpc>
                          <a:spcPct val="115000"/>
                        </a:lnSpc>
                        <a:spcBef>
                          <a:spcPts val="0"/>
                        </a:spcBef>
                        <a:spcAft>
                          <a:spcPts val="0"/>
                        </a:spcAft>
                      </a:pPr>
                      <a:r>
                        <a:rPr lang="en-US" sz="1800" b="1" kern="1200" dirty="0">
                          <a:solidFill>
                            <a:schemeClr val="bg1"/>
                          </a:solidFill>
                          <a:effectLst/>
                        </a:rPr>
                        <a:t>Business</a:t>
                      </a:r>
                      <a:endParaRPr lang="en-US" sz="1800" b="1" dirty="0">
                        <a:solidFill>
                          <a:schemeClr val="bg1"/>
                        </a:solidFill>
                        <a:effectLst/>
                      </a:endParaRPr>
                    </a:p>
                    <a:p>
                      <a:pPr marL="0" marR="0" algn="ctr" eaLnBrk="0" fontAlgn="base" hangingPunct="0">
                        <a:lnSpc>
                          <a:spcPct val="115000"/>
                        </a:lnSpc>
                        <a:spcBef>
                          <a:spcPts val="0"/>
                        </a:spcBef>
                        <a:spcAft>
                          <a:spcPts val="0"/>
                        </a:spcAft>
                      </a:pPr>
                      <a:r>
                        <a:rPr lang="en-US" sz="1800" b="1" kern="1200" dirty="0">
                          <a:solidFill>
                            <a:schemeClr val="bg1"/>
                          </a:solidFill>
                          <a:effectLst/>
                        </a:rPr>
                        <a:t>Process</a:t>
                      </a:r>
                      <a:endParaRPr lang="en-US"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solidFill>
                      <a:schemeClr val="tx1">
                        <a:lumMod val="90000"/>
                        <a:lumOff val="10000"/>
                      </a:schemeClr>
                    </a:solidFill>
                  </a:tcPr>
                </a:tc>
                <a:tc>
                  <a:txBody>
                    <a:bodyPr/>
                    <a:lstStyle/>
                    <a:p>
                      <a:pPr marL="0" marR="0" algn="ctr" eaLnBrk="0" fontAlgn="base" hangingPunct="0">
                        <a:lnSpc>
                          <a:spcPct val="115000"/>
                        </a:lnSpc>
                        <a:spcBef>
                          <a:spcPts val="0"/>
                        </a:spcBef>
                        <a:spcAft>
                          <a:spcPts val="0"/>
                        </a:spcAft>
                      </a:pPr>
                      <a:r>
                        <a:rPr lang="en-US" sz="1800" b="1" kern="1200" dirty="0">
                          <a:solidFill>
                            <a:schemeClr val="bg1"/>
                          </a:solidFill>
                          <a:effectLst/>
                        </a:rPr>
                        <a:t>Incident or</a:t>
                      </a:r>
                      <a:endParaRPr lang="en-US" sz="1800" b="1" dirty="0">
                        <a:solidFill>
                          <a:schemeClr val="bg1"/>
                        </a:solidFill>
                        <a:effectLst/>
                      </a:endParaRPr>
                    </a:p>
                    <a:p>
                      <a:pPr marL="0" marR="0" algn="ctr" eaLnBrk="0" fontAlgn="base" hangingPunct="0">
                        <a:lnSpc>
                          <a:spcPct val="115000"/>
                        </a:lnSpc>
                        <a:spcBef>
                          <a:spcPts val="0"/>
                        </a:spcBef>
                        <a:spcAft>
                          <a:spcPts val="0"/>
                        </a:spcAft>
                      </a:pPr>
                      <a:r>
                        <a:rPr lang="en-US" sz="1800" b="1" kern="1200" dirty="0">
                          <a:solidFill>
                            <a:schemeClr val="bg1"/>
                          </a:solidFill>
                          <a:effectLst/>
                        </a:rPr>
                        <a:t>Problematic Event(s)</a:t>
                      </a:r>
                      <a:endParaRPr lang="en-US"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solidFill>
                      <a:schemeClr val="tx1">
                        <a:lumMod val="90000"/>
                        <a:lumOff val="10000"/>
                      </a:schemeClr>
                    </a:solidFill>
                  </a:tcPr>
                </a:tc>
                <a:tc>
                  <a:txBody>
                    <a:bodyPr/>
                    <a:lstStyle/>
                    <a:p>
                      <a:pPr marL="0" marR="0" algn="ctr" eaLnBrk="0" fontAlgn="base" hangingPunct="0">
                        <a:lnSpc>
                          <a:spcPct val="115000"/>
                        </a:lnSpc>
                        <a:spcBef>
                          <a:spcPts val="0"/>
                        </a:spcBef>
                        <a:spcAft>
                          <a:spcPts val="0"/>
                        </a:spcAft>
                      </a:pPr>
                      <a:r>
                        <a:rPr lang="en-US" sz="1800" b="1" kern="1200" dirty="0">
                          <a:solidFill>
                            <a:schemeClr val="bg1"/>
                          </a:solidFill>
                          <a:effectLst/>
                        </a:rPr>
                        <a:t>Procedure for Handling</a:t>
                      </a:r>
                      <a:endParaRPr lang="en-US" sz="1800" b="1" dirty="0">
                        <a:solidFill>
                          <a:schemeClr val="bg1"/>
                        </a:solidFill>
                        <a:effectLst/>
                      </a:endParaRPr>
                    </a:p>
                    <a:p>
                      <a:pPr marL="0" marR="0" algn="ctr" eaLnBrk="0" fontAlgn="base" hangingPunct="0">
                        <a:lnSpc>
                          <a:spcPct val="115000"/>
                        </a:lnSpc>
                        <a:spcBef>
                          <a:spcPts val="0"/>
                        </a:spcBef>
                        <a:spcAft>
                          <a:spcPts val="0"/>
                        </a:spcAft>
                      </a:pPr>
                      <a:r>
                        <a:rPr lang="en-US" sz="1800" b="1" kern="1200" dirty="0">
                          <a:solidFill>
                            <a:schemeClr val="bg1"/>
                          </a:solidFill>
                          <a:effectLst/>
                        </a:rPr>
                        <a:t>(Name the procedure if extended, Describe steps if short)</a:t>
                      </a:r>
                      <a:endParaRPr lang="en-US"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solidFill>
                      <a:schemeClr val="tx1">
                        <a:lumMod val="90000"/>
                        <a:lumOff val="10000"/>
                      </a:schemeClr>
                    </a:solidFill>
                  </a:tcPr>
                </a:tc>
                <a:extLst>
                  <a:ext uri="{0D108BD9-81ED-4DB2-BD59-A6C34878D82A}">
                    <a16:rowId xmlns:a16="http://schemas.microsoft.com/office/drawing/2014/main" val="1373328284"/>
                  </a:ext>
                </a:extLst>
              </a:tr>
              <a:tr h="763071">
                <a:tc>
                  <a:txBody>
                    <a:bodyPr/>
                    <a:lstStyle/>
                    <a:p>
                      <a:pPr marL="0" marR="0" algn="ctr" eaLnBrk="0" fontAlgn="base" hangingPunct="0">
                        <a:lnSpc>
                          <a:spcPct val="115000"/>
                        </a:lnSpc>
                        <a:spcBef>
                          <a:spcPts val="0"/>
                        </a:spcBef>
                        <a:spcAft>
                          <a:spcPts val="0"/>
                        </a:spcAft>
                      </a:pPr>
                      <a:r>
                        <a:rPr lang="en-US" sz="1800" kern="1200">
                          <a:solidFill>
                            <a:srgbClr val="C00000"/>
                          </a:solidFill>
                          <a:effectLst/>
                          <a:latin typeface="Tempus Sans ITC" panose="04020404030D07020202" pitchFamily="82" charset="0"/>
                        </a:rPr>
                        <a:t>Vital</a:t>
                      </a:r>
                      <a:endParaRPr lang="en-US" sz="180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eaLnBrk="0" fontAlgn="base" hangingPunct="0">
                        <a:lnSpc>
                          <a:spcPct val="115000"/>
                        </a:lnSpc>
                        <a:spcBef>
                          <a:spcPts val="0"/>
                        </a:spcBef>
                        <a:spcAft>
                          <a:spcPts val="0"/>
                        </a:spcAft>
                      </a:pPr>
                      <a:r>
                        <a:rPr lang="en-US" sz="1800" kern="1200" dirty="0">
                          <a:solidFill>
                            <a:srgbClr val="C00000"/>
                          </a:solidFill>
                          <a:effectLst/>
                          <a:latin typeface="Tempus Sans ITC" panose="04020404030D07020202" pitchFamily="82" charset="0"/>
                        </a:rPr>
                        <a:t>Registration</a:t>
                      </a:r>
                      <a:endParaRPr lang="en-US" sz="1800" dirty="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eaLnBrk="0" fontAlgn="base" hangingPunct="0">
                        <a:lnSpc>
                          <a:spcPct val="115000"/>
                        </a:lnSpc>
                        <a:spcBef>
                          <a:spcPts val="0"/>
                        </a:spcBef>
                        <a:spcAft>
                          <a:spcPts val="0"/>
                        </a:spcAft>
                      </a:pPr>
                      <a:r>
                        <a:rPr lang="en-US" sz="1800" kern="1200">
                          <a:solidFill>
                            <a:srgbClr val="C00000"/>
                          </a:solidFill>
                          <a:effectLst/>
                          <a:latin typeface="Tempus Sans ITC" panose="04020404030D07020202" pitchFamily="82" charset="0"/>
                        </a:rPr>
                        <a:t>Computer Failure</a:t>
                      </a:r>
                      <a:endParaRPr lang="en-US" sz="180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eaLnBrk="0" fontAlgn="base" hangingPunct="0">
                        <a:lnSpc>
                          <a:spcPct val="115000"/>
                        </a:lnSpc>
                        <a:spcBef>
                          <a:spcPts val="0"/>
                        </a:spcBef>
                        <a:spcAft>
                          <a:spcPts val="0"/>
                        </a:spcAft>
                      </a:pPr>
                      <a:r>
                        <a:rPr lang="en-US" sz="1800" kern="1200">
                          <a:solidFill>
                            <a:srgbClr val="C00000"/>
                          </a:solidFill>
                          <a:effectLst/>
                          <a:latin typeface="Tempus Sans ITC" panose="04020404030D07020202" pitchFamily="82" charset="0"/>
                        </a:rPr>
                        <a:t>DB Backup Procedure</a:t>
                      </a:r>
                      <a:endParaRPr lang="en-US" sz="1800">
                        <a:solidFill>
                          <a:srgbClr val="C00000"/>
                        </a:solidFill>
                        <a:effectLst/>
                        <a:latin typeface="Tempus Sans ITC" panose="04020404030D07020202" pitchFamily="82" charset="0"/>
                      </a:endParaRPr>
                    </a:p>
                    <a:p>
                      <a:pPr marL="0" marR="0" algn="ctr" eaLnBrk="0" fontAlgn="base" hangingPunct="0">
                        <a:lnSpc>
                          <a:spcPct val="115000"/>
                        </a:lnSpc>
                        <a:spcBef>
                          <a:spcPts val="0"/>
                        </a:spcBef>
                        <a:spcAft>
                          <a:spcPts val="0"/>
                        </a:spcAft>
                      </a:pPr>
                      <a:r>
                        <a:rPr lang="en-US" sz="1800" kern="1200">
                          <a:solidFill>
                            <a:srgbClr val="C00000"/>
                          </a:solidFill>
                          <a:effectLst/>
                          <a:latin typeface="Tempus Sans ITC" panose="04020404030D07020202" pitchFamily="82" charset="0"/>
                        </a:rPr>
                        <a:t>DB Recovery Procedure - Registration</a:t>
                      </a:r>
                      <a:endParaRPr lang="en-US" sz="1800">
                        <a:solidFill>
                          <a:srgbClr val="C00000"/>
                        </a:solidFill>
                        <a:effectLst/>
                        <a:latin typeface="Tempus Sans ITC" panose="04020404030D07020202" pitchFamily="82" charset="0"/>
                      </a:endParaRPr>
                    </a:p>
                    <a:p>
                      <a:pPr marL="0" marR="0" algn="ctr" eaLnBrk="0" fontAlgn="base" hangingPunct="0">
                        <a:lnSpc>
                          <a:spcPct val="115000"/>
                        </a:lnSpc>
                        <a:spcBef>
                          <a:spcPts val="0"/>
                        </a:spcBef>
                        <a:spcAft>
                          <a:spcPts val="0"/>
                        </a:spcAft>
                      </a:pPr>
                      <a:r>
                        <a:rPr lang="en-US" sz="1800" kern="1200">
                          <a:solidFill>
                            <a:srgbClr val="C00000"/>
                          </a:solidFill>
                          <a:effectLst/>
                          <a:latin typeface="Tempus Sans ITC" panose="04020404030D07020202" pitchFamily="82" charset="0"/>
                        </a:rPr>
                        <a:t>Mobile Site Plan</a:t>
                      </a:r>
                      <a:endParaRPr lang="en-US" sz="180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2113782032"/>
                  </a:ext>
                </a:extLst>
              </a:tr>
              <a:tr h="378400">
                <a:tc>
                  <a:txBody>
                    <a:bodyPr/>
                    <a:lstStyle/>
                    <a:p>
                      <a:pPr marL="0" marR="0" algn="ctr" eaLnBrk="0" fontAlgn="base" hangingPunct="0">
                        <a:lnSpc>
                          <a:spcPct val="115000"/>
                        </a:lnSpc>
                        <a:spcBef>
                          <a:spcPts val="0"/>
                        </a:spcBef>
                        <a:spcAft>
                          <a:spcPts val="0"/>
                        </a:spcAft>
                      </a:pPr>
                      <a:r>
                        <a:rPr lang="en-US" sz="1800" kern="1200">
                          <a:solidFill>
                            <a:srgbClr val="C00000"/>
                          </a:solidFill>
                          <a:effectLst/>
                          <a:latin typeface="Tempus Sans ITC" panose="04020404030D07020202" pitchFamily="82" charset="0"/>
                        </a:rPr>
                        <a:t>Critical</a:t>
                      </a:r>
                      <a:endParaRPr lang="en-US" sz="180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eaLnBrk="0" fontAlgn="base" hangingPunct="0">
                        <a:lnSpc>
                          <a:spcPct val="115000"/>
                        </a:lnSpc>
                        <a:spcBef>
                          <a:spcPts val="0"/>
                        </a:spcBef>
                        <a:spcAft>
                          <a:spcPts val="0"/>
                        </a:spcAft>
                      </a:pPr>
                      <a:r>
                        <a:rPr lang="en-US" sz="1800" kern="1200">
                          <a:solidFill>
                            <a:srgbClr val="C00000"/>
                          </a:solidFill>
                          <a:effectLst/>
                          <a:latin typeface="Tempus Sans ITC" panose="04020404030D07020202" pitchFamily="82" charset="0"/>
                        </a:rPr>
                        <a:t>Teaching</a:t>
                      </a:r>
                      <a:endParaRPr lang="en-US" sz="180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eaLnBrk="0" fontAlgn="base" hangingPunct="0">
                        <a:lnSpc>
                          <a:spcPct val="115000"/>
                        </a:lnSpc>
                        <a:spcBef>
                          <a:spcPts val="0"/>
                        </a:spcBef>
                        <a:spcAft>
                          <a:spcPts val="0"/>
                        </a:spcAft>
                      </a:pPr>
                      <a:r>
                        <a:rPr lang="en-US" sz="1800" kern="1200">
                          <a:solidFill>
                            <a:srgbClr val="C00000"/>
                          </a:solidFill>
                          <a:effectLst/>
                          <a:latin typeface="Tempus Sans ITC" panose="04020404030D07020202" pitchFamily="82" charset="0"/>
                        </a:rPr>
                        <a:t>Computer Failure</a:t>
                      </a:r>
                      <a:endParaRPr lang="en-US" sz="180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eaLnBrk="0" fontAlgn="base" hangingPunct="0">
                        <a:lnSpc>
                          <a:spcPct val="115000"/>
                        </a:lnSpc>
                        <a:spcBef>
                          <a:spcPts val="0"/>
                        </a:spcBef>
                        <a:spcAft>
                          <a:spcPts val="0"/>
                        </a:spcAft>
                      </a:pPr>
                      <a:r>
                        <a:rPr lang="en-US" sz="1800" kern="1200" dirty="0">
                          <a:solidFill>
                            <a:srgbClr val="C00000"/>
                          </a:solidFill>
                          <a:effectLst/>
                          <a:latin typeface="Tempus Sans ITC" panose="04020404030D07020202" pitchFamily="82" charset="0"/>
                        </a:rPr>
                        <a:t>Cloud Services with mirrored redundancy</a:t>
                      </a:r>
                      <a:endParaRPr lang="en-US" sz="1800" dirty="0">
                        <a:solidFill>
                          <a:srgbClr val="C00000"/>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2072861229"/>
                  </a:ext>
                </a:extLst>
              </a:tr>
            </a:tbl>
          </a:graphicData>
        </a:graphic>
      </p:graphicFrame>
      <p:sp>
        <p:nvSpPr>
          <p:cNvPr id="3" name="Title 2">
            <a:extLst>
              <a:ext uri="{FF2B5EF4-FFF2-40B4-BE49-F238E27FC236}">
                <a16:creationId xmlns:a16="http://schemas.microsoft.com/office/drawing/2014/main" id="{6410153E-7060-4303-9B13-8F5FC57FEE2F}"/>
              </a:ext>
            </a:extLst>
          </p:cNvPr>
          <p:cNvSpPr>
            <a:spLocks noGrp="1"/>
          </p:cNvSpPr>
          <p:nvPr>
            <p:ph type="title"/>
          </p:nvPr>
        </p:nvSpPr>
        <p:spPr>
          <a:xfrm>
            <a:off x="520700" y="917575"/>
            <a:ext cx="8154988" cy="886397"/>
          </a:xfrm>
        </p:spPr>
        <p:txBody>
          <a:bodyPr/>
          <a:lstStyle/>
          <a:p>
            <a:pPr algn="ctr"/>
            <a:r>
              <a:rPr lang="en-US" sz="2800" dirty="0"/>
              <a:t>Business Continuity Summary for Critical/Vital Classes </a:t>
            </a:r>
            <a:r>
              <a:rPr lang="en-US" dirty="0"/>
              <a:t>Workbook</a:t>
            </a:r>
          </a:p>
        </p:txBody>
      </p:sp>
    </p:spTree>
    <p:extLst>
      <p:ext uri="{BB962C8B-B14F-4D97-AF65-F5344CB8AC3E}">
        <p14:creationId xmlns:p14="http://schemas.microsoft.com/office/powerpoint/2010/main" val="4206232165"/>
      </p:ext>
    </p:extLst>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1">
            <a:extLst>
              <a:ext uri="{FF2B5EF4-FFF2-40B4-BE49-F238E27FC236}">
                <a16:creationId xmlns:a16="http://schemas.microsoft.com/office/drawing/2014/main" id="{A46C0327-A937-4C32-B485-E792D2CF0C56}"/>
              </a:ext>
            </a:extLst>
          </p:cNvPr>
          <p:cNvSpPr txBox="1">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eaLnBrk="1" hangingPunct="1">
              <a:defRPr/>
            </a:pPr>
            <a:r>
              <a:rPr lang="en-US" altLang="en-US" sz="3600" b="1" dirty="0">
                <a:solidFill>
                  <a:schemeClr val="tx1">
                    <a:lumMod val="90000"/>
                    <a:lumOff val="10000"/>
                  </a:schemeClr>
                </a:solidFill>
                <a:latin typeface="+mj-lt"/>
              </a:rPr>
              <a:t>Business Continuity Process</a:t>
            </a:r>
          </a:p>
        </p:txBody>
      </p:sp>
      <p:sp>
        <p:nvSpPr>
          <p:cNvPr id="47107" name="Text Box 2">
            <a:extLst>
              <a:ext uri="{FF2B5EF4-FFF2-40B4-BE49-F238E27FC236}">
                <a16:creationId xmlns:a16="http://schemas.microsoft.com/office/drawing/2014/main" id="{B8E1989F-0DED-4FD7-9482-C925ADDB5F02}"/>
              </a:ext>
            </a:extLst>
          </p:cNvPr>
          <p:cNvSpPr txBox="1">
            <a:spLocks noChangeArrowheads="1"/>
          </p:cNvSpPr>
          <p:nvPr/>
        </p:nvSpPr>
        <p:spPr bwMode="auto">
          <a:xfrm>
            <a:off x="457200" y="1981200"/>
            <a:ext cx="8229600" cy="437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9pPr>
          </a:lstStyle>
          <a:p>
            <a:pPr marL="0" indent="0" eaLnBrk="1" hangingPunct="1">
              <a:lnSpc>
                <a:spcPct val="80000"/>
              </a:lnSpc>
              <a:spcBef>
                <a:spcPts val="700"/>
              </a:spcBef>
              <a:buSzPct val="75000"/>
              <a:defRPr/>
            </a:pPr>
            <a:r>
              <a:rPr lang="en-US" altLang="en-US" sz="2400" dirty="0">
                <a:solidFill>
                  <a:srgbClr val="000000"/>
                </a:solidFill>
                <a:latin typeface="+mj-lt"/>
              </a:rPr>
              <a:t>Perform Business Impact Analysis</a:t>
            </a:r>
          </a:p>
          <a:p>
            <a:pPr marL="0" indent="0" eaLnBrk="1" hangingPunct="1">
              <a:lnSpc>
                <a:spcPct val="80000"/>
              </a:lnSpc>
              <a:spcBef>
                <a:spcPts val="700"/>
              </a:spcBef>
              <a:buSzPct val="75000"/>
              <a:defRPr/>
            </a:pPr>
            <a:r>
              <a:rPr lang="en-US" altLang="en-US" sz="2400" dirty="0">
                <a:solidFill>
                  <a:srgbClr val="000000"/>
                </a:solidFill>
                <a:latin typeface="+mj-lt"/>
              </a:rPr>
              <a:t>Prioritize services to support critical business processes</a:t>
            </a:r>
          </a:p>
          <a:p>
            <a:pPr marL="0" indent="0" eaLnBrk="1" hangingPunct="1">
              <a:lnSpc>
                <a:spcPct val="80000"/>
              </a:lnSpc>
              <a:spcBef>
                <a:spcPts val="700"/>
              </a:spcBef>
              <a:buSzPct val="75000"/>
              <a:defRPr/>
            </a:pPr>
            <a:r>
              <a:rPr lang="en-US" altLang="en-US" sz="2400" dirty="0">
                <a:solidFill>
                  <a:srgbClr val="000000"/>
                </a:solidFill>
                <a:latin typeface="+mj-lt"/>
              </a:rPr>
              <a:t>Determine alternate processing modes for critical and vital services</a:t>
            </a:r>
          </a:p>
          <a:p>
            <a:pPr marL="0" indent="0" eaLnBrk="1" hangingPunct="1">
              <a:lnSpc>
                <a:spcPct val="80000"/>
              </a:lnSpc>
              <a:spcBef>
                <a:spcPts val="700"/>
              </a:spcBef>
              <a:buSzPct val="75000"/>
              <a:defRPr/>
            </a:pPr>
            <a:r>
              <a:rPr lang="en-US" altLang="en-US" sz="2400" dirty="0">
                <a:solidFill>
                  <a:srgbClr val="000000"/>
                </a:solidFill>
                <a:latin typeface="+mj-lt"/>
              </a:rPr>
              <a:t>Develop the Disaster Recovery plan for IS systems recovery</a:t>
            </a:r>
          </a:p>
          <a:p>
            <a:pPr marL="0" indent="0" eaLnBrk="1" hangingPunct="1">
              <a:lnSpc>
                <a:spcPct val="80000"/>
              </a:lnSpc>
              <a:spcBef>
                <a:spcPts val="700"/>
              </a:spcBef>
              <a:buSzPct val="75000"/>
              <a:defRPr/>
            </a:pPr>
            <a:r>
              <a:rPr lang="en-US" altLang="en-US" sz="2400" dirty="0">
                <a:solidFill>
                  <a:srgbClr val="000000"/>
                </a:solidFill>
                <a:latin typeface="+mj-lt"/>
              </a:rPr>
              <a:t>Develop BCP for business operations recovery and continuation</a:t>
            </a:r>
          </a:p>
          <a:p>
            <a:pPr marL="0" indent="0" eaLnBrk="1" hangingPunct="1">
              <a:lnSpc>
                <a:spcPct val="80000"/>
              </a:lnSpc>
              <a:spcBef>
                <a:spcPts val="700"/>
              </a:spcBef>
              <a:buSzPct val="75000"/>
              <a:defRPr/>
            </a:pPr>
            <a:r>
              <a:rPr lang="en-US" altLang="en-US" sz="2400" dirty="0">
                <a:solidFill>
                  <a:srgbClr val="000000"/>
                </a:solidFill>
                <a:latin typeface="+mj-lt"/>
              </a:rPr>
              <a:t>Test the plans</a:t>
            </a:r>
          </a:p>
          <a:p>
            <a:pPr marL="0" indent="0" eaLnBrk="1" hangingPunct="1">
              <a:lnSpc>
                <a:spcPct val="80000"/>
              </a:lnSpc>
              <a:spcBef>
                <a:spcPts val="700"/>
              </a:spcBef>
              <a:buSzPct val="75000"/>
              <a:defRPr/>
            </a:pPr>
            <a:r>
              <a:rPr lang="en-US" altLang="en-US" sz="2400" dirty="0">
                <a:solidFill>
                  <a:srgbClr val="000000"/>
                </a:solidFill>
                <a:latin typeface="+mj-lt"/>
              </a:rPr>
              <a:t>Maintain plans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4">
            <a:extLst>
              <a:ext uri="{FF2B5EF4-FFF2-40B4-BE49-F238E27FC236}">
                <a16:creationId xmlns:a16="http://schemas.microsoft.com/office/drawing/2014/main" id="{4E322A5F-CA46-4D1C-AE97-20496A328252}"/>
              </a:ext>
            </a:extLst>
          </p:cNvPr>
          <p:cNvSpPr>
            <a:spLocks noGrp="1" noChangeArrowheads="1"/>
          </p:cNvSpPr>
          <p:nvPr>
            <p:ph type="ctrTitle"/>
          </p:nvPr>
        </p:nvSpPr>
        <p:spPr/>
        <p:txBody>
          <a:bodyPr/>
          <a:lstStyle/>
          <a:p>
            <a:pPr eaLnBrk="1" hangingPunct="1"/>
            <a:r>
              <a:rPr lang="en-US" altLang="en-US" sz="4600">
                <a:ea typeface="Calibri" panose="020F0502020204030204" pitchFamily="34" charset="0"/>
                <a:cs typeface="Lucida Sans" panose="020B0602030504020204" pitchFamily="34" charset="0"/>
              </a:rPr>
              <a:t>Data Storage Protection</a:t>
            </a:r>
          </a:p>
        </p:txBody>
      </p:sp>
      <p:sp>
        <p:nvSpPr>
          <p:cNvPr id="51203" name="Rectangle 5">
            <a:extLst>
              <a:ext uri="{FF2B5EF4-FFF2-40B4-BE49-F238E27FC236}">
                <a16:creationId xmlns:a16="http://schemas.microsoft.com/office/drawing/2014/main" id="{2B9CEAD2-D636-48B3-B8AB-A791CEEEE7E1}"/>
              </a:ext>
            </a:extLst>
          </p:cNvPr>
          <p:cNvSpPr>
            <a:spLocks noGrp="1" noChangeArrowheads="1"/>
          </p:cNvSpPr>
          <p:nvPr>
            <p:ph type="subTitle" idx="1"/>
          </p:nvPr>
        </p:nvSpPr>
        <p:spPr/>
        <p:txBody>
          <a:bodyPr/>
          <a:lstStyle/>
          <a:p>
            <a:pPr algn="r" eaLnBrk="1" hangingPunct="1"/>
            <a:r>
              <a:rPr lang="en-US" altLang="en-US">
                <a:latin typeface="Calibri" panose="020F0502020204030204" pitchFamily="34" charset="0"/>
                <a:ea typeface="ヒラギノ角ゴ Pro W3"/>
                <a:cs typeface="ヒラギノ角ゴ Pro W3"/>
              </a:rPr>
              <a:t>Backup</a:t>
            </a:r>
          </a:p>
          <a:p>
            <a:pPr algn="r" eaLnBrk="1" hangingPunct="1"/>
            <a:r>
              <a:rPr lang="en-US" altLang="en-US">
                <a:latin typeface="Calibri" panose="020F0502020204030204" pitchFamily="34" charset="0"/>
                <a:ea typeface="ヒラギノ角ゴ Pro W3"/>
                <a:cs typeface="ヒラギノ角ゴ Pro W3"/>
              </a:rPr>
              <a:t>Storage</a:t>
            </a:r>
          </a:p>
        </p:txBody>
      </p:sp>
      <p:pic>
        <p:nvPicPr>
          <p:cNvPr id="2" name="Picture 1">
            <a:extLst>
              <a:ext uri="{FF2B5EF4-FFF2-40B4-BE49-F238E27FC236}">
                <a16:creationId xmlns:a16="http://schemas.microsoft.com/office/drawing/2014/main" id="{271BA3F3-073D-498E-8053-4A229F3BC945}"/>
              </a:ext>
            </a:extLst>
          </p:cNvPr>
          <p:cNvPicPr>
            <a:picLocks noChangeAspect="1"/>
          </p:cNvPicPr>
          <p:nvPr/>
        </p:nvPicPr>
        <p:blipFill>
          <a:blip r:embed="rId2"/>
          <a:stretch>
            <a:fillRect/>
          </a:stretch>
        </p:blipFill>
        <p:spPr>
          <a:xfrm>
            <a:off x="877055" y="4268841"/>
            <a:ext cx="989090" cy="987317"/>
          </a:xfrm>
          <a:prstGeom prst="rect">
            <a:avLst/>
          </a:prstGeom>
        </p:spPr>
      </p:pic>
      <p:pic>
        <p:nvPicPr>
          <p:cNvPr id="7" name="Picture 6">
            <a:extLst>
              <a:ext uri="{FF2B5EF4-FFF2-40B4-BE49-F238E27FC236}">
                <a16:creationId xmlns:a16="http://schemas.microsoft.com/office/drawing/2014/main" id="{ED7378F7-4DD6-4B5B-9962-DF4A8D05D33D}"/>
              </a:ext>
            </a:extLst>
          </p:cNvPr>
          <p:cNvPicPr>
            <a:picLocks noChangeAspect="1"/>
          </p:cNvPicPr>
          <p:nvPr/>
        </p:nvPicPr>
        <p:blipFill>
          <a:blip r:embed="rId2"/>
          <a:stretch>
            <a:fillRect/>
          </a:stretch>
        </p:blipFill>
        <p:spPr>
          <a:xfrm>
            <a:off x="2057400" y="4268840"/>
            <a:ext cx="989090" cy="987317"/>
          </a:xfrm>
          <a:prstGeom prst="rect">
            <a:avLst/>
          </a:prstGeom>
        </p:spPr>
      </p:pic>
      <p:pic>
        <p:nvPicPr>
          <p:cNvPr id="8" name="Picture 7">
            <a:extLst>
              <a:ext uri="{FF2B5EF4-FFF2-40B4-BE49-F238E27FC236}">
                <a16:creationId xmlns:a16="http://schemas.microsoft.com/office/drawing/2014/main" id="{3D448D59-A856-4B43-9D5D-9DBE047B6DBB}"/>
              </a:ext>
            </a:extLst>
          </p:cNvPr>
          <p:cNvPicPr>
            <a:picLocks noChangeAspect="1"/>
          </p:cNvPicPr>
          <p:nvPr/>
        </p:nvPicPr>
        <p:blipFill>
          <a:blip r:embed="rId2"/>
          <a:stretch>
            <a:fillRect/>
          </a:stretch>
        </p:blipFill>
        <p:spPr>
          <a:xfrm>
            <a:off x="3203455" y="4268840"/>
            <a:ext cx="989090" cy="987317"/>
          </a:xfrm>
          <a:prstGeom prst="rect">
            <a:avLst/>
          </a:prstGeom>
        </p:spPr>
      </p:pic>
    </p:spTree>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 Box 1">
            <a:extLst>
              <a:ext uri="{FF2B5EF4-FFF2-40B4-BE49-F238E27FC236}">
                <a16:creationId xmlns:a16="http://schemas.microsoft.com/office/drawing/2014/main" id="{15DFD757-ACBE-457B-BC8C-059B01016A05}"/>
              </a:ext>
            </a:extLst>
          </p:cNvPr>
          <p:cNvSpPr txBox="1">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eaLnBrk="1" hangingPunct="1">
              <a:buClrTx/>
              <a:buSzTx/>
              <a:buFontTx/>
              <a:buNone/>
              <a:defRPr/>
            </a:pPr>
            <a:r>
              <a:rPr lang="en-US" altLang="en-US" sz="3600" b="1" dirty="0">
                <a:solidFill>
                  <a:schemeClr val="tx1">
                    <a:lumMod val="90000"/>
                    <a:lumOff val="10000"/>
                  </a:schemeClr>
                </a:solidFill>
                <a:latin typeface="+mj-lt"/>
              </a:rPr>
              <a:t>Backup Labeling</a:t>
            </a:r>
          </a:p>
        </p:txBody>
      </p:sp>
      <p:sp>
        <p:nvSpPr>
          <p:cNvPr id="54275" name="AutoShape 2">
            <a:extLst>
              <a:ext uri="{FF2B5EF4-FFF2-40B4-BE49-F238E27FC236}">
                <a16:creationId xmlns:a16="http://schemas.microsoft.com/office/drawing/2014/main" id="{55228258-1D1E-406C-82C0-CDDF12F87820}"/>
              </a:ext>
            </a:extLst>
          </p:cNvPr>
          <p:cNvSpPr>
            <a:spLocks noChangeArrowheads="1"/>
          </p:cNvSpPr>
          <p:nvPr/>
        </p:nvSpPr>
        <p:spPr bwMode="auto">
          <a:xfrm>
            <a:off x="1676400" y="1676400"/>
            <a:ext cx="5257800" cy="4419600"/>
          </a:xfrm>
          <a:prstGeom prst="flowChartMagneticTape">
            <a:avLst/>
          </a:prstGeom>
          <a:solidFill>
            <a:schemeClr val="accent2">
              <a:lumMod val="20000"/>
              <a:lumOff val="80000"/>
            </a:schemeClr>
          </a:solidFill>
          <a:ln w="9360">
            <a:solidFill>
              <a:srgbClr val="000000"/>
            </a:solidFill>
            <a:miter lim="800000"/>
            <a:headEnd/>
            <a:tailEnd/>
          </a:ln>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algn="ctr" eaLnBrk="1" hangingPunct="1">
              <a:buClrTx/>
              <a:buSzTx/>
              <a:buFontTx/>
              <a:buNone/>
              <a:defRPr/>
            </a:pPr>
            <a:r>
              <a:rPr lang="en-US" altLang="en-US" sz="2400" dirty="0">
                <a:solidFill>
                  <a:srgbClr val="000000"/>
                </a:solidFill>
                <a:latin typeface="+mj-lt"/>
              </a:rPr>
              <a:t>Data Set Name = Master Inventory </a:t>
            </a:r>
          </a:p>
          <a:p>
            <a:pPr algn="ctr" eaLnBrk="1" hangingPunct="1">
              <a:buClrTx/>
              <a:buSzTx/>
              <a:buFontTx/>
              <a:buNone/>
              <a:defRPr/>
            </a:pPr>
            <a:r>
              <a:rPr lang="en-US" altLang="en-US" sz="2400" dirty="0">
                <a:solidFill>
                  <a:srgbClr val="000000"/>
                </a:solidFill>
                <a:latin typeface="+mj-lt"/>
              </a:rPr>
              <a:t>Volume Serial # = 24.1.24.10</a:t>
            </a:r>
          </a:p>
          <a:p>
            <a:pPr algn="ctr" eaLnBrk="1" hangingPunct="1">
              <a:buClrTx/>
              <a:buSzTx/>
              <a:buFontTx/>
              <a:buNone/>
              <a:defRPr/>
            </a:pPr>
            <a:r>
              <a:rPr lang="en-US" altLang="en-US" sz="2400" dirty="0">
                <a:solidFill>
                  <a:srgbClr val="000000"/>
                </a:solidFill>
                <a:latin typeface="+mj-lt"/>
              </a:rPr>
              <a:t>Date Created = Jan 24, 2024</a:t>
            </a:r>
          </a:p>
          <a:p>
            <a:pPr algn="ctr" eaLnBrk="1" hangingPunct="1">
              <a:buClrTx/>
              <a:buSzTx/>
              <a:buFontTx/>
              <a:buNone/>
              <a:defRPr/>
            </a:pPr>
            <a:r>
              <a:rPr lang="en-US" altLang="en-US" sz="2400" dirty="0">
                <a:solidFill>
                  <a:srgbClr val="000000"/>
                </a:solidFill>
                <a:latin typeface="+mj-lt"/>
              </a:rPr>
              <a:t>Accounting Period = 3W-1Q-2024</a:t>
            </a:r>
          </a:p>
          <a:p>
            <a:pPr algn="ctr" eaLnBrk="1" hangingPunct="1">
              <a:buClrTx/>
              <a:buSzTx/>
              <a:buFontTx/>
              <a:buNone/>
              <a:defRPr/>
            </a:pPr>
            <a:r>
              <a:rPr lang="en-US" altLang="en-US" sz="2400" dirty="0">
                <a:solidFill>
                  <a:srgbClr val="000000"/>
                </a:solidFill>
                <a:latin typeface="+mj-lt"/>
              </a:rPr>
              <a:t>Offsite Storage Bin # = Jan 2024</a:t>
            </a:r>
          </a:p>
        </p:txBody>
      </p:sp>
      <p:sp>
        <p:nvSpPr>
          <p:cNvPr id="54276" name="Text Box 3">
            <a:extLst>
              <a:ext uri="{FF2B5EF4-FFF2-40B4-BE49-F238E27FC236}">
                <a16:creationId xmlns:a16="http://schemas.microsoft.com/office/drawing/2014/main" id="{E6F7EFEA-AD76-40F9-A4C1-208D6D39E843}"/>
              </a:ext>
            </a:extLst>
          </p:cNvPr>
          <p:cNvSpPr txBox="1">
            <a:spLocks noChangeArrowheads="1"/>
          </p:cNvSpPr>
          <p:nvPr/>
        </p:nvSpPr>
        <p:spPr bwMode="auto">
          <a:xfrm>
            <a:off x="377825" y="5791200"/>
            <a:ext cx="28448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eaLnBrk="1" hangingPunct="1">
              <a:buClrTx/>
              <a:buSzTx/>
              <a:buFontTx/>
              <a:buNone/>
            </a:pPr>
            <a:r>
              <a:rPr lang="en-US" altLang="en-US" sz="2000">
                <a:solidFill>
                  <a:srgbClr val="000000"/>
                </a:solidFill>
              </a:rPr>
              <a:t>Backup could be disk…</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1">
            <a:extLst>
              <a:ext uri="{FF2B5EF4-FFF2-40B4-BE49-F238E27FC236}">
                <a16:creationId xmlns:a16="http://schemas.microsoft.com/office/drawing/2014/main" id="{3AFC54E6-F0F7-4D0A-907A-34037BC4042E}"/>
              </a:ext>
            </a:extLst>
          </p:cNvPr>
          <p:cNvSpPr txBox="1">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eaLnBrk="1" hangingPunct="1">
              <a:buClrTx/>
              <a:buSzTx/>
              <a:buFontTx/>
              <a:buNone/>
              <a:defRPr/>
            </a:pPr>
            <a:r>
              <a:rPr lang="en-US" altLang="en-US" sz="3600" b="1" dirty="0">
                <a:solidFill>
                  <a:schemeClr val="tx1">
                    <a:lumMod val="90000"/>
                    <a:lumOff val="10000"/>
                  </a:schemeClr>
                </a:solidFill>
                <a:latin typeface="+mj-lt"/>
              </a:rPr>
              <a:t>Incremental &amp; Differential Backups</a:t>
            </a:r>
          </a:p>
        </p:txBody>
      </p:sp>
      <p:graphicFrame>
        <p:nvGraphicFramePr>
          <p:cNvPr id="28714" name="Group 42">
            <a:extLst>
              <a:ext uri="{FF2B5EF4-FFF2-40B4-BE49-F238E27FC236}">
                <a16:creationId xmlns:a16="http://schemas.microsoft.com/office/drawing/2014/main" id="{9CF99513-7D18-4004-A8C4-1804797DDF27}"/>
              </a:ext>
            </a:extLst>
          </p:cNvPr>
          <p:cNvGraphicFramePr>
            <a:graphicFrameLocks noGrp="1"/>
          </p:cNvGraphicFramePr>
          <p:nvPr>
            <p:extLst>
              <p:ext uri="{D42A27DB-BD31-4B8C-83A1-F6EECF244321}">
                <p14:modId xmlns:p14="http://schemas.microsoft.com/office/powerpoint/2010/main" val="2511513360"/>
              </p:ext>
            </p:extLst>
          </p:nvPr>
        </p:nvGraphicFramePr>
        <p:xfrm>
          <a:off x="228600" y="1828800"/>
          <a:ext cx="8383588" cy="2390778"/>
        </p:xfrm>
        <a:graphic>
          <a:graphicData uri="http://schemas.openxmlformats.org/drawingml/2006/table">
            <a:tbl>
              <a:tblPr/>
              <a:tblGrid>
                <a:gridCol w="3276600">
                  <a:extLst>
                    <a:ext uri="{9D8B030D-6E8A-4147-A177-3AD203B41FA5}">
                      <a16:colId xmlns:a16="http://schemas.microsoft.com/office/drawing/2014/main" val="20000"/>
                    </a:ext>
                  </a:extLst>
                </a:gridCol>
                <a:gridCol w="1381125">
                  <a:extLst>
                    <a:ext uri="{9D8B030D-6E8A-4147-A177-3AD203B41FA5}">
                      <a16:colId xmlns:a16="http://schemas.microsoft.com/office/drawing/2014/main" val="20001"/>
                    </a:ext>
                  </a:extLst>
                </a:gridCol>
                <a:gridCol w="1941513">
                  <a:extLst>
                    <a:ext uri="{9D8B030D-6E8A-4147-A177-3AD203B41FA5}">
                      <a16:colId xmlns:a16="http://schemas.microsoft.com/office/drawing/2014/main" val="20002"/>
                    </a:ext>
                  </a:extLst>
                </a:gridCol>
                <a:gridCol w="1784350">
                  <a:extLst>
                    <a:ext uri="{9D8B030D-6E8A-4147-A177-3AD203B41FA5}">
                      <a16:colId xmlns:a16="http://schemas.microsoft.com/office/drawing/2014/main" val="20003"/>
                    </a:ext>
                  </a:extLst>
                </a:gridCol>
              </a:tblGrid>
              <a:tr h="398463">
                <a:tc>
                  <a:txBody>
                    <a:bodyPr/>
                    <a:lstStyle/>
                    <a:p>
                      <a:pPr marL="0" marR="0" lvl="0" indent="0" algn="ctr"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1" i="0" u="none" strike="noStrike" cap="none" normalizeH="0" baseline="0" dirty="0">
                          <a:ln>
                            <a:noFill/>
                          </a:ln>
                          <a:solidFill>
                            <a:srgbClr val="000000"/>
                          </a:solidFill>
                          <a:effectLst/>
                          <a:latin typeface="Arial" charset="0"/>
                        </a:rPr>
                        <a:t>Daily Events</a:t>
                      </a:r>
                    </a:p>
                  </a:txBody>
                  <a:tcPr marL="90000" marR="90000" marT="64440" marB="46800" horzOverflow="overflow">
                    <a:lnL w="2844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2844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1" i="0" u="none" strike="noStrike" cap="none" normalizeH="0" baseline="0">
                          <a:ln>
                            <a:noFill/>
                          </a:ln>
                          <a:solidFill>
                            <a:srgbClr val="000000"/>
                          </a:solidFill>
                          <a:effectLst/>
                          <a:latin typeface="Arial" charset="0"/>
                        </a:rPr>
                        <a:t>Full</a:t>
                      </a:r>
                    </a:p>
                  </a:txBody>
                  <a:tcPr marL="90000" marR="90000" marT="6444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2844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1" i="0" u="none" strike="noStrike" cap="none" normalizeH="0" baseline="0">
                          <a:ln>
                            <a:noFill/>
                          </a:ln>
                          <a:solidFill>
                            <a:srgbClr val="000000"/>
                          </a:solidFill>
                          <a:effectLst/>
                          <a:latin typeface="Arial" charset="0"/>
                        </a:rPr>
                        <a:t>Differential</a:t>
                      </a:r>
                    </a:p>
                  </a:txBody>
                  <a:tcPr marL="90000" marR="90000" marT="6444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2844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1" i="0" u="none" strike="noStrike" cap="none" normalizeH="0" baseline="0">
                          <a:ln>
                            <a:noFill/>
                          </a:ln>
                          <a:solidFill>
                            <a:srgbClr val="000000"/>
                          </a:solidFill>
                          <a:effectLst/>
                          <a:latin typeface="Arial" charset="0"/>
                        </a:rPr>
                        <a:t>Incremental</a:t>
                      </a:r>
                    </a:p>
                  </a:txBody>
                  <a:tcPr marL="90000" marR="90000" marT="64440" marB="46800" horzOverflow="overflow">
                    <a:lnL w="12600" cap="flat" cmpd="sng" algn="ctr">
                      <a:solidFill>
                        <a:srgbClr val="000000"/>
                      </a:solidFill>
                      <a:prstDash val="solid"/>
                      <a:round/>
                      <a:headEnd type="none" w="med" len="med"/>
                      <a:tailEnd type="none" w="med" len="med"/>
                    </a:lnL>
                    <a:lnR w="28440" cap="flat" cmpd="sng" algn="ctr">
                      <a:solidFill>
                        <a:srgbClr val="000000"/>
                      </a:solidFill>
                      <a:prstDash val="solid"/>
                      <a:round/>
                      <a:headEnd type="none" w="med" len="med"/>
                      <a:tailEnd type="none" w="med" len="med"/>
                    </a:lnR>
                    <a:lnT w="2844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98463">
                <a:tc>
                  <a:txBody>
                    <a:bodyPr/>
                    <a:lstStyle/>
                    <a:p>
                      <a:pPr marL="0" marR="0" lvl="0" indent="0" algn="l"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1" i="0" u="none" strike="noStrike" cap="none" normalizeH="0" baseline="0">
                          <a:ln>
                            <a:noFill/>
                          </a:ln>
                          <a:solidFill>
                            <a:srgbClr val="000000"/>
                          </a:solidFill>
                          <a:effectLst/>
                          <a:latin typeface="Arial" charset="0"/>
                        </a:rPr>
                        <a:t>Monday: Full Backup</a:t>
                      </a:r>
                    </a:p>
                  </a:txBody>
                  <a:tcPr marL="90000" marR="90000" marT="64440" marB="46800" horzOverflow="overflow">
                    <a:lnL w="2844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0" i="0" u="none" strike="noStrike" cap="none" normalizeH="0" baseline="0">
                          <a:ln>
                            <a:noFill/>
                          </a:ln>
                          <a:solidFill>
                            <a:srgbClr val="000000"/>
                          </a:solidFill>
                          <a:effectLst/>
                          <a:latin typeface="Arial" charset="0"/>
                        </a:rPr>
                        <a:t>Monday</a:t>
                      </a:r>
                    </a:p>
                  </a:txBody>
                  <a:tcPr marL="90000" marR="90000" marT="6444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0" i="0" u="none" strike="noStrike" cap="none" normalizeH="0" baseline="0">
                          <a:ln>
                            <a:noFill/>
                          </a:ln>
                          <a:solidFill>
                            <a:srgbClr val="000000"/>
                          </a:solidFill>
                          <a:effectLst/>
                          <a:latin typeface="Arial" charset="0"/>
                        </a:rPr>
                        <a:t>Monday</a:t>
                      </a:r>
                    </a:p>
                  </a:txBody>
                  <a:tcPr marL="90000" marR="90000" marT="6444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0" i="0" u="none" strike="noStrike" cap="none" normalizeH="0" baseline="0">
                          <a:ln>
                            <a:noFill/>
                          </a:ln>
                          <a:solidFill>
                            <a:srgbClr val="000000"/>
                          </a:solidFill>
                          <a:effectLst/>
                          <a:latin typeface="Arial" charset="0"/>
                        </a:rPr>
                        <a:t>Monday</a:t>
                      </a:r>
                    </a:p>
                  </a:txBody>
                  <a:tcPr marL="90000" marR="90000" marT="64440" marB="46800" horzOverflow="overflow">
                    <a:lnL w="12600" cap="flat" cmpd="sng" algn="ctr">
                      <a:solidFill>
                        <a:srgbClr val="000000"/>
                      </a:solidFill>
                      <a:prstDash val="solid"/>
                      <a:round/>
                      <a:headEnd type="none" w="med" len="med"/>
                      <a:tailEnd type="none" w="med" len="med"/>
                    </a:lnL>
                    <a:lnR w="2844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1"/>
                  </a:ext>
                </a:extLst>
              </a:tr>
              <a:tr h="398463">
                <a:tc>
                  <a:txBody>
                    <a:bodyPr/>
                    <a:lstStyle/>
                    <a:p>
                      <a:pPr marL="0" marR="0" lvl="0" indent="0" algn="l"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1" i="0" u="none" strike="noStrike" cap="none" normalizeH="0" baseline="0">
                          <a:ln>
                            <a:noFill/>
                          </a:ln>
                          <a:solidFill>
                            <a:srgbClr val="000000"/>
                          </a:solidFill>
                          <a:effectLst/>
                          <a:latin typeface="Arial" charset="0"/>
                        </a:rPr>
                        <a:t>Tuesday: A Changes</a:t>
                      </a:r>
                    </a:p>
                  </a:txBody>
                  <a:tcPr marL="90000" marR="90000" marT="64440" marB="46800" horzOverflow="overflow">
                    <a:lnL w="2844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0" i="0" u="none" strike="noStrike" cap="none" normalizeH="0" baseline="0">
                          <a:ln>
                            <a:noFill/>
                          </a:ln>
                          <a:solidFill>
                            <a:srgbClr val="000000"/>
                          </a:solidFill>
                          <a:effectLst/>
                          <a:latin typeface="Arial" charset="0"/>
                        </a:rPr>
                        <a:t>Tuesday</a:t>
                      </a:r>
                    </a:p>
                  </a:txBody>
                  <a:tcPr marL="90000" marR="90000" marT="6444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0" i="0" u="none" strike="noStrike" cap="none" normalizeH="0" baseline="0">
                          <a:ln>
                            <a:noFill/>
                          </a:ln>
                          <a:solidFill>
                            <a:srgbClr val="000000"/>
                          </a:solidFill>
                          <a:effectLst/>
                          <a:latin typeface="Arial" charset="0"/>
                        </a:rPr>
                        <a:t>Saves A</a:t>
                      </a:r>
                    </a:p>
                  </a:txBody>
                  <a:tcPr marL="90000" marR="90000" marT="6444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0" i="0" u="none" strike="noStrike" cap="none" normalizeH="0" baseline="0">
                          <a:ln>
                            <a:noFill/>
                          </a:ln>
                          <a:solidFill>
                            <a:srgbClr val="000000"/>
                          </a:solidFill>
                          <a:effectLst/>
                          <a:latin typeface="Arial" charset="0"/>
                        </a:rPr>
                        <a:t>Saves A</a:t>
                      </a:r>
                    </a:p>
                  </a:txBody>
                  <a:tcPr marL="90000" marR="90000" marT="64440" marB="46800" horzOverflow="overflow">
                    <a:lnL w="12600" cap="flat" cmpd="sng" algn="ctr">
                      <a:solidFill>
                        <a:srgbClr val="000000"/>
                      </a:solidFill>
                      <a:prstDash val="solid"/>
                      <a:round/>
                      <a:headEnd type="none" w="med" len="med"/>
                      <a:tailEnd type="none" w="med" len="med"/>
                    </a:lnL>
                    <a:lnR w="2844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2"/>
                  </a:ext>
                </a:extLst>
              </a:tr>
              <a:tr h="398463">
                <a:tc>
                  <a:txBody>
                    <a:bodyPr/>
                    <a:lstStyle/>
                    <a:p>
                      <a:pPr marL="0" marR="0" lvl="0" indent="0" algn="l"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1" i="0" u="none" strike="noStrike" cap="none" normalizeH="0" baseline="0">
                          <a:ln>
                            <a:noFill/>
                          </a:ln>
                          <a:solidFill>
                            <a:srgbClr val="000000"/>
                          </a:solidFill>
                          <a:effectLst/>
                          <a:latin typeface="Arial" charset="0"/>
                        </a:rPr>
                        <a:t>Wednesday: B Changes</a:t>
                      </a:r>
                    </a:p>
                  </a:txBody>
                  <a:tcPr marL="90000" marR="90000" marT="64440" marB="46800" horzOverflow="overflow">
                    <a:lnL w="2844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0" i="0" u="none" strike="noStrike" cap="none" normalizeH="0" baseline="0">
                          <a:ln>
                            <a:noFill/>
                          </a:ln>
                          <a:solidFill>
                            <a:srgbClr val="000000"/>
                          </a:solidFill>
                          <a:effectLst/>
                          <a:latin typeface="Arial" charset="0"/>
                        </a:rPr>
                        <a:t>Wed’day</a:t>
                      </a:r>
                    </a:p>
                  </a:txBody>
                  <a:tcPr marL="90000" marR="90000" marT="6444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0" i="0" u="none" strike="noStrike" cap="none" normalizeH="0" baseline="0">
                          <a:ln>
                            <a:noFill/>
                          </a:ln>
                          <a:solidFill>
                            <a:srgbClr val="000000"/>
                          </a:solidFill>
                          <a:effectLst/>
                          <a:latin typeface="Arial" charset="0"/>
                        </a:rPr>
                        <a:t>Saves A + B</a:t>
                      </a:r>
                    </a:p>
                  </a:txBody>
                  <a:tcPr marL="90000" marR="90000" marT="6444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0" i="0" u="none" strike="noStrike" cap="none" normalizeH="0" baseline="0">
                          <a:ln>
                            <a:noFill/>
                          </a:ln>
                          <a:solidFill>
                            <a:srgbClr val="000000"/>
                          </a:solidFill>
                          <a:effectLst/>
                          <a:latin typeface="Arial" charset="0"/>
                        </a:rPr>
                        <a:t>Saves B</a:t>
                      </a:r>
                    </a:p>
                  </a:txBody>
                  <a:tcPr marL="90000" marR="90000" marT="64440" marB="46800" horzOverflow="overflow">
                    <a:lnL w="12600" cap="flat" cmpd="sng" algn="ctr">
                      <a:solidFill>
                        <a:srgbClr val="000000"/>
                      </a:solidFill>
                      <a:prstDash val="solid"/>
                      <a:round/>
                      <a:headEnd type="none" w="med" len="med"/>
                      <a:tailEnd type="none" w="med" len="med"/>
                    </a:lnL>
                    <a:lnR w="2844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3"/>
                  </a:ext>
                </a:extLst>
              </a:tr>
              <a:tr h="398463">
                <a:tc>
                  <a:txBody>
                    <a:bodyPr/>
                    <a:lstStyle/>
                    <a:p>
                      <a:pPr marL="0" marR="0" lvl="0" indent="0" algn="l"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1" i="0" u="none" strike="noStrike" cap="none" normalizeH="0" baseline="0">
                          <a:ln>
                            <a:noFill/>
                          </a:ln>
                          <a:solidFill>
                            <a:srgbClr val="000000"/>
                          </a:solidFill>
                          <a:effectLst/>
                          <a:latin typeface="Arial" charset="0"/>
                        </a:rPr>
                        <a:t>Thursday: C Changes</a:t>
                      </a:r>
                    </a:p>
                  </a:txBody>
                  <a:tcPr marL="90000" marR="90000" marT="64440" marB="46800" horzOverflow="overflow">
                    <a:lnL w="2844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0" i="0" u="none" strike="noStrike" cap="none" normalizeH="0" baseline="0">
                          <a:ln>
                            <a:noFill/>
                          </a:ln>
                          <a:solidFill>
                            <a:srgbClr val="000000"/>
                          </a:solidFill>
                          <a:effectLst/>
                          <a:latin typeface="Arial" charset="0"/>
                        </a:rPr>
                        <a:t>Thursday</a:t>
                      </a:r>
                    </a:p>
                  </a:txBody>
                  <a:tcPr marL="90000" marR="90000" marT="6444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0" i="0" u="none" strike="noStrike" cap="none" normalizeH="0" baseline="0">
                          <a:ln>
                            <a:noFill/>
                          </a:ln>
                          <a:solidFill>
                            <a:srgbClr val="000000"/>
                          </a:solidFill>
                          <a:effectLst/>
                          <a:latin typeface="Arial" charset="0"/>
                        </a:rPr>
                        <a:t>Saves A+B+C</a:t>
                      </a:r>
                    </a:p>
                  </a:txBody>
                  <a:tcPr marL="90000" marR="90000" marT="6444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0" i="0" u="none" strike="noStrike" cap="none" normalizeH="0" baseline="0">
                          <a:ln>
                            <a:noFill/>
                          </a:ln>
                          <a:solidFill>
                            <a:srgbClr val="000000"/>
                          </a:solidFill>
                          <a:effectLst/>
                          <a:latin typeface="Arial" charset="0"/>
                        </a:rPr>
                        <a:t>Saves C</a:t>
                      </a:r>
                    </a:p>
                  </a:txBody>
                  <a:tcPr marL="90000" marR="90000" marT="64440" marB="46800" horzOverflow="overflow">
                    <a:lnL w="12600" cap="flat" cmpd="sng" algn="ctr">
                      <a:solidFill>
                        <a:srgbClr val="000000"/>
                      </a:solidFill>
                      <a:prstDash val="solid"/>
                      <a:round/>
                      <a:headEnd type="none" w="med" len="med"/>
                      <a:tailEnd type="none" w="med" len="med"/>
                    </a:lnL>
                    <a:lnR w="2844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4"/>
                  </a:ext>
                </a:extLst>
              </a:tr>
              <a:tr h="398463">
                <a:tc>
                  <a:txBody>
                    <a:bodyPr/>
                    <a:lstStyle/>
                    <a:p>
                      <a:pPr marL="0" marR="0" lvl="0" indent="0" algn="l"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1" i="0" u="none" strike="noStrike" cap="none" normalizeH="0" baseline="0">
                          <a:ln>
                            <a:noFill/>
                          </a:ln>
                          <a:solidFill>
                            <a:srgbClr val="000000"/>
                          </a:solidFill>
                          <a:effectLst/>
                          <a:latin typeface="Arial" charset="0"/>
                        </a:rPr>
                        <a:t>Friday: Full Backup</a:t>
                      </a:r>
                    </a:p>
                  </a:txBody>
                  <a:tcPr marL="90000" marR="90000" marT="64440" marB="46800" horzOverflow="overflow">
                    <a:lnL w="2844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2844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0" i="0" u="none" strike="noStrike" cap="none" normalizeH="0" baseline="0">
                          <a:ln>
                            <a:noFill/>
                          </a:ln>
                          <a:solidFill>
                            <a:srgbClr val="000000"/>
                          </a:solidFill>
                          <a:effectLst/>
                          <a:latin typeface="Arial" charset="0"/>
                        </a:rPr>
                        <a:t>Friday</a:t>
                      </a:r>
                    </a:p>
                  </a:txBody>
                  <a:tcPr marL="90000" marR="90000" marT="6444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2844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0" i="0" u="none" strike="noStrike" cap="none" normalizeH="0" baseline="0">
                          <a:ln>
                            <a:noFill/>
                          </a:ln>
                          <a:solidFill>
                            <a:srgbClr val="000000"/>
                          </a:solidFill>
                          <a:effectLst/>
                          <a:latin typeface="Arial" charset="0"/>
                        </a:rPr>
                        <a:t>Friday</a:t>
                      </a:r>
                    </a:p>
                  </a:txBody>
                  <a:tcPr marL="90000" marR="90000" marT="6444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2844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0" i="0" u="none" strike="noStrike" cap="none" normalizeH="0" baseline="0" dirty="0">
                          <a:ln>
                            <a:noFill/>
                          </a:ln>
                          <a:solidFill>
                            <a:srgbClr val="000000"/>
                          </a:solidFill>
                          <a:effectLst/>
                          <a:latin typeface="Arial" charset="0"/>
                        </a:rPr>
                        <a:t>Friday</a:t>
                      </a:r>
                    </a:p>
                  </a:txBody>
                  <a:tcPr marL="90000" marR="90000" marT="64440" marB="46800" horzOverflow="overflow">
                    <a:lnL w="12600" cap="flat" cmpd="sng" algn="ctr">
                      <a:solidFill>
                        <a:srgbClr val="000000"/>
                      </a:solidFill>
                      <a:prstDash val="solid"/>
                      <a:round/>
                      <a:headEnd type="none" w="med" len="med"/>
                      <a:tailEnd type="none" w="med" len="med"/>
                    </a:lnL>
                    <a:lnR w="2844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2844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5"/>
                  </a:ext>
                </a:extLst>
              </a:tr>
            </a:tbl>
          </a:graphicData>
        </a:graphic>
      </p:graphicFrame>
      <p:sp>
        <p:nvSpPr>
          <p:cNvPr id="53288" name="Text Box 85">
            <a:extLst>
              <a:ext uri="{FF2B5EF4-FFF2-40B4-BE49-F238E27FC236}">
                <a16:creationId xmlns:a16="http://schemas.microsoft.com/office/drawing/2014/main" id="{0F5DA753-D22F-4A8E-BF54-FE62607E0CAD}"/>
              </a:ext>
            </a:extLst>
          </p:cNvPr>
          <p:cNvSpPr txBox="1">
            <a:spLocks noChangeArrowheads="1"/>
          </p:cNvSpPr>
          <p:nvPr/>
        </p:nvSpPr>
        <p:spPr bwMode="auto">
          <a:xfrm>
            <a:off x="457200" y="4419600"/>
            <a:ext cx="8229600" cy="186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9pPr>
          </a:lstStyle>
          <a:p>
            <a:pPr eaLnBrk="1" hangingPunct="1">
              <a:lnSpc>
                <a:spcPct val="90000"/>
              </a:lnSpc>
              <a:spcBef>
                <a:spcPts val="700"/>
              </a:spcBef>
              <a:buClrTx/>
              <a:buSzPct val="75000"/>
              <a:buFont typeface="Wingdings" pitchFamily="2" charset="2"/>
              <a:buChar char=""/>
              <a:defRPr/>
            </a:pPr>
            <a:r>
              <a:rPr lang="en-US" altLang="en-US" sz="2400" dirty="0">
                <a:solidFill>
                  <a:srgbClr val="000000"/>
                </a:solidFill>
                <a:latin typeface="+mj-lt"/>
              </a:rPr>
              <a:t>If a failure occurs on Thursday, what needs to be reloaded for Full, Differential, Incremental?</a:t>
            </a:r>
          </a:p>
          <a:p>
            <a:pPr eaLnBrk="1" hangingPunct="1">
              <a:lnSpc>
                <a:spcPct val="90000"/>
              </a:lnSpc>
              <a:spcBef>
                <a:spcPts val="700"/>
              </a:spcBef>
              <a:buClrTx/>
              <a:buSzPct val="75000"/>
              <a:buFont typeface="Wingdings" pitchFamily="2" charset="2"/>
              <a:buChar char=""/>
              <a:defRPr/>
            </a:pPr>
            <a:r>
              <a:rPr lang="en-US" altLang="en-US" sz="2400" dirty="0">
                <a:solidFill>
                  <a:srgbClr val="000000"/>
                </a:solidFill>
                <a:latin typeface="+mj-lt"/>
              </a:rPr>
              <a:t>Which methods take longer to backup? To reload?</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1">
            <a:extLst>
              <a:ext uri="{FF2B5EF4-FFF2-40B4-BE49-F238E27FC236}">
                <a16:creationId xmlns:a16="http://schemas.microsoft.com/office/drawing/2014/main" id="{2A8D5A3F-BD05-4BFB-AD79-8554E2EFDE80}"/>
              </a:ext>
            </a:extLst>
          </p:cNvPr>
          <p:cNvSpPr txBox="1">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eaLnBrk="1" hangingPunct="1">
              <a:buClrTx/>
              <a:buSzTx/>
              <a:buFontTx/>
              <a:buNone/>
              <a:defRPr/>
            </a:pPr>
            <a:r>
              <a:rPr lang="en-US" altLang="en-US" sz="3600" b="1" dirty="0">
                <a:solidFill>
                  <a:schemeClr val="tx1">
                    <a:lumMod val="90000"/>
                    <a:lumOff val="10000"/>
                  </a:schemeClr>
                </a:solidFill>
                <a:latin typeface="+mj-lt"/>
              </a:rPr>
              <a:t>Backup Rotation:</a:t>
            </a:r>
            <a:br>
              <a:rPr lang="en-US" altLang="en-US" sz="3600" b="1" dirty="0">
                <a:solidFill>
                  <a:schemeClr val="tx1">
                    <a:lumMod val="90000"/>
                    <a:lumOff val="10000"/>
                  </a:schemeClr>
                </a:solidFill>
                <a:latin typeface="+mj-lt"/>
              </a:rPr>
            </a:br>
            <a:r>
              <a:rPr lang="en-US" altLang="en-US" sz="3600" b="1" dirty="0">
                <a:solidFill>
                  <a:schemeClr val="tx1">
                    <a:lumMod val="90000"/>
                    <a:lumOff val="10000"/>
                  </a:schemeClr>
                </a:solidFill>
                <a:latin typeface="+mj-lt"/>
              </a:rPr>
              <a:t>Grandfather/Father/Son</a:t>
            </a:r>
          </a:p>
        </p:txBody>
      </p:sp>
      <p:sp>
        <p:nvSpPr>
          <p:cNvPr id="52227" name="AutoShape 2">
            <a:extLst>
              <a:ext uri="{FF2B5EF4-FFF2-40B4-BE49-F238E27FC236}">
                <a16:creationId xmlns:a16="http://schemas.microsoft.com/office/drawing/2014/main" id="{74B75D6D-1691-4CCD-A8FB-C9CB441A6D83}"/>
              </a:ext>
            </a:extLst>
          </p:cNvPr>
          <p:cNvSpPr>
            <a:spLocks noChangeArrowheads="1"/>
          </p:cNvSpPr>
          <p:nvPr/>
        </p:nvSpPr>
        <p:spPr bwMode="auto">
          <a:xfrm>
            <a:off x="1676400" y="1752600"/>
            <a:ext cx="914400" cy="762000"/>
          </a:xfrm>
          <a:prstGeom prst="flowChartMagneticTape">
            <a:avLst/>
          </a:prstGeom>
          <a:solidFill>
            <a:srgbClr val="D3D3D3"/>
          </a:solidFill>
          <a:ln w="9360">
            <a:solidFill>
              <a:srgbClr val="000000"/>
            </a:solidFill>
            <a:miter lim="800000"/>
            <a:headEnd/>
            <a:tailEnd/>
          </a:ln>
        </p:spPr>
        <p:txBody>
          <a:bodyPr wrap="none" anchor="ctr"/>
          <a:lstStyle/>
          <a:p>
            <a:pPr>
              <a:buClrTx/>
              <a:buSzTx/>
              <a:buFontTx/>
              <a:buNone/>
            </a:pPr>
            <a:endParaRPr lang="en-US" altLang="en-US">
              <a:solidFill>
                <a:schemeClr val="tx1"/>
              </a:solidFill>
            </a:endParaRPr>
          </a:p>
        </p:txBody>
      </p:sp>
      <p:sp>
        <p:nvSpPr>
          <p:cNvPr id="52228" name="Text Box 3">
            <a:extLst>
              <a:ext uri="{FF2B5EF4-FFF2-40B4-BE49-F238E27FC236}">
                <a16:creationId xmlns:a16="http://schemas.microsoft.com/office/drawing/2014/main" id="{E36717E0-9E61-4A98-9501-038D57D5D5B7}"/>
              </a:ext>
            </a:extLst>
          </p:cNvPr>
          <p:cNvSpPr txBox="1">
            <a:spLocks noChangeArrowheads="1"/>
          </p:cNvSpPr>
          <p:nvPr/>
        </p:nvSpPr>
        <p:spPr bwMode="auto">
          <a:xfrm>
            <a:off x="136525" y="1941513"/>
            <a:ext cx="14033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eaLnBrk="1" hangingPunct="1">
              <a:buClrTx/>
              <a:buSzTx/>
              <a:buFontTx/>
              <a:buNone/>
            </a:pPr>
            <a:r>
              <a:rPr lang="en-US" altLang="en-US">
                <a:solidFill>
                  <a:srgbClr val="000000"/>
                </a:solidFill>
              </a:rPr>
              <a:t>Grandfather</a:t>
            </a:r>
          </a:p>
        </p:txBody>
      </p:sp>
      <p:sp>
        <p:nvSpPr>
          <p:cNvPr id="52229" name="AutoShape 4">
            <a:extLst>
              <a:ext uri="{FF2B5EF4-FFF2-40B4-BE49-F238E27FC236}">
                <a16:creationId xmlns:a16="http://schemas.microsoft.com/office/drawing/2014/main" id="{507751F2-9C1D-42D2-895A-B9023BCFB60C}"/>
              </a:ext>
            </a:extLst>
          </p:cNvPr>
          <p:cNvSpPr>
            <a:spLocks noChangeArrowheads="1"/>
          </p:cNvSpPr>
          <p:nvPr/>
        </p:nvSpPr>
        <p:spPr bwMode="auto">
          <a:xfrm>
            <a:off x="2819400" y="1752600"/>
            <a:ext cx="914400" cy="762000"/>
          </a:xfrm>
          <a:prstGeom prst="flowChartMagneticTape">
            <a:avLst/>
          </a:prstGeom>
          <a:solidFill>
            <a:srgbClr val="D3D3D3"/>
          </a:solidFill>
          <a:ln w="9360">
            <a:solidFill>
              <a:srgbClr val="000000"/>
            </a:solidFill>
            <a:miter lim="800000"/>
            <a:headEnd/>
            <a:tailEnd/>
          </a:ln>
        </p:spPr>
        <p:txBody>
          <a:bodyPr wrap="none" anchor="ctr"/>
          <a:lstStyle/>
          <a:p>
            <a:pPr>
              <a:buClrTx/>
              <a:buSzTx/>
              <a:buFontTx/>
              <a:buNone/>
            </a:pPr>
            <a:endParaRPr lang="en-US" altLang="en-US">
              <a:solidFill>
                <a:schemeClr val="tx1"/>
              </a:solidFill>
            </a:endParaRPr>
          </a:p>
        </p:txBody>
      </p:sp>
      <p:sp>
        <p:nvSpPr>
          <p:cNvPr id="52230" name="AutoShape 5">
            <a:extLst>
              <a:ext uri="{FF2B5EF4-FFF2-40B4-BE49-F238E27FC236}">
                <a16:creationId xmlns:a16="http://schemas.microsoft.com/office/drawing/2014/main" id="{394B47C3-7600-4D0F-BFDB-234243A4FE4C}"/>
              </a:ext>
            </a:extLst>
          </p:cNvPr>
          <p:cNvSpPr>
            <a:spLocks noChangeArrowheads="1"/>
          </p:cNvSpPr>
          <p:nvPr/>
        </p:nvSpPr>
        <p:spPr bwMode="auto">
          <a:xfrm>
            <a:off x="3886200" y="1752600"/>
            <a:ext cx="914400" cy="762000"/>
          </a:xfrm>
          <a:prstGeom prst="flowChartMagneticTape">
            <a:avLst/>
          </a:prstGeom>
          <a:solidFill>
            <a:srgbClr val="D3D3D3"/>
          </a:solidFill>
          <a:ln w="9360">
            <a:solidFill>
              <a:srgbClr val="000000"/>
            </a:solidFill>
            <a:miter lim="800000"/>
            <a:headEnd/>
            <a:tailEnd/>
          </a:ln>
        </p:spPr>
        <p:txBody>
          <a:bodyPr wrap="none" anchor="ctr"/>
          <a:lstStyle/>
          <a:p>
            <a:pPr>
              <a:buClrTx/>
              <a:buSzTx/>
              <a:buFontTx/>
              <a:buNone/>
            </a:pPr>
            <a:endParaRPr lang="en-US" altLang="en-US">
              <a:solidFill>
                <a:schemeClr val="tx1"/>
              </a:solidFill>
            </a:endParaRPr>
          </a:p>
        </p:txBody>
      </p:sp>
      <p:sp>
        <p:nvSpPr>
          <p:cNvPr id="52231" name="AutoShape 6">
            <a:extLst>
              <a:ext uri="{FF2B5EF4-FFF2-40B4-BE49-F238E27FC236}">
                <a16:creationId xmlns:a16="http://schemas.microsoft.com/office/drawing/2014/main" id="{6BC27DAF-220D-42AA-BE34-0F81240004AB}"/>
              </a:ext>
            </a:extLst>
          </p:cNvPr>
          <p:cNvSpPr>
            <a:spLocks noChangeArrowheads="1"/>
          </p:cNvSpPr>
          <p:nvPr/>
        </p:nvSpPr>
        <p:spPr bwMode="auto">
          <a:xfrm>
            <a:off x="4953000" y="1752600"/>
            <a:ext cx="914400" cy="762000"/>
          </a:xfrm>
          <a:prstGeom prst="flowChartMagneticTape">
            <a:avLst/>
          </a:prstGeom>
          <a:solidFill>
            <a:srgbClr val="D3D3D3"/>
          </a:solidFill>
          <a:ln w="9360">
            <a:solidFill>
              <a:srgbClr val="000000"/>
            </a:solidFill>
            <a:miter lim="800000"/>
            <a:headEnd/>
            <a:tailEnd/>
          </a:ln>
        </p:spPr>
        <p:txBody>
          <a:bodyPr wrap="none" anchor="ctr"/>
          <a:lstStyle/>
          <a:p>
            <a:pPr>
              <a:buClrTx/>
              <a:buSzTx/>
              <a:buFontTx/>
              <a:buNone/>
            </a:pPr>
            <a:endParaRPr lang="en-US" altLang="en-US">
              <a:solidFill>
                <a:schemeClr val="tx1"/>
              </a:solidFill>
            </a:endParaRPr>
          </a:p>
        </p:txBody>
      </p:sp>
      <p:sp>
        <p:nvSpPr>
          <p:cNvPr id="52232" name="AutoShape 7">
            <a:extLst>
              <a:ext uri="{FF2B5EF4-FFF2-40B4-BE49-F238E27FC236}">
                <a16:creationId xmlns:a16="http://schemas.microsoft.com/office/drawing/2014/main" id="{68B640E7-38DE-4AEE-AFE0-8C3A3DBA7B43}"/>
              </a:ext>
            </a:extLst>
          </p:cNvPr>
          <p:cNvSpPr>
            <a:spLocks noChangeArrowheads="1"/>
          </p:cNvSpPr>
          <p:nvPr/>
        </p:nvSpPr>
        <p:spPr bwMode="auto">
          <a:xfrm>
            <a:off x="6019800" y="1752600"/>
            <a:ext cx="914400" cy="762000"/>
          </a:xfrm>
          <a:prstGeom prst="flowChartMagneticTape">
            <a:avLst/>
          </a:prstGeom>
          <a:solidFill>
            <a:srgbClr val="D3D3D3"/>
          </a:solidFill>
          <a:ln w="9360">
            <a:solidFill>
              <a:srgbClr val="000000"/>
            </a:solidFill>
            <a:miter lim="800000"/>
            <a:headEnd/>
            <a:tailEnd/>
          </a:ln>
        </p:spPr>
        <p:txBody>
          <a:bodyPr wrap="none" anchor="ctr"/>
          <a:lstStyle/>
          <a:p>
            <a:pPr>
              <a:buClrTx/>
              <a:buSzTx/>
              <a:buFontTx/>
              <a:buNone/>
            </a:pPr>
            <a:endParaRPr lang="en-US" altLang="en-US">
              <a:solidFill>
                <a:schemeClr val="tx1"/>
              </a:solidFill>
            </a:endParaRPr>
          </a:p>
        </p:txBody>
      </p:sp>
      <p:sp>
        <p:nvSpPr>
          <p:cNvPr id="52233" name="Text Box 8">
            <a:extLst>
              <a:ext uri="{FF2B5EF4-FFF2-40B4-BE49-F238E27FC236}">
                <a16:creationId xmlns:a16="http://schemas.microsoft.com/office/drawing/2014/main" id="{C7E2F955-F1AF-4456-AA08-A43071C94C02}"/>
              </a:ext>
            </a:extLst>
          </p:cNvPr>
          <p:cNvSpPr txBox="1">
            <a:spLocks noChangeArrowheads="1"/>
          </p:cNvSpPr>
          <p:nvPr/>
        </p:nvSpPr>
        <p:spPr bwMode="auto">
          <a:xfrm>
            <a:off x="1730375" y="2551113"/>
            <a:ext cx="5375275"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eaLnBrk="1" hangingPunct="1">
              <a:buClrTx/>
              <a:buSzTx/>
              <a:buFontTx/>
              <a:buNone/>
            </a:pPr>
            <a:r>
              <a:rPr lang="en-US" altLang="en-US" dirty="0">
                <a:solidFill>
                  <a:srgbClr val="000000"/>
                </a:solidFill>
              </a:rPr>
              <a:t>Dec ‘23      Jan ‘24      Feb ‘24     Mar ‘24     Apr ‘24</a:t>
            </a:r>
          </a:p>
        </p:txBody>
      </p:sp>
      <p:sp>
        <p:nvSpPr>
          <p:cNvPr id="52234" name="AutoShape 9">
            <a:extLst>
              <a:ext uri="{FF2B5EF4-FFF2-40B4-BE49-F238E27FC236}">
                <a16:creationId xmlns:a16="http://schemas.microsoft.com/office/drawing/2014/main" id="{ABABD975-3CBF-4D13-B555-F0CC20D52E3F}"/>
              </a:ext>
            </a:extLst>
          </p:cNvPr>
          <p:cNvSpPr>
            <a:spLocks noChangeArrowheads="1"/>
          </p:cNvSpPr>
          <p:nvPr/>
        </p:nvSpPr>
        <p:spPr bwMode="auto">
          <a:xfrm>
            <a:off x="1828800" y="3276600"/>
            <a:ext cx="914400" cy="762000"/>
          </a:xfrm>
          <a:prstGeom prst="flowChartMagneticTape">
            <a:avLst/>
          </a:prstGeom>
          <a:solidFill>
            <a:srgbClr val="D3D3D3"/>
          </a:solidFill>
          <a:ln w="9360">
            <a:solidFill>
              <a:srgbClr val="000000"/>
            </a:solidFill>
            <a:miter lim="800000"/>
            <a:headEnd/>
            <a:tailEnd/>
          </a:ln>
        </p:spPr>
        <p:txBody>
          <a:bodyPr wrap="none" anchor="ctr"/>
          <a:lstStyle/>
          <a:p>
            <a:pPr>
              <a:buClrTx/>
              <a:buSzTx/>
              <a:buFontTx/>
              <a:buNone/>
            </a:pPr>
            <a:endParaRPr lang="en-US" altLang="en-US">
              <a:solidFill>
                <a:schemeClr val="tx1"/>
              </a:solidFill>
            </a:endParaRPr>
          </a:p>
        </p:txBody>
      </p:sp>
      <p:sp>
        <p:nvSpPr>
          <p:cNvPr id="52235" name="AutoShape 10">
            <a:extLst>
              <a:ext uri="{FF2B5EF4-FFF2-40B4-BE49-F238E27FC236}">
                <a16:creationId xmlns:a16="http://schemas.microsoft.com/office/drawing/2014/main" id="{306E5A9D-A7C1-4589-BBCF-D6ECFC80C81A}"/>
              </a:ext>
            </a:extLst>
          </p:cNvPr>
          <p:cNvSpPr>
            <a:spLocks noChangeArrowheads="1"/>
          </p:cNvSpPr>
          <p:nvPr/>
        </p:nvSpPr>
        <p:spPr bwMode="auto">
          <a:xfrm>
            <a:off x="3048000" y="3276600"/>
            <a:ext cx="914400" cy="762000"/>
          </a:xfrm>
          <a:prstGeom prst="flowChartMagneticTape">
            <a:avLst/>
          </a:prstGeom>
          <a:solidFill>
            <a:srgbClr val="D3D3D3"/>
          </a:solidFill>
          <a:ln w="9360">
            <a:solidFill>
              <a:srgbClr val="000000"/>
            </a:solidFill>
            <a:miter lim="800000"/>
            <a:headEnd/>
            <a:tailEnd/>
          </a:ln>
        </p:spPr>
        <p:txBody>
          <a:bodyPr wrap="none" anchor="ctr"/>
          <a:lstStyle/>
          <a:p>
            <a:pPr>
              <a:buClrTx/>
              <a:buSzTx/>
              <a:buFontTx/>
              <a:buNone/>
            </a:pPr>
            <a:endParaRPr lang="en-US" altLang="en-US">
              <a:solidFill>
                <a:schemeClr val="tx1"/>
              </a:solidFill>
            </a:endParaRPr>
          </a:p>
        </p:txBody>
      </p:sp>
      <p:sp>
        <p:nvSpPr>
          <p:cNvPr id="52236" name="AutoShape 11">
            <a:extLst>
              <a:ext uri="{FF2B5EF4-FFF2-40B4-BE49-F238E27FC236}">
                <a16:creationId xmlns:a16="http://schemas.microsoft.com/office/drawing/2014/main" id="{F41E6B68-680A-4F2B-A7A3-E6016A6DD671}"/>
              </a:ext>
            </a:extLst>
          </p:cNvPr>
          <p:cNvSpPr>
            <a:spLocks noChangeArrowheads="1"/>
          </p:cNvSpPr>
          <p:nvPr/>
        </p:nvSpPr>
        <p:spPr bwMode="auto">
          <a:xfrm>
            <a:off x="4191000" y="3276600"/>
            <a:ext cx="914400" cy="762000"/>
          </a:xfrm>
          <a:prstGeom prst="flowChartMagneticTape">
            <a:avLst/>
          </a:prstGeom>
          <a:solidFill>
            <a:srgbClr val="D3D3D3"/>
          </a:solidFill>
          <a:ln w="9360">
            <a:solidFill>
              <a:srgbClr val="000000"/>
            </a:solidFill>
            <a:miter lim="800000"/>
            <a:headEnd/>
            <a:tailEnd/>
          </a:ln>
        </p:spPr>
        <p:txBody>
          <a:bodyPr wrap="none" anchor="ctr"/>
          <a:lstStyle/>
          <a:p>
            <a:pPr>
              <a:buClrTx/>
              <a:buSzTx/>
              <a:buFontTx/>
              <a:buNone/>
            </a:pPr>
            <a:endParaRPr lang="en-US" altLang="en-US">
              <a:solidFill>
                <a:schemeClr val="tx1"/>
              </a:solidFill>
            </a:endParaRPr>
          </a:p>
        </p:txBody>
      </p:sp>
      <p:sp>
        <p:nvSpPr>
          <p:cNvPr id="52237" name="AutoShape 12">
            <a:extLst>
              <a:ext uri="{FF2B5EF4-FFF2-40B4-BE49-F238E27FC236}">
                <a16:creationId xmlns:a16="http://schemas.microsoft.com/office/drawing/2014/main" id="{009738EF-1849-4FD0-9651-35A2CDDEAC47}"/>
              </a:ext>
            </a:extLst>
          </p:cNvPr>
          <p:cNvSpPr>
            <a:spLocks noChangeArrowheads="1"/>
          </p:cNvSpPr>
          <p:nvPr/>
        </p:nvSpPr>
        <p:spPr bwMode="auto">
          <a:xfrm>
            <a:off x="5334000" y="3276600"/>
            <a:ext cx="914400" cy="762000"/>
          </a:xfrm>
          <a:prstGeom prst="flowChartMagneticTape">
            <a:avLst/>
          </a:prstGeom>
          <a:solidFill>
            <a:srgbClr val="D3D3D3"/>
          </a:solidFill>
          <a:ln w="9360">
            <a:solidFill>
              <a:srgbClr val="000000"/>
            </a:solidFill>
            <a:miter lim="800000"/>
            <a:headEnd/>
            <a:tailEnd/>
          </a:ln>
        </p:spPr>
        <p:txBody>
          <a:bodyPr wrap="none" anchor="ctr"/>
          <a:lstStyle/>
          <a:p>
            <a:pPr>
              <a:buClrTx/>
              <a:buSzTx/>
              <a:buFontTx/>
              <a:buNone/>
            </a:pPr>
            <a:endParaRPr lang="en-US" altLang="en-US">
              <a:solidFill>
                <a:schemeClr val="tx1"/>
              </a:solidFill>
            </a:endParaRPr>
          </a:p>
        </p:txBody>
      </p:sp>
      <p:sp>
        <p:nvSpPr>
          <p:cNvPr id="52238" name="Text Box 13">
            <a:extLst>
              <a:ext uri="{FF2B5EF4-FFF2-40B4-BE49-F238E27FC236}">
                <a16:creationId xmlns:a16="http://schemas.microsoft.com/office/drawing/2014/main" id="{B03DA5D0-3890-48DF-B9B6-C99F88B158C1}"/>
              </a:ext>
            </a:extLst>
          </p:cNvPr>
          <p:cNvSpPr txBox="1">
            <a:spLocks noChangeArrowheads="1"/>
          </p:cNvSpPr>
          <p:nvPr/>
        </p:nvSpPr>
        <p:spPr bwMode="auto">
          <a:xfrm>
            <a:off x="1882775" y="4075113"/>
            <a:ext cx="4645025"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eaLnBrk="1" hangingPunct="1">
              <a:buClrTx/>
              <a:buSzTx/>
              <a:buFontTx/>
              <a:buNone/>
            </a:pPr>
            <a:r>
              <a:rPr lang="en-US" altLang="en-US">
                <a:solidFill>
                  <a:srgbClr val="000000"/>
                </a:solidFill>
              </a:rPr>
              <a:t>April 30         May 6        May 13       May 20</a:t>
            </a:r>
          </a:p>
        </p:txBody>
      </p:sp>
      <p:sp>
        <p:nvSpPr>
          <p:cNvPr id="52239" name="AutoShape 14">
            <a:extLst>
              <a:ext uri="{FF2B5EF4-FFF2-40B4-BE49-F238E27FC236}">
                <a16:creationId xmlns:a16="http://schemas.microsoft.com/office/drawing/2014/main" id="{B0D83F2E-71E3-40D6-942E-0F8F36FC6D00}"/>
              </a:ext>
            </a:extLst>
          </p:cNvPr>
          <p:cNvSpPr>
            <a:spLocks noChangeArrowheads="1"/>
          </p:cNvSpPr>
          <p:nvPr/>
        </p:nvSpPr>
        <p:spPr bwMode="auto">
          <a:xfrm>
            <a:off x="2057400" y="4800600"/>
            <a:ext cx="685800" cy="685800"/>
          </a:xfrm>
          <a:prstGeom prst="flowChartMagneticDisk">
            <a:avLst/>
          </a:prstGeom>
          <a:solidFill>
            <a:srgbClr val="B2B2B2"/>
          </a:solidFill>
          <a:ln w="9360">
            <a:solidFill>
              <a:srgbClr val="000000"/>
            </a:solidFill>
            <a:miter lim="800000"/>
            <a:headEnd/>
            <a:tailEnd/>
          </a:ln>
        </p:spPr>
        <p:txBody>
          <a:bodyPr wrap="none" anchor="ctr"/>
          <a:lstStyle/>
          <a:p>
            <a:pPr>
              <a:buClrTx/>
              <a:buSzTx/>
              <a:buFontTx/>
              <a:buNone/>
            </a:pPr>
            <a:endParaRPr lang="en-US" altLang="en-US">
              <a:solidFill>
                <a:schemeClr val="tx1"/>
              </a:solidFill>
            </a:endParaRPr>
          </a:p>
        </p:txBody>
      </p:sp>
      <p:sp>
        <p:nvSpPr>
          <p:cNvPr id="52240" name="AutoShape 15">
            <a:extLst>
              <a:ext uri="{FF2B5EF4-FFF2-40B4-BE49-F238E27FC236}">
                <a16:creationId xmlns:a16="http://schemas.microsoft.com/office/drawing/2014/main" id="{5E05AB31-D570-49C9-8614-B5220F630041}"/>
              </a:ext>
            </a:extLst>
          </p:cNvPr>
          <p:cNvSpPr>
            <a:spLocks noChangeArrowheads="1"/>
          </p:cNvSpPr>
          <p:nvPr/>
        </p:nvSpPr>
        <p:spPr bwMode="auto">
          <a:xfrm>
            <a:off x="5791200" y="4800600"/>
            <a:ext cx="685800" cy="685800"/>
          </a:xfrm>
          <a:prstGeom prst="flowChartMagneticDisk">
            <a:avLst/>
          </a:prstGeom>
          <a:solidFill>
            <a:srgbClr val="B2B2B2"/>
          </a:solidFill>
          <a:ln w="9360">
            <a:solidFill>
              <a:srgbClr val="000000"/>
            </a:solidFill>
            <a:miter lim="800000"/>
            <a:headEnd/>
            <a:tailEnd/>
          </a:ln>
        </p:spPr>
        <p:txBody>
          <a:bodyPr wrap="none" anchor="ctr"/>
          <a:lstStyle/>
          <a:p>
            <a:pPr>
              <a:buClrTx/>
              <a:buSzTx/>
              <a:buFontTx/>
              <a:buNone/>
            </a:pPr>
            <a:endParaRPr lang="en-US" altLang="en-US">
              <a:solidFill>
                <a:schemeClr val="tx1"/>
              </a:solidFill>
            </a:endParaRPr>
          </a:p>
        </p:txBody>
      </p:sp>
      <p:sp>
        <p:nvSpPr>
          <p:cNvPr id="52241" name="AutoShape 16">
            <a:extLst>
              <a:ext uri="{FF2B5EF4-FFF2-40B4-BE49-F238E27FC236}">
                <a16:creationId xmlns:a16="http://schemas.microsoft.com/office/drawing/2014/main" id="{DC963D8D-33F1-4C10-B8D7-AAC6431F02E1}"/>
              </a:ext>
            </a:extLst>
          </p:cNvPr>
          <p:cNvSpPr>
            <a:spLocks noChangeArrowheads="1"/>
          </p:cNvSpPr>
          <p:nvPr/>
        </p:nvSpPr>
        <p:spPr bwMode="auto">
          <a:xfrm>
            <a:off x="3048000" y="4800600"/>
            <a:ext cx="685800" cy="685800"/>
          </a:xfrm>
          <a:prstGeom prst="flowChartMagneticDisk">
            <a:avLst/>
          </a:prstGeom>
          <a:solidFill>
            <a:srgbClr val="B2B2B2"/>
          </a:solidFill>
          <a:ln w="9360">
            <a:solidFill>
              <a:srgbClr val="000000"/>
            </a:solidFill>
            <a:miter lim="800000"/>
            <a:headEnd/>
            <a:tailEnd/>
          </a:ln>
        </p:spPr>
        <p:txBody>
          <a:bodyPr wrap="none" anchor="ctr"/>
          <a:lstStyle/>
          <a:p>
            <a:pPr>
              <a:buClrTx/>
              <a:buSzTx/>
              <a:buFontTx/>
              <a:buNone/>
            </a:pPr>
            <a:endParaRPr lang="en-US" altLang="en-US">
              <a:solidFill>
                <a:schemeClr val="tx1"/>
              </a:solidFill>
            </a:endParaRPr>
          </a:p>
        </p:txBody>
      </p:sp>
      <p:sp>
        <p:nvSpPr>
          <p:cNvPr id="52242" name="AutoShape 17">
            <a:extLst>
              <a:ext uri="{FF2B5EF4-FFF2-40B4-BE49-F238E27FC236}">
                <a16:creationId xmlns:a16="http://schemas.microsoft.com/office/drawing/2014/main" id="{4344CD9B-05EF-46F6-8E12-E64B3AFE8A0B}"/>
              </a:ext>
            </a:extLst>
          </p:cNvPr>
          <p:cNvSpPr>
            <a:spLocks noChangeArrowheads="1"/>
          </p:cNvSpPr>
          <p:nvPr/>
        </p:nvSpPr>
        <p:spPr bwMode="auto">
          <a:xfrm>
            <a:off x="3886200" y="4800600"/>
            <a:ext cx="685800" cy="685800"/>
          </a:xfrm>
          <a:prstGeom prst="flowChartMagneticDisk">
            <a:avLst/>
          </a:prstGeom>
          <a:solidFill>
            <a:srgbClr val="B2B2B2"/>
          </a:solidFill>
          <a:ln w="9360">
            <a:solidFill>
              <a:srgbClr val="000000"/>
            </a:solidFill>
            <a:miter lim="800000"/>
            <a:headEnd/>
            <a:tailEnd/>
          </a:ln>
        </p:spPr>
        <p:txBody>
          <a:bodyPr wrap="none" anchor="ctr"/>
          <a:lstStyle/>
          <a:p>
            <a:pPr>
              <a:buClrTx/>
              <a:buSzTx/>
              <a:buFontTx/>
              <a:buNone/>
            </a:pPr>
            <a:endParaRPr lang="en-US" altLang="en-US">
              <a:solidFill>
                <a:schemeClr val="tx1"/>
              </a:solidFill>
            </a:endParaRPr>
          </a:p>
        </p:txBody>
      </p:sp>
      <p:sp>
        <p:nvSpPr>
          <p:cNvPr id="52243" name="AutoShape 18">
            <a:extLst>
              <a:ext uri="{FF2B5EF4-FFF2-40B4-BE49-F238E27FC236}">
                <a16:creationId xmlns:a16="http://schemas.microsoft.com/office/drawing/2014/main" id="{7E9F9BB1-91CF-4A20-ABA0-4C821B676ED2}"/>
              </a:ext>
            </a:extLst>
          </p:cNvPr>
          <p:cNvSpPr>
            <a:spLocks noChangeArrowheads="1"/>
          </p:cNvSpPr>
          <p:nvPr/>
        </p:nvSpPr>
        <p:spPr bwMode="auto">
          <a:xfrm>
            <a:off x="4876800" y="4800600"/>
            <a:ext cx="685800" cy="685800"/>
          </a:xfrm>
          <a:prstGeom prst="flowChartMagneticDisk">
            <a:avLst/>
          </a:prstGeom>
          <a:solidFill>
            <a:srgbClr val="B2B2B2"/>
          </a:solidFill>
          <a:ln w="9360">
            <a:solidFill>
              <a:srgbClr val="000000"/>
            </a:solidFill>
            <a:miter lim="800000"/>
            <a:headEnd/>
            <a:tailEnd/>
          </a:ln>
        </p:spPr>
        <p:txBody>
          <a:bodyPr wrap="none" anchor="ctr"/>
          <a:lstStyle/>
          <a:p>
            <a:pPr>
              <a:buClrTx/>
              <a:buSzTx/>
              <a:buFontTx/>
              <a:buNone/>
            </a:pPr>
            <a:endParaRPr lang="en-US" altLang="en-US">
              <a:solidFill>
                <a:schemeClr val="tx1"/>
              </a:solidFill>
            </a:endParaRPr>
          </a:p>
        </p:txBody>
      </p:sp>
      <p:sp>
        <p:nvSpPr>
          <p:cNvPr id="52244" name="Text Box 19">
            <a:extLst>
              <a:ext uri="{FF2B5EF4-FFF2-40B4-BE49-F238E27FC236}">
                <a16:creationId xmlns:a16="http://schemas.microsoft.com/office/drawing/2014/main" id="{E30A562E-5C3B-4553-BE0C-AE65555939D0}"/>
              </a:ext>
            </a:extLst>
          </p:cNvPr>
          <p:cNvSpPr txBox="1">
            <a:spLocks noChangeArrowheads="1"/>
          </p:cNvSpPr>
          <p:nvPr/>
        </p:nvSpPr>
        <p:spPr bwMode="auto">
          <a:xfrm>
            <a:off x="2039938" y="5522913"/>
            <a:ext cx="64468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eaLnBrk="1" hangingPunct="1">
              <a:buClrTx/>
              <a:buSzTx/>
              <a:buFontTx/>
              <a:buNone/>
            </a:pPr>
            <a:r>
              <a:rPr lang="en-US" altLang="en-US">
                <a:solidFill>
                  <a:srgbClr val="000000"/>
                </a:solidFill>
              </a:rPr>
              <a:t>May 21   May 22  May 23   May 24   May 25  May 26   May 27</a:t>
            </a:r>
          </a:p>
        </p:txBody>
      </p:sp>
      <p:sp>
        <p:nvSpPr>
          <p:cNvPr id="52245" name="AutoShape 20">
            <a:extLst>
              <a:ext uri="{FF2B5EF4-FFF2-40B4-BE49-F238E27FC236}">
                <a16:creationId xmlns:a16="http://schemas.microsoft.com/office/drawing/2014/main" id="{106EA98A-E11F-4E45-808C-19798FF6472B}"/>
              </a:ext>
            </a:extLst>
          </p:cNvPr>
          <p:cNvSpPr>
            <a:spLocks noChangeArrowheads="1"/>
          </p:cNvSpPr>
          <p:nvPr/>
        </p:nvSpPr>
        <p:spPr bwMode="auto">
          <a:xfrm>
            <a:off x="6705600" y="4800600"/>
            <a:ext cx="685800" cy="685800"/>
          </a:xfrm>
          <a:prstGeom prst="flowChartMagneticDisk">
            <a:avLst/>
          </a:prstGeom>
          <a:solidFill>
            <a:srgbClr val="B2B2B2"/>
          </a:solidFill>
          <a:ln w="9360">
            <a:solidFill>
              <a:srgbClr val="000000"/>
            </a:solidFill>
            <a:miter lim="800000"/>
            <a:headEnd/>
            <a:tailEnd/>
          </a:ln>
        </p:spPr>
        <p:txBody>
          <a:bodyPr wrap="none" anchor="ctr"/>
          <a:lstStyle/>
          <a:p>
            <a:pPr>
              <a:buClrTx/>
              <a:buSzTx/>
              <a:buFontTx/>
              <a:buNone/>
            </a:pPr>
            <a:endParaRPr lang="en-US" altLang="en-US">
              <a:solidFill>
                <a:schemeClr val="tx1"/>
              </a:solidFill>
            </a:endParaRPr>
          </a:p>
        </p:txBody>
      </p:sp>
      <p:sp>
        <p:nvSpPr>
          <p:cNvPr id="52246" name="AutoShape 21">
            <a:extLst>
              <a:ext uri="{FF2B5EF4-FFF2-40B4-BE49-F238E27FC236}">
                <a16:creationId xmlns:a16="http://schemas.microsoft.com/office/drawing/2014/main" id="{DCB1D954-F36C-4623-8F93-C8D96216BE58}"/>
              </a:ext>
            </a:extLst>
          </p:cNvPr>
          <p:cNvSpPr>
            <a:spLocks noChangeArrowheads="1"/>
          </p:cNvSpPr>
          <p:nvPr/>
        </p:nvSpPr>
        <p:spPr bwMode="auto">
          <a:xfrm>
            <a:off x="7620000" y="4800600"/>
            <a:ext cx="685800" cy="685800"/>
          </a:xfrm>
          <a:prstGeom prst="flowChartMagneticDisk">
            <a:avLst/>
          </a:prstGeom>
          <a:solidFill>
            <a:srgbClr val="B2B2B2"/>
          </a:solidFill>
          <a:ln w="9360">
            <a:solidFill>
              <a:srgbClr val="000000"/>
            </a:solidFill>
            <a:miter lim="800000"/>
            <a:headEnd/>
            <a:tailEnd/>
          </a:ln>
        </p:spPr>
        <p:txBody>
          <a:bodyPr wrap="none" anchor="ctr"/>
          <a:lstStyle/>
          <a:p>
            <a:pPr>
              <a:buClrTx/>
              <a:buSzTx/>
              <a:buFontTx/>
              <a:buNone/>
            </a:pPr>
            <a:endParaRPr lang="en-US" altLang="en-US">
              <a:solidFill>
                <a:schemeClr val="tx1"/>
              </a:solidFill>
            </a:endParaRPr>
          </a:p>
        </p:txBody>
      </p:sp>
      <p:sp>
        <p:nvSpPr>
          <p:cNvPr id="52247" name="Text Box 22">
            <a:extLst>
              <a:ext uri="{FF2B5EF4-FFF2-40B4-BE49-F238E27FC236}">
                <a16:creationId xmlns:a16="http://schemas.microsoft.com/office/drawing/2014/main" id="{AAD55C83-3B76-487A-9385-C962DB4E2722}"/>
              </a:ext>
            </a:extLst>
          </p:cNvPr>
          <p:cNvSpPr txBox="1">
            <a:spLocks noChangeArrowheads="1"/>
          </p:cNvSpPr>
          <p:nvPr/>
        </p:nvSpPr>
        <p:spPr bwMode="auto">
          <a:xfrm>
            <a:off x="214313" y="3465513"/>
            <a:ext cx="8413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eaLnBrk="1" hangingPunct="1">
              <a:buClrTx/>
              <a:buSzTx/>
              <a:buFontTx/>
              <a:buNone/>
            </a:pPr>
            <a:r>
              <a:rPr lang="en-US" altLang="en-US">
                <a:solidFill>
                  <a:srgbClr val="000000"/>
                </a:solidFill>
              </a:rPr>
              <a:t>Father</a:t>
            </a:r>
          </a:p>
        </p:txBody>
      </p:sp>
      <p:sp>
        <p:nvSpPr>
          <p:cNvPr id="52248" name="Text Box 23">
            <a:extLst>
              <a:ext uri="{FF2B5EF4-FFF2-40B4-BE49-F238E27FC236}">
                <a16:creationId xmlns:a16="http://schemas.microsoft.com/office/drawing/2014/main" id="{5F8CFB27-D230-4809-B52F-8A319B9416FD}"/>
              </a:ext>
            </a:extLst>
          </p:cNvPr>
          <p:cNvSpPr txBox="1">
            <a:spLocks noChangeArrowheads="1"/>
          </p:cNvSpPr>
          <p:nvPr/>
        </p:nvSpPr>
        <p:spPr bwMode="auto">
          <a:xfrm>
            <a:off x="288925" y="4989513"/>
            <a:ext cx="5889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eaLnBrk="1" hangingPunct="1">
              <a:buClrTx/>
              <a:buSzTx/>
              <a:buFontTx/>
              <a:buNone/>
            </a:pPr>
            <a:r>
              <a:rPr lang="en-US" altLang="en-US">
                <a:solidFill>
                  <a:srgbClr val="000000"/>
                </a:solidFill>
              </a:rPr>
              <a:t>Son</a:t>
            </a:r>
          </a:p>
        </p:txBody>
      </p:sp>
      <p:sp>
        <p:nvSpPr>
          <p:cNvPr id="52249" name="Line 24">
            <a:extLst>
              <a:ext uri="{FF2B5EF4-FFF2-40B4-BE49-F238E27FC236}">
                <a16:creationId xmlns:a16="http://schemas.microsoft.com/office/drawing/2014/main" id="{B00DA3BC-408B-4F2C-AE33-B4AA6E134607}"/>
              </a:ext>
            </a:extLst>
          </p:cNvPr>
          <p:cNvSpPr>
            <a:spLocks noChangeShapeType="1"/>
          </p:cNvSpPr>
          <p:nvPr/>
        </p:nvSpPr>
        <p:spPr bwMode="auto">
          <a:xfrm flipH="1" flipV="1">
            <a:off x="6551613" y="3656013"/>
            <a:ext cx="1146175" cy="1146175"/>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2250" name="Text Box 25">
            <a:extLst>
              <a:ext uri="{FF2B5EF4-FFF2-40B4-BE49-F238E27FC236}">
                <a16:creationId xmlns:a16="http://schemas.microsoft.com/office/drawing/2014/main" id="{DF329966-021F-485D-99F0-AE1AE4993CE1}"/>
              </a:ext>
            </a:extLst>
          </p:cNvPr>
          <p:cNvSpPr txBox="1">
            <a:spLocks noChangeArrowheads="1"/>
          </p:cNvSpPr>
          <p:nvPr/>
        </p:nvSpPr>
        <p:spPr bwMode="auto">
          <a:xfrm>
            <a:off x="7164388" y="4038600"/>
            <a:ext cx="11969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eaLnBrk="1" hangingPunct="1">
              <a:buClrTx/>
              <a:buSzTx/>
              <a:buFontTx/>
              <a:buNone/>
            </a:pPr>
            <a:r>
              <a:rPr lang="en-US" altLang="en-US">
                <a:solidFill>
                  <a:srgbClr val="000000"/>
                </a:solidFill>
              </a:rPr>
              <a:t>graduates</a:t>
            </a:r>
          </a:p>
        </p:txBody>
      </p:sp>
      <p:sp>
        <p:nvSpPr>
          <p:cNvPr id="52251" name="Text Box 26">
            <a:extLst>
              <a:ext uri="{FF2B5EF4-FFF2-40B4-BE49-F238E27FC236}">
                <a16:creationId xmlns:a16="http://schemas.microsoft.com/office/drawing/2014/main" id="{34C50B81-4B0C-42BC-AC2E-EE866B7F9382}"/>
              </a:ext>
            </a:extLst>
          </p:cNvPr>
          <p:cNvSpPr txBox="1">
            <a:spLocks noChangeArrowheads="1"/>
          </p:cNvSpPr>
          <p:nvPr/>
        </p:nvSpPr>
        <p:spPr bwMode="auto">
          <a:xfrm>
            <a:off x="1503363" y="5980113"/>
            <a:ext cx="45688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eaLnBrk="1" hangingPunct="1">
              <a:buClrTx/>
              <a:buSzTx/>
              <a:buFontTx/>
              <a:buNone/>
            </a:pPr>
            <a:r>
              <a:rPr lang="en-US" altLang="en-US">
                <a:solidFill>
                  <a:srgbClr val="000000"/>
                </a:solidFill>
              </a:rPr>
              <a:t>Frequency of backup = daily, 3 generations</a:t>
            </a:r>
          </a:p>
        </p:txBody>
      </p:sp>
      <p:cxnSp>
        <p:nvCxnSpPr>
          <p:cNvPr id="52252" name="Straight Arrow Connector 28">
            <a:extLst>
              <a:ext uri="{FF2B5EF4-FFF2-40B4-BE49-F238E27FC236}">
                <a16:creationId xmlns:a16="http://schemas.microsoft.com/office/drawing/2014/main" id="{8CD8E317-18E3-447E-9FFA-B8B71EDE2299}"/>
              </a:ext>
            </a:extLst>
          </p:cNvPr>
          <p:cNvCxnSpPr>
            <a:cxnSpLocks noChangeShapeType="1"/>
          </p:cNvCxnSpPr>
          <p:nvPr/>
        </p:nvCxnSpPr>
        <p:spPr bwMode="auto">
          <a:xfrm flipV="1">
            <a:off x="2667000" y="2819400"/>
            <a:ext cx="4038600" cy="4572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1">
            <a:extLst>
              <a:ext uri="{FF2B5EF4-FFF2-40B4-BE49-F238E27FC236}">
                <a16:creationId xmlns:a16="http://schemas.microsoft.com/office/drawing/2014/main" id="{BFA0F63D-ABDE-45D2-BB5E-7A559ADF0445}"/>
              </a:ext>
            </a:extLst>
          </p:cNvPr>
          <p:cNvSpPr txBox="1">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eaLnBrk="1" hangingPunct="1">
              <a:defRPr/>
            </a:pPr>
            <a:r>
              <a:rPr lang="en-US" altLang="en-US" sz="3600" b="1" dirty="0">
                <a:solidFill>
                  <a:schemeClr val="tx1">
                    <a:lumMod val="90000"/>
                    <a:lumOff val="10000"/>
                  </a:schemeClr>
                </a:solidFill>
                <a:latin typeface="+mj-lt"/>
              </a:rPr>
              <a:t>Imagine a system failure</a:t>
            </a:r>
            <a:r>
              <a:rPr lang="en-US" altLang="en-US" sz="3200" dirty="0">
                <a:solidFill>
                  <a:schemeClr val="tx1">
                    <a:lumMod val="90000"/>
                    <a:lumOff val="10000"/>
                  </a:schemeClr>
                </a:solidFill>
                <a:latin typeface="+mj-lt"/>
              </a:rPr>
              <a:t>…</a:t>
            </a:r>
          </a:p>
        </p:txBody>
      </p:sp>
      <p:sp>
        <p:nvSpPr>
          <p:cNvPr id="20483" name="Text Box 2">
            <a:extLst>
              <a:ext uri="{FF2B5EF4-FFF2-40B4-BE49-F238E27FC236}">
                <a16:creationId xmlns:a16="http://schemas.microsoft.com/office/drawing/2014/main" id="{7FA60451-C497-4B52-A569-6BA0B08F7F21}"/>
              </a:ext>
            </a:extLst>
          </p:cNvPr>
          <p:cNvSpPr txBox="1">
            <a:spLocks noChangeArrowheads="1"/>
          </p:cNvSpPr>
          <p:nvPr/>
        </p:nvSpPr>
        <p:spPr bwMode="auto">
          <a:xfrm>
            <a:off x="457200" y="1981200"/>
            <a:ext cx="4038600" cy="401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DejaVu Sans"/>
                <a:cs typeface="DejaVu Sans"/>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DejaVu Sans"/>
                <a:cs typeface="DejaVu Sans"/>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DejaVu Sans"/>
                <a:cs typeface="DejaVu Sans"/>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DejaVu Sans"/>
                <a:cs typeface="DejaVu Sans"/>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DejaVu Sans"/>
                <a:cs typeface="DejaVu Sans"/>
              </a:defRPr>
            </a:lvl9pPr>
          </a:lstStyle>
          <a:p>
            <a:pPr eaLnBrk="1" hangingPunct="1">
              <a:lnSpc>
                <a:spcPct val="90000"/>
              </a:lnSpc>
              <a:spcBef>
                <a:spcPts val="500"/>
              </a:spcBef>
              <a:buSzPct val="75000"/>
              <a:buFont typeface="Wingdings" panose="05000000000000000000" pitchFamily="2" charset="2"/>
              <a:buChar char=""/>
            </a:pPr>
            <a:r>
              <a:rPr lang="en-US" altLang="en-US" sz="2000" dirty="0">
                <a:solidFill>
                  <a:srgbClr val="000000"/>
                </a:solidFill>
              </a:rPr>
              <a:t>Server failure</a:t>
            </a:r>
          </a:p>
          <a:p>
            <a:pPr eaLnBrk="1" hangingPunct="1">
              <a:lnSpc>
                <a:spcPct val="90000"/>
              </a:lnSpc>
              <a:spcBef>
                <a:spcPts val="500"/>
              </a:spcBef>
              <a:buSzPct val="75000"/>
              <a:buFont typeface="Wingdings" panose="05000000000000000000" pitchFamily="2" charset="2"/>
              <a:buChar char=""/>
            </a:pPr>
            <a:r>
              <a:rPr lang="en-US" altLang="en-US" sz="2000" dirty="0">
                <a:solidFill>
                  <a:srgbClr val="000000"/>
                </a:solidFill>
              </a:rPr>
              <a:t>Disk System failure</a:t>
            </a:r>
          </a:p>
          <a:p>
            <a:pPr eaLnBrk="1" hangingPunct="1">
              <a:lnSpc>
                <a:spcPct val="90000"/>
              </a:lnSpc>
              <a:spcBef>
                <a:spcPts val="500"/>
              </a:spcBef>
              <a:buSzPct val="75000"/>
              <a:buFont typeface="Wingdings" panose="05000000000000000000" pitchFamily="2" charset="2"/>
              <a:buChar char=""/>
            </a:pPr>
            <a:r>
              <a:rPr lang="en-US" altLang="en-US" sz="2000" dirty="0">
                <a:solidFill>
                  <a:srgbClr val="000000"/>
                </a:solidFill>
              </a:rPr>
              <a:t>Hacker break-in</a:t>
            </a:r>
          </a:p>
          <a:p>
            <a:pPr eaLnBrk="1" hangingPunct="1">
              <a:lnSpc>
                <a:spcPct val="90000"/>
              </a:lnSpc>
              <a:spcBef>
                <a:spcPts val="500"/>
              </a:spcBef>
              <a:buSzPct val="75000"/>
              <a:buFont typeface="Wingdings" panose="05000000000000000000" pitchFamily="2" charset="2"/>
              <a:buChar char=""/>
            </a:pPr>
            <a:r>
              <a:rPr lang="en-US" altLang="en-US" sz="2000" dirty="0">
                <a:solidFill>
                  <a:srgbClr val="000000"/>
                </a:solidFill>
              </a:rPr>
              <a:t>Denial of Service attack</a:t>
            </a:r>
          </a:p>
          <a:p>
            <a:pPr eaLnBrk="1" hangingPunct="1">
              <a:lnSpc>
                <a:spcPct val="90000"/>
              </a:lnSpc>
              <a:spcBef>
                <a:spcPts val="500"/>
              </a:spcBef>
              <a:buSzPct val="75000"/>
              <a:buFont typeface="Wingdings" panose="05000000000000000000" pitchFamily="2" charset="2"/>
              <a:buChar char=""/>
            </a:pPr>
            <a:r>
              <a:rPr lang="en-US" altLang="en-US" sz="2000" dirty="0">
                <a:solidFill>
                  <a:srgbClr val="000000"/>
                </a:solidFill>
              </a:rPr>
              <a:t>Extended power failure</a:t>
            </a:r>
          </a:p>
          <a:p>
            <a:pPr eaLnBrk="1" hangingPunct="1">
              <a:lnSpc>
                <a:spcPct val="90000"/>
              </a:lnSpc>
              <a:spcBef>
                <a:spcPts val="500"/>
              </a:spcBef>
              <a:buSzPct val="75000"/>
              <a:buFont typeface="Wingdings" panose="05000000000000000000" pitchFamily="2" charset="2"/>
              <a:buChar char=""/>
            </a:pPr>
            <a:r>
              <a:rPr lang="en-US" altLang="en-US" sz="2000" dirty="0">
                <a:solidFill>
                  <a:srgbClr val="000000"/>
                </a:solidFill>
              </a:rPr>
              <a:t>Network failure</a:t>
            </a:r>
          </a:p>
          <a:p>
            <a:pPr eaLnBrk="1" hangingPunct="1">
              <a:lnSpc>
                <a:spcPct val="90000"/>
              </a:lnSpc>
              <a:spcBef>
                <a:spcPts val="500"/>
              </a:spcBef>
              <a:buSzPct val="75000"/>
              <a:buFont typeface="Wingdings" panose="05000000000000000000" pitchFamily="2" charset="2"/>
              <a:buChar char=""/>
            </a:pPr>
            <a:r>
              <a:rPr lang="en-US" altLang="en-US" sz="2000" dirty="0">
                <a:solidFill>
                  <a:srgbClr val="000000"/>
                </a:solidFill>
              </a:rPr>
              <a:t>Snow storm</a:t>
            </a:r>
          </a:p>
          <a:p>
            <a:pPr eaLnBrk="1" hangingPunct="1">
              <a:lnSpc>
                <a:spcPct val="90000"/>
              </a:lnSpc>
              <a:spcBef>
                <a:spcPts val="500"/>
              </a:spcBef>
              <a:buSzPct val="75000"/>
              <a:buFont typeface="Wingdings" panose="05000000000000000000" pitchFamily="2" charset="2"/>
              <a:buChar char=""/>
            </a:pPr>
            <a:r>
              <a:rPr lang="en-US" altLang="en-US" sz="2000" dirty="0">
                <a:solidFill>
                  <a:srgbClr val="000000"/>
                </a:solidFill>
              </a:rPr>
              <a:t>Spyware</a:t>
            </a:r>
          </a:p>
          <a:p>
            <a:pPr eaLnBrk="1" hangingPunct="1">
              <a:lnSpc>
                <a:spcPct val="90000"/>
              </a:lnSpc>
              <a:spcBef>
                <a:spcPts val="500"/>
              </a:spcBef>
              <a:buSzPct val="75000"/>
              <a:buFont typeface="Wingdings" panose="05000000000000000000" pitchFamily="2" charset="2"/>
              <a:buChar char=""/>
            </a:pPr>
            <a:r>
              <a:rPr lang="en-US" altLang="en-US" sz="2000" dirty="0">
                <a:solidFill>
                  <a:srgbClr val="000000"/>
                </a:solidFill>
              </a:rPr>
              <a:t>Malevolent virus or worm</a:t>
            </a:r>
          </a:p>
          <a:p>
            <a:pPr eaLnBrk="1" hangingPunct="1">
              <a:lnSpc>
                <a:spcPct val="90000"/>
              </a:lnSpc>
              <a:spcBef>
                <a:spcPts val="500"/>
              </a:spcBef>
              <a:buSzPct val="75000"/>
              <a:buFont typeface="Wingdings" panose="05000000000000000000" pitchFamily="2" charset="2"/>
              <a:buChar char=""/>
            </a:pPr>
            <a:r>
              <a:rPr lang="en-US" altLang="en-US" sz="2000" dirty="0">
                <a:solidFill>
                  <a:srgbClr val="000000"/>
                </a:solidFill>
              </a:rPr>
              <a:t>Earthquake, tornado</a:t>
            </a:r>
          </a:p>
          <a:p>
            <a:pPr eaLnBrk="1" hangingPunct="1">
              <a:lnSpc>
                <a:spcPct val="90000"/>
              </a:lnSpc>
              <a:spcBef>
                <a:spcPts val="500"/>
              </a:spcBef>
              <a:buSzPct val="75000"/>
              <a:buFont typeface="Wingdings" panose="05000000000000000000" pitchFamily="2" charset="2"/>
              <a:buChar char=""/>
            </a:pPr>
            <a:r>
              <a:rPr lang="en-US" altLang="en-US" sz="2000" dirty="0">
                <a:solidFill>
                  <a:srgbClr val="000000"/>
                </a:solidFill>
              </a:rPr>
              <a:t>Employee error or revenge</a:t>
            </a:r>
          </a:p>
          <a:p>
            <a:pPr eaLnBrk="1" hangingPunct="1">
              <a:lnSpc>
                <a:spcPct val="90000"/>
              </a:lnSpc>
              <a:spcBef>
                <a:spcPts val="500"/>
              </a:spcBef>
              <a:buClrTx/>
              <a:buSzTx/>
              <a:buFontTx/>
              <a:buNone/>
            </a:pPr>
            <a:r>
              <a:rPr lang="en-US" altLang="en-US" sz="2000" dirty="0">
                <a:solidFill>
                  <a:srgbClr val="000000"/>
                </a:solidFill>
              </a:rPr>
              <a:t>How will this affect each business?</a:t>
            </a:r>
          </a:p>
        </p:txBody>
      </p:sp>
      <p:sp>
        <p:nvSpPr>
          <p:cNvPr id="20484" name="Freeform 3">
            <a:extLst>
              <a:ext uri="{FF2B5EF4-FFF2-40B4-BE49-F238E27FC236}">
                <a16:creationId xmlns:a16="http://schemas.microsoft.com/office/drawing/2014/main" id="{CDFCB2E6-74C7-484C-868F-7557AAD41FC4}"/>
              </a:ext>
            </a:extLst>
          </p:cNvPr>
          <p:cNvSpPr>
            <a:spLocks noChangeArrowheads="1"/>
          </p:cNvSpPr>
          <p:nvPr/>
        </p:nvSpPr>
        <p:spPr bwMode="auto">
          <a:xfrm rot="-8700000">
            <a:off x="5638800" y="4419600"/>
            <a:ext cx="904875" cy="1057275"/>
          </a:xfrm>
          <a:custGeom>
            <a:avLst/>
            <a:gdLst>
              <a:gd name="T0" fmla="*/ 2147483647 w 21600"/>
              <a:gd name="T1" fmla="*/ 0 h 21600"/>
              <a:gd name="T2" fmla="*/ 2147483647 w 21600"/>
              <a:gd name="T3" fmla="*/ 0 h 21600"/>
              <a:gd name="T4" fmla="*/ 2147483647 w 21600"/>
              <a:gd name="T5" fmla="*/ 0 h 21600"/>
              <a:gd name="T6" fmla="*/ 0 w 21600"/>
              <a:gd name="T7" fmla="*/ 2147483647 h 21600"/>
              <a:gd name="T8" fmla="*/ 0 w 21600"/>
              <a:gd name="T9" fmla="*/ 2147483647 h 21600"/>
              <a:gd name="T10" fmla="*/ 2147483647 w 21600"/>
              <a:gd name="T11" fmla="*/ 2147483647 h 21600"/>
              <a:gd name="T12" fmla="*/ 2147483647 w 21600"/>
              <a:gd name="T13" fmla="*/ 2147483647 h 21600"/>
              <a:gd name="T14" fmla="*/ 2147483647 w 21600"/>
              <a:gd name="T15" fmla="*/ 2147483647 h 21600"/>
              <a:gd name="T16" fmla="*/ 2147483647 w 21600"/>
              <a:gd name="T17" fmla="*/ 2147483647 h 21600"/>
              <a:gd name="T18" fmla="*/ 2147483647 w 21600"/>
              <a:gd name="T19" fmla="*/ 2147483647 h 21600"/>
              <a:gd name="T20" fmla="*/ 2147483647 w 21600"/>
              <a:gd name="T21" fmla="*/ 2147483647 h 21600"/>
              <a:gd name="T22" fmla="*/ 2147483647 w 21600"/>
              <a:gd name="T23" fmla="*/ 2147483647 h 21600"/>
              <a:gd name="T24" fmla="*/ 0 w 21600"/>
              <a:gd name="T25" fmla="*/ 2147483647 h 21600"/>
              <a:gd name="T26" fmla="*/ 2147483647 w 21600"/>
              <a:gd name="T27" fmla="*/ 2147483647 h 2160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4923 w 21600"/>
              <a:gd name="T43" fmla="*/ 2541 h 21600"/>
              <a:gd name="T44" fmla="*/ 16756 w 21600"/>
              <a:gd name="T45" fmla="*/ 11153 h 2160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EAEAEA"/>
          </a:solidFill>
          <a:ln w="9360">
            <a:solidFill>
              <a:srgbClr val="000000"/>
            </a:solidFill>
            <a:miter lim="800000"/>
            <a:headEnd/>
            <a:tailEnd/>
          </a:ln>
        </p:spPr>
        <p:txBody>
          <a:bodyPr wrap="none" anchor="ctr"/>
          <a:lstStyle/>
          <a:p>
            <a:endParaRPr lang="en-US"/>
          </a:p>
        </p:txBody>
      </p:sp>
      <p:sp>
        <p:nvSpPr>
          <p:cNvPr id="20485" name="Freeform 4">
            <a:extLst>
              <a:ext uri="{FF2B5EF4-FFF2-40B4-BE49-F238E27FC236}">
                <a16:creationId xmlns:a16="http://schemas.microsoft.com/office/drawing/2014/main" id="{BD33ECF2-3067-4099-83D2-3D1225151D1C}"/>
              </a:ext>
            </a:extLst>
          </p:cNvPr>
          <p:cNvSpPr>
            <a:spLocks noChangeArrowheads="1"/>
          </p:cNvSpPr>
          <p:nvPr/>
        </p:nvSpPr>
        <p:spPr bwMode="auto">
          <a:xfrm>
            <a:off x="7239000" y="2918460"/>
            <a:ext cx="1219200" cy="676275"/>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0 60000 65536"/>
              <a:gd name="T9" fmla="*/ 0 60000 65536"/>
              <a:gd name="T10" fmla="*/ 0 60000 65536"/>
              <a:gd name="T11" fmla="*/ 0 60000 65536"/>
              <a:gd name="T12" fmla="*/ 686 w 21600"/>
              <a:gd name="T13" fmla="*/ 23059 h 21600"/>
              <a:gd name="T14" fmla="*/ 21005 w 21600"/>
              <a:gd name="T15" fmla="*/ 30503 h 21600"/>
            </a:gdLst>
            <a:ahLst/>
            <a:cxnLst>
              <a:cxn ang="T8">
                <a:pos x="T0" y="T1"/>
              </a:cxn>
              <a:cxn ang="T9">
                <a:pos x="T2" y="T3"/>
              </a:cxn>
              <a:cxn ang="T10">
                <a:pos x="T4" y="T5"/>
              </a:cxn>
              <a:cxn ang="T11">
                <a:pos x="T6" y="T7"/>
              </a:cxn>
            </a:cxnLst>
            <a:rect l="T12" t="T13" r="T14" b="T15"/>
            <a:pathLst>
              <a:path w="21600" h="21600" extrusionOk="0">
                <a:moveTo>
                  <a:pt x="2563" y="12259"/>
                </a:moveTo>
                <a:lnTo>
                  <a:pt x="2563" y="12843"/>
                </a:lnTo>
                <a:lnTo>
                  <a:pt x="2746" y="13427"/>
                </a:lnTo>
                <a:lnTo>
                  <a:pt x="2929" y="14303"/>
                </a:lnTo>
                <a:lnTo>
                  <a:pt x="3112" y="14886"/>
                </a:lnTo>
                <a:lnTo>
                  <a:pt x="3478" y="15470"/>
                </a:lnTo>
                <a:lnTo>
                  <a:pt x="3844" y="16054"/>
                </a:lnTo>
                <a:lnTo>
                  <a:pt x="4393" y="16638"/>
                </a:lnTo>
                <a:lnTo>
                  <a:pt x="4942" y="17222"/>
                </a:lnTo>
                <a:lnTo>
                  <a:pt x="5492" y="17514"/>
                </a:lnTo>
                <a:lnTo>
                  <a:pt x="6224" y="18097"/>
                </a:lnTo>
                <a:lnTo>
                  <a:pt x="6773" y="18389"/>
                </a:lnTo>
                <a:lnTo>
                  <a:pt x="7505" y="18681"/>
                </a:lnTo>
                <a:lnTo>
                  <a:pt x="8237" y="18973"/>
                </a:lnTo>
                <a:lnTo>
                  <a:pt x="9153" y="18973"/>
                </a:lnTo>
                <a:lnTo>
                  <a:pt x="9885" y="19265"/>
                </a:lnTo>
                <a:lnTo>
                  <a:pt x="10800" y="19265"/>
                </a:lnTo>
                <a:lnTo>
                  <a:pt x="11532" y="19265"/>
                </a:lnTo>
                <a:lnTo>
                  <a:pt x="12447" y="18973"/>
                </a:lnTo>
                <a:lnTo>
                  <a:pt x="13180" y="18973"/>
                </a:lnTo>
                <a:lnTo>
                  <a:pt x="13912" y="18681"/>
                </a:lnTo>
                <a:lnTo>
                  <a:pt x="14644" y="18389"/>
                </a:lnTo>
                <a:lnTo>
                  <a:pt x="15376" y="18097"/>
                </a:lnTo>
                <a:lnTo>
                  <a:pt x="16108" y="17514"/>
                </a:lnTo>
                <a:lnTo>
                  <a:pt x="16658" y="17222"/>
                </a:lnTo>
                <a:lnTo>
                  <a:pt x="17207" y="16638"/>
                </a:lnTo>
                <a:lnTo>
                  <a:pt x="17573" y="16054"/>
                </a:lnTo>
                <a:lnTo>
                  <a:pt x="18122" y="15470"/>
                </a:lnTo>
                <a:lnTo>
                  <a:pt x="18305" y="14886"/>
                </a:lnTo>
                <a:lnTo>
                  <a:pt x="18671" y="14303"/>
                </a:lnTo>
                <a:lnTo>
                  <a:pt x="18854" y="13427"/>
                </a:lnTo>
                <a:lnTo>
                  <a:pt x="19037" y="12843"/>
                </a:lnTo>
                <a:lnTo>
                  <a:pt x="19037" y="12259"/>
                </a:lnTo>
                <a:lnTo>
                  <a:pt x="2563" y="12259"/>
                </a:lnTo>
                <a:close/>
              </a:path>
              <a:path w="21600" h="21600" extrusionOk="0">
                <a:moveTo>
                  <a:pt x="2563" y="12259"/>
                </a:moveTo>
                <a:lnTo>
                  <a:pt x="9153" y="12259"/>
                </a:lnTo>
                <a:lnTo>
                  <a:pt x="9153" y="12551"/>
                </a:lnTo>
                <a:lnTo>
                  <a:pt x="9336" y="12843"/>
                </a:lnTo>
                <a:lnTo>
                  <a:pt x="9519" y="13135"/>
                </a:lnTo>
                <a:lnTo>
                  <a:pt x="9702" y="13135"/>
                </a:lnTo>
                <a:lnTo>
                  <a:pt x="9885" y="13427"/>
                </a:lnTo>
                <a:lnTo>
                  <a:pt x="10068" y="13719"/>
                </a:lnTo>
                <a:lnTo>
                  <a:pt x="10434" y="13719"/>
                </a:lnTo>
                <a:lnTo>
                  <a:pt x="10800" y="13719"/>
                </a:lnTo>
                <a:lnTo>
                  <a:pt x="10983" y="13719"/>
                </a:lnTo>
                <a:lnTo>
                  <a:pt x="11349" y="13719"/>
                </a:lnTo>
                <a:lnTo>
                  <a:pt x="11715" y="13427"/>
                </a:lnTo>
                <a:lnTo>
                  <a:pt x="11898" y="13135"/>
                </a:lnTo>
                <a:lnTo>
                  <a:pt x="12081" y="13135"/>
                </a:lnTo>
                <a:lnTo>
                  <a:pt x="12264" y="12843"/>
                </a:lnTo>
                <a:lnTo>
                  <a:pt x="12264" y="12551"/>
                </a:lnTo>
                <a:lnTo>
                  <a:pt x="12264" y="12259"/>
                </a:lnTo>
                <a:lnTo>
                  <a:pt x="9153" y="12259"/>
                </a:lnTo>
                <a:lnTo>
                  <a:pt x="2563" y="12259"/>
                </a:lnTo>
                <a:close/>
              </a:path>
              <a:path w="21600" h="21600" extrusionOk="0">
                <a:moveTo>
                  <a:pt x="21600" y="7589"/>
                </a:moveTo>
                <a:lnTo>
                  <a:pt x="17756" y="0"/>
                </a:lnTo>
                <a:lnTo>
                  <a:pt x="10800" y="0"/>
                </a:lnTo>
                <a:lnTo>
                  <a:pt x="3844" y="0"/>
                </a:lnTo>
                <a:lnTo>
                  <a:pt x="0" y="7589"/>
                </a:lnTo>
                <a:lnTo>
                  <a:pt x="0" y="10800"/>
                </a:lnTo>
                <a:lnTo>
                  <a:pt x="0" y="18097"/>
                </a:lnTo>
                <a:lnTo>
                  <a:pt x="1464" y="18097"/>
                </a:lnTo>
                <a:lnTo>
                  <a:pt x="1464" y="21600"/>
                </a:lnTo>
                <a:lnTo>
                  <a:pt x="10800" y="21600"/>
                </a:lnTo>
                <a:lnTo>
                  <a:pt x="19953" y="21600"/>
                </a:lnTo>
                <a:lnTo>
                  <a:pt x="19953" y="18097"/>
                </a:lnTo>
                <a:lnTo>
                  <a:pt x="21600" y="18097"/>
                </a:lnTo>
                <a:lnTo>
                  <a:pt x="21600" y="11092"/>
                </a:lnTo>
                <a:lnTo>
                  <a:pt x="21600" y="7589"/>
                </a:lnTo>
              </a:path>
              <a:path w="21600" h="21600" extrusionOk="0">
                <a:moveTo>
                  <a:pt x="1647" y="18097"/>
                </a:moveTo>
                <a:lnTo>
                  <a:pt x="6407" y="18097"/>
                </a:lnTo>
                <a:moveTo>
                  <a:pt x="19953" y="18097"/>
                </a:moveTo>
                <a:lnTo>
                  <a:pt x="15010" y="18097"/>
                </a:lnTo>
                <a:moveTo>
                  <a:pt x="0" y="7589"/>
                </a:moveTo>
                <a:lnTo>
                  <a:pt x="21417" y="7589"/>
                </a:lnTo>
                <a:lnTo>
                  <a:pt x="21600" y="7589"/>
                </a:lnTo>
              </a:path>
            </a:pathLst>
          </a:custGeom>
          <a:solidFill>
            <a:srgbClr val="B2B2B2"/>
          </a:solidFill>
          <a:ln w="9360">
            <a:solidFill>
              <a:srgbClr val="000000"/>
            </a:solidFill>
            <a:miter lim="800000"/>
            <a:headEnd/>
            <a:tailEnd/>
          </a:ln>
        </p:spPr>
        <p:txBody>
          <a:bodyPr wrap="none" anchor="ctr"/>
          <a:lstStyle/>
          <a:p>
            <a:endParaRPr lang="en-US"/>
          </a:p>
        </p:txBody>
      </p:sp>
      <p:sp>
        <p:nvSpPr>
          <p:cNvPr id="20486" name="Line 5">
            <a:extLst>
              <a:ext uri="{FF2B5EF4-FFF2-40B4-BE49-F238E27FC236}">
                <a16:creationId xmlns:a16="http://schemas.microsoft.com/office/drawing/2014/main" id="{85ACC05C-FB33-4121-BBA5-154DCD0E3674}"/>
              </a:ext>
            </a:extLst>
          </p:cNvPr>
          <p:cNvSpPr>
            <a:spLocks noChangeShapeType="1"/>
          </p:cNvSpPr>
          <p:nvPr/>
        </p:nvSpPr>
        <p:spPr bwMode="auto">
          <a:xfrm>
            <a:off x="6248400" y="5334000"/>
            <a:ext cx="457200" cy="9144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487" name="Line 6">
            <a:extLst>
              <a:ext uri="{FF2B5EF4-FFF2-40B4-BE49-F238E27FC236}">
                <a16:creationId xmlns:a16="http://schemas.microsoft.com/office/drawing/2014/main" id="{1AE2D9A9-A782-4E0A-9B7F-BE7E74851C30}"/>
              </a:ext>
            </a:extLst>
          </p:cNvPr>
          <p:cNvSpPr>
            <a:spLocks noChangeShapeType="1"/>
          </p:cNvSpPr>
          <p:nvPr/>
        </p:nvSpPr>
        <p:spPr bwMode="auto">
          <a:xfrm flipV="1">
            <a:off x="6705600" y="5180013"/>
            <a:ext cx="381000" cy="1069975"/>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488" name="AutoShape 7">
            <a:extLst>
              <a:ext uri="{FF2B5EF4-FFF2-40B4-BE49-F238E27FC236}">
                <a16:creationId xmlns:a16="http://schemas.microsoft.com/office/drawing/2014/main" id="{606DB9FE-1F0D-462A-885C-7B734395C1CD}"/>
              </a:ext>
            </a:extLst>
          </p:cNvPr>
          <p:cNvSpPr>
            <a:spLocks noChangeArrowheads="1"/>
          </p:cNvSpPr>
          <p:nvPr/>
        </p:nvSpPr>
        <p:spPr bwMode="auto">
          <a:xfrm>
            <a:off x="6499860" y="1218406"/>
            <a:ext cx="914400" cy="1752600"/>
          </a:xfrm>
          <a:prstGeom prst="lightningBolt">
            <a:avLst/>
          </a:prstGeom>
          <a:solidFill>
            <a:srgbClr val="FFFF66"/>
          </a:solidFill>
          <a:ln w="9360">
            <a:solidFill>
              <a:srgbClr val="000000"/>
            </a:solidFill>
            <a:miter lim="800000"/>
            <a:headEnd/>
            <a:tailEnd/>
          </a:ln>
        </p:spPr>
        <p:txBody>
          <a:bodyPr wrap="none" anchor="ctr"/>
          <a:lstStyle/>
          <a:p>
            <a:endParaRPr lang="en-US" altLang="en-US"/>
          </a:p>
        </p:txBody>
      </p:sp>
      <p:pic>
        <p:nvPicPr>
          <p:cNvPr id="20489" name="Picture 8">
            <a:extLst>
              <a:ext uri="{FF2B5EF4-FFF2-40B4-BE49-F238E27FC236}">
                <a16:creationId xmlns:a16="http://schemas.microsoft.com/office/drawing/2014/main" id="{13BC7C8E-F7C6-4BFA-94BC-3DCA433E05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79612" y="2990850"/>
            <a:ext cx="1358900"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0490" name="Picture 9">
            <a:extLst>
              <a:ext uri="{FF2B5EF4-FFF2-40B4-BE49-F238E27FC236}">
                <a16:creationId xmlns:a16="http://schemas.microsoft.com/office/drawing/2014/main" id="{C91615F8-AE6E-4951-AA0E-202B60A7473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09922" y="5082541"/>
            <a:ext cx="1447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1">
            <a:extLst>
              <a:ext uri="{FF2B5EF4-FFF2-40B4-BE49-F238E27FC236}">
                <a16:creationId xmlns:a16="http://schemas.microsoft.com/office/drawing/2014/main" id="{9D57BECF-F575-4054-99BF-9ECF7F6FB417}"/>
              </a:ext>
            </a:extLst>
          </p:cNvPr>
          <p:cNvSpPr txBox="1">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eaLnBrk="1" hangingPunct="1">
              <a:buClrTx/>
              <a:buSzTx/>
              <a:buFontTx/>
              <a:buNone/>
              <a:defRPr/>
            </a:pPr>
            <a:r>
              <a:rPr lang="en-US" altLang="en-US" sz="3600" b="1" dirty="0">
                <a:solidFill>
                  <a:schemeClr val="tx1">
                    <a:lumMod val="90000"/>
                    <a:lumOff val="10000"/>
                  </a:schemeClr>
                </a:solidFill>
                <a:latin typeface="+mj-lt"/>
              </a:rPr>
              <a:t>Backup &amp; Offsite Library</a:t>
            </a:r>
          </a:p>
        </p:txBody>
      </p:sp>
      <p:sp>
        <p:nvSpPr>
          <p:cNvPr id="55299" name="Text Box 2">
            <a:extLst>
              <a:ext uri="{FF2B5EF4-FFF2-40B4-BE49-F238E27FC236}">
                <a16:creationId xmlns:a16="http://schemas.microsoft.com/office/drawing/2014/main" id="{4FBDFE21-CD83-46D8-9D39-89D93B88A40F}"/>
              </a:ext>
            </a:extLst>
          </p:cNvPr>
          <p:cNvSpPr txBox="1">
            <a:spLocks noChangeArrowheads="1"/>
          </p:cNvSpPr>
          <p:nvPr/>
        </p:nvSpPr>
        <p:spPr bwMode="auto">
          <a:xfrm>
            <a:off x="457200" y="1981200"/>
            <a:ext cx="82296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9pPr>
          </a:lstStyle>
          <a:p>
            <a:pPr eaLnBrk="1" hangingPunct="1">
              <a:spcBef>
                <a:spcPts val="700"/>
              </a:spcBef>
              <a:buClrTx/>
              <a:buSzPct val="75000"/>
              <a:buFont typeface="Wingdings" pitchFamily="2" charset="2"/>
              <a:buChar char=""/>
              <a:defRPr/>
            </a:pPr>
            <a:r>
              <a:rPr lang="en-US" altLang="en-US" sz="2400" dirty="0">
                <a:solidFill>
                  <a:srgbClr val="000000"/>
                </a:solidFill>
                <a:latin typeface="+mj-lt"/>
              </a:rPr>
              <a:t>Backups are kept off-site (1 or more)</a:t>
            </a:r>
          </a:p>
          <a:p>
            <a:pPr eaLnBrk="1" hangingPunct="1">
              <a:spcBef>
                <a:spcPts val="700"/>
              </a:spcBef>
              <a:buClrTx/>
              <a:buSzPct val="75000"/>
              <a:buFont typeface="Wingdings" pitchFamily="2" charset="2"/>
              <a:buChar char=""/>
              <a:defRPr/>
            </a:pPr>
            <a:r>
              <a:rPr lang="en-US" altLang="en-US" sz="2400" dirty="0">
                <a:solidFill>
                  <a:srgbClr val="000000"/>
                </a:solidFill>
                <a:latin typeface="+mj-lt"/>
              </a:rPr>
              <a:t>Off-site is sufficiently far away (disaster-redundant)</a:t>
            </a:r>
          </a:p>
          <a:p>
            <a:pPr eaLnBrk="1" hangingPunct="1">
              <a:spcBef>
                <a:spcPts val="700"/>
              </a:spcBef>
              <a:buClrTx/>
              <a:buSzPct val="75000"/>
              <a:buFont typeface="Wingdings" pitchFamily="2" charset="2"/>
              <a:buChar char=""/>
              <a:defRPr/>
            </a:pPr>
            <a:r>
              <a:rPr lang="en-US" altLang="en-US" sz="2400" dirty="0">
                <a:solidFill>
                  <a:srgbClr val="000000"/>
                </a:solidFill>
                <a:latin typeface="+mj-lt"/>
              </a:rPr>
              <a:t>Backups are encrypted</a:t>
            </a:r>
          </a:p>
          <a:p>
            <a:pPr eaLnBrk="1" hangingPunct="1">
              <a:spcBef>
                <a:spcPts val="700"/>
              </a:spcBef>
              <a:buClrTx/>
              <a:buSzPct val="75000"/>
              <a:buFont typeface="Wingdings" pitchFamily="2" charset="2"/>
              <a:buChar char=""/>
              <a:defRPr/>
            </a:pPr>
            <a:r>
              <a:rPr lang="en-US" altLang="en-US" sz="2400" dirty="0">
                <a:solidFill>
                  <a:srgbClr val="000000"/>
                </a:solidFill>
                <a:latin typeface="+mj-lt"/>
              </a:rPr>
              <a:t>Library is equally secure as main site; unlabeled</a:t>
            </a:r>
          </a:p>
          <a:p>
            <a:pPr eaLnBrk="1" hangingPunct="1">
              <a:spcBef>
                <a:spcPts val="700"/>
              </a:spcBef>
              <a:buClrTx/>
              <a:buSzPct val="75000"/>
              <a:buFont typeface="Wingdings" pitchFamily="2" charset="2"/>
              <a:buChar char=""/>
              <a:defRPr/>
            </a:pPr>
            <a:r>
              <a:rPr lang="en-US" altLang="en-US" sz="2400" dirty="0">
                <a:solidFill>
                  <a:srgbClr val="000000"/>
                </a:solidFill>
                <a:latin typeface="+mj-lt"/>
              </a:rPr>
              <a:t>Library has constant environmental control (humidity-, temperature-controlled, UPS, smoke/water detectors, fire extinguishers)</a:t>
            </a:r>
          </a:p>
          <a:p>
            <a:pPr eaLnBrk="1" hangingPunct="1">
              <a:spcBef>
                <a:spcPts val="700"/>
              </a:spcBef>
              <a:buClrTx/>
              <a:buSzPct val="75000"/>
              <a:buFont typeface="Wingdings" pitchFamily="2" charset="2"/>
              <a:buChar char=""/>
              <a:defRPr/>
            </a:pPr>
            <a:r>
              <a:rPr lang="en-US" altLang="en-US" sz="2400" dirty="0">
                <a:solidFill>
                  <a:srgbClr val="000000"/>
                </a:solidFill>
                <a:latin typeface="+mj-lt"/>
              </a:rPr>
              <a:t>Detailed inventory of storage media &amp; files is maintained</a:t>
            </a:r>
          </a:p>
          <a:p>
            <a:pPr eaLnBrk="1" hangingPunct="1">
              <a:spcBef>
                <a:spcPts val="700"/>
              </a:spcBef>
              <a:buClrTx/>
              <a:buSzPct val="75000"/>
              <a:buFont typeface="Wingdings" pitchFamily="2" charset="2"/>
              <a:buNone/>
              <a:defRPr/>
            </a:pPr>
            <a:endParaRPr lang="en-US" altLang="en-US" sz="28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5">
            <a:extLst>
              <a:ext uri="{FF2B5EF4-FFF2-40B4-BE49-F238E27FC236}">
                <a16:creationId xmlns:a16="http://schemas.microsoft.com/office/drawing/2014/main" id="{07C7E285-1277-4F54-A004-9C558A108660}"/>
              </a:ext>
            </a:extLst>
          </p:cNvPr>
          <p:cNvSpPr>
            <a:spLocks noGrp="1"/>
          </p:cNvSpPr>
          <p:nvPr>
            <p:ph type="ctrTitle"/>
          </p:nvPr>
        </p:nvSpPr>
        <p:spPr>
          <a:xfrm>
            <a:off x="685800" y="2130425"/>
            <a:ext cx="7772400" cy="1495794"/>
          </a:xfrm>
        </p:spPr>
        <p:txBody>
          <a:bodyPr/>
          <a:lstStyle/>
          <a:p>
            <a:pPr eaLnBrk="1" hangingPunct="1">
              <a:defRPr/>
            </a:pPr>
            <a:r>
              <a:rPr lang="en-US" altLang="en-US" dirty="0">
                <a:solidFill>
                  <a:schemeClr val="accent3">
                    <a:lumMod val="25000"/>
                  </a:schemeClr>
                </a:solidFill>
              </a:rPr>
              <a:t>Disaster Recovery:</a:t>
            </a:r>
            <a:br>
              <a:rPr lang="en-US" altLang="en-US" dirty="0">
                <a:solidFill>
                  <a:schemeClr val="accent3">
                    <a:lumMod val="25000"/>
                  </a:schemeClr>
                </a:solidFill>
              </a:rPr>
            </a:br>
            <a:r>
              <a:rPr lang="en-US" altLang="en-US" dirty="0">
                <a:solidFill>
                  <a:schemeClr val="accent3">
                    <a:lumMod val="25000"/>
                  </a:schemeClr>
                </a:solidFill>
              </a:rPr>
              <a:t>Execution &amp;</a:t>
            </a:r>
            <a:br>
              <a:rPr lang="en-US" altLang="en-US" dirty="0">
                <a:solidFill>
                  <a:schemeClr val="accent3">
                    <a:lumMod val="25000"/>
                  </a:schemeClr>
                </a:solidFill>
              </a:rPr>
            </a:br>
            <a:r>
              <a:rPr lang="en-US" altLang="en-US" dirty="0">
                <a:solidFill>
                  <a:schemeClr val="accent3">
                    <a:lumMod val="25000"/>
                  </a:schemeClr>
                </a:solidFill>
              </a:rPr>
              <a:t>Testing</a:t>
            </a:r>
          </a:p>
        </p:txBody>
      </p:sp>
      <p:sp>
        <p:nvSpPr>
          <p:cNvPr id="56324" name="Freeform 4">
            <a:extLst>
              <a:ext uri="{FF2B5EF4-FFF2-40B4-BE49-F238E27FC236}">
                <a16:creationId xmlns:a16="http://schemas.microsoft.com/office/drawing/2014/main" id="{7E95ACD2-5474-42B9-BB61-2514591A71D9}"/>
              </a:ext>
            </a:extLst>
          </p:cNvPr>
          <p:cNvSpPr>
            <a:spLocks noChangeArrowheads="1"/>
          </p:cNvSpPr>
          <p:nvPr/>
        </p:nvSpPr>
        <p:spPr bwMode="auto">
          <a:xfrm>
            <a:off x="1524000" y="5791200"/>
            <a:ext cx="1219200" cy="676275"/>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0 60000 65536"/>
              <a:gd name="T9" fmla="*/ 0 60000 65536"/>
              <a:gd name="T10" fmla="*/ 0 60000 65536"/>
              <a:gd name="T11" fmla="*/ 0 60000 65536"/>
              <a:gd name="T12" fmla="*/ 686 w 21600"/>
              <a:gd name="T13" fmla="*/ 23059 h 21600"/>
              <a:gd name="T14" fmla="*/ 21005 w 21600"/>
              <a:gd name="T15" fmla="*/ 30503 h 21600"/>
            </a:gdLst>
            <a:ahLst/>
            <a:cxnLst>
              <a:cxn ang="T8">
                <a:pos x="T0" y="T1"/>
              </a:cxn>
              <a:cxn ang="T9">
                <a:pos x="T2" y="T3"/>
              </a:cxn>
              <a:cxn ang="T10">
                <a:pos x="T4" y="T5"/>
              </a:cxn>
              <a:cxn ang="T11">
                <a:pos x="T6" y="T7"/>
              </a:cxn>
            </a:cxnLst>
            <a:rect l="T12" t="T13" r="T14" b="T15"/>
            <a:pathLst>
              <a:path w="21600" h="21600" extrusionOk="0">
                <a:moveTo>
                  <a:pt x="2563" y="12259"/>
                </a:moveTo>
                <a:lnTo>
                  <a:pt x="2563" y="12843"/>
                </a:lnTo>
                <a:lnTo>
                  <a:pt x="2746" y="13427"/>
                </a:lnTo>
                <a:lnTo>
                  <a:pt x="2929" y="14303"/>
                </a:lnTo>
                <a:lnTo>
                  <a:pt x="3112" y="14886"/>
                </a:lnTo>
                <a:lnTo>
                  <a:pt x="3478" y="15470"/>
                </a:lnTo>
                <a:lnTo>
                  <a:pt x="3844" y="16054"/>
                </a:lnTo>
                <a:lnTo>
                  <a:pt x="4393" y="16638"/>
                </a:lnTo>
                <a:lnTo>
                  <a:pt x="4942" y="17222"/>
                </a:lnTo>
                <a:lnTo>
                  <a:pt x="5492" y="17514"/>
                </a:lnTo>
                <a:lnTo>
                  <a:pt x="6224" y="18097"/>
                </a:lnTo>
                <a:lnTo>
                  <a:pt x="6773" y="18389"/>
                </a:lnTo>
                <a:lnTo>
                  <a:pt x="7505" y="18681"/>
                </a:lnTo>
                <a:lnTo>
                  <a:pt x="8237" y="18973"/>
                </a:lnTo>
                <a:lnTo>
                  <a:pt x="9153" y="18973"/>
                </a:lnTo>
                <a:lnTo>
                  <a:pt x="9885" y="19265"/>
                </a:lnTo>
                <a:lnTo>
                  <a:pt x="10800" y="19265"/>
                </a:lnTo>
                <a:lnTo>
                  <a:pt x="11532" y="19265"/>
                </a:lnTo>
                <a:lnTo>
                  <a:pt x="12447" y="18973"/>
                </a:lnTo>
                <a:lnTo>
                  <a:pt x="13180" y="18973"/>
                </a:lnTo>
                <a:lnTo>
                  <a:pt x="13912" y="18681"/>
                </a:lnTo>
                <a:lnTo>
                  <a:pt x="14644" y="18389"/>
                </a:lnTo>
                <a:lnTo>
                  <a:pt x="15376" y="18097"/>
                </a:lnTo>
                <a:lnTo>
                  <a:pt x="16108" y="17514"/>
                </a:lnTo>
                <a:lnTo>
                  <a:pt x="16658" y="17222"/>
                </a:lnTo>
                <a:lnTo>
                  <a:pt x="17207" y="16638"/>
                </a:lnTo>
                <a:lnTo>
                  <a:pt x="17573" y="16054"/>
                </a:lnTo>
                <a:lnTo>
                  <a:pt x="18122" y="15470"/>
                </a:lnTo>
                <a:lnTo>
                  <a:pt x="18305" y="14886"/>
                </a:lnTo>
                <a:lnTo>
                  <a:pt x="18671" y="14303"/>
                </a:lnTo>
                <a:lnTo>
                  <a:pt x="18854" y="13427"/>
                </a:lnTo>
                <a:lnTo>
                  <a:pt x="19037" y="12843"/>
                </a:lnTo>
                <a:lnTo>
                  <a:pt x="19037" y="12259"/>
                </a:lnTo>
                <a:lnTo>
                  <a:pt x="2563" y="12259"/>
                </a:lnTo>
                <a:close/>
              </a:path>
              <a:path w="21600" h="21600" extrusionOk="0">
                <a:moveTo>
                  <a:pt x="2563" y="12259"/>
                </a:moveTo>
                <a:lnTo>
                  <a:pt x="9153" y="12259"/>
                </a:lnTo>
                <a:lnTo>
                  <a:pt x="9153" y="12551"/>
                </a:lnTo>
                <a:lnTo>
                  <a:pt x="9336" y="12843"/>
                </a:lnTo>
                <a:lnTo>
                  <a:pt x="9519" y="13135"/>
                </a:lnTo>
                <a:lnTo>
                  <a:pt x="9702" y="13135"/>
                </a:lnTo>
                <a:lnTo>
                  <a:pt x="9885" y="13427"/>
                </a:lnTo>
                <a:lnTo>
                  <a:pt x="10068" y="13719"/>
                </a:lnTo>
                <a:lnTo>
                  <a:pt x="10434" y="13719"/>
                </a:lnTo>
                <a:lnTo>
                  <a:pt x="10800" y="13719"/>
                </a:lnTo>
                <a:lnTo>
                  <a:pt x="10983" y="13719"/>
                </a:lnTo>
                <a:lnTo>
                  <a:pt x="11349" y="13719"/>
                </a:lnTo>
                <a:lnTo>
                  <a:pt x="11715" y="13427"/>
                </a:lnTo>
                <a:lnTo>
                  <a:pt x="11898" y="13135"/>
                </a:lnTo>
                <a:lnTo>
                  <a:pt x="12081" y="13135"/>
                </a:lnTo>
                <a:lnTo>
                  <a:pt x="12264" y="12843"/>
                </a:lnTo>
                <a:lnTo>
                  <a:pt x="12264" y="12551"/>
                </a:lnTo>
                <a:lnTo>
                  <a:pt x="12264" y="12259"/>
                </a:lnTo>
                <a:lnTo>
                  <a:pt x="9153" y="12259"/>
                </a:lnTo>
                <a:lnTo>
                  <a:pt x="2563" y="12259"/>
                </a:lnTo>
                <a:close/>
              </a:path>
              <a:path w="21600" h="21600" extrusionOk="0">
                <a:moveTo>
                  <a:pt x="21600" y="7589"/>
                </a:moveTo>
                <a:lnTo>
                  <a:pt x="17756" y="0"/>
                </a:lnTo>
                <a:lnTo>
                  <a:pt x="10800" y="0"/>
                </a:lnTo>
                <a:lnTo>
                  <a:pt x="3844" y="0"/>
                </a:lnTo>
                <a:lnTo>
                  <a:pt x="0" y="7589"/>
                </a:lnTo>
                <a:lnTo>
                  <a:pt x="0" y="10800"/>
                </a:lnTo>
                <a:lnTo>
                  <a:pt x="0" y="18097"/>
                </a:lnTo>
                <a:lnTo>
                  <a:pt x="1464" y="18097"/>
                </a:lnTo>
                <a:lnTo>
                  <a:pt x="1464" y="21600"/>
                </a:lnTo>
                <a:lnTo>
                  <a:pt x="10800" y="21600"/>
                </a:lnTo>
                <a:lnTo>
                  <a:pt x="19953" y="21600"/>
                </a:lnTo>
                <a:lnTo>
                  <a:pt x="19953" y="18097"/>
                </a:lnTo>
                <a:lnTo>
                  <a:pt x="21600" y="18097"/>
                </a:lnTo>
                <a:lnTo>
                  <a:pt x="21600" y="11092"/>
                </a:lnTo>
                <a:lnTo>
                  <a:pt x="21600" y="7589"/>
                </a:lnTo>
              </a:path>
              <a:path w="21600" h="21600" extrusionOk="0">
                <a:moveTo>
                  <a:pt x="1647" y="18097"/>
                </a:moveTo>
                <a:lnTo>
                  <a:pt x="6407" y="18097"/>
                </a:lnTo>
                <a:moveTo>
                  <a:pt x="19953" y="18097"/>
                </a:moveTo>
                <a:lnTo>
                  <a:pt x="15010" y="18097"/>
                </a:lnTo>
                <a:moveTo>
                  <a:pt x="0" y="7589"/>
                </a:moveTo>
                <a:lnTo>
                  <a:pt x="21417" y="7589"/>
                </a:lnTo>
                <a:lnTo>
                  <a:pt x="21600" y="7589"/>
                </a:lnTo>
              </a:path>
            </a:pathLst>
          </a:custGeom>
          <a:solidFill>
            <a:srgbClr val="B2B2B2"/>
          </a:solidFill>
          <a:ln w="9360">
            <a:solidFill>
              <a:srgbClr val="000000"/>
            </a:solidFill>
            <a:miter lim="800000"/>
            <a:headEnd/>
            <a:tailEnd/>
          </a:ln>
        </p:spPr>
        <p:txBody>
          <a:bodyPr wrap="none" anchor="ctr"/>
          <a:lstStyle/>
          <a:p>
            <a:endParaRPr lang="en-US"/>
          </a:p>
        </p:txBody>
      </p:sp>
      <p:sp>
        <p:nvSpPr>
          <p:cNvPr id="56325" name="AutoShape 7">
            <a:extLst>
              <a:ext uri="{FF2B5EF4-FFF2-40B4-BE49-F238E27FC236}">
                <a16:creationId xmlns:a16="http://schemas.microsoft.com/office/drawing/2014/main" id="{E80F1E4D-A4AA-4AA4-838A-30615E2821AE}"/>
              </a:ext>
            </a:extLst>
          </p:cNvPr>
          <p:cNvSpPr>
            <a:spLocks noChangeArrowheads="1"/>
          </p:cNvSpPr>
          <p:nvPr/>
        </p:nvSpPr>
        <p:spPr bwMode="auto">
          <a:xfrm>
            <a:off x="762000" y="4191000"/>
            <a:ext cx="914400" cy="1752600"/>
          </a:xfrm>
          <a:prstGeom prst="lightningBolt">
            <a:avLst/>
          </a:prstGeom>
          <a:solidFill>
            <a:srgbClr val="FFFF66"/>
          </a:solidFill>
          <a:ln w="9360">
            <a:solidFill>
              <a:srgbClr val="000000"/>
            </a:solidFill>
            <a:miter lim="800000"/>
            <a:headEnd/>
            <a:tailEnd/>
          </a:ln>
        </p:spPr>
        <p:txBody>
          <a:bodyPr wrap="none" anchor="ctr"/>
          <a:lstStyle/>
          <a:p>
            <a:endParaRPr lang="en-US" altLang="en-US"/>
          </a:p>
        </p:txBody>
      </p:sp>
      <p:pic>
        <p:nvPicPr>
          <p:cNvPr id="56326" name="Picture 8">
            <a:extLst>
              <a:ext uri="{FF2B5EF4-FFF2-40B4-BE49-F238E27FC236}">
                <a16:creationId xmlns:a16="http://schemas.microsoft.com/office/drawing/2014/main" id="{8C08D3F3-AA16-42B3-AF8A-3EEC6ED2F9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4250" y="3857994"/>
            <a:ext cx="1358900"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aphicFrame>
        <p:nvGraphicFramePr>
          <p:cNvPr id="6" name="Diagram 5">
            <a:extLst>
              <a:ext uri="{FF2B5EF4-FFF2-40B4-BE49-F238E27FC236}">
                <a16:creationId xmlns:a16="http://schemas.microsoft.com/office/drawing/2014/main" id="{8F15BEA7-B180-4F6A-B530-D919FFD3110F}"/>
              </a:ext>
            </a:extLst>
          </p:cNvPr>
          <p:cNvGraphicFramePr/>
          <p:nvPr>
            <p:extLst>
              <p:ext uri="{D42A27DB-BD31-4B8C-83A1-F6EECF244321}">
                <p14:modId xmlns:p14="http://schemas.microsoft.com/office/powerpoint/2010/main" val="2882564775"/>
              </p:ext>
            </p:extLst>
          </p:nvPr>
        </p:nvGraphicFramePr>
        <p:xfrm>
          <a:off x="4191000" y="2159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1">
            <a:extLst>
              <a:ext uri="{FF2B5EF4-FFF2-40B4-BE49-F238E27FC236}">
                <a16:creationId xmlns:a16="http://schemas.microsoft.com/office/drawing/2014/main" id="{9AED15B6-50CF-40AC-9517-ED612D5B774D}"/>
              </a:ext>
            </a:extLst>
          </p:cNvPr>
          <p:cNvSpPr txBox="1">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eaLnBrk="1" hangingPunct="1">
              <a:defRPr/>
            </a:pPr>
            <a:r>
              <a:rPr lang="en-US" altLang="en-US" sz="3600" b="1" dirty="0">
                <a:solidFill>
                  <a:schemeClr val="tx1">
                    <a:lumMod val="90000"/>
                    <a:lumOff val="10000"/>
                  </a:schemeClr>
                </a:solidFill>
                <a:latin typeface="+mj-lt"/>
              </a:rPr>
              <a:t>An Incident Occurs…</a:t>
            </a:r>
          </a:p>
        </p:txBody>
      </p:sp>
      <p:sp>
        <p:nvSpPr>
          <p:cNvPr id="59395" name="AutoShape 2">
            <a:extLst>
              <a:ext uri="{FF2B5EF4-FFF2-40B4-BE49-F238E27FC236}">
                <a16:creationId xmlns:a16="http://schemas.microsoft.com/office/drawing/2014/main" id="{C3B6A086-716A-434F-88AA-E123FF3D2538}"/>
              </a:ext>
            </a:extLst>
          </p:cNvPr>
          <p:cNvSpPr>
            <a:spLocks noChangeArrowheads="1"/>
          </p:cNvSpPr>
          <p:nvPr/>
        </p:nvSpPr>
        <p:spPr bwMode="auto">
          <a:xfrm>
            <a:off x="1600200" y="4167188"/>
            <a:ext cx="1676400" cy="914400"/>
          </a:xfrm>
          <a:prstGeom prst="flowChartAlternateProcess">
            <a:avLst/>
          </a:prstGeom>
          <a:solidFill>
            <a:schemeClr val="bg1">
              <a:lumMod val="85000"/>
            </a:schemeClr>
          </a:solidFill>
          <a:ln w="9360">
            <a:solidFill>
              <a:srgbClr val="000000"/>
            </a:solidFill>
            <a:miter lim="800000"/>
            <a:headEnd/>
            <a:tailEnd/>
          </a:ln>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algn="ctr" eaLnBrk="1" hangingPunct="1">
              <a:defRPr/>
            </a:pPr>
            <a:r>
              <a:rPr lang="en-US" altLang="en-US" dirty="0">
                <a:solidFill>
                  <a:srgbClr val="000000"/>
                </a:solidFill>
              </a:rPr>
              <a:t>Security officer</a:t>
            </a:r>
          </a:p>
          <a:p>
            <a:pPr algn="ctr" eaLnBrk="1" hangingPunct="1">
              <a:defRPr/>
            </a:pPr>
            <a:r>
              <a:rPr lang="en-US" altLang="en-US" dirty="0">
                <a:solidFill>
                  <a:srgbClr val="000000"/>
                </a:solidFill>
              </a:rPr>
              <a:t>declares disaster</a:t>
            </a:r>
          </a:p>
        </p:txBody>
      </p:sp>
      <p:sp>
        <p:nvSpPr>
          <p:cNvPr id="57348" name="AutoShape 3">
            <a:extLst>
              <a:ext uri="{FF2B5EF4-FFF2-40B4-BE49-F238E27FC236}">
                <a16:creationId xmlns:a16="http://schemas.microsoft.com/office/drawing/2014/main" id="{AC777B4E-A203-41B1-BA25-6D2E098AB7AC}"/>
              </a:ext>
            </a:extLst>
          </p:cNvPr>
          <p:cNvSpPr>
            <a:spLocks noChangeArrowheads="1"/>
          </p:cNvSpPr>
          <p:nvPr/>
        </p:nvSpPr>
        <p:spPr bwMode="auto">
          <a:xfrm>
            <a:off x="327025" y="1743075"/>
            <a:ext cx="533400" cy="762000"/>
          </a:xfrm>
          <a:prstGeom prst="irregularSeal1">
            <a:avLst/>
          </a:prstGeom>
          <a:solidFill>
            <a:srgbClr val="E5BDB9"/>
          </a:solidFill>
          <a:ln w="9360">
            <a:solidFill>
              <a:srgbClr val="000000"/>
            </a:solidFill>
            <a:miter lim="800000"/>
            <a:headEnd/>
            <a:tailEnd/>
          </a:ln>
        </p:spPr>
        <p:txBody>
          <a:bodyPr wrap="none" anchor="ctr"/>
          <a:lstStyle/>
          <a:p>
            <a:endParaRPr lang="en-US" altLang="en-US"/>
          </a:p>
        </p:txBody>
      </p:sp>
      <p:sp>
        <p:nvSpPr>
          <p:cNvPr id="59397" name="AutoShape 4">
            <a:extLst>
              <a:ext uri="{FF2B5EF4-FFF2-40B4-BE49-F238E27FC236}">
                <a16:creationId xmlns:a16="http://schemas.microsoft.com/office/drawing/2014/main" id="{D02A8B6E-3961-4A19-9D8C-672579722788}"/>
              </a:ext>
            </a:extLst>
          </p:cNvPr>
          <p:cNvSpPr>
            <a:spLocks noChangeArrowheads="1"/>
          </p:cNvSpPr>
          <p:nvPr/>
        </p:nvSpPr>
        <p:spPr bwMode="auto">
          <a:xfrm>
            <a:off x="1687513" y="2930525"/>
            <a:ext cx="1524000" cy="1066800"/>
          </a:xfrm>
          <a:prstGeom prst="flowChartAlternateProcess">
            <a:avLst/>
          </a:prstGeom>
          <a:solidFill>
            <a:schemeClr val="bg1">
              <a:lumMod val="85000"/>
            </a:schemeClr>
          </a:solidFill>
          <a:ln w="9360">
            <a:solidFill>
              <a:srgbClr val="000000"/>
            </a:solidFill>
            <a:miter lim="800000"/>
            <a:headEnd/>
            <a:tailEnd/>
          </a:ln>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algn="ctr" eaLnBrk="1" hangingPunct="1">
              <a:defRPr/>
            </a:pPr>
            <a:r>
              <a:rPr lang="en-US" altLang="en-US" dirty="0">
                <a:solidFill>
                  <a:srgbClr val="000000"/>
                </a:solidFill>
              </a:rPr>
              <a:t>Call Security</a:t>
            </a:r>
          </a:p>
          <a:p>
            <a:pPr algn="ctr" eaLnBrk="1" hangingPunct="1">
              <a:defRPr/>
            </a:pPr>
            <a:r>
              <a:rPr lang="en-US" altLang="en-US" dirty="0">
                <a:solidFill>
                  <a:srgbClr val="000000"/>
                </a:solidFill>
              </a:rPr>
              <a:t>Officer (SO)</a:t>
            </a:r>
          </a:p>
          <a:p>
            <a:pPr algn="ctr" eaLnBrk="1" hangingPunct="1">
              <a:defRPr/>
            </a:pPr>
            <a:r>
              <a:rPr lang="en-US" altLang="en-US" dirty="0">
                <a:solidFill>
                  <a:srgbClr val="000000"/>
                </a:solidFill>
              </a:rPr>
              <a:t>or committee</a:t>
            </a:r>
          </a:p>
          <a:p>
            <a:pPr algn="ctr" eaLnBrk="1" hangingPunct="1">
              <a:defRPr/>
            </a:pPr>
            <a:r>
              <a:rPr lang="en-US" altLang="en-US" dirty="0">
                <a:solidFill>
                  <a:srgbClr val="000000"/>
                </a:solidFill>
              </a:rPr>
              <a:t>member</a:t>
            </a:r>
          </a:p>
        </p:txBody>
      </p:sp>
      <p:sp>
        <p:nvSpPr>
          <p:cNvPr id="57350" name="Line 5">
            <a:extLst>
              <a:ext uri="{FF2B5EF4-FFF2-40B4-BE49-F238E27FC236}">
                <a16:creationId xmlns:a16="http://schemas.microsoft.com/office/drawing/2014/main" id="{8BC02B68-FFED-4F48-94F4-4C0F3D13942C}"/>
              </a:ext>
            </a:extLst>
          </p:cNvPr>
          <p:cNvSpPr>
            <a:spLocks noChangeShapeType="1"/>
          </p:cNvSpPr>
          <p:nvPr/>
        </p:nvSpPr>
        <p:spPr bwMode="auto">
          <a:xfrm>
            <a:off x="2417763" y="2590800"/>
            <a:ext cx="11112" cy="339725"/>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7351" name="Line 6">
            <a:extLst>
              <a:ext uri="{FF2B5EF4-FFF2-40B4-BE49-F238E27FC236}">
                <a16:creationId xmlns:a16="http://schemas.microsoft.com/office/drawing/2014/main" id="{B37F3781-C2FE-4898-81EF-05D69C304E79}"/>
              </a:ext>
            </a:extLst>
          </p:cNvPr>
          <p:cNvSpPr>
            <a:spLocks noChangeShapeType="1"/>
          </p:cNvSpPr>
          <p:nvPr/>
        </p:nvSpPr>
        <p:spPr bwMode="auto">
          <a:xfrm>
            <a:off x="2452688" y="4038600"/>
            <a:ext cx="0" cy="1524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7352" name="Line 7">
            <a:extLst>
              <a:ext uri="{FF2B5EF4-FFF2-40B4-BE49-F238E27FC236}">
                <a16:creationId xmlns:a16="http://schemas.microsoft.com/office/drawing/2014/main" id="{BE76BBE8-BD02-4D7A-A4D3-16FE786AC32E}"/>
              </a:ext>
            </a:extLst>
          </p:cNvPr>
          <p:cNvSpPr>
            <a:spLocks noChangeShapeType="1"/>
          </p:cNvSpPr>
          <p:nvPr/>
        </p:nvSpPr>
        <p:spPr bwMode="auto">
          <a:xfrm>
            <a:off x="3886200" y="1600200"/>
            <a:ext cx="1588" cy="4876800"/>
          </a:xfrm>
          <a:prstGeom prst="line">
            <a:avLst/>
          </a:prstGeom>
          <a:noFill/>
          <a:ln w="381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57353" name="Line 8">
            <a:extLst>
              <a:ext uri="{FF2B5EF4-FFF2-40B4-BE49-F238E27FC236}">
                <a16:creationId xmlns:a16="http://schemas.microsoft.com/office/drawing/2014/main" id="{3DC46C80-5D59-4AD9-B055-F9B7D2E6A36C}"/>
              </a:ext>
            </a:extLst>
          </p:cNvPr>
          <p:cNvSpPr>
            <a:spLocks noChangeShapeType="1"/>
          </p:cNvSpPr>
          <p:nvPr/>
        </p:nvSpPr>
        <p:spPr bwMode="auto">
          <a:xfrm>
            <a:off x="2428875" y="5105400"/>
            <a:ext cx="9525" cy="3048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9402" name="AutoShape 9">
            <a:extLst>
              <a:ext uri="{FF2B5EF4-FFF2-40B4-BE49-F238E27FC236}">
                <a16:creationId xmlns:a16="http://schemas.microsoft.com/office/drawing/2014/main" id="{350E0804-3886-4A08-8930-152418EBC858}"/>
              </a:ext>
            </a:extLst>
          </p:cNvPr>
          <p:cNvSpPr>
            <a:spLocks noChangeArrowheads="1"/>
          </p:cNvSpPr>
          <p:nvPr/>
        </p:nvSpPr>
        <p:spPr bwMode="auto">
          <a:xfrm>
            <a:off x="1638300" y="5410200"/>
            <a:ext cx="1600200" cy="990600"/>
          </a:xfrm>
          <a:prstGeom prst="flowChartAlternateProcess">
            <a:avLst/>
          </a:prstGeom>
          <a:solidFill>
            <a:schemeClr val="bg1">
              <a:lumMod val="85000"/>
            </a:schemeClr>
          </a:solidFill>
          <a:ln w="9360">
            <a:solidFill>
              <a:srgbClr val="000000"/>
            </a:solidFill>
            <a:miter lim="800000"/>
            <a:headEnd/>
            <a:tailEnd/>
          </a:ln>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algn="ctr" eaLnBrk="1" hangingPunct="1">
              <a:defRPr/>
            </a:pPr>
            <a:r>
              <a:rPr lang="en-US" altLang="en-US" dirty="0">
                <a:solidFill>
                  <a:srgbClr val="000000"/>
                </a:solidFill>
              </a:rPr>
              <a:t>SO follows</a:t>
            </a:r>
          </a:p>
          <a:p>
            <a:pPr algn="ctr" eaLnBrk="1" hangingPunct="1">
              <a:defRPr/>
            </a:pPr>
            <a:r>
              <a:rPr lang="en-US" altLang="en-US" dirty="0">
                <a:solidFill>
                  <a:srgbClr val="000000"/>
                </a:solidFill>
              </a:rPr>
              <a:t>pre-established</a:t>
            </a:r>
          </a:p>
          <a:p>
            <a:pPr algn="ctr" eaLnBrk="1" hangingPunct="1">
              <a:defRPr/>
            </a:pPr>
            <a:r>
              <a:rPr lang="en-US" altLang="en-US" dirty="0">
                <a:solidFill>
                  <a:srgbClr val="000000"/>
                </a:solidFill>
              </a:rPr>
              <a:t>protocol</a:t>
            </a:r>
          </a:p>
        </p:txBody>
      </p:sp>
      <p:sp>
        <p:nvSpPr>
          <p:cNvPr id="59403" name="AutoShape 10">
            <a:extLst>
              <a:ext uri="{FF2B5EF4-FFF2-40B4-BE49-F238E27FC236}">
                <a16:creationId xmlns:a16="http://schemas.microsoft.com/office/drawing/2014/main" id="{2B7B264A-85AC-425B-9BDC-7016F44FFAA7}"/>
              </a:ext>
            </a:extLst>
          </p:cNvPr>
          <p:cNvSpPr>
            <a:spLocks noChangeArrowheads="1"/>
          </p:cNvSpPr>
          <p:nvPr/>
        </p:nvSpPr>
        <p:spPr bwMode="auto">
          <a:xfrm>
            <a:off x="1309688" y="1743075"/>
            <a:ext cx="2286000" cy="838200"/>
          </a:xfrm>
          <a:prstGeom prst="flowChartAlternateProcess">
            <a:avLst/>
          </a:prstGeom>
          <a:solidFill>
            <a:schemeClr val="bg1">
              <a:lumMod val="85000"/>
            </a:schemeClr>
          </a:solidFill>
          <a:ln w="9360">
            <a:solidFill>
              <a:srgbClr val="000000"/>
            </a:solidFill>
            <a:miter lim="800000"/>
            <a:headEnd/>
            <a:tailEnd/>
          </a:ln>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algn="ctr" eaLnBrk="1" hangingPunct="1">
              <a:defRPr/>
            </a:pPr>
            <a:r>
              <a:rPr lang="en-US" altLang="en-US" dirty="0">
                <a:solidFill>
                  <a:srgbClr val="000000"/>
                </a:solidFill>
              </a:rPr>
              <a:t>Emergency Response </a:t>
            </a:r>
          </a:p>
          <a:p>
            <a:pPr algn="ctr" eaLnBrk="1" hangingPunct="1">
              <a:defRPr/>
            </a:pPr>
            <a:r>
              <a:rPr lang="en-US" altLang="en-US" dirty="0">
                <a:solidFill>
                  <a:srgbClr val="000000"/>
                </a:solidFill>
              </a:rPr>
              <a:t>Team:  Human life:</a:t>
            </a:r>
          </a:p>
          <a:p>
            <a:pPr algn="ctr" eaLnBrk="1" hangingPunct="1">
              <a:defRPr/>
            </a:pPr>
            <a:r>
              <a:rPr lang="en-US" altLang="en-US" dirty="0">
                <a:solidFill>
                  <a:srgbClr val="000000"/>
                </a:solidFill>
              </a:rPr>
              <a:t>First concern</a:t>
            </a:r>
          </a:p>
        </p:txBody>
      </p:sp>
      <p:sp>
        <p:nvSpPr>
          <p:cNvPr id="59404" name="AutoShape 11">
            <a:extLst>
              <a:ext uri="{FF2B5EF4-FFF2-40B4-BE49-F238E27FC236}">
                <a16:creationId xmlns:a16="http://schemas.microsoft.com/office/drawing/2014/main" id="{D36D57B3-0D41-4ED2-BBDF-C63D9EB73A85}"/>
              </a:ext>
            </a:extLst>
          </p:cNvPr>
          <p:cNvSpPr>
            <a:spLocks noChangeArrowheads="1"/>
          </p:cNvSpPr>
          <p:nvPr/>
        </p:nvSpPr>
        <p:spPr bwMode="auto">
          <a:xfrm>
            <a:off x="4465638" y="1828800"/>
            <a:ext cx="2209800" cy="990600"/>
          </a:xfrm>
          <a:prstGeom prst="flowChartAlternateProcess">
            <a:avLst/>
          </a:prstGeom>
          <a:solidFill>
            <a:schemeClr val="bg1">
              <a:lumMod val="85000"/>
            </a:schemeClr>
          </a:solidFill>
          <a:ln w="9360">
            <a:solidFill>
              <a:srgbClr val="000000"/>
            </a:solidFill>
            <a:miter lim="800000"/>
            <a:headEnd/>
            <a:tailEnd/>
          </a:ln>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algn="ctr" eaLnBrk="1" hangingPunct="1">
              <a:defRPr/>
            </a:pPr>
            <a:r>
              <a:rPr lang="en-US" altLang="en-US" dirty="0">
                <a:solidFill>
                  <a:srgbClr val="000000"/>
                </a:solidFill>
              </a:rPr>
              <a:t>Phone tree notifies</a:t>
            </a:r>
          </a:p>
          <a:p>
            <a:pPr algn="ctr" eaLnBrk="1" hangingPunct="1">
              <a:defRPr/>
            </a:pPr>
            <a:r>
              <a:rPr lang="en-US" altLang="en-US" dirty="0">
                <a:solidFill>
                  <a:srgbClr val="000000"/>
                </a:solidFill>
              </a:rPr>
              <a:t>relevant participants</a:t>
            </a:r>
          </a:p>
        </p:txBody>
      </p:sp>
      <p:sp>
        <p:nvSpPr>
          <p:cNvPr id="59405" name="AutoShape 12">
            <a:extLst>
              <a:ext uri="{FF2B5EF4-FFF2-40B4-BE49-F238E27FC236}">
                <a16:creationId xmlns:a16="http://schemas.microsoft.com/office/drawing/2014/main" id="{AB2818CE-1B02-469C-9522-0CA92FFBF96C}"/>
              </a:ext>
            </a:extLst>
          </p:cNvPr>
          <p:cNvSpPr>
            <a:spLocks noChangeArrowheads="1"/>
          </p:cNvSpPr>
          <p:nvPr/>
        </p:nvSpPr>
        <p:spPr bwMode="auto">
          <a:xfrm>
            <a:off x="4419600" y="5638800"/>
            <a:ext cx="2286000" cy="762000"/>
          </a:xfrm>
          <a:prstGeom prst="flowChartAlternateProcess">
            <a:avLst/>
          </a:prstGeom>
          <a:solidFill>
            <a:schemeClr val="bg1">
              <a:lumMod val="85000"/>
            </a:schemeClr>
          </a:solidFill>
          <a:ln w="9360">
            <a:solidFill>
              <a:srgbClr val="000000"/>
            </a:solidFill>
            <a:miter lim="800000"/>
            <a:headEnd/>
            <a:tailEnd/>
          </a:ln>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algn="ctr" eaLnBrk="1" hangingPunct="1">
              <a:defRPr/>
            </a:pPr>
            <a:r>
              <a:rPr lang="en-US" altLang="en-US" dirty="0">
                <a:solidFill>
                  <a:srgbClr val="000000"/>
                </a:solidFill>
              </a:rPr>
              <a:t>IT follows Disaster</a:t>
            </a:r>
          </a:p>
          <a:p>
            <a:pPr algn="ctr" eaLnBrk="1" hangingPunct="1">
              <a:defRPr/>
            </a:pPr>
            <a:r>
              <a:rPr lang="en-US" altLang="en-US" dirty="0">
                <a:solidFill>
                  <a:srgbClr val="000000"/>
                </a:solidFill>
              </a:rPr>
              <a:t>Recovery Plan</a:t>
            </a:r>
          </a:p>
        </p:txBody>
      </p:sp>
      <p:sp>
        <p:nvSpPr>
          <p:cNvPr id="59406" name="AutoShape 13">
            <a:extLst>
              <a:ext uri="{FF2B5EF4-FFF2-40B4-BE49-F238E27FC236}">
                <a16:creationId xmlns:a16="http://schemas.microsoft.com/office/drawing/2014/main" id="{5DBA1929-48CF-42F2-A89E-3C9EDCE0BA7F}"/>
              </a:ext>
            </a:extLst>
          </p:cNvPr>
          <p:cNvSpPr>
            <a:spLocks noChangeArrowheads="1"/>
          </p:cNvSpPr>
          <p:nvPr/>
        </p:nvSpPr>
        <p:spPr bwMode="auto">
          <a:xfrm>
            <a:off x="4395788" y="3276600"/>
            <a:ext cx="2362200" cy="914400"/>
          </a:xfrm>
          <a:prstGeom prst="flowChartAlternateProcess">
            <a:avLst/>
          </a:prstGeom>
          <a:solidFill>
            <a:schemeClr val="bg1">
              <a:lumMod val="85000"/>
            </a:schemeClr>
          </a:solidFill>
          <a:ln w="9360">
            <a:solidFill>
              <a:srgbClr val="000000"/>
            </a:solidFill>
            <a:miter lim="800000"/>
            <a:headEnd/>
            <a:tailEnd/>
          </a:ln>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algn="ctr" eaLnBrk="1" hangingPunct="1">
              <a:defRPr/>
            </a:pPr>
            <a:r>
              <a:rPr lang="en-US" altLang="en-US" dirty="0">
                <a:solidFill>
                  <a:srgbClr val="000000"/>
                </a:solidFill>
              </a:rPr>
              <a:t>Public relations</a:t>
            </a:r>
          </a:p>
          <a:p>
            <a:pPr algn="ctr" eaLnBrk="1" hangingPunct="1">
              <a:defRPr/>
            </a:pPr>
            <a:r>
              <a:rPr lang="en-US" altLang="en-US" dirty="0">
                <a:solidFill>
                  <a:srgbClr val="000000"/>
                </a:solidFill>
              </a:rPr>
              <a:t>interfaces with media </a:t>
            </a:r>
          </a:p>
          <a:p>
            <a:pPr algn="ctr" eaLnBrk="1" hangingPunct="1">
              <a:defRPr/>
            </a:pPr>
            <a:r>
              <a:rPr lang="en-US" altLang="en-US" dirty="0">
                <a:solidFill>
                  <a:srgbClr val="000000"/>
                </a:solidFill>
              </a:rPr>
              <a:t>(everyone else quiet)</a:t>
            </a:r>
          </a:p>
        </p:txBody>
      </p:sp>
      <p:sp>
        <p:nvSpPr>
          <p:cNvPr id="59407" name="AutoShape 14">
            <a:extLst>
              <a:ext uri="{FF2B5EF4-FFF2-40B4-BE49-F238E27FC236}">
                <a16:creationId xmlns:a16="http://schemas.microsoft.com/office/drawing/2014/main" id="{EF836DBA-87EB-4A17-BA56-6F218C8E7956}"/>
              </a:ext>
            </a:extLst>
          </p:cNvPr>
          <p:cNvSpPr>
            <a:spLocks noChangeArrowheads="1"/>
          </p:cNvSpPr>
          <p:nvPr/>
        </p:nvSpPr>
        <p:spPr bwMode="auto">
          <a:xfrm>
            <a:off x="4495800" y="4624388"/>
            <a:ext cx="1981200" cy="762000"/>
          </a:xfrm>
          <a:prstGeom prst="flowChartAlternateProcess">
            <a:avLst/>
          </a:prstGeom>
          <a:solidFill>
            <a:schemeClr val="bg1">
              <a:lumMod val="85000"/>
            </a:schemeClr>
          </a:solidFill>
          <a:ln w="9360">
            <a:solidFill>
              <a:srgbClr val="000000"/>
            </a:solidFill>
            <a:miter lim="800000"/>
            <a:headEnd/>
            <a:tailEnd/>
          </a:ln>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algn="ctr" eaLnBrk="1" hangingPunct="1">
              <a:defRPr/>
            </a:pPr>
            <a:r>
              <a:rPr lang="en-US" altLang="en-US" dirty="0" err="1">
                <a:solidFill>
                  <a:srgbClr val="000000"/>
                </a:solidFill>
              </a:rPr>
              <a:t>Mgmt</a:t>
            </a:r>
            <a:r>
              <a:rPr lang="en-US" altLang="en-US" dirty="0">
                <a:solidFill>
                  <a:srgbClr val="000000"/>
                </a:solidFill>
              </a:rPr>
              <a:t>, legal</a:t>
            </a:r>
          </a:p>
          <a:p>
            <a:pPr algn="ctr" eaLnBrk="1" hangingPunct="1">
              <a:defRPr/>
            </a:pPr>
            <a:r>
              <a:rPr lang="en-US" altLang="en-US" dirty="0">
                <a:solidFill>
                  <a:srgbClr val="000000"/>
                </a:solidFill>
              </a:rPr>
              <a:t>council act</a:t>
            </a:r>
          </a:p>
        </p:txBody>
      </p:sp>
      <p:sp>
        <p:nvSpPr>
          <p:cNvPr id="57360" name="Line 15">
            <a:extLst>
              <a:ext uri="{FF2B5EF4-FFF2-40B4-BE49-F238E27FC236}">
                <a16:creationId xmlns:a16="http://schemas.microsoft.com/office/drawing/2014/main" id="{DCFD0570-EB97-4692-AB02-BE5BF2594802}"/>
              </a:ext>
            </a:extLst>
          </p:cNvPr>
          <p:cNvSpPr>
            <a:spLocks noChangeShapeType="1"/>
          </p:cNvSpPr>
          <p:nvPr/>
        </p:nvSpPr>
        <p:spPr bwMode="auto">
          <a:xfrm>
            <a:off x="3238500" y="5903913"/>
            <a:ext cx="685800" cy="1587"/>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7361" name="Line 16">
            <a:extLst>
              <a:ext uri="{FF2B5EF4-FFF2-40B4-BE49-F238E27FC236}">
                <a16:creationId xmlns:a16="http://schemas.microsoft.com/office/drawing/2014/main" id="{216CBAFB-846D-4E96-A59F-EF13932EB34D}"/>
              </a:ext>
            </a:extLst>
          </p:cNvPr>
          <p:cNvSpPr>
            <a:spLocks noChangeShapeType="1"/>
          </p:cNvSpPr>
          <p:nvPr/>
        </p:nvSpPr>
        <p:spPr bwMode="auto">
          <a:xfrm flipV="1">
            <a:off x="860425" y="2162175"/>
            <a:ext cx="449263" cy="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7362" name="Line 17">
            <a:extLst>
              <a:ext uri="{FF2B5EF4-FFF2-40B4-BE49-F238E27FC236}">
                <a16:creationId xmlns:a16="http://schemas.microsoft.com/office/drawing/2014/main" id="{C489CA65-E058-48E6-AB76-A236FFF806A1}"/>
              </a:ext>
            </a:extLst>
          </p:cNvPr>
          <p:cNvSpPr>
            <a:spLocks noChangeShapeType="1"/>
          </p:cNvSpPr>
          <p:nvPr/>
        </p:nvSpPr>
        <p:spPr bwMode="auto">
          <a:xfrm>
            <a:off x="3932238" y="2325688"/>
            <a:ext cx="533400" cy="1587"/>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7363" name="Line 18">
            <a:extLst>
              <a:ext uri="{FF2B5EF4-FFF2-40B4-BE49-F238E27FC236}">
                <a16:creationId xmlns:a16="http://schemas.microsoft.com/office/drawing/2014/main" id="{4E8F20FD-3574-468A-B7F3-767214939079}"/>
              </a:ext>
            </a:extLst>
          </p:cNvPr>
          <p:cNvSpPr>
            <a:spLocks noChangeShapeType="1"/>
          </p:cNvSpPr>
          <p:nvPr/>
        </p:nvSpPr>
        <p:spPr bwMode="auto">
          <a:xfrm>
            <a:off x="3862388" y="3810000"/>
            <a:ext cx="533400" cy="1588"/>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7364" name="Line 19">
            <a:extLst>
              <a:ext uri="{FF2B5EF4-FFF2-40B4-BE49-F238E27FC236}">
                <a16:creationId xmlns:a16="http://schemas.microsoft.com/office/drawing/2014/main" id="{92F85C9F-230D-4499-8C17-793AB15C0D24}"/>
              </a:ext>
            </a:extLst>
          </p:cNvPr>
          <p:cNvSpPr>
            <a:spLocks noChangeShapeType="1"/>
          </p:cNvSpPr>
          <p:nvPr/>
        </p:nvSpPr>
        <p:spPr bwMode="auto">
          <a:xfrm>
            <a:off x="3876675" y="5006975"/>
            <a:ext cx="609600" cy="1588"/>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7365" name="Line 20">
            <a:extLst>
              <a:ext uri="{FF2B5EF4-FFF2-40B4-BE49-F238E27FC236}">
                <a16:creationId xmlns:a16="http://schemas.microsoft.com/office/drawing/2014/main" id="{5F6A9DD4-A7CE-4FDC-B1B3-D35DEE7C4245}"/>
              </a:ext>
            </a:extLst>
          </p:cNvPr>
          <p:cNvSpPr>
            <a:spLocks noChangeShapeType="1"/>
          </p:cNvSpPr>
          <p:nvPr/>
        </p:nvSpPr>
        <p:spPr bwMode="auto">
          <a:xfrm>
            <a:off x="3914775" y="6019800"/>
            <a:ext cx="533400" cy="1588"/>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56D167E5-9763-408D-AF61-954A8B8AE1C9}"/>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DRP Contents</a:t>
            </a:r>
          </a:p>
        </p:txBody>
      </p:sp>
      <p:sp>
        <p:nvSpPr>
          <p:cNvPr id="58371" name="Rectangle 3">
            <a:extLst>
              <a:ext uri="{FF2B5EF4-FFF2-40B4-BE49-F238E27FC236}">
                <a16:creationId xmlns:a16="http://schemas.microsoft.com/office/drawing/2014/main" id="{E2AD4544-2060-4C29-8D38-7814CC84703F}"/>
              </a:ext>
            </a:extLst>
          </p:cNvPr>
          <p:cNvSpPr>
            <a:spLocks noGrp="1" noChangeArrowheads="1"/>
          </p:cNvSpPr>
          <p:nvPr>
            <p:ph idx="1"/>
          </p:nvPr>
        </p:nvSpPr>
        <p:spPr/>
        <p:txBody>
          <a:bodyPr/>
          <a:lstStyle/>
          <a:p>
            <a:pPr eaLnBrk="1" hangingPunct="1">
              <a:lnSpc>
                <a:spcPct val="90000"/>
              </a:lnSpc>
            </a:pPr>
            <a:r>
              <a:rPr lang="en-US" altLang="en-US" sz="2400" dirty="0" err="1">
                <a:latin typeface="Calibri" panose="020F0502020204030204" pitchFamily="34" charset="0"/>
                <a:ea typeface="ヒラギノ角ゴ Pro W3"/>
                <a:cs typeface="ヒラギノ角ゴ Pro W3"/>
              </a:rPr>
              <a:t>Preincident</a:t>
            </a:r>
            <a:r>
              <a:rPr lang="en-US" altLang="en-US" sz="2400" dirty="0">
                <a:latin typeface="Calibri" panose="020F0502020204030204" pitchFamily="34" charset="0"/>
                <a:ea typeface="ヒラギノ角ゴ Pro W3"/>
                <a:cs typeface="ヒラギノ角ゴ Pro W3"/>
              </a:rPr>
              <a:t> readiness</a:t>
            </a:r>
          </a:p>
          <a:p>
            <a:pPr eaLnBrk="1" hangingPunct="1">
              <a:lnSpc>
                <a:spcPct val="90000"/>
              </a:lnSpc>
            </a:pPr>
            <a:r>
              <a:rPr lang="en-US" altLang="en-US" sz="2400" dirty="0">
                <a:latin typeface="Calibri" panose="020F0502020204030204" pitchFamily="34" charset="0"/>
                <a:ea typeface="ヒラギノ角ゴ Pro W3"/>
                <a:cs typeface="ヒラギノ角ゴ Pro W3"/>
              </a:rPr>
              <a:t>How to declare a disaster</a:t>
            </a:r>
          </a:p>
          <a:p>
            <a:pPr eaLnBrk="1" hangingPunct="1">
              <a:lnSpc>
                <a:spcPct val="90000"/>
              </a:lnSpc>
            </a:pPr>
            <a:r>
              <a:rPr lang="en-US" altLang="en-US" sz="2400" dirty="0">
                <a:latin typeface="Calibri" panose="020F0502020204030204" pitchFamily="34" charset="0"/>
                <a:ea typeface="ヒラギノ角ゴ Pro W3"/>
                <a:cs typeface="ヒラギノ角ゴ Pro W3"/>
              </a:rPr>
              <a:t>Evacuation procedures</a:t>
            </a:r>
          </a:p>
          <a:p>
            <a:pPr eaLnBrk="1" hangingPunct="1">
              <a:lnSpc>
                <a:spcPct val="90000"/>
              </a:lnSpc>
            </a:pPr>
            <a:r>
              <a:rPr lang="en-US" altLang="en-US" sz="2400" dirty="0">
                <a:latin typeface="Calibri" panose="020F0502020204030204" pitchFamily="34" charset="0"/>
                <a:ea typeface="ヒラギノ角ゴ Pro W3"/>
                <a:cs typeface="ヒラギノ角ゴ Pro W3"/>
              </a:rPr>
              <a:t>Identifying persons responsible, contact information</a:t>
            </a:r>
          </a:p>
          <a:p>
            <a:pPr marL="342900" lvl="1" indent="-342900" eaLnBrk="1" hangingPunct="1">
              <a:lnSpc>
                <a:spcPct val="90000"/>
              </a:lnSpc>
              <a:buFont typeface="Arial" panose="020B0604020202020204" pitchFamily="34" charset="0"/>
              <a:buChar char="•"/>
            </a:pPr>
            <a:r>
              <a:rPr lang="en-US" altLang="en-US" sz="2000" dirty="0">
                <a:latin typeface="Calibri" panose="020F0502020204030204" pitchFamily="34" charset="0"/>
                <a:ea typeface="ヒラギノ角ゴ Pro W3"/>
                <a:cs typeface="ヒラギノ角ゴ Pro W3"/>
              </a:rPr>
              <a:t>IRT, S/W-H/W vendors, insurance, recovery facilities, suppliers, offsite media, human relations, law enforcement (for serious security threat)</a:t>
            </a:r>
          </a:p>
          <a:p>
            <a:pPr eaLnBrk="1" hangingPunct="1">
              <a:lnSpc>
                <a:spcPct val="90000"/>
              </a:lnSpc>
            </a:pPr>
            <a:r>
              <a:rPr lang="en-US" altLang="en-US" sz="2400" dirty="0">
                <a:latin typeface="Calibri" panose="020F0502020204030204" pitchFamily="34" charset="0"/>
                <a:ea typeface="ヒラギノ角ゴ Pro W3"/>
                <a:cs typeface="ヒラギノ角ゴ Pro W3"/>
              </a:rPr>
              <a:t>Step-by-step procedures</a:t>
            </a:r>
          </a:p>
          <a:p>
            <a:pPr eaLnBrk="1" hangingPunct="1">
              <a:lnSpc>
                <a:spcPct val="90000"/>
              </a:lnSpc>
            </a:pPr>
            <a:r>
              <a:rPr lang="en-US" altLang="en-US" sz="2400" dirty="0">
                <a:latin typeface="Calibri" panose="020F0502020204030204" pitchFamily="34" charset="0"/>
                <a:ea typeface="ヒラギノ角ゴ Pro W3"/>
                <a:cs typeface="ヒラギノ角ゴ Pro W3"/>
              </a:rPr>
              <a:t>Required resources for recovery &amp; continued operations</a:t>
            </a:r>
          </a:p>
          <a:p>
            <a:pPr eaLnBrk="1" hangingPunct="1">
              <a:lnSpc>
                <a:spcPct val="90000"/>
              </a:lnSpc>
            </a:pPr>
            <a:endParaRPr lang="en-US" altLang="en-US" sz="2400" dirty="0">
              <a:latin typeface="Calibri" panose="020F0502020204030204" pitchFamily="34" charset="0"/>
              <a:ea typeface="ヒラギノ角ゴ Pro W3"/>
              <a:cs typeface="ヒラギノ角ゴ Pro W3"/>
            </a:endParaRPr>
          </a:p>
          <a:p>
            <a:pPr eaLnBrk="1" hangingPunct="1">
              <a:lnSpc>
                <a:spcPct val="90000"/>
              </a:lnSpc>
            </a:pPr>
            <a:r>
              <a:rPr lang="en-US" altLang="en-US" sz="2400" dirty="0">
                <a:latin typeface="Calibri" panose="020F0502020204030204" pitchFamily="34" charset="0"/>
                <a:ea typeface="ヒラギノ角ゴ Pro W3"/>
                <a:cs typeface="ヒラギノ角ゴ Pro W3"/>
              </a:rPr>
              <a:t>People should work from the plan and not from memory!</a:t>
            </a:r>
          </a:p>
        </p:txBody>
      </p:sp>
    </p:spTree>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 Box 1">
            <a:extLst>
              <a:ext uri="{FF2B5EF4-FFF2-40B4-BE49-F238E27FC236}">
                <a16:creationId xmlns:a16="http://schemas.microsoft.com/office/drawing/2014/main" id="{0E31A0E2-F18A-42C8-BBC9-51EE6551BFCF}"/>
              </a:ext>
            </a:extLst>
          </p:cNvPr>
          <p:cNvSpPr txBox="1">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eaLnBrk="1" hangingPunct="1">
              <a:defRPr/>
            </a:pPr>
            <a:r>
              <a:rPr lang="en-US" altLang="en-US" sz="3600" b="1" dirty="0">
                <a:solidFill>
                  <a:schemeClr val="tx1">
                    <a:lumMod val="90000"/>
                    <a:lumOff val="10000"/>
                  </a:schemeClr>
                </a:solidFill>
                <a:latin typeface="+mj-lt"/>
              </a:rPr>
              <a:t>Concerns for a BCP/DR Plan</a:t>
            </a:r>
          </a:p>
        </p:txBody>
      </p:sp>
      <p:sp>
        <p:nvSpPr>
          <p:cNvPr id="59395" name="Text Box 2">
            <a:extLst>
              <a:ext uri="{FF2B5EF4-FFF2-40B4-BE49-F238E27FC236}">
                <a16:creationId xmlns:a16="http://schemas.microsoft.com/office/drawing/2014/main" id="{0D87CD14-C71D-4994-8929-606039BF8A14}"/>
              </a:ext>
            </a:extLst>
          </p:cNvPr>
          <p:cNvSpPr txBox="1">
            <a:spLocks noChangeArrowheads="1"/>
          </p:cNvSpPr>
          <p:nvPr/>
        </p:nvSpPr>
        <p:spPr bwMode="auto">
          <a:xfrm>
            <a:off x="457200" y="1981200"/>
            <a:ext cx="8229600" cy="433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1pPr>
            <a:lvl2pPr marL="741363" indent="-28416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9pPr>
          </a:lstStyle>
          <a:p>
            <a:pPr eaLnBrk="1" hangingPunct="1">
              <a:lnSpc>
                <a:spcPct val="90000"/>
              </a:lnSpc>
              <a:spcBef>
                <a:spcPts val="700"/>
              </a:spcBef>
              <a:buSzPct val="75000"/>
              <a:buFont typeface="Wingdings" pitchFamily="2" charset="2"/>
              <a:buChar char=""/>
              <a:defRPr/>
            </a:pPr>
            <a:r>
              <a:rPr lang="en-US" altLang="en-US" sz="2400" dirty="0">
                <a:solidFill>
                  <a:srgbClr val="000000"/>
                </a:solidFill>
                <a:latin typeface="+mj-lt"/>
              </a:rPr>
              <a:t>Evacuation plan: People’s lives always take </a:t>
            </a:r>
            <a:r>
              <a:rPr lang="en-US" altLang="en-US" sz="2400" b="1" dirty="0">
                <a:solidFill>
                  <a:srgbClr val="000000"/>
                </a:solidFill>
                <a:latin typeface="+mj-lt"/>
              </a:rPr>
              <a:t>first priority</a:t>
            </a:r>
          </a:p>
          <a:p>
            <a:pPr eaLnBrk="1" hangingPunct="1">
              <a:lnSpc>
                <a:spcPct val="90000"/>
              </a:lnSpc>
              <a:spcBef>
                <a:spcPts val="700"/>
              </a:spcBef>
              <a:buSzPct val="75000"/>
              <a:buFont typeface="Wingdings" pitchFamily="2" charset="2"/>
              <a:buChar char=""/>
              <a:defRPr/>
            </a:pPr>
            <a:r>
              <a:rPr lang="en-US" altLang="en-US" sz="2400" dirty="0">
                <a:solidFill>
                  <a:srgbClr val="000000"/>
                </a:solidFill>
                <a:latin typeface="+mj-lt"/>
              </a:rPr>
              <a:t>Disaster declaration: Who, how, for what?</a:t>
            </a:r>
          </a:p>
          <a:p>
            <a:pPr eaLnBrk="1" hangingPunct="1">
              <a:lnSpc>
                <a:spcPct val="90000"/>
              </a:lnSpc>
              <a:spcBef>
                <a:spcPts val="700"/>
              </a:spcBef>
              <a:buSzPct val="75000"/>
              <a:buFont typeface="Wingdings" pitchFamily="2" charset="2"/>
              <a:buChar char=""/>
              <a:defRPr/>
            </a:pPr>
            <a:r>
              <a:rPr lang="en-US" altLang="en-US" sz="2400" dirty="0">
                <a:solidFill>
                  <a:srgbClr val="000000"/>
                </a:solidFill>
                <a:latin typeface="+mj-lt"/>
              </a:rPr>
              <a:t>Responsibility: Who covers necessary disaster recovery functions</a:t>
            </a:r>
          </a:p>
          <a:p>
            <a:pPr eaLnBrk="1" hangingPunct="1">
              <a:lnSpc>
                <a:spcPct val="90000"/>
              </a:lnSpc>
              <a:spcBef>
                <a:spcPts val="700"/>
              </a:spcBef>
              <a:buSzPct val="75000"/>
              <a:buFont typeface="Wingdings" pitchFamily="2" charset="2"/>
              <a:buChar char=""/>
              <a:defRPr/>
            </a:pPr>
            <a:r>
              <a:rPr lang="en-US" altLang="en-US" sz="2400" dirty="0">
                <a:solidFill>
                  <a:srgbClr val="000000"/>
                </a:solidFill>
                <a:latin typeface="+mj-lt"/>
              </a:rPr>
              <a:t>Procedures for Disaster Recovery</a:t>
            </a:r>
          </a:p>
          <a:p>
            <a:pPr eaLnBrk="1" hangingPunct="1">
              <a:lnSpc>
                <a:spcPct val="90000"/>
              </a:lnSpc>
              <a:spcBef>
                <a:spcPts val="700"/>
              </a:spcBef>
              <a:buSzPct val="75000"/>
              <a:buFont typeface="Wingdings" pitchFamily="2" charset="2"/>
              <a:buChar char=""/>
              <a:defRPr/>
            </a:pPr>
            <a:r>
              <a:rPr lang="en-US" altLang="en-US" sz="2400" dirty="0">
                <a:solidFill>
                  <a:srgbClr val="000000"/>
                </a:solidFill>
                <a:latin typeface="+mj-lt"/>
              </a:rPr>
              <a:t>Procedures for Alternate Mode operation</a:t>
            </a:r>
          </a:p>
          <a:p>
            <a:pPr lvl="1" eaLnBrk="1" hangingPunct="1">
              <a:lnSpc>
                <a:spcPct val="90000"/>
              </a:lnSpc>
              <a:spcBef>
                <a:spcPts val="600"/>
              </a:spcBef>
              <a:buClr>
                <a:srgbClr val="9999CC"/>
              </a:buClr>
              <a:buSzPct val="80000"/>
              <a:buFont typeface="Wingdings" pitchFamily="2" charset="2"/>
              <a:buChar char=""/>
              <a:defRPr/>
            </a:pPr>
            <a:r>
              <a:rPr lang="en-US" altLang="en-US" sz="2000" dirty="0">
                <a:solidFill>
                  <a:srgbClr val="000000"/>
                </a:solidFill>
                <a:latin typeface="+mj-lt"/>
              </a:rPr>
              <a:t>Resource Allocation: During recovery &amp; continued operation</a:t>
            </a:r>
          </a:p>
          <a:p>
            <a:pPr eaLnBrk="1" hangingPunct="1">
              <a:lnSpc>
                <a:spcPct val="90000"/>
              </a:lnSpc>
              <a:spcBef>
                <a:spcPts val="700"/>
              </a:spcBef>
              <a:buClrTx/>
              <a:buSzTx/>
              <a:buFontTx/>
              <a:buNone/>
              <a:defRPr/>
            </a:pPr>
            <a:r>
              <a:rPr lang="en-US" altLang="en-US" sz="2400" dirty="0">
                <a:solidFill>
                  <a:srgbClr val="000000"/>
                </a:solidFill>
                <a:latin typeface="+mj-lt"/>
              </a:rPr>
              <a:t>Copies of the plan should be off-site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1">
            <a:extLst>
              <a:ext uri="{FF2B5EF4-FFF2-40B4-BE49-F238E27FC236}">
                <a16:creationId xmlns:a16="http://schemas.microsoft.com/office/drawing/2014/main" id="{8F52AE5B-67C3-4E9B-94BA-F7F959F713A3}"/>
              </a:ext>
            </a:extLst>
          </p:cNvPr>
          <p:cNvSpPr txBox="1">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eaLnBrk="1" hangingPunct="1">
              <a:defRPr/>
            </a:pPr>
            <a:r>
              <a:rPr lang="en-US" altLang="en-US" sz="3600" b="1" dirty="0">
                <a:solidFill>
                  <a:schemeClr val="tx1">
                    <a:lumMod val="90000"/>
                    <a:lumOff val="10000"/>
                  </a:schemeClr>
                </a:solidFill>
                <a:latin typeface="+mj-lt"/>
              </a:rPr>
              <a:t>Disaster Responsibilities</a:t>
            </a:r>
          </a:p>
        </p:txBody>
      </p:sp>
      <p:sp>
        <p:nvSpPr>
          <p:cNvPr id="60419" name="Text Box 2">
            <a:extLst>
              <a:ext uri="{FF2B5EF4-FFF2-40B4-BE49-F238E27FC236}">
                <a16:creationId xmlns:a16="http://schemas.microsoft.com/office/drawing/2014/main" id="{DA3FD2C0-638A-4525-A8AA-AD435F00DA8E}"/>
              </a:ext>
            </a:extLst>
          </p:cNvPr>
          <p:cNvSpPr txBox="1">
            <a:spLocks noChangeArrowheads="1"/>
          </p:cNvSpPr>
          <p:nvPr/>
        </p:nvSpPr>
        <p:spPr bwMode="auto">
          <a:xfrm>
            <a:off x="457200" y="1981200"/>
            <a:ext cx="4038600" cy="494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1pPr>
            <a:lvl2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2pPr>
            <a:lvl3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3pPr>
            <a:lvl4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4pPr>
            <a:lvl5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9pPr>
          </a:lstStyle>
          <a:p>
            <a:pPr eaLnBrk="1" hangingPunct="1">
              <a:lnSpc>
                <a:spcPct val="80000"/>
              </a:lnSpc>
              <a:spcBef>
                <a:spcPts val="600"/>
              </a:spcBef>
              <a:defRPr/>
            </a:pPr>
            <a:r>
              <a:rPr lang="en-US" altLang="en-US" sz="2400" dirty="0">
                <a:solidFill>
                  <a:srgbClr val="000000"/>
                </a:solidFill>
                <a:latin typeface="+mj-lt"/>
              </a:rPr>
              <a:t>General Business (BCP)</a:t>
            </a:r>
          </a:p>
          <a:p>
            <a:pPr eaLnBrk="1" hangingPunct="1">
              <a:lnSpc>
                <a:spcPct val="80000"/>
              </a:lnSpc>
              <a:spcBef>
                <a:spcPts val="600"/>
              </a:spcBef>
              <a:buSzPct val="75000"/>
              <a:buFont typeface="Wingdings" pitchFamily="2" charset="2"/>
              <a:buChar char=""/>
              <a:defRPr/>
            </a:pPr>
            <a:r>
              <a:rPr lang="en-US" altLang="en-US" sz="2400" dirty="0">
                <a:solidFill>
                  <a:srgbClr val="000000"/>
                </a:solidFill>
                <a:latin typeface="+mj-lt"/>
              </a:rPr>
              <a:t>First responder: Evacuation, fire, health…</a:t>
            </a:r>
          </a:p>
          <a:p>
            <a:pPr eaLnBrk="1" hangingPunct="1">
              <a:lnSpc>
                <a:spcPct val="80000"/>
              </a:lnSpc>
              <a:spcBef>
                <a:spcPts val="600"/>
              </a:spcBef>
              <a:buSzPct val="75000"/>
              <a:buFont typeface="Wingdings" pitchFamily="2" charset="2"/>
              <a:buChar char=""/>
              <a:defRPr/>
            </a:pPr>
            <a:r>
              <a:rPr lang="en-US" altLang="en-US" sz="2400" dirty="0">
                <a:solidFill>
                  <a:srgbClr val="000000"/>
                </a:solidFill>
                <a:latin typeface="+mj-lt"/>
              </a:rPr>
              <a:t>Damage Assessment</a:t>
            </a:r>
          </a:p>
          <a:p>
            <a:pPr eaLnBrk="1" hangingPunct="1">
              <a:lnSpc>
                <a:spcPct val="80000"/>
              </a:lnSpc>
              <a:spcBef>
                <a:spcPts val="600"/>
              </a:spcBef>
              <a:buSzPct val="75000"/>
              <a:buFont typeface="Wingdings" pitchFamily="2" charset="2"/>
              <a:buChar char=""/>
              <a:defRPr/>
            </a:pPr>
            <a:r>
              <a:rPr lang="en-US" altLang="en-US" sz="2400" dirty="0">
                <a:solidFill>
                  <a:srgbClr val="000000"/>
                </a:solidFill>
                <a:latin typeface="+mj-lt"/>
              </a:rPr>
              <a:t>Emergency </a:t>
            </a:r>
            <a:r>
              <a:rPr lang="en-US" altLang="en-US" sz="2400" dirty="0" err="1">
                <a:solidFill>
                  <a:srgbClr val="000000"/>
                </a:solidFill>
                <a:latin typeface="+mj-lt"/>
              </a:rPr>
              <a:t>Mgmt</a:t>
            </a:r>
            <a:endParaRPr lang="en-US" altLang="en-US" sz="2400" dirty="0">
              <a:solidFill>
                <a:srgbClr val="000000"/>
              </a:solidFill>
              <a:latin typeface="+mj-lt"/>
            </a:endParaRPr>
          </a:p>
          <a:p>
            <a:pPr eaLnBrk="1" hangingPunct="1">
              <a:lnSpc>
                <a:spcPct val="80000"/>
              </a:lnSpc>
              <a:spcBef>
                <a:spcPts val="600"/>
              </a:spcBef>
              <a:buSzPct val="75000"/>
              <a:buFont typeface="Wingdings" pitchFamily="2" charset="2"/>
              <a:buChar char=""/>
              <a:defRPr/>
            </a:pPr>
            <a:r>
              <a:rPr lang="en-US" altLang="en-US" sz="2400" dirty="0">
                <a:solidFill>
                  <a:srgbClr val="000000"/>
                </a:solidFill>
                <a:latin typeface="+mj-lt"/>
              </a:rPr>
              <a:t>Legal Affairs</a:t>
            </a:r>
          </a:p>
          <a:p>
            <a:pPr eaLnBrk="1" hangingPunct="1">
              <a:lnSpc>
                <a:spcPct val="80000"/>
              </a:lnSpc>
              <a:spcBef>
                <a:spcPts val="600"/>
              </a:spcBef>
              <a:buSzPct val="75000"/>
              <a:buFont typeface="Wingdings" pitchFamily="2" charset="2"/>
              <a:buChar char=""/>
              <a:defRPr/>
            </a:pPr>
            <a:r>
              <a:rPr lang="en-US" altLang="en-US" sz="2400" dirty="0">
                <a:solidFill>
                  <a:srgbClr val="000000"/>
                </a:solidFill>
                <a:latin typeface="+mj-lt"/>
              </a:rPr>
              <a:t>Transportation/Relocation/Coordination (people, equipment)</a:t>
            </a:r>
          </a:p>
          <a:p>
            <a:pPr eaLnBrk="1" hangingPunct="1">
              <a:lnSpc>
                <a:spcPct val="80000"/>
              </a:lnSpc>
              <a:spcBef>
                <a:spcPts val="600"/>
              </a:spcBef>
              <a:buSzPct val="75000"/>
              <a:buFont typeface="Wingdings" pitchFamily="2" charset="2"/>
              <a:buChar char=""/>
              <a:defRPr/>
            </a:pPr>
            <a:r>
              <a:rPr lang="en-US" altLang="en-US" sz="2400" dirty="0">
                <a:solidFill>
                  <a:srgbClr val="000000"/>
                </a:solidFill>
                <a:latin typeface="+mj-lt"/>
              </a:rPr>
              <a:t>Supplies</a:t>
            </a:r>
          </a:p>
          <a:p>
            <a:pPr eaLnBrk="1" hangingPunct="1">
              <a:lnSpc>
                <a:spcPct val="80000"/>
              </a:lnSpc>
              <a:spcBef>
                <a:spcPts val="600"/>
              </a:spcBef>
              <a:buSzPct val="75000"/>
              <a:buFont typeface="Wingdings" pitchFamily="2" charset="2"/>
              <a:buChar char=""/>
              <a:defRPr/>
            </a:pPr>
            <a:r>
              <a:rPr lang="en-US" altLang="en-US" sz="2400" dirty="0">
                <a:solidFill>
                  <a:srgbClr val="000000"/>
                </a:solidFill>
                <a:latin typeface="+mj-lt"/>
              </a:rPr>
              <a:t>Salvage</a:t>
            </a:r>
          </a:p>
          <a:p>
            <a:pPr eaLnBrk="1" hangingPunct="1">
              <a:lnSpc>
                <a:spcPct val="80000"/>
              </a:lnSpc>
              <a:spcBef>
                <a:spcPts val="600"/>
              </a:spcBef>
              <a:buSzPct val="75000"/>
              <a:buFont typeface="Wingdings" pitchFamily="2" charset="2"/>
              <a:buChar char=""/>
              <a:defRPr/>
            </a:pPr>
            <a:r>
              <a:rPr lang="en-US" altLang="en-US" sz="2400" dirty="0">
                <a:solidFill>
                  <a:srgbClr val="000000"/>
                </a:solidFill>
                <a:latin typeface="+mj-lt"/>
              </a:rPr>
              <a:t>Training</a:t>
            </a:r>
          </a:p>
          <a:p>
            <a:pPr eaLnBrk="1" hangingPunct="1">
              <a:lnSpc>
                <a:spcPct val="80000"/>
              </a:lnSpc>
              <a:spcBef>
                <a:spcPts val="600"/>
              </a:spcBef>
              <a:buSzPct val="75000"/>
              <a:buFont typeface="Wingdings" pitchFamily="2" charset="2"/>
              <a:buNone/>
              <a:defRPr/>
            </a:pPr>
            <a:endParaRPr lang="en-US" altLang="en-US" sz="2400" dirty="0">
              <a:solidFill>
                <a:srgbClr val="000000"/>
              </a:solidFill>
            </a:endParaRPr>
          </a:p>
          <a:p>
            <a:pPr eaLnBrk="1" hangingPunct="1">
              <a:lnSpc>
                <a:spcPct val="80000"/>
              </a:lnSpc>
              <a:spcBef>
                <a:spcPts val="600"/>
              </a:spcBef>
              <a:buSzPct val="75000"/>
              <a:buFont typeface="Wingdings" pitchFamily="2" charset="2"/>
              <a:buNone/>
              <a:defRPr/>
            </a:pPr>
            <a:endParaRPr lang="en-US" altLang="en-US" sz="2400" dirty="0">
              <a:solidFill>
                <a:srgbClr val="000000"/>
              </a:solidFill>
            </a:endParaRPr>
          </a:p>
        </p:txBody>
      </p:sp>
      <p:sp>
        <p:nvSpPr>
          <p:cNvPr id="60420" name="Text Box 3">
            <a:extLst>
              <a:ext uri="{FF2B5EF4-FFF2-40B4-BE49-F238E27FC236}">
                <a16:creationId xmlns:a16="http://schemas.microsoft.com/office/drawing/2014/main" id="{EDCDD942-B55F-4A0F-A7A7-BE65B740FFF9}"/>
              </a:ext>
            </a:extLst>
          </p:cNvPr>
          <p:cNvSpPr txBox="1">
            <a:spLocks noChangeArrowheads="1"/>
          </p:cNvSpPr>
          <p:nvPr/>
        </p:nvSpPr>
        <p:spPr bwMode="auto">
          <a:xfrm>
            <a:off x="4648200" y="1981200"/>
            <a:ext cx="4038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1pPr>
            <a:lvl2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2pPr>
            <a:lvl3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3pPr>
            <a:lvl4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4pPr>
            <a:lvl5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9pPr>
          </a:lstStyle>
          <a:p>
            <a:pPr eaLnBrk="1" hangingPunct="1">
              <a:lnSpc>
                <a:spcPct val="80000"/>
              </a:lnSpc>
              <a:spcBef>
                <a:spcPts val="600"/>
              </a:spcBef>
              <a:defRPr/>
            </a:pPr>
            <a:r>
              <a:rPr lang="en-US" altLang="en-US" sz="2400" dirty="0">
                <a:solidFill>
                  <a:srgbClr val="000000"/>
                </a:solidFill>
                <a:latin typeface="+mj-lt"/>
              </a:rPr>
              <a:t>IT-Specific Functions (DRP)</a:t>
            </a:r>
          </a:p>
          <a:p>
            <a:pPr eaLnBrk="1" hangingPunct="1">
              <a:lnSpc>
                <a:spcPct val="80000"/>
              </a:lnSpc>
              <a:spcBef>
                <a:spcPts val="600"/>
              </a:spcBef>
              <a:buSzPct val="75000"/>
              <a:buFont typeface="Wingdings" pitchFamily="2" charset="2"/>
              <a:buChar char=""/>
              <a:defRPr/>
            </a:pPr>
            <a:r>
              <a:rPr lang="en-US" altLang="en-US" sz="2400" dirty="0">
                <a:solidFill>
                  <a:srgbClr val="000000"/>
                </a:solidFill>
                <a:latin typeface="+mj-lt"/>
              </a:rPr>
              <a:t>Software</a:t>
            </a:r>
          </a:p>
          <a:p>
            <a:pPr eaLnBrk="1" hangingPunct="1">
              <a:lnSpc>
                <a:spcPct val="80000"/>
              </a:lnSpc>
              <a:spcBef>
                <a:spcPts val="600"/>
              </a:spcBef>
              <a:buSzPct val="75000"/>
              <a:buFont typeface="Wingdings" pitchFamily="2" charset="2"/>
              <a:buChar char=""/>
              <a:defRPr/>
            </a:pPr>
            <a:r>
              <a:rPr lang="en-US" altLang="en-US" sz="2400" dirty="0">
                <a:solidFill>
                  <a:srgbClr val="000000"/>
                </a:solidFill>
                <a:latin typeface="+mj-lt"/>
              </a:rPr>
              <a:t>Application</a:t>
            </a:r>
          </a:p>
          <a:p>
            <a:pPr eaLnBrk="1" hangingPunct="1">
              <a:lnSpc>
                <a:spcPct val="80000"/>
              </a:lnSpc>
              <a:spcBef>
                <a:spcPts val="600"/>
              </a:spcBef>
              <a:buSzPct val="75000"/>
              <a:buFont typeface="Wingdings" pitchFamily="2" charset="2"/>
              <a:buChar char=""/>
              <a:defRPr/>
            </a:pPr>
            <a:r>
              <a:rPr lang="en-US" altLang="en-US" sz="2400" dirty="0">
                <a:solidFill>
                  <a:srgbClr val="000000"/>
                </a:solidFill>
                <a:latin typeface="+mj-lt"/>
              </a:rPr>
              <a:t>Emergency operations</a:t>
            </a:r>
          </a:p>
          <a:p>
            <a:pPr eaLnBrk="1" hangingPunct="1">
              <a:lnSpc>
                <a:spcPct val="80000"/>
              </a:lnSpc>
              <a:spcBef>
                <a:spcPts val="600"/>
              </a:spcBef>
              <a:buSzPct val="75000"/>
              <a:buFont typeface="Wingdings" pitchFamily="2" charset="2"/>
              <a:buChar char=""/>
              <a:defRPr/>
            </a:pPr>
            <a:r>
              <a:rPr lang="en-US" altLang="en-US" sz="2400" dirty="0">
                <a:solidFill>
                  <a:srgbClr val="000000"/>
                </a:solidFill>
                <a:latin typeface="+mj-lt"/>
              </a:rPr>
              <a:t>Network recovery</a:t>
            </a:r>
          </a:p>
          <a:p>
            <a:pPr eaLnBrk="1" hangingPunct="1">
              <a:lnSpc>
                <a:spcPct val="80000"/>
              </a:lnSpc>
              <a:spcBef>
                <a:spcPts val="600"/>
              </a:spcBef>
              <a:buSzPct val="75000"/>
              <a:buFont typeface="Wingdings" pitchFamily="2" charset="2"/>
              <a:buChar char=""/>
              <a:defRPr/>
            </a:pPr>
            <a:r>
              <a:rPr lang="en-US" altLang="en-US" sz="2400" dirty="0">
                <a:solidFill>
                  <a:srgbClr val="000000"/>
                </a:solidFill>
                <a:latin typeface="+mj-lt"/>
              </a:rPr>
              <a:t>Hardware</a:t>
            </a:r>
          </a:p>
          <a:p>
            <a:pPr eaLnBrk="1" hangingPunct="1">
              <a:lnSpc>
                <a:spcPct val="80000"/>
              </a:lnSpc>
              <a:spcBef>
                <a:spcPts val="600"/>
              </a:spcBef>
              <a:buSzPct val="75000"/>
              <a:buFont typeface="Wingdings" pitchFamily="2" charset="2"/>
              <a:buChar char=""/>
              <a:defRPr/>
            </a:pPr>
            <a:r>
              <a:rPr lang="en-US" altLang="en-US" sz="2400" dirty="0">
                <a:solidFill>
                  <a:srgbClr val="000000"/>
                </a:solidFill>
                <a:latin typeface="+mj-lt"/>
              </a:rPr>
              <a:t>Database/Data Entry</a:t>
            </a:r>
          </a:p>
          <a:p>
            <a:pPr eaLnBrk="1" hangingPunct="1">
              <a:lnSpc>
                <a:spcPct val="80000"/>
              </a:lnSpc>
              <a:spcBef>
                <a:spcPts val="600"/>
              </a:spcBef>
              <a:buSzPct val="75000"/>
              <a:buFont typeface="Wingdings" pitchFamily="2" charset="2"/>
              <a:buChar char=""/>
              <a:defRPr/>
            </a:pPr>
            <a:r>
              <a:rPr lang="en-US" altLang="en-US" sz="2400" dirty="0">
                <a:solidFill>
                  <a:srgbClr val="000000"/>
                </a:solidFill>
                <a:latin typeface="+mj-lt"/>
              </a:rPr>
              <a:t>Information Security</a:t>
            </a:r>
          </a:p>
          <a:p>
            <a:pPr eaLnBrk="1" hangingPunct="1">
              <a:lnSpc>
                <a:spcPct val="80000"/>
              </a:lnSpc>
              <a:spcBef>
                <a:spcPts val="600"/>
              </a:spcBef>
              <a:buClrTx/>
              <a:buSzTx/>
              <a:buFontTx/>
              <a:buNone/>
              <a:defRPr/>
            </a:pPr>
            <a:endParaRPr lang="en-US" altLang="en-US" sz="2400" dirty="0">
              <a:solidFill>
                <a:srgbClr val="000000"/>
              </a:solidFill>
              <a:latin typeface="+mj-lt"/>
            </a:endParaRPr>
          </a:p>
          <a:p>
            <a:pPr eaLnBrk="1" hangingPunct="1">
              <a:lnSpc>
                <a:spcPct val="80000"/>
              </a:lnSpc>
              <a:spcBef>
                <a:spcPts val="600"/>
              </a:spcBef>
              <a:buClrTx/>
              <a:buSzTx/>
              <a:buFontTx/>
              <a:buNone/>
              <a:defRPr/>
            </a:pPr>
            <a:r>
              <a:rPr lang="en-US" altLang="en-US" sz="2400" dirty="0">
                <a:solidFill>
                  <a:srgbClr val="000000"/>
                </a:solidFill>
                <a:latin typeface="+mj-lt"/>
              </a:rPr>
              <a:t>Contact information is important!</a:t>
            </a:r>
          </a:p>
          <a:p>
            <a:pPr eaLnBrk="1" hangingPunct="1">
              <a:lnSpc>
                <a:spcPct val="80000"/>
              </a:lnSpc>
              <a:spcBef>
                <a:spcPts val="600"/>
              </a:spcBef>
              <a:buClrTx/>
              <a:buSzTx/>
              <a:buFontTx/>
              <a:buNone/>
              <a:defRPr/>
            </a:pPr>
            <a:endParaRPr lang="en-US" altLang="en-US" sz="24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5C10583-BAE8-4FF2-963B-894387875837}"/>
              </a:ext>
            </a:extLst>
          </p:cNvPr>
          <p:cNvSpPr>
            <a:spLocks noGrp="1"/>
          </p:cNvSpPr>
          <p:nvPr>
            <p:ph type="title"/>
          </p:nvPr>
        </p:nvSpPr>
        <p:spPr/>
        <p:txBody>
          <a:bodyPr/>
          <a:lstStyle/>
          <a:p>
            <a:r>
              <a:rPr lang="en-US" dirty="0"/>
              <a:t>Contact Information</a:t>
            </a:r>
          </a:p>
        </p:txBody>
      </p:sp>
      <p:sp>
        <p:nvSpPr>
          <p:cNvPr id="4" name="Text Placeholder 3">
            <a:extLst>
              <a:ext uri="{FF2B5EF4-FFF2-40B4-BE49-F238E27FC236}">
                <a16:creationId xmlns:a16="http://schemas.microsoft.com/office/drawing/2014/main" id="{44487A4D-3A0E-4B51-9FF0-A976D1E68068}"/>
              </a:ext>
            </a:extLst>
          </p:cNvPr>
          <p:cNvSpPr>
            <a:spLocks noGrp="1"/>
          </p:cNvSpPr>
          <p:nvPr>
            <p:ph type="body" idx="1"/>
          </p:nvPr>
        </p:nvSpPr>
        <p:spPr>
          <a:xfrm>
            <a:off x="522000" y="1512000"/>
            <a:ext cx="3960000" cy="287258"/>
          </a:xfrm>
        </p:spPr>
        <p:txBody>
          <a:bodyPr/>
          <a:lstStyle/>
          <a:p>
            <a:r>
              <a:rPr lang="en-US" sz="1800" dirty="0"/>
              <a:t>General Business Needs</a:t>
            </a:r>
          </a:p>
        </p:txBody>
      </p:sp>
      <p:sp>
        <p:nvSpPr>
          <p:cNvPr id="2" name="Content Placeholder 1">
            <a:extLst>
              <a:ext uri="{FF2B5EF4-FFF2-40B4-BE49-F238E27FC236}">
                <a16:creationId xmlns:a16="http://schemas.microsoft.com/office/drawing/2014/main" id="{4D059C62-2861-4F98-906F-57414C966FA8}"/>
              </a:ext>
            </a:extLst>
          </p:cNvPr>
          <p:cNvSpPr>
            <a:spLocks noGrp="1"/>
          </p:cNvSpPr>
          <p:nvPr>
            <p:ph sz="half" idx="2"/>
          </p:nvPr>
        </p:nvSpPr>
        <p:spPr/>
        <p:txBody>
          <a:bodyPr/>
          <a:lstStyle/>
          <a:p>
            <a:r>
              <a:rPr lang="en-US" sz="1800" dirty="0"/>
              <a:t>first responder numbers for fire, police, and emergency health; </a:t>
            </a:r>
          </a:p>
          <a:p>
            <a:r>
              <a:rPr lang="en-US" sz="1800" dirty="0"/>
              <a:t>business recovery: legal, supplies, damage assessment, and salvage; </a:t>
            </a:r>
          </a:p>
          <a:p>
            <a:r>
              <a:rPr lang="en-US" sz="1800" dirty="0"/>
              <a:t>people assistance: training and transportation/relocation (for people and/or equipment). </a:t>
            </a:r>
          </a:p>
        </p:txBody>
      </p:sp>
      <p:sp>
        <p:nvSpPr>
          <p:cNvPr id="5" name="Text Placeholder 4">
            <a:extLst>
              <a:ext uri="{FF2B5EF4-FFF2-40B4-BE49-F238E27FC236}">
                <a16:creationId xmlns:a16="http://schemas.microsoft.com/office/drawing/2014/main" id="{9C1EFF83-F418-4A8E-BC7B-7C9F1DB8255C}"/>
              </a:ext>
            </a:extLst>
          </p:cNvPr>
          <p:cNvSpPr>
            <a:spLocks noGrp="1"/>
          </p:cNvSpPr>
          <p:nvPr>
            <p:ph type="body" sz="quarter" idx="3"/>
          </p:nvPr>
        </p:nvSpPr>
        <p:spPr>
          <a:xfrm>
            <a:off x="4680000" y="1512000"/>
            <a:ext cx="3960000" cy="287258"/>
          </a:xfrm>
        </p:spPr>
        <p:txBody>
          <a:bodyPr/>
          <a:lstStyle/>
          <a:p>
            <a:r>
              <a:rPr lang="en-US" sz="1800" dirty="0"/>
              <a:t>Technology Needs</a:t>
            </a:r>
          </a:p>
        </p:txBody>
      </p:sp>
      <p:sp>
        <p:nvSpPr>
          <p:cNvPr id="6" name="Content Placeholder 5">
            <a:extLst>
              <a:ext uri="{FF2B5EF4-FFF2-40B4-BE49-F238E27FC236}">
                <a16:creationId xmlns:a16="http://schemas.microsoft.com/office/drawing/2014/main" id="{7B0646A2-BA56-4176-B896-75665274E8E8}"/>
              </a:ext>
            </a:extLst>
          </p:cNvPr>
          <p:cNvSpPr>
            <a:spLocks noGrp="1"/>
          </p:cNvSpPr>
          <p:nvPr>
            <p:ph sz="half" idx="10"/>
          </p:nvPr>
        </p:nvSpPr>
        <p:spPr/>
        <p:txBody>
          <a:bodyPr/>
          <a:lstStyle/>
          <a:p>
            <a:r>
              <a:rPr lang="en-US" sz="1800" dirty="0"/>
              <a:t>technology needs include: </a:t>
            </a:r>
          </a:p>
          <a:p>
            <a:r>
              <a:rPr lang="en-US" sz="1800" dirty="0"/>
              <a:t>incident response team, </a:t>
            </a:r>
          </a:p>
          <a:p>
            <a:r>
              <a:rPr lang="en-US" sz="1800" dirty="0"/>
              <a:t>software/hardware vendors, </a:t>
            </a:r>
          </a:p>
          <a:p>
            <a:r>
              <a:rPr lang="en-US" sz="1800" dirty="0"/>
              <a:t>insurance, </a:t>
            </a:r>
          </a:p>
          <a:p>
            <a:r>
              <a:rPr lang="en-US" sz="1800" dirty="0"/>
              <a:t>recovery facilities, </a:t>
            </a:r>
          </a:p>
          <a:p>
            <a:r>
              <a:rPr lang="en-US" sz="1800" dirty="0"/>
              <a:t>suppliers, and offsite media.  </a:t>
            </a:r>
          </a:p>
          <a:p>
            <a:endParaRPr lang="en-US" dirty="0"/>
          </a:p>
        </p:txBody>
      </p:sp>
      <p:sp>
        <p:nvSpPr>
          <p:cNvPr id="7" name="TextBox 6">
            <a:extLst>
              <a:ext uri="{FF2B5EF4-FFF2-40B4-BE49-F238E27FC236}">
                <a16:creationId xmlns:a16="http://schemas.microsoft.com/office/drawing/2014/main" id="{D6C0614A-F2A6-40B6-8CCB-6A16EB0AE5E0}"/>
              </a:ext>
            </a:extLst>
          </p:cNvPr>
          <p:cNvSpPr txBox="1"/>
          <p:nvPr/>
        </p:nvSpPr>
        <p:spPr>
          <a:xfrm>
            <a:off x="2857500" y="5426710"/>
            <a:ext cx="3429000" cy="498475"/>
          </a:xfrm>
          <a:prstGeom prst="rect">
            <a:avLst/>
          </a:prstGeom>
          <a:noFill/>
        </p:spPr>
        <p:txBody>
          <a:bodyPr wrap="square" lIns="0" tIns="0" rIns="0" bIns="0" rtlCol="0">
            <a:noAutofit/>
          </a:bodyPr>
          <a:lstStyle/>
          <a:p>
            <a:pPr>
              <a:lnSpc>
                <a:spcPts val="2200"/>
              </a:lnSpc>
              <a:spcBef>
                <a:spcPts val="900"/>
              </a:spcBef>
              <a:buClr>
                <a:schemeClr val="accent2"/>
              </a:buClr>
            </a:pPr>
            <a:r>
              <a:rPr lang="en-US" dirty="0">
                <a:solidFill>
                  <a:schemeClr val="tx1"/>
                </a:solidFill>
                <a:latin typeface="+mn-lt"/>
              </a:rPr>
              <a:t>Contact information should include name, address, email and phone</a:t>
            </a:r>
            <a:r>
              <a:rPr lang="en-US" dirty="0">
                <a:latin typeface="+mn-lt"/>
              </a:rPr>
              <a:t> information.</a:t>
            </a:r>
          </a:p>
        </p:txBody>
      </p:sp>
    </p:spTree>
    <p:extLst>
      <p:ext uri="{BB962C8B-B14F-4D97-AF65-F5344CB8AC3E}">
        <p14:creationId xmlns:p14="http://schemas.microsoft.com/office/powerpoint/2010/main" val="953356061"/>
      </p:ext>
    </p:extLst>
  </p:cSld>
  <p:clrMapOvr>
    <a:masterClrMapping/>
  </p:clrMapOvr>
  <p:transition spd="slow"/>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1">
            <a:extLst>
              <a:ext uri="{FF2B5EF4-FFF2-40B4-BE49-F238E27FC236}">
                <a16:creationId xmlns:a16="http://schemas.microsoft.com/office/drawing/2014/main" id="{E24B0D4F-DAD2-4ECC-82ED-7ACC2BD6EA7A}"/>
              </a:ext>
            </a:extLst>
          </p:cNvPr>
          <p:cNvSpPr txBox="1">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eaLnBrk="1" hangingPunct="1">
              <a:defRPr/>
            </a:pPr>
            <a:r>
              <a:rPr lang="en-US" altLang="en-US" sz="3600" b="1" dirty="0">
                <a:solidFill>
                  <a:schemeClr val="tx1">
                    <a:lumMod val="90000"/>
                    <a:lumOff val="10000"/>
                  </a:schemeClr>
                </a:solidFill>
                <a:latin typeface="+mj-lt"/>
              </a:rPr>
              <a:t>BCP Documents</a:t>
            </a:r>
          </a:p>
        </p:txBody>
      </p:sp>
      <p:graphicFrame>
        <p:nvGraphicFramePr>
          <p:cNvPr id="22564" name="Group 36">
            <a:extLst>
              <a:ext uri="{FF2B5EF4-FFF2-40B4-BE49-F238E27FC236}">
                <a16:creationId xmlns:a16="http://schemas.microsoft.com/office/drawing/2014/main" id="{09BEA5E7-100B-4D3D-8D53-AC52BB4C29DC}"/>
              </a:ext>
            </a:extLst>
          </p:cNvPr>
          <p:cNvGraphicFramePr>
            <a:graphicFrameLocks noGrp="1"/>
          </p:cNvGraphicFramePr>
          <p:nvPr>
            <p:extLst>
              <p:ext uri="{D42A27DB-BD31-4B8C-83A1-F6EECF244321}">
                <p14:modId xmlns:p14="http://schemas.microsoft.com/office/powerpoint/2010/main" val="2910962229"/>
              </p:ext>
            </p:extLst>
          </p:nvPr>
        </p:nvGraphicFramePr>
        <p:xfrm>
          <a:off x="457200" y="1600200"/>
          <a:ext cx="8077201" cy="5041902"/>
        </p:xfrm>
        <a:graphic>
          <a:graphicData uri="http://schemas.openxmlformats.org/drawingml/2006/table">
            <a:tbl>
              <a:tblPr/>
              <a:tblGrid>
                <a:gridCol w="1562804">
                  <a:extLst>
                    <a:ext uri="{9D8B030D-6E8A-4147-A177-3AD203B41FA5}">
                      <a16:colId xmlns:a16="http://schemas.microsoft.com/office/drawing/2014/main" val="20000"/>
                    </a:ext>
                  </a:extLst>
                </a:gridCol>
                <a:gridCol w="3923596">
                  <a:extLst>
                    <a:ext uri="{9D8B030D-6E8A-4147-A177-3AD203B41FA5}">
                      <a16:colId xmlns:a16="http://schemas.microsoft.com/office/drawing/2014/main" val="336778375"/>
                    </a:ext>
                  </a:extLst>
                </a:gridCol>
                <a:gridCol w="2590801">
                  <a:extLst>
                    <a:ext uri="{9D8B030D-6E8A-4147-A177-3AD203B41FA5}">
                      <a16:colId xmlns:a16="http://schemas.microsoft.com/office/drawing/2014/main" val="20001"/>
                    </a:ext>
                  </a:extLst>
                </a:gridCol>
              </a:tblGrid>
              <a:tr h="530225">
                <a:tc>
                  <a:txBody>
                    <a:bodyPr/>
                    <a:lstStyle/>
                    <a:p>
                      <a:pPr marL="0" marR="0" lvl="0" indent="0" algn="ctr" defTabSz="457200" rtl="0" eaLnBrk="1" fontAlgn="base" latinLnBrk="0" hangingPunct="1">
                        <a:lnSpc>
                          <a:spcPct val="93000"/>
                        </a:lnSpc>
                        <a:spcBef>
                          <a:spcPts val="7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800" b="0" i="0" u="none" strike="noStrike" cap="none" normalizeH="0" baseline="0" dirty="0">
                          <a:ln>
                            <a:noFill/>
                          </a:ln>
                          <a:solidFill>
                            <a:srgbClr val="000000"/>
                          </a:solidFill>
                          <a:effectLst/>
                          <a:latin typeface="+mj-lt"/>
                        </a:rPr>
                        <a:t>Focus:</a:t>
                      </a:r>
                    </a:p>
                  </a:txBody>
                  <a:tcPr marL="90000" marR="90000" marT="71495" marB="46800" horzOverflow="overflow">
                    <a:lnL w="2844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2844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93000"/>
                        </a:lnSpc>
                        <a:spcBef>
                          <a:spcPts val="7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800" b="0" i="0" u="none" strike="noStrike" cap="none" normalizeH="0" baseline="0" dirty="0">
                          <a:ln>
                            <a:noFill/>
                          </a:ln>
                          <a:solidFill>
                            <a:srgbClr val="000000"/>
                          </a:solidFill>
                          <a:effectLst/>
                          <a:latin typeface="+mj-lt"/>
                        </a:rPr>
                        <a:t>Business</a:t>
                      </a:r>
                    </a:p>
                  </a:txBody>
                  <a:tcPr marL="90000" marR="90000" marT="71495"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2844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93000"/>
                        </a:lnSpc>
                        <a:spcBef>
                          <a:spcPts val="7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800" b="0" i="0" u="none" strike="noStrike" cap="none" normalizeH="0" baseline="0">
                          <a:ln>
                            <a:noFill/>
                          </a:ln>
                          <a:solidFill>
                            <a:srgbClr val="000000"/>
                          </a:solidFill>
                          <a:effectLst/>
                          <a:latin typeface="+mj-lt"/>
                        </a:rPr>
                        <a:t>IT</a:t>
                      </a:r>
                    </a:p>
                  </a:txBody>
                  <a:tcPr marL="90000" marR="90000" marT="71495"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2844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1004888">
                <a:tc>
                  <a:txBody>
                    <a:bodyPr/>
                    <a:lstStyle/>
                    <a:p>
                      <a:pPr marL="0" marR="0" lvl="0" indent="0" algn="l"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0" i="0" u="none" strike="noStrike" cap="none" normalizeH="0" baseline="0" dirty="0">
                          <a:ln>
                            <a:noFill/>
                          </a:ln>
                          <a:solidFill>
                            <a:srgbClr val="000000"/>
                          </a:solidFill>
                          <a:effectLst/>
                          <a:latin typeface="+mj-lt"/>
                        </a:rPr>
                        <a:t>Event</a:t>
                      </a:r>
                    </a:p>
                    <a:p>
                      <a:pPr marL="0" marR="0" lvl="0" indent="0" algn="l"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0" i="0" u="none" strike="noStrike" cap="none" normalizeH="0" baseline="0" dirty="0">
                          <a:ln>
                            <a:noFill/>
                          </a:ln>
                          <a:solidFill>
                            <a:srgbClr val="000000"/>
                          </a:solidFill>
                          <a:effectLst/>
                          <a:latin typeface="+mj-lt"/>
                        </a:rPr>
                        <a:t>Recovery</a:t>
                      </a:r>
                    </a:p>
                  </a:txBody>
                  <a:tcPr marL="90000" marR="90000" marT="64440" marB="46800" horzOverflow="overflow">
                    <a:lnL w="2844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0" i="0" u="none" strike="noStrike" cap="none" normalizeH="0" baseline="0">
                          <a:ln>
                            <a:noFill/>
                          </a:ln>
                          <a:solidFill>
                            <a:srgbClr val="000000"/>
                          </a:solidFill>
                          <a:effectLst/>
                          <a:latin typeface="+mj-lt"/>
                        </a:rPr>
                        <a:t>Business Recovery Plan</a:t>
                      </a:r>
                    </a:p>
                    <a:p>
                      <a:pPr marL="0" marR="0" lvl="0" indent="0" algn="l" defTabSz="457200" rtl="0" eaLnBrk="1" fontAlgn="base" latinLnBrk="0" hangingPunct="1">
                        <a:lnSpc>
                          <a:spcPct val="93000"/>
                        </a:lnSpc>
                        <a:spcBef>
                          <a:spcPts val="45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b="0" i="0" u="none" strike="noStrike" cap="none" normalizeH="0" baseline="0">
                          <a:ln>
                            <a:noFill/>
                          </a:ln>
                          <a:solidFill>
                            <a:srgbClr val="000000"/>
                          </a:solidFill>
                          <a:effectLst/>
                          <a:latin typeface="+mj-lt"/>
                        </a:rPr>
                        <a:t>Recover business after a disaster</a:t>
                      </a:r>
                    </a:p>
                  </a:txBody>
                  <a:tcPr marL="90000" marR="90000" marT="6444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0" i="0" u="none" strike="noStrike" cap="none" normalizeH="0" baseline="0" dirty="0">
                          <a:ln>
                            <a:noFill/>
                          </a:ln>
                          <a:solidFill>
                            <a:srgbClr val="000000"/>
                          </a:solidFill>
                          <a:effectLst/>
                          <a:latin typeface="+mj-lt"/>
                        </a:rPr>
                        <a:t>Disaster Recovery Plan</a:t>
                      </a:r>
                    </a:p>
                    <a:p>
                      <a:pPr marL="0" marR="0" lvl="0" indent="0" algn="l" defTabSz="457200" rtl="0" eaLnBrk="1" fontAlgn="base" latinLnBrk="0" hangingPunct="1">
                        <a:lnSpc>
                          <a:spcPct val="93000"/>
                        </a:lnSpc>
                        <a:spcBef>
                          <a:spcPts val="45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b="0" i="0" u="none" strike="noStrike" cap="none" normalizeH="0" baseline="0" dirty="0">
                          <a:ln>
                            <a:noFill/>
                          </a:ln>
                          <a:solidFill>
                            <a:srgbClr val="000000"/>
                          </a:solidFill>
                          <a:effectLst/>
                          <a:latin typeface="+mj-lt"/>
                        </a:rPr>
                        <a:t>Procedures to recover at alternate site</a:t>
                      </a:r>
                    </a:p>
                  </a:txBody>
                  <a:tcPr marL="90000" marR="90000" marT="6444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1"/>
                  </a:ext>
                </a:extLst>
              </a:tr>
              <a:tr h="100488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mj-lt"/>
                      </a:endParaRPr>
                    </a:p>
                  </a:txBody>
                  <a:tcPr anchor="ctr" horzOverflow="overflow">
                    <a:lnL w="2844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0" i="0" u="none" strike="noStrike" cap="none" normalizeH="0" baseline="0" dirty="0">
                          <a:ln>
                            <a:noFill/>
                          </a:ln>
                          <a:solidFill>
                            <a:srgbClr val="000000"/>
                          </a:solidFill>
                          <a:effectLst/>
                          <a:latin typeface="+mj-lt"/>
                        </a:rPr>
                        <a:t>Occupant Emergency Plan:</a:t>
                      </a:r>
                    </a:p>
                    <a:p>
                      <a:pPr marL="0" marR="0" lvl="0" indent="0" algn="l" defTabSz="457200" rtl="0" eaLnBrk="1" fontAlgn="base" latinLnBrk="0" hangingPunct="1">
                        <a:lnSpc>
                          <a:spcPct val="93000"/>
                        </a:lnSpc>
                        <a:spcBef>
                          <a:spcPts val="45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b="0" i="0" u="none" strike="noStrike" cap="none" normalizeH="0" baseline="0" dirty="0">
                          <a:ln>
                            <a:noFill/>
                          </a:ln>
                          <a:solidFill>
                            <a:srgbClr val="000000"/>
                          </a:solidFill>
                          <a:effectLst/>
                          <a:latin typeface="+mj-lt"/>
                        </a:rPr>
                        <a:t>Protect life and assets during physical threat</a:t>
                      </a:r>
                    </a:p>
                  </a:txBody>
                  <a:tcPr marL="90000" marR="90000" marT="6444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93000"/>
                        </a:lnSpc>
                        <a:spcBef>
                          <a:spcPts val="45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0" i="0" u="none" strike="noStrike" cap="none" normalizeH="0" baseline="0" dirty="0">
                          <a:ln>
                            <a:noFill/>
                          </a:ln>
                          <a:solidFill>
                            <a:srgbClr val="000000"/>
                          </a:solidFill>
                          <a:effectLst/>
                          <a:latin typeface="+mj-lt"/>
                        </a:rPr>
                        <a:t>IT Contingency Plan: </a:t>
                      </a:r>
                      <a:r>
                        <a:rPr kumimoji="0" lang="en-US" sz="1800" b="0" i="0" u="none" strike="noStrike" cap="none" normalizeH="0" baseline="0" dirty="0">
                          <a:ln>
                            <a:noFill/>
                          </a:ln>
                          <a:solidFill>
                            <a:srgbClr val="000000"/>
                          </a:solidFill>
                          <a:effectLst/>
                          <a:latin typeface="+mj-lt"/>
                        </a:rPr>
                        <a:t>Recovers major application or system</a:t>
                      </a:r>
                    </a:p>
                  </a:txBody>
                  <a:tcPr marL="90000" marR="90000" marT="6444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2"/>
                  </a:ext>
                </a:extLst>
              </a:tr>
              <a:tr h="100488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mj-lt"/>
                      </a:endParaRPr>
                    </a:p>
                  </a:txBody>
                  <a:tcPr anchor="ctr" horzOverflow="overflow">
                    <a:lnL w="2844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0" i="0" u="none" strike="noStrike" cap="none" normalizeH="0" baseline="0" dirty="0">
                          <a:ln>
                            <a:noFill/>
                          </a:ln>
                          <a:solidFill>
                            <a:srgbClr val="000000"/>
                          </a:solidFill>
                          <a:effectLst/>
                          <a:latin typeface="+mj-lt"/>
                        </a:rPr>
                        <a:t>Crisis Communication Plan:</a:t>
                      </a:r>
                    </a:p>
                    <a:p>
                      <a:pPr marL="0" marR="0" lvl="0" indent="0" algn="l" defTabSz="457200" rtl="0" eaLnBrk="1" fontAlgn="base" latinLnBrk="0" hangingPunct="1">
                        <a:lnSpc>
                          <a:spcPct val="93000"/>
                        </a:lnSpc>
                        <a:spcBef>
                          <a:spcPts val="45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b="0" i="0" u="none" strike="noStrike" cap="none" normalizeH="0" baseline="0" dirty="0">
                          <a:ln>
                            <a:noFill/>
                          </a:ln>
                          <a:solidFill>
                            <a:srgbClr val="000000"/>
                          </a:solidFill>
                          <a:effectLst/>
                          <a:latin typeface="+mj-lt"/>
                        </a:rPr>
                        <a:t>Provide status reports to public and personnel</a:t>
                      </a:r>
                    </a:p>
                  </a:txBody>
                  <a:tcPr marL="90000" marR="90000" marT="6444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93000"/>
                        </a:lnSpc>
                        <a:spcBef>
                          <a:spcPts val="45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0" i="0" u="none" strike="noStrike" cap="none" normalizeH="0" baseline="0" dirty="0">
                          <a:ln>
                            <a:noFill/>
                          </a:ln>
                          <a:solidFill>
                            <a:srgbClr val="000000"/>
                          </a:solidFill>
                          <a:effectLst/>
                          <a:latin typeface="+mj-lt"/>
                        </a:rPr>
                        <a:t>Cyber Incident Response Plan: </a:t>
                      </a:r>
                      <a:r>
                        <a:rPr kumimoji="0" lang="en-US" sz="1800" b="0" i="0" u="none" strike="noStrike" cap="none" normalizeH="0" baseline="0" dirty="0">
                          <a:ln>
                            <a:noFill/>
                          </a:ln>
                          <a:solidFill>
                            <a:srgbClr val="000000"/>
                          </a:solidFill>
                          <a:effectLst/>
                          <a:latin typeface="+mj-lt"/>
                        </a:rPr>
                        <a:t>Malicious cyber incident</a:t>
                      </a:r>
                    </a:p>
                  </a:txBody>
                  <a:tcPr marL="90000" marR="90000" marT="6444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3"/>
                  </a:ext>
                </a:extLst>
              </a:tr>
              <a:tr h="749300">
                <a:tc>
                  <a:txBody>
                    <a:bodyPr/>
                    <a:lstStyle/>
                    <a:p>
                      <a:pPr marL="0" marR="0" lvl="0" indent="0" algn="l"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0" i="0" u="none" strike="noStrike" cap="none" normalizeH="0" baseline="0" dirty="0">
                          <a:ln>
                            <a:noFill/>
                          </a:ln>
                          <a:solidFill>
                            <a:srgbClr val="000000"/>
                          </a:solidFill>
                          <a:effectLst/>
                          <a:latin typeface="+mj-lt"/>
                        </a:rPr>
                        <a:t>Business Continuity</a:t>
                      </a:r>
                    </a:p>
                  </a:txBody>
                  <a:tcPr marL="90000" marR="90000" marT="64440" marB="46800" horzOverflow="overflow">
                    <a:lnL w="2844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0" i="0" u="none" strike="noStrike" cap="none" normalizeH="0" baseline="0" dirty="0">
                          <a:ln>
                            <a:noFill/>
                          </a:ln>
                          <a:solidFill>
                            <a:srgbClr val="000000"/>
                          </a:solidFill>
                          <a:effectLst/>
                          <a:latin typeface="+mj-lt"/>
                        </a:rPr>
                        <a:t>Business Continuity Plan</a:t>
                      </a:r>
                    </a:p>
                  </a:txBody>
                  <a:tcPr marL="90000" marR="90000" marT="6444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mj-lt"/>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4"/>
                  </a:ext>
                </a:extLst>
              </a:tr>
              <a:tr h="7477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mj-lt"/>
                      </a:endParaRPr>
                    </a:p>
                  </a:txBody>
                  <a:tcPr anchor="ctr" horzOverflow="overflow">
                    <a:lnL w="2844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2844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0" i="0" u="none" strike="noStrike" cap="none" normalizeH="0" baseline="0" dirty="0">
                          <a:ln>
                            <a:noFill/>
                          </a:ln>
                          <a:solidFill>
                            <a:srgbClr val="000000"/>
                          </a:solidFill>
                          <a:effectLst/>
                          <a:latin typeface="+mj-lt"/>
                        </a:rPr>
                        <a:t>Continuity of Operations Plan</a:t>
                      </a:r>
                    </a:p>
                    <a:p>
                      <a:pPr marL="0" marR="0" lvl="0" indent="0" algn="l" defTabSz="457200" rtl="0" eaLnBrk="1" fontAlgn="base" latinLnBrk="0" hangingPunct="1">
                        <a:lnSpc>
                          <a:spcPct val="93000"/>
                        </a:lnSpc>
                        <a:spcBef>
                          <a:spcPts val="45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b="0" i="0" u="none" strike="noStrike" cap="none" normalizeH="0" baseline="0" dirty="0">
                          <a:ln>
                            <a:noFill/>
                          </a:ln>
                          <a:solidFill>
                            <a:srgbClr val="000000"/>
                          </a:solidFill>
                          <a:effectLst/>
                          <a:latin typeface="+mj-lt"/>
                        </a:rPr>
                        <a:t>Longer duration outages</a:t>
                      </a:r>
                    </a:p>
                  </a:txBody>
                  <a:tcPr marL="90000" marR="90000" marT="6444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2844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mj-lt"/>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2844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5"/>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 Box 1">
            <a:extLst>
              <a:ext uri="{FF2B5EF4-FFF2-40B4-BE49-F238E27FC236}">
                <a16:creationId xmlns:a16="http://schemas.microsoft.com/office/drawing/2014/main" id="{71BEE70C-6091-4184-9354-D899F603A047}"/>
              </a:ext>
            </a:extLst>
          </p:cNvPr>
          <p:cNvSpPr txBox="1">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eaLnBrk="1" hangingPunct="1">
              <a:defRPr/>
            </a:pPr>
            <a:r>
              <a:rPr lang="en-US" altLang="en-US" sz="3600" b="1" dirty="0">
                <a:solidFill>
                  <a:schemeClr val="tx1">
                    <a:lumMod val="90000"/>
                    <a:lumOff val="10000"/>
                  </a:schemeClr>
                </a:solidFill>
                <a:latin typeface="+mj-lt"/>
              </a:rPr>
              <a:t>Insurance</a:t>
            </a:r>
          </a:p>
        </p:txBody>
      </p:sp>
      <p:graphicFrame>
        <p:nvGraphicFramePr>
          <p:cNvPr id="30747" name="Group 27">
            <a:extLst>
              <a:ext uri="{FF2B5EF4-FFF2-40B4-BE49-F238E27FC236}">
                <a16:creationId xmlns:a16="http://schemas.microsoft.com/office/drawing/2014/main" id="{5A11D7E4-5FFE-44E5-818B-5377C67928F2}"/>
              </a:ext>
            </a:extLst>
          </p:cNvPr>
          <p:cNvGraphicFramePr>
            <a:graphicFrameLocks noGrp="1"/>
          </p:cNvGraphicFramePr>
          <p:nvPr/>
        </p:nvGraphicFramePr>
        <p:xfrm>
          <a:off x="304800" y="1676400"/>
          <a:ext cx="8231188" cy="4545014"/>
        </p:xfrm>
        <a:graphic>
          <a:graphicData uri="http://schemas.openxmlformats.org/drawingml/2006/table">
            <a:tbl>
              <a:tblPr/>
              <a:tblGrid>
                <a:gridCol w="2743200">
                  <a:extLst>
                    <a:ext uri="{9D8B030D-6E8A-4147-A177-3AD203B41FA5}">
                      <a16:colId xmlns:a16="http://schemas.microsoft.com/office/drawing/2014/main" val="20000"/>
                    </a:ext>
                  </a:extLst>
                </a:gridCol>
                <a:gridCol w="2744788">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1035050">
                <a:tc>
                  <a:txBody>
                    <a:bodyPr/>
                    <a:lstStyle/>
                    <a:p>
                      <a:pPr marL="0" marR="0" lvl="0" indent="0" algn="ctr" defTabSz="457200" rtl="0" eaLnBrk="1" fontAlgn="base" latinLnBrk="0" hangingPunct="1">
                        <a:lnSpc>
                          <a:spcPct val="93000"/>
                        </a:lnSpc>
                        <a:spcBef>
                          <a:spcPts val="7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800" b="0" i="0" u="none" strike="noStrike" cap="none" normalizeH="0" baseline="0" dirty="0">
                          <a:ln>
                            <a:noFill/>
                          </a:ln>
                          <a:solidFill>
                            <a:srgbClr val="000000"/>
                          </a:solidFill>
                          <a:effectLst/>
                          <a:latin typeface="+mj-lt"/>
                        </a:rPr>
                        <a:t>IPF &amp; Equipment</a:t>
                      </a:r>
                    </a:p>
                  </a:txBody>
                  <a:tcPr marL="90000" marR="90000" marT="71495" marB="46800" horzOverflow="overflow">
                    <a:lnL w="2844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2844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93000"/>
                        </a:lnSpc>
                        <a:spcBef>
                          <a:spcPts val="7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800" b="0" i="0" u="none" strike="noStrike" cap="none" normalizeH="0" baseline="0">
                          <a:ln>
                            <a:noFill/>
                          </a:ln>
                          <a:solidFill>
                            <a:srgbClr val="000000"/>
                          </a:solidFill>
                          <a:effectLst/>
                          <a:latin typeface="+mj-lt"/>
                        </a:rPr>
                        <a:t>Data &amp; Media</a:t>
                      </a:r>
                    </a:p>
                  </a:txBody>
                  <a:tcPr marL="90000" marR="90000" marT="71495"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2844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457200" rtl="0" eaLnBrk="1" fontAlgn="base" latinLnBrk="0" hangingPunct="1">
                        <a:lnSpc>
                          <a:spcPct val="93000"/>
                        </a:lnSpc>
                        <a:spcBef>
                          <a:spcPts val="7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800" b="0" i="0" u="none" strike="noStrike" cap="none" normalizeH="0" baseline="0">
                          <a:ln>
                            <a:noFill/>
                          </a:ln>
                          <a:solidFill>
                            <a:srgbClr val="000000"/>
                          </a:solidFill>
                          <a:effectLst/>
                          <a:latin typeface="+mj-lt"/>
                        </a:rPr>
                        <a:t>Employee</a:t>
                      </a:r>
                    </a:p>
                    <a:p>
                      <a:pPr marL="0" marR="0" lvl="0" indent="0" algn="ctr" defTabSz="457200" rtl="0" eaLnBrk="1" fontAlgn="base" latinLnBrk="0" hangingPunct="1">
                        <a:lnSpc>
                          <a:spcPct val="93000"/>
                        </a:lnSpc>
                        <a:spcBef>
                          <a:spcPts val="7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800" b="0" i="0" u="none" strike="noStrike" cap="none" normalizeH="0" baseline="0">
                          <a:ln>
                            <a:noFill/>
                          </a:ln>
                          <a:solidFill>
                            <a:srgbClr val="000000"/>
                          </a:solidFill>
                          <a:effectLst/>
                          <a:latin typeface="+mj-lt"/>
                        </a:rPr>
                        <a:t>Damage</a:t>
                      </a:r>
                    </a:p>
                  </a:txBody>
                  <a:tcPr marL="90000" marR="90000" marT="71495" marB="46800" horzOverflow="overflow">
                    <a:lnL w="12600" cap="flat" cmpd="sng" algn="ctr">
                      <a:solidFill>
                        <a:srgbClr val="000000"/>
                      </a:solidFill>
                      <a:prstDash val="solid"/>
                      <a:round/>
                      <a:headEnd type="none" w="med" len="med"/>
                      <a:tailEnd type="none" w="med" len="med"/>
                    </a:lnL>
                    <a:lnR w="28440" cap="flat" cmpd="sng" algn="ctr">
                      <a:solidFill>
                        <a:srgbClr val="000000"/>
                      </a:solidFill>
                      <a:prstDash val="solid"/>
                      <a:round/>
                      <a:headEnd type="none" w="med" len="med"/>
                      <a:tailEnd type="none" w="med" len="med"/>
                    </a:lnR>
                    <a:lnT w="2844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1252538">
                <a:tc>
                  <a:txBody>
                    <a:bodyPr/>
                    <a:lstStyle/>
                    <a:p>
                      <a:pPr marL="0" marR="0" lvl="0" indent="0" algn="l"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0" i="0" u="none" strike="noStrike" cap="none" normalizeH="0" baseline="0">
                          <a:ln>
                            <a:noFill/>
                          </a:ln>
                          <a:solidFill>
                            <a:srgbClr val="000000"/>
                          </a:solidFill>
                          <a:effectLst/>
                          <a:latin typeface="+mj-lt"/>
                        </a:rPr>
                        <a:t>Business Interruption:</a:t>
                      </a:r>
                    </a:p>
                    <a:p>
                      <a:pPr marL="0" marR="0" lvl="0" indent="0" algn="l" defTabSz="457200" rtl="0" eaLnBrk="1" fontAlgn="base" latinLnBrk="0" hangingPunct="1">
                        <a:lnSpc>
                          <a:spcPct val="93000"/>
                        </a:lnSpc>
                        <a:spcBef>
                          <a:spcPts val="45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b="0" i="0" u="none" strike="noStrike" cap="none" normalizeH="0" baseline="0">
                          <a:ln>
                            <a:noFill/>
                          </a:ln>
                          <a:solidFill>
                            <a:srgbClr val="000000"/>
                          </a:solidFill>
                          <a:effectLst/>
                          <a:latin typeface="+mj-lt"/>
                        </a:rPr>
                        <a:t>Loss of profit due to IS interruption</a:t>
                      </a:r>
                    </a:p>
                  </a:txBody>
                  <a:tcPr marL="90000" marR="90000" marT="64440" marB="46800" horzOverflow="overflow">
                    <a:lnL w="2844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93000"/>
                        </a:lnSpc>
                        <a:spcBef>
                          <a:spcPts val="45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0" i="0" u="none" strike="noStrike" cap="none" normalizeH="0" baseline="0">
                          <a:ln>
                            <a:noFill/>
                          </a:ln>
                          <a:solidFill>
                            <a:srgbClr val="000000"/>
                          </a:solidFill>
                          <a:effectLst/>
                          <a:latin typeface="+mj-lt"/>
                        </a:rPr>
                        <a:t>Valuable Papers &amp; Records: </a:t>
                      </a:r>
                      <a:r>
                        <a:rPr kumimoji="0" lang="en-US" sz="1800" b="0" i="0" u="none" strike="noStrike" cap="none" normalizeH="0" baseline="0">
                          <a:ln>
                            <a:noFill/>
                          </a:ln>
                          <a:solidFill>
                            <a:srgbClr val="000000"/>
                          </a:solidFill>
                          <a:effectLst/>
                          <a:latin typeface="+mj-lt"/>
                        </a:rPr>
                        <a:t>Covers cash value of lost/damaged paper &amp; records</a:t>
                      </a:r>
                    </a:p>
                  </a:txBody>
                  <a:tcPr marL="90000" marR="90000" marT="6444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0" i="0" u="none" strike="noStrike" cap="none" normalizeH="0" baseline="0">
                          <a:ln>
                            <a:noFill/>
                          </a:ln>
                          <a:solidFill>
                            <a:srgbClr val="000000"/>
                          </a:solidFill>
                          <a:effectLst/>
                          <a:latin typeface="+mj-lt"/>
                        </a:rPr>
                        <a:t>Fidelity Coverage:</a:t>
                      </a:r>
                    </a:p>
                    <a:p>
                      <a:pPr marL="0" marR="0" lvl="0" indent="0" algn="l" defTabSz="457200" rtl="0" eaLnBrk="1" fontAlgn="base" latinLnBrk="0" hangingPunct="1">
                        <a:lnSpc>
                          <a:spcPct val="93000"/>
                        </a:lnSpc>
                        <a:spcBef>
                          <a:spcPts val="45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b="0" i="0" u="none" strike="noStrike" cap="none" normalizeH="0" baseline="0">
                          <a:ln>
                            <a:noFill/>
                          </a:ln>
                          <a:solidFill>
                            <a:srgbClr val="000000"/>
                          </a:solidFill>
                          <a:effectLst/>
                          <a:latin typeface="+mj-lt"/>
                        </a:rPr>
                        <a:t>Loss from dishonest employees</a:t>
                      </a:r>
                    </a:p>
                  </a:txBody>
                  <a:tcPr marL="90000" marR="90000" marT="64440" marB="46800" horzOverflow="overflow">
                    <a:lnL w="12600" cap="flat" cmpd="sng" algn="ctr">
                      <a:solidFill>
                        <a:srgbClr val="000000"/>
                      </a:solidFill>
                      <a:prstDash val="solid"/>
                      <a:round/>
                      <a:headEnd type="none" w="med" len="med"/>
                      <a:tailEnd type="none" w="med" len="med"/>
                    </a:lnL>
                    <a:lnR w="2844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1"/>
                  </a:ext>
                </a:extLst>
              </a:tr>
              <a:tr h="1004888">
                <a:tc>
                  <a:txBody>
                    <a:bodyPr/>
                    <a:lstStyle/>
                    <a:p>
                      <a:pPr marL="0" marR="0" lvl="0" indent="0" algn="l"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0" i="0" u="none" strike="noStrike" cap="none" normalizeH="0" baseline="0">
                          <a:ln>
                            <a:noFill/>
                          </a:ln>
                          <a:solidFill>
                            <a:srgbClr val="000000"/>
                          </a:solidFill>
                          <a:effectLst/>
                          <a:latin typeface="+mj-lt"/>
                        </a:rPr>
                        <a:t>Extra Expense:</a:t>
                      </a:r>
                    </a:p>
                    <a:p>
                      <a:pPr marL="0" marR="0" lvl="0" indent="0" algn="l" defTabSz="457200" rtl="0" eaLnBrk="1" fontAlgn="base" latinLnBrk="0" hangingPunct="1">
                        <a:lnSpc>
                          <a:spcPct val="93000"/>
                        </a:lnSpc>
                        <a:spcBef>
                          <a:spcPts val="45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b="0" i="0" u="none" strike="noStrike" cap="none" normalizeH="0" baseline="0">
                          <a:ln>
                            <a:noFill/>
                          </a:ln>
                          <a:solidFill>
                            <a:srgbClr val="000000"/>
                          </a:solidFill>
                          <a:effectLst/>
                          <a:latin typeface="+mj-lt"/>
                        </a:rPr>
                        <a:t>Extra cost of operation following IPF damage</a:t>
                      </a:r>
                    </a:p>
                  </a:txBody>
                  <a:tcPr marL="90000" marR="90000" marT="64440" marB="46800" horzOverflow="overflow">
                    <a:lnL w="2844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0" i="0" u="none" strike="noStrike" cap="none" normalizeH="0" baseline="0">
                          <a:ln>
                            <a:noFill/>
                          </a:ln>
                          <a:solidFill>
                            <a:srgbClr val="000000"/>
                          </a:solidFill>
                          <a:effectLst/>
                          <a:latin typeface="+mj-lt"/>
                        </a:rPr>
                        <a:t>Media Reconstruction</a:t>
                      </a:r>
                    </a:p>
                    <a:p>
                      <a:pPr marL="0" marR="0" lvl="0" indent="0" algn="l" defTabSz="457200" rtl="0" eaLnBrk="1" fontAlgn="base" latinLnBrk="0" hangingPunct="1">
                        <a:lnSpc>
                          <a:spcPct val="93000"/>
                        </a:lnSpc>
                        <a:spcBef>
                          <a:spcPts val="45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b="0" i="0" u="none" strike="noStrike" cap="none" normalizeH="0" baseline="0">
                          <a:ln>
                            <a:noFill/>
                          </a:ln>
                          <a:solidFill>
                            <a:srgbClr val="000000"/>
                          </a:solidFill>
                          <a:effectLst/>
                          <a:latin typeface="+mj-lt"/>
                        </a:rPr>
                        <a:t>Cost of reproduction of media </a:t>
                      </a:r>
                    </a:p>
                  </a:txBody>
                  <a:tcPr marL="90000" marR="90000" marT="6444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0" i="0" u="none" strike="noStrike" cap="none" normalizeH="0" baseline="0">
                          <a:ln>
                            <a:noFill/>
                          </a:ln>
                          <a:solidFill>
                            <a:srgbClr val="000000"/>
                          </a:solidFill>
                          <a:effectLst/>
                          <a:latin typeface="+mj-lt"/>
                        </a:rPr>
                        <a:t>Errors &amp; Omissions:</a:t>
                      </a:r>
                    </a:p>
                    <a:p>
                      <a:pPr marL="0" marR="0" lvl="0" indent="0" algn="l" defTabSz="457200" rtl="0" eaLnBrk="1" fontAlgn="base" latinLnBrk="0" hangingPunct="1">
                        <a:lnSpc>
                          <a:spcPct val="93000"/>
                        </a:lnSpc>
                        <a:spcBef>
                          <a:spcPts val="45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b="0" i="0" u="none" strike="noStrike" cap="none" normalizeH="0" baseline="0">
                          <a:ln>
                            <a:noFill/>
                          </a:ln>
                          <a:solidFill>
                            <a:srgbClr val="000000"/>
                          </a:solidFill>
                          <a:effectLst/>
                          <a:latin typeface="+mj-lt"/>
                        </a:rPr>
                        <a:t>Liability for error resulting in loss to client</a:t>
                      </a:r>
                    </a:p>
                  </a:txBody>
                  <a:tcPr marL="90000" marR="90000" marT="64440" marB="46800" horzOverflow="overflow">
                    <a:lnL w="12600" cap="flat" cmpd="sng" algn="ctr">
                      <a:solidFill>
                        <a:srgbClr val="000000"/>
                      </a:solidFill>
                      <a:prstDash val="solid"/>
                      <a:round/>
                      <a:headEnd type="none" w="med" len="med"/>
                      <a:tailEnd type="none" w="med" len="med"/>
                    </a:lnL>
                    <a:lnR w="2844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2"/>
                  </a:ext>
                </a:extLst>
              </a:tr>
              <a:tr h="1252538">
                <a:tc>
                  <a:txBody>
                    <a:bodyPr/>
                    <a:lstStyle/>
                    <a:p>
                      <a:pPr marL="0" marR="0" lvl="0" indent="0" algn="l" defTabSz="457200" rtl="0" eaLnBrk="1" fontAlgn="base" latinLnBrk="0" hangingPunct="1">
                        <a:lnSpc>
                          <a:spcPct val="93000"/>
                        </a:lnSpc>
                        <a:spcBef>
                          <a:spcPts val="45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0" i="0" u="none" strike="noStrike" cap="none" normalizeH="0" baseline="0">
                          <a:ln>
                            <a:noFill/>
                          </a:ln>
                          <a:solidFill>
                            <a:srgbClr val="000000"/>
                          </a:solidFill>
                          <a:effectLst/>
                          <a:latin typeface="+mj-lt"/>
                        </a:rPr>
                        <a:t>IS Equipment &amp; Facilities: </a:t>
                      </a:r>
                      <a:r>
                        <a:rPr kumimoji="0" lang="en-US" sz="1800" b="0" i="0" u="none" strike="noStrike" cap="none" normalizeH="0" baseline="0">
                          <a:ln>
                            <a:noFill/>
                          </a:ln>
                          <a:solidFill>
                            <a:srgbClr val="000000"/>
                          </a:solidFill>
                          <a:effectLst/>
                          <a:latin typeface="+mj-lt"/>
                        </a:rPr>
                        <a:t>Loss of IPF &amp; equipment due to damage</a:t>
                      </a:r>
                    </a:p>
                  </a:txBody>
                  <a:tcPr marL="90000" marR="90000" marT="64440" marB="46800" horzOverflow="overflow">
                    <a:lnL w="2844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2844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457200" rtl="0" eaLnBrk="1" fontAlgn="base" latinLnBrk="0" hangingPunct="1">
                        <a:lnSpc>
                          <a:spcPct val="93000"/>
                        </a:lnSpc>
                        <a:spcBef>
                          <a:spcPts val="50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0" i="0" u="none" strike="noStrike" cap="none" normalizeH="0" baseline="0">
                          <a:ln>
                            <a:noFill/>
                          </a:ln>
                          <a:solidFill>
                            <a:srgbClr val="000000"/>
                          </a:solidFill>
                          <a:effectLst/>
                          <a:latin typeface="+mj-lt"/>
                        </a:rPr>
                        <a:t>Media Transportation</a:t>
                      </a:r>
                    </a:p>
                    <a:p>
                      <a:pPr marL="0" marR="0" lvl="0" indent="0" algn="l" defTabSz="457200" rtl="0" eaLnBrk="1" fontAlgn="base" latinLnBrk="0" hangingPunct="1">
                        <a:lnSpc>
                          <a:spcPct val="93000"/>
                        </a:lnSpc>
                        <a:spcBef>
                          <a:spcPts val="45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b="0" i="0" u="none" strike="noStrike" cap="none" normalizeH="0" baseline="0">
                          <a:ln>
                            <a:noFill/>
                          </a:ln>
                          <a:solidFill>
                            <a:srgbClr val="000000"/>
                          </a:solidFill>
                          <a:effectLst/>
                          <a:latin typeface="+mj-lt"/>
                        </a:rPr>
                        <a:t>Loss of data during xport</a:t>
                      </a:r>
                    </a:p>
                  </a:txBody>
                  <a:tcPr marL="90000" marR="90000" marT="6444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2844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mj-lt"/>
                      </a:endParaRPr>
                    </a:p>
                  </a:txBody>
                  <a:tcPr anchor="ctr" horzOverflow="overflow">
                    <a:lnL w="12600" cap="flat" cmpd="sng" algn="ctr">
                      <a:solidFill>
                        <a:srgbClr val="000000"/>
                      </a:solidFill>
                      <a:prstDash val="solid"/>
                      <a:round/>
                      <a:headEnd type="none" w="med" len="med"/>
                      <a:tailEnd type="none" w="med" len="med"/>
                    </a:lnL>
                    <a:lnR w="2844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2844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3"/>
                  </a:ext>
                </a:extLst>
              </a:tr>
            </a:tbl>
          </a:graphicData>
        </a:graphic>
      </p:graphicFrame>
      <p:sp>
        <p:nvSpPr>
          <p:cNvPr id="70681" name="Text Box 46">
            <a:extLst>
              <a:ext uri="{FF2B5EF4-FFF2-40B4-BE49-F238E27FC236}">
                <a16:creationId xmlns:a16="http://schemas.microsoft.com/office/drawing/2014/main" id="{F60CBA7B-BEEE-419D-9E34-1667633D6DDB}"/>
              </a:ext>
            </a:extLst>
          </p:cNvPr>
          <p:cNvSpPr txBox="1">
            <a:spLocks noChangeArrowheads="1"/>
          </p:cNvSpPr>
          <p:nvPr/>
        </p:nvSpPr>
        <p:spPr bwMode="auto">
          <a:xfrm>
            <a:off x="2112963" y="6284913"/>
            <a:ext cx="39227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eaLnBrk="1" hangingPunct="1"/>
            <a:r>
              <a:rPr lang="en-US" altLang="en-US">
                <a:solidFill>
                  <a:srgbClr val="000000"/>
                </a:solidFill>
              </a:rPr>
              <a:t>IPF = Information Processing Facility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Box 1">
            <a:extLst>
              <a:ext uri="{FF2B5EF4-FFF2-40B4-BE49-F238E27FC236}">
                <a16:creationId xmlns:a16="http://schemas.microsoft.com/office/drawing/2014/main" id="{4B6F715F-C86A-4506-B64D-830FD831BB57}"/>
              </a:ext>
            </a:extLst>
          </p:cNvPr>
          <p:cNvSpPr txBox="1">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algn="ctr" eaLnBrk="1" hangingPunct="1">
              <a:defRPr/>
            </a:pPr>
            <a:r>
              <a:rPr lang="en-US" altLang="en-US" sz="3600" b="1" dirty="0">
                <a:solidFill>
                  <a:schemeClr val="tx1">
                    <a:lumMod val="90000"/>
                    <a:lumOff val="10000"/>
                  </a:schemeClr>
                </a:solidFill>
                <a:latin typeface="+mj-lt"/>
              </a:rPr>
              <a:t>Disaster Recovery Test Execution</a:t>
            </a:r>
          </a:p>
        </p:txBody>
      </p:sp>
      <p:sp>
        <p:nvSpPr>
          <p:cNvPr id="64515" name="Text Box 2">
            <a:extLst>
              <a:ext uri="{FF2B5EF4-FFF2-40B4-BE49-F238E27FC236}">
                <a16:creationId xmlns:a16="http://schemas.microsoft.com/office/drawing/2014/main" id="{7DBDA20F-9EEE-4BCF-A5DC-9BC742948FC7}"/>
              </a:ext>
            </a:extLst>
          </p:cNvPr>
          <p:cNvSpPr txBox="1">
            <a:spLocks noChangeArrowheads="1"/>
          </p:cNvSpPr>
          <p:nvPr/>
        </p:nvSpPr>
        <p:spPr bwMode="auto">
          <a:xfrm>
            <a:off x="457200" y="1981200"/>
            <a:ext cx="8229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1pPr>
            <a:lvl2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2pPr>
            <a:lvl3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3pPr>
            <a:lvl4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4pPr>
            <a:lvl5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9pPr>
          </a:lstStyle>
          <a:p>
            <a:pPr algn="ctr" eaLnBrk="1" hangingPunct="1">
              <a:lnSpc>
                <a:spcPct val="90000"/>
              </a:lnSpc>
              <a:spcBef>
                <a:spcPts val="800"/>
              </a:spcBef>
              <a:defRPr/>
            </a:pPr>
            <a:r>
              <a:rPr lang="en-US" altLang="en-US" sz="2400" dirty="0">
                <a:solidFill>
                  <a:schemeClr val="accent4">
                    <a:lumMod val="50000"/>
                  </a:schemeClr>
                </a:solidFill>
                <a:latin typeface="+mj-lt"/>
              </a:rPr>
              <a:t>Always tested in this order:</a:t>
            </a:r>
          </a:p>
          <a:p>
            <a:pPr eaLnBrk="1" hangingPunct="1">
              <a:lnSpc>
                <a:spcPct val="90000"/>
              </a:lnSpc>
              <a:spcBef>
                <a:spcPts val="800"/>
              </a:spcBef>
              <a:defRPr/>
            </a:pPr>
            <a:r>
              <a:rPr lang="en-US" altLang="en-US" sz="2400" b="1" dirty="0">
                <a:solidFill>
                  <a:schemeClr val="accent4">
                    <a:lumMod val="50000"/>
                  </a:schemeClr>
                </a:solidFill>
                <a:latin typeface="+mj-lt"/>
              </a:rPr>
              <a:t>Desk-Based Evaluation/Paper Test</a:t>
            </a:r>
            <a:r>
              <a:rPr lang="en-US" altLang="en-US" sz="2400" dirty="0">
                <a:solidFill>
                  <a:schemeClr val="accent4">
                    <a:lumMod val="50000"/>
                  </a:schemeClr>
                </a:solidFill>
                <a:latin typeface="+mj-lt"/>
              </a:rPr>
              <a:t>: A group steps through a paper procedure and mentally performs each step.</a:t>
            </a:r>
          </a:p>
          <a:p>
            <a:pPr eaLnBrk="1" hangingPunct="1">
              <a:lnSpc>
                <a:spcPct val="90000"/>
              </a:lnSpc>
              <a:spcBef>
                <a:spcPts val="800"/>
              </a:spcBef>
              <a:defRPr/>
            </a:pPr>
            <a:r>
              <a:rPr lang="en-US" altLang="en-US" sz="2400" b="1" dirty="0">
                <a:solidFill>
                  <a:schemeClr val="accent4">
                    <a:lumMod val="50000"/>
                  </a:schemeClr>
                </a:solidFill>
                <a:latin typeface="+mj-lt"/>
              </a:rPr>
              <a:t>Preparedness Test</a:t>
            </a:r>
            <a:r>
              <a:rPr lang="en-US" altLang="en-US" sz="2400" dirty="0">
                <a:solidFill>
                  <a:schemeClr val="accent4">
                    <a:lumMod val="50000"/>
                  </a:schemeClr>
                </a:solidFill>
                <a:latin typeface="+mj-lt"/>
              </a:rPr>
              <a:t>:  Part of the full test is performed.  Different parts are tested regularly.</a:t>
            </a:r>
          </a:p>
          <a:p>
            <a:pPr eaLnBrk="1" hangingPunct="1">
              <a:lnSpc>
                <a:spcPct val="90000"/>
              </a:lnSpc>
              <a:spcBef>
                <a:spcPts val="800"/>
              </a:spcBef>
              <a:defRPr/>
            </a:pPr>
            <a:r>
              <a:rPr lang="en-US" altLang="en-US" sz="2400" b="1" dirty="0">
                <a:solidFill>
                  <a:schemeClr val="accent4">
                    <a:lumMod val="50000"/>
                  </a:schemeClr>
                </a:solidFill>
                <a:latin typeface="+mj-lt"/>
              </a:rPr>
              <a:t>Full Operational Test</a:t>
            </a:r>
            <a:r>
              <a:rPr lang="en-US" altLang="en-US" sz="2400" dirty="0">
                <a:solidFill>
                  <a:schemeClr val="accent4">
                    <a:lumMod val="50000"/>
                  </a:schemeClr>
                </a:solidFill>
                <a:latin typeface="+mj-lt"/>
              </a:rPr>
              <a:t>:  Simulation of a full disaster</a:t>
            </a:r>
          </a:p>
          <a:p>
            <a:pPr eaLnBrk="1" hangingPunct="1">
              <a:lnSpc>
                <a:spcPct val="90000"/>
              </a:lnSpc>
              <a:spcBef>
                <a:spcPts val="800"/>
              </a:spcBef>
              <a:defRPr/>
            </a:pPr>
            <a:endParaRPr lang="en-US" altLang="en-US" sz="2400" dirty="0">
              <a:solidFill>
                <a:schemeClr val="accent4">
                  <a:lumMod val="50000"/>
                </a:schemeClr>
              </a:solidFill>
              <a:latin typeface="+mj-lt"/>
            </a:endParaRPr>
          </a:p>
          <a:p>
            <a:pPr eaLnBrk="1" hangingPunct="1">
              <a:lnSpc>
                <a:spcPct val="90000"/>
              </a:lnSpc>
              <a:spcBef>
                <a:spcPts val="800"/>
              </a:spcBef>
              <a:defRPr/>
            </a:pPr>
            <a:r>
              <a:rPr lang="en-US" altLang="en-US" sz="2400" dirty="0">
                <a:solidFill>
                  <a:schemeClr val="accent4">
                    <a:lumMod val="50000"/>
                  </a:schemeClr>
                </a:solidFill>
                <a:latin typeface="+mj-lt"/>
              </a:rPr>
              <a:t>For higher level tests that may cause problems… obtain management approval first!</a:t>
            </a:r>
            <a:endParaRPr lang="en-US" altLang="en-US" sz="3200" dirty="0">
              <a:solidFill>
                <a:schemeClr val="accent4">
                  <a:lumMod val="50000"/>
                </a:schemeClr>
              </a:solidFill>
              <a:latin typeface="+mj-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1">
            <a:extLst>
              <a:ext uri="{FF2B5EF4-FFF2-40B4-BE49-F238E27FC236}">
                <a16:creationId xmlns:a16="http://schemas.microsoft.com/office/drawing/2014/main" id="{5CB34805-E23D-4FA1-8E01-97419A8EBB4F}"/>
              </a:ext>
            </a:extLst>
          </p:cNvPr>
          <p:cNvSpPr txBox="1">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eaLnBrk="1" hangingPunct="1">
              <a:defRPr/>
            </a:pPr>
            <a:r>
              <a:rPr lang="en-US" altLang="en-US" sz="3600" b="1" dirty="0">
                <a:solidFill>
                  <a:schemeClr val="tx1">
                    <a:lumMod val="90000"/>
                    <a:lumOff val="10000"/>
                  </a:schemeClr>
                </a:solidFill>
                <a:latin typeface="+mj-lt"/>
              </a:rPr>
              <a:t>First Stage: </a:t>
            </a:r>
            <a:br>
              <a:rPr lang="en-US" altLang="en-US" sz="3600" b="1" dirty="0">
                <a:solidFill>
                  <a:schemeClr val="tx1">
                    <a:lumMod val="90000"/>
                    <a:lumOff val="10000"/>
                  </a:schemeClr>
                </a:solidFill>
                <a:latin typeface="+mj-lt"/>
              </a:rPr>
            </a:br>
            <a:r>
              <a:rPr lang="en-US" altLang="en-US" sz="3600" b="1" dirty="0">
                <a:solidFill>
                  <a:schemeClr val="tx1">
                    <a:lumMod val="90000"/>
                    <a:lumOff val="10000"/>
                  </a:schemeClr>
                </a:solidFill>
                <a:latin typeface="+mj-lt"/>
              </a:rPr>
              <a:t>Business Impact Analysis</a:t>
            </a:r>
          </a:p>
        </p:txBody>
      </p:sp>
      <p:sp>
        <p:nvSpPr>
          <p:cNvPr id="21507" name="Text Box 2">
            <a:extLst>
              <a:ext uri="{FF2B5EF4-FFF2-40B4-BE49-F238E27FC236}">
                <a16:creationId xmlns:a16="http://schemas.microsoft.com/office/drawing/2014/main" id="{7D8421E1-0DFA-4F75-9BF7-CD23A39E01BF}"/>
              </a:ext>
            </a:extLst>
          </p:cNvPr>
          <p:cNvSpPr txBox="1">
            <a:spLocks noChangeArrowheads="1"/>
          </p:cNvSpPr>
          <p:nvPr/>
        </p:nvSpPr>
        <p:spPr bwMode="auto">
          <a:xfrm>
            <a:off x="457200" y="1981200"/>
            <a:ext cx="5562600" cy="444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itchFamily="34" charset="0"/>
                <a:ea typeface="DejaVu Sans"/>
                <a:cs typeface="DejaVu Sans"/>
              </a:defRPr>
            </a:lvl9pPr>
          </a:lstStyle>
          <a:p>
            <a:pPr marL="457200" indent="-457200" eaLnBrk="1" hangingPunct="1">
              <a:lnSpc>
                <a:spcPct val="90000"/>
              </a:lnSpc>
              <a:spcBef>
                <a:spcPts val="800"/>
              </a:spcBef>
              <a:buSzPct val="75000"/>
              <a:buFont typeface="+mj-lt"/>
              <a:buAutoNum type="arabicPeriod"/>
              <a:defRPr/>
            </a:pPr>
            <a:r>
              <a:rPr lang="en-US" altLang="en-US" sz="2400" dirty="0">
                <a:solidFill>
                  <a:srgbClr val="000000"/>
                </a:solidFill>
                <a:latin typeface="+mj-lt"/>
              </a:rPr>
              <a:t>Which business processes are of strategic importance?</a:t>
            </a:r>
          </a:p>
          <a:p>
            <a:pPr marL="457200" indent="-457200" eaLnBrk="1" hangingPunct="1">
              <a:lnSpc>
                <a:spcPct val="90000"/>
              </a:lnSpc>
              <a:spcBef>
                <a:spcPts val="800"/>
              </a:spcBef>
              <a:buSzPct val="75000"/>
              <a:buFont typeface="+mj-lt"/>
              <a:buAutoNum type="arabicPeriod"/>
              <a:defRPr/>
            </a:pPr>
            <a:r>
              <a:rPr lang="en-US" altLang="en-US" sz="2400" dirty="0">
                <a:solidFill>
                  <a:srgbClr val="000000"/>
                </a:solidFill>
                <a:latin typeface="+mj-lt"/>
              </a:rPr>
              <a:t>What disasters could occur?</a:t>
            </a:r>
          </a:p>
          <a:p>
            <a:pPr marL="457200" indent="-457200" eaLnBrk="1" hangingPunct="1">
              <a:lnSpc>
                <a:spcPct val="90000"/>
              </a:lnSpc>
              <a:spcBef>
                <a:spcPts val="800"/>
              </a:spcBef>
              <a:buSzPct val="75000"/>
              <a:buFont typeface="+mj-lt"/>
              <a:buAutoNum type="arabicPeriod"/>
              <a:defRPr/>
            </a:pPr>
            <a:r>
              <a:rPr lang="en-US" altLang="en-US" sz="2400" dirty="0">
                <a:solidFill>
                  <a:srgbClr val="000000"/>
                </a:solidFill>
                <a:latin typeface="+mj-lt"/>
              </a:rPr>
              <a:t>What impact would they have on the organization financially? Legally? On human life?  On reputation?</a:t>
            </a:r>
          </a:p>
          <a:p>
            <a:pPr marL="457200" indent="-457200" eaLnBrk="1" hangingPunct="1">
              <a:lnSpc>
                <a:spcPct val="90000"/>
              </a:lnSpc>
              <a:spcBef>
                <a:spcPts val="800"/>
              </a:spcBef>
              <a:buSzPct val="75000"/>
              <a:buFont typeface="+mj-lt"/>
              <a:buAutoNum type="arabicPeriod"/>
              <a:defRPr/>
            </a:pPr>
            <a:r>
              <a:rPr lang="en-US" altLang="en-US" sz="2400" dirty="0">
                <a:solidFill>
                  <a:srgbClr val="000000"/>
                </a:solidFill>
                <a:latin typeface="+mj-lt"/>
              </a:rPr>
              <a:t>What is the required recovery time period?</a:t>
            </a:r>
          </a:p>
          <a:p>
            <a:pPr eaLnBrk="1" hangingPunct="1">
              <a:lnSpc>
                <a:spcPct val="90000"/>
              </a:lnSpc>
              <a:spcBef>
                <a:spcPts val="800"/>
              </a:spcBef>
              <a:buClrTx/>
              <a:buSzTx/>
              <a:buFontTx/>
              <a:buNone/>
              <a:defRPr/>
            </a:pPr>
            <a:r>
              <a:rPr lang="en-US" altLang="en-US" sz="2400" dirty="0">
                <a:solidFill>
                  <a:srgbClr val="000000"/>
                </a:solidFill>
                <a:latin typeface="+mj-lt"/>
              </a:rPr>
              <a:t>Answers obtained via questionnaire, interviews, or meeting with key users of IT</a:t>
            </a:r>
          </a:p>
        </p:txBody>
      </p:sp>
      <p:graphicFrame>
        <p:nvGraphicFramePr>
          <p:cNvPr id="2" name="Diagram 1">
            <a:extLst>
              <a:ext uri="{FF2B5EF4-FFF2-40B4-BE49-F238E27FC236}">
                <a16:creationId xmlns:a16="http://schemas.microsoft.com/office/drawing/2014/main" id="{FECE86E1-4220-45D9-9DB3-5C40D96C4860}"/>
              </a:ext>
            </a:extLst>
          </p:cNvPr>
          <p:cNvGraphicFramePr/>
          <p:nvPr>
            <p:extLst>
              <p:ext uri="{D42A27DB-BD31-4B8C-83A1-F6EECF244321}">
                <p14:modId xmlns:p14="http://schemas.microsoft.com/office/powerpoint/2010/main" val="1268886582"/>
              </p:ext>
            </p:extLst>
          </p:nvPr>
        </p:nvGraphicFramePr>
        <p:xfrm>
          <a:off x="4343400" y="196977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5C38D8F7-10D5-4DD9-BF42-48937425E3EF}"/>
              </a:ext>
            </a:extLst>
          </p:cNvPr>
          <p:cNvSpPr>
            <a:spLocks noGrp="1" noChangeArrowheads="1"/>
          </p:cNvSpPr>
          <p:nvPr>
            <p:ph type="title"/>
          </p:nvPr>
        </p:nvSpPr>
        <p:spPr>
          <a:xfrm>
            <a:off x="520700" y="917575"/>
            <a:ext cx="8154988" cy="886397"/>
          </a:xfrm>
        </p:spPr>
        <p:txBody>
          <a:bodyPr/>
          <a:lstStyle/>
          <a:p>
            <a:pPr algn="ctr" eaLnBrk="1" hangingPunct="1"/>
            <a:r>
              <a:rPr lang="en-US" altLang="en-US" dirty="0">
                <a:ea typeface="Calibri" panose="020F0502020204030204" pitchFamily="34" charset="0"/>
                <a:cs typeface="Lucida Sans" panose="020B0602030504020204" pitchFamily="34" charset="0"/>
              </a:rPr>
              <a:t>Business Continuity Test Types</a:t>
            </a:r>
            <a:br>
              <a:rPr lang="en-US" altLang="en-US" dirty="0">
                <a:ea typeface="Calibri" panose="020F0502020204030204" pitchFamily="34" charset="0"/>
                <a:cs typeface="Lucida Sans" panose="020B0602030504020204" pitchFamily="34" charset="0"/>
              </a:rPr>
            </a:br>
            <a:r>
              <a:rPr lang="en-US" altLang="en-US" sz="2800" dirty="0">
                <a:ea typeface="Calibri" panose="020F0502020204030204" pitchFamily="34" charset="0"/>
                <a:cs typeface="Lucida Sans" panose="020B0602030504020204" pitchFamily="34" charset="0"/>
              </a:rPr>
              <a:t>For Larger Organizations</a:t>
            </a:r>
            <a:endParaRPr lang="en-US" altLang="en-US" dirty="0">
              <a:ea typeface="Calibri" panose="020F0502020204030204" pitchFamily="34" charset="0"/>
              <a:cs typeface="Lucida Sans" panose="020B0602030504020204" pitchFamily="34" charset="0"/>
            </a:endParaRPr>
          </a:p>
        </p:txBody>
      </p:sp>
      <p:sp>
        <p:nvSpPr>
          <p:cNvPr id="65539" name="Rectangle 3">
            <a:extLst>
              <a:ext uri="{FF2B5EF4-FFF2-40B4-BE49-F238E27FC236}">
                <a16:creationId xmlns:a16="http://schemas.microsoft.com/office/drawing/2014/main" id="{B18D5E9A-1C3E-4FEC-8FB9-2B4202E92F42}"/>
              </a:ext>
            </a:extLst>
          </p:cNvPr>
          <p:cNvSpPr>
            <a:spLocks noGrp="1" noChangeArrowheads="1"/>
          </p:cNvSpPr>
          <p:nvPr>
            <p:ph idx="1"/>
          </p:nvPr>
        </p:nvSpPr>
        <p:spPr/>
        <p:txBody>
          <a:bodyPr/>
          <a:lstStyle/>
          <a:p>
            <a:pPr eaLnBrk="1" hangingPunct="1">
              <a:lnSpc>
                <a:spcPct val="9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Checklist Review</a:t>
            </a:r>
            <a:r>
              <a:rPr lang="en-US" altLang="en-US" sz="2400">
                <a:latin typeface="Calibri" panose="020F0502020204030204" pitchFamily="34" charset="0"/>
                <a:ea typeface="ヒラギノ角ゴ Pro W3"/>
                <a:cs typeface="ヒラギノ角ゴ Pro W3"/>
              </a:rPr>
              <a:t>: Reviews coverage of plan – are all important concerns covered?</a:t>
            </a:r>
          </a:p>
          <a:p>
            <a:pPr eaLnBrk="1" hangingPunct="1">
              <a:lnSpc>
                <a:spcPct val="9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Structured Walkthrough</a:t>
            </a:r>
            <a:r>
              <a:rPr lang="en-US" altLang="en-US" sz="2400">
                <a:latin typeface="Calibri" panose="020F0502020204030204" pitchFamily="34" charset="0"/>
                <a:ea typeface="ヒラギノ角ゴ Pro W3"/>
                <a:cs typeface="ヒラギノ角ゴ Pro W3"/>
              </a:rPr>
              <a:t>: Reviews all aspects of plan, often walking through different scenarios</a:t>
            </a:r>
          </a:p>
          <a:p>
            <a:pPr eaLnBrk="1" hangingPunct="1">
              <a:lnSpc>
                <a:spcPct val="9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Simulation Test</a:t>
            </a:r>
            <a:r>
              <a:rPr lang="en-US" altLang="en-US" sz="2400">
                <a:latin typeface="Calibri" panose="020F0502020204030204" pitchFamily="34" charset="0"/>
                <a:ea typeface="ヒラギノ角ゴ Pro W3"/>
                <a:cs typeface="ヒラギノ角ゴ Pro W3"/>
              </a:rPr>
              <a:t>: Execute plan based upon a specific scenario, without alternate site</a:t>
            </a:r>
          </a:p>
          <a:p>
            <a:pPr eaLnBrk="1" hangingPunct="1">
              <a:lnSpc>
                <a:spcPct val="9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Parallel Test</a:t>
            </a:r>
            <a:r>
              <a:rPr lang="en-US" altLang="en-US" sz="2400">
                <a:latin typeface="Calibri" panose="020F0502020204030204" pitchFamily="34" charset="0"/>
                <a:ea typeface="ヒラギノ角ゴ Pro W3"/>
                <a:cs typeface="ヒラギノ角ゴ Pro W3"/>
              </a:rPr>
              <a:t>: Bring up alternate off-site facility, without bringing down regular site</a:t>
            </a:r>
          </a:p>
          <a:p>
            <a:pPr eaLnBrk="1" hangingPunct="1">
              <a:lnSpc>
                <a:spcPct val="9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Full-Interruption</a:t>
            </a:r>
            <a:r>
              <a:rPr lang="en-US" altLang="en-US" sz="2400">
                <a:latin typeface="Calibri" panose="020F0502020204030204" pitchFamily="34" charset="0"/>
                <a:ea typeface="ヒラギノ角ゴ Pro W3"/>
                <a:cs typeface="ヒラギノ角ゴ Pro W3"/>
              </a:rPr>
              <a:t>: Move processing from regular site to alternate site.</a:t>
            </a:r>
          </a:p>
        </p:txBody>
      </p:sp>
    </p:spTree>
  </p:cSld>
  <p:clrMapOvr>
    <a:masterClrMapping/>
  </p:clrMapOvr>
  <p:transition spd="slow"/>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8FB6D70E-096D-46D7-8E93-A56446CC3223}"/>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Testing Objectives</a:t>
            </a:r>
          </a:p>
        </p:txBody>
      </p:sp>
      <p:sp>
        <p:nvSpPr>
          <p:cNvPr id="66563" name="Rectangle 3">
            <a:extLst>
              <a:ext uri="{FF2B5EF4-FFF2-40B4-BE49-F238E27FC236}">
                <a16:creationId xmlns:a16="http://schemas.microsoft.com/office/drawing/2014/main" id="{E65D554B-83A9-4527-B317-F8D2478504B2}"/>
              </a:ext>
            </a:extLst>
          </p:cNvPr>
          <p:cNvSpPr>
            <a:spLocks noGrp="1" noChangeArrowheads="1"/>
          </p:cNvSpPr>
          <p:nvPr>
            <p:ph idx="1"/>
          </p:nvPr>
        </p:nvSpPr>
        <p:spPr/>
        <p:txBody>
          <a:bodyPr/>
          <a:lstStyle/>
          <a:p>
            <a:pPr eaLnBrk="1" hangingPunct="1">
              <a:lnSpc>
                <a:spcPct val="90000"/>
              </a:lnSpc>
              <a:buFont typeface="Wingdings" pitchFamily="2" charset="2"/>
              <a:buNone/>
              <a:defRPr/>
            </a:pPr>
            <a:r>
              <a:rPr lang="en-US" altLang="en-US" sz="2800" dirty="0">
                <a:latin typeface="Calibri" pitchFamily="34" charset="0"/>
                <a:ea typeface="ヒラギノ角ゴ Pro W3"/>
                <a:cs typeface="ヒラギノ角ゴ Pro W3"/>
              </a:rPr>
              <a:t>Main objective: existing plans will result in successful recovery of infrastructure &amp; business processes</a:t>
            </a:r>
          </a:p>
          <a:p>
            <a:pPr eaLnBrk="1" hangingPunct="1">
              <a:lnSpc>
                <a:spcPct val="90000"/>
              </a:lnSpc>
              <a:buFont typeface="Wingdings" pitchFamily="2" charset="2"/>
              <a:buNone/>
              <a:defRPr/>
            </a:pPr>
            <a:r>
              <a:rPr lang="en-US" altLang="en-US" sz="2800" dirty="0">
                <a:latin typeface="Calibri" pitchFamily="34" charset="0"/>
                <a:ea typeface="ヒラギノ角ゴ Pro W3"/>
                <a:cs typeface="ヒラギノ角ゴ Pro W3"/>
              </a:rPr>
              <a:t>Also can:</a:t>
            </a:r>
          </a:p>
          <a:p>
            <a:pPr marL="457200" indent="-457200" eaLnBrk="1" hangingPunct="1">
              <a:lnSpc>
                <a:spcPct val="90000"/>
              </a:lnSpc>
              <a:buFont typeface="Arial" panose="020B0604020202020204" pitchFamily="34" charset="0"/>
              <a:buChar char="•"/>
              <a:defRPr/>
            </a:pPr>
            <a:r>
              <a:rPr lang="en-US" altLang="en-US" sz="2800" dirty="0">
                <a:latin typeface="Calibri" pitchFamily="34" charset="0"/>
                <a:ea typeface="ヒラギノ角ゴ Pro W3"/>
                <a:cs typeface="ヒラギノ角ゴ Pro W3"/>
              </a:rPr>
              <a:t>Identify gaps or errors</a:t>
            </a:r>
          </a:p>
          <a:p>
            <a:pPr marL="457200" indent="-457200" eaLnBrk="1" hangingPunct="1">
              <a:lnSpc>
                <a:spcPct val="90000"/>
              </a:lnSpc>
              <a:buFont typeface="Arial" panose="020B0604020202020204" pitchFamily="34" charset="0"/>
              <a:buChar char="•"/>
              <a:defRPr/>
            </a:pPr>
            <a:r>
              <a:rPr lang="en-US" altLang="en-US" sz="2800" dirty="0">
                <a:latin typeface="Calibri" pitchFamily="34" charset="0"/>
                <a:ea typeface="ヒラギノ角ゴ Pro W3"/>
                <a:cs typeface="ヒラギノ角ゴ Pro W3"/>
              </a:rPr>
              <a:t>Verify assumptions</a:t>
            </a:r>
          </a:p>
          <a:p>
            <a:pPr marL="457200" indent="-457200" eaLnBrk="1" hangingPunct="1">
              <a:lnSpc>
                <a:spcPct val="90000"/>
              </a:lnSpc>
              <a:buFont typeface="Arial" panose="020B0604020202020204" pitchFamily="34" charset="0"/>
              <a:buChar char="•"/>
              <a:defRPr/>
            </a:pPr>
            <a:r>
              <a:rPr lang="en-US" altLang="en-US" sz="2800" dirty="0">
                <a:latin typeface="Calibri" pitchFamily="34" charset="0"/>
                <a:ea typeface="ヒラギノ角ゴ Pro W3"/>
                <a:cs typeface="ヒラギノ角ゴ Pro W3"/>
              </a:rPr>
              <a:t>Test time lines</a:t>
            </a:r>
          </a:p>
          <a:p>
            <a:pPr marL="457200" indent="-457200" eaLnBrk="1" hangingPunct="1">
              <a:lnSpc>
                <a:spcPct val="90000"/>
              </a:lnSpc>
              <a:buFont typeface="Arial" panose="020B0604020202020204" pitchFamily="34" charset="0"/>
              <a:buChar char="•"/>
              <a:defRPr/>
            </a:pPr>
            <a:r>
              <a:rPr lang="en-US" altLang="en-US" sz="2800" dirty="0">
                <a:latin typeface="Calibri" pitchFamily="34" charset="0"/>
                <a:ea typeface="ヒラギノ角ゴ Pro W3"/>
                <a:cs typeface="ヒラギノ角ゴ Pro W3"/>
              </a:rPr>
              <a:t>Train and coordinate staff</a:t>
            </a:r>
          </a:p>
        </p:txBody>
      </p:sp>
    </p:spTree>
  </p:cSld>
  <p:clrMapOvr>
    <a:masterClrMapping/>
  </p:clrMapOvr>
  <p:transition spd="slow"/>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10">
            <a:extLst>
              <a:ext uri="{FF2B5EF4-FFF2-40B4-BE49-F238E27FC236}">
                <a16:creationId xmlns:a16="http://schemas.microsoft.com/office/drawing/2014/main" id="{79175143-34BB-40E2-8688-5DB05FCC2C8A}"/>
              </a:ext>
            </a:extLst>
          </p:cNvPr>
          <p:cNvSpPr>
            <a:spLocks noGrp="1" noChangeArrowheads="1"/>
          </p:cNvSpPr>
          <p:nvPr>
            <p:ph type="title"/>
          </p:nvPr>
        </p:nvSpPr>
        <p:spPr>
          <a:xfrm>
            <a:off x="457200" y="609600"/>
            <a:ext cx="8229600" cy="1219200"/>
          </a:xfrm>
        </p:spPr>
        <p:txBody>
          <a:bodyPr/>
          <a:lstStyle/>
          <a:p>
            <a:pPr eaLnBrk="1" hangingPunct="1"/>
            <a:r>
              <a:rPr lang="en-US" altLang="en-US">
                <a:ea typeface="Calibri" panose="020F0502020204030204" pitchFamily="34" charset="0"/>
                <a:cs typeface="Lucida Sans" panose="020B0602030504020204" pitchFamily="34" charset="0"/>
              </a:rPr>
              <a:t>Testing Procedures</a:t>
            </a:r>
          </a:p>
        </p:txBody>
      </p:sp>
      <p:sp>
        <p:nvSpPr>
          <p:cNvPr id="67587" name="Rectangle 12">
            <a:extLst>
              <a:ext uri="{FF2B5EF4-FFF2-40B4-BE49-F238E27FC236}">
                <a16:creationId xmlns:a16="http://schemas.microsoft.com/office/drawing/2014/main" id="{A4F07E6A-D773-44EE-8E0C-999349BFDFC0}"/>
              </a:ext>
            </a:extLst>
          </p:cNvPr>
          <p:cNvSpPr>
            <a:spLocks noGrp="1" noChangeArrowheads="1"/>
          </p:cNvSpPr>
          <p:nvPr>
            <p:ph type="body" sz="half" idx="2"/>
          </p:nvPr>
        </p:nvSpPr>
        <p:spPr>
          <a:xfrm>
            <a:off x="3695700" y="1981200"/>
            <a:ext cx="4991100" cy="3886200"/>
          </a:xfrm>
        </p:spPr>
        <p:txBody>
          <a:bodyPr/>
          <a:lstStyle/>
          <a:p>
            <a:pPr eaLnBrk="1" hangingPunct="1">
              <a:lnSpc>
                <a:spcPct val="100000"/>
              </a:lnSpc>
              <a:buFont typeface="Wingdings" panose="05000000000000000000" pitchFamily="2" charset="2"/>
              <a:buNone/>
            </a:pPr>
            <a:r>
              <a:rPr lang="en-US" altLang="en-US" sz="2400" dirty="0">
                <a:latin typeface="Calibri" panose="020F0502020204030204" pitchFamily="34" charset="0"/>
                <a:ea typeface="ヒラギノ角ゴ Pro W3"/>
                <a:cs typeface="ヒラギノ角ゴ Pro W3"/>
              </a:rPr>
              <a:t>Tests start simple and become more challenging with progress</a:t>
            </a:r>
          </a:p>
          <a:p>
            <a:pPr eaLnBrk="1" hangingPunct="1">
              <a:lnSpc>
                <a:spcPct val="100000"/>
              </a:lnSpc>
              <a:buFont typeface="Wingdings" panose="05000000000000000000" pitchFamily="2" charset="2"/>
              <a:buNone/>
            </a:pPr>
            <a:r>
              <a:rPr lang="en-US" altLang="en-US" sz="2400" dirty="0">
                <a:latin typeface="Calibri" panose="020F0502020204030204" pitchFamily="34" charset="0"/>
                <a:ea typeface="ヒラギノ角ゴ Pro W3"/>
                <a:cs typeface="ヒラギノ角ゴ Pro W3"/>
              </a:rPr>
              <a:t>The higher the level of test, the higher the management approval</a:t>
            </a:r>
          </a:p>
          <a:p>
            <a:pPr eaLnBrk="1" hangingPunct="1">
              <a:lnSpc>
                <a:spcPct val="100000"/>
              </a:lnSpc>
              <a:buFont typeface="Wingdings" panose="05000000000000000000" pitchFamily="2" charset="2"/>
              <a:buNone/>
            </a:pPr>
            <a:r>
              <a:rPr lang="en-US" altLang="en-US" sz="2400" dirty="0">
                <a:latin typeface="Calibri" panose="020F0502020204030204" pitchFamily="34" charset="0"/>
                <a:ea typeface="ヒラギノ角ゴ Pro W3"/>
                <a:cs typeface="ヒラギノ角ゴ Pro W3"/>
              </a:rPr>
              <a:t>Prepare staff:</a:t>
            </a:r>
          </a:p>
          <a:p>
            <a:pPr marL="342900" indent="-342900" eaLnBrk="1" hangingPunct="1">
              <a:lnSpc>
                <a:spcPct val="80000"/>
              </a:lnSpc>
              <a:buFont typeface="Arial" panose="020B0604020202020204" pitchFamily="34" charset="0"/>
              <a:buChar char="•"/>
            </a:pPr>
            <a:r>
              <a:rPr lang="en-US" altLang="en-US" sz="2400" dirty="0">
                <a:latin typeface="Calibri" panose="020F0502020204030204" pitchFamily="34" charset="0"/>
                <a:ea typeface="ヒラギノ角ゴ Pro W3"/>
                <a:cs typeface="ヒラギノ角ゴ Pro W3"/>
              </a:rPr>
              <a:t>People should work from incident response plan (not memory)</a:t>
            </a:r>
          </a:p>
          <a:p>
            <a:pPr marL="342900" indent="-342900" eaLnBrk="1" hangingPunct="1">
              <a:lnSpc>
                <a:spcPct val="80000"/>
              </a:lnSpc>
              <a:buFont typeface="Arial" panose="020B0604020202020204" pitchFamily="34" charset="0"/>
              <a:buChar char="•"/>
            </a:pPr>
            <a:r>
              <a:rPr lang="en-US" altLang="en-US" sz="2400" dirty="0">
                <a:latin typeface="Calibri" panose="020F0502020204030204" pitchFamily="34" charset="0"/>
                <a:ea typeface="ヒラギノ角ゴ Pro W3"/>
                <a:cs typeface="ヒラギノ角ゴ Pro W3"/>
              </a:rPr>
              <a:t>People should document all they do</a:t>
            </a:r>
          </a:p>
          <a:p>
            <a:pPr eaLnBrk="1" hangingPunct="1">
              <a:lnSpc>
                <a:spcPct val="100000"/>
              </a:lnSpc>
              <a:buFont typeface="Wingdings" panose="05000000000000000000" pitchFamily="2" charset="2"/>
              <a:buNone/>
            </a:pPr>
            <a:r>
              <a:rPr lang="en-US" altLang="en-US" sz="2400" dirty="0">
                <a:latin typeface="Calibri" panose="020F0502020204030204" pitchFamily="34" charset="0"/>
                <a:ea typeface="ヒラギノ角ゴ Pro W3"/>
                <a:cs typeface="ヒラギノ角ゴ Pro W3"/>
              </a:rPr>
              <a:t>Include an independent 3</a:t>
            </a:r>
            <a:r>
              <a:rPr lang="en-US" altLang="en-US" sz="2400" baseline="30000" dirty="0">
                <a:latin typeface="Calibri" panose="020F0502020204030204" pitchFamily="34" charset="0"/>
                <a:ea typeface="ヒラギノ角ゴ Pro W3"/>
                <a:cs typeface="ヒラギノ角ゴ Pro W3"/>
              </a:rPr>
              <a:t>rd</a:t>
            </a:r>
            <a:r>
              <a:rPr lang="en-US" altLang="en-US" sz="2400" dirty="0">
                <a:latin typeface="Calibri" panose="020F0502020204030204" pitchFamily="34" charset="0"/>
                <a:ea typeface="ヒラギノ角ゴ Pro W3"/>
                <a:cs typeface="ヒラギノ角ゴ Pro W3"/>
              </a:rPr>
              <a:t> party (e.g. auditor) to observe test</a:t>
            </a:r>
          </a:p>
          <a:p>
            <a:pPr eaLnBrk="1" hangingPunct="1">
              <a:lnSpc>
                <a:spcPct val="100000"/>
              </a:lnSpc>
              <a:buFont typeface="Wingdings" panose="05000000000000000000" pitchFamily="2" charset="2"/>
              <a:buNone/>
            </a:pPr>
            <a:r>
              <a:rPr lang="en-US" altLang="en-US" sz="2400" dirty="0">
                <a:latin typeface="Calibri" panose="020F0502020204030204" pitchFamily="34" charset="0"/>
                <a:ea typeface="ヒラギノ角ゴ Pro W3"/>
                <a:cs typeface="ヒラギノ角ゴ Pro W3"/>
              </a:rPr>
              <a:t>Retain documentation for audit reviews</a:t>
            </a:r>
          </a:p>
        </p:txBody>
      </p:sp>
      <p:sp>
        <p:nvSpPr>
          <p:cNvPr id="67588" name="AutoShape 5">
            <a:extLst>
              <a:ext uri="{FF2B5EF4-FFF2-40B4-BE49-F238E27FC236}">
                <a16:creationId xmlns:a16="http://schemas.microsoft.com/office/drawing/2014/main" id="{49FB90FF-0454-45B7-99E1-81E41B885968}"/>
              </a:ext>
            </a:extLst>
          </p:cNvPr>
          <p:cNvSpPr>
            <a:spLocks noChangeArrowheads="1"/>
          </p:cNvSpPr>
          <p:nvPr/>
        </p:nvSpPr>
        <p:spPr bwMode="auto">
          <a:xfrm>
            <a:off x="914400" y="2057400"/>
            <a:ext cx="1371600" cy="6858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altLang="en-US"/>
              <a:t>Develop test</a:t>
            </a:r>
          </a:p>
          <a:p>
            <a:pPr algn="ctr"/>
            <a:r>
              <a:rPr lang="en-US" altLang="en-US"/>
              <a:t>objectives</a:t>
            </a:r>
          </a:p>
        </p:txBody>
      </p:sp>
      <p:sp>
        <p:nvSpPr>
          <p:cNvPr id="67589" name="AutoShape 6">
            <a:extLst>
              <a:ext uri="{FF2B5EF4-FFF2-40B4-BE49-F238E27FC236}">
                <a16:creationId xmlns:a16="http://schemas.microsoft.com/office/drawing/2014/main" id="{14B7F7E4-1943-4287-B846-E78011A4FF63}"/>
              </a:ext>
            </a:extLst>
          </p:cNvPr>
          <p:cNvSpPr>
            <a:spLocks noChangeArrowheads="1"/>
          </p:cNvSpPr>
          <p:nvPr/>
        </p:nvSpPr>
        <p:spPr bwMode="auto">
          <a:xfrm>
            <a:off x="914400" y="2971800"/>
            <a:ext cx="1447800" cy="6096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altLang="en-US"/>
              <a:t>Execute Test</a:t>
            </a:r>
          </a:p>
        </p:txBody>
      </p:sp>
      <p:sp>
        <p:nvSpPr>
          <p:cNvPr id="67590" name="AutoShape 7">
            <a:extLst>
              <a:ext uri="{FF2B5EF4-FFF2-40B4-BE49-F238E27FC236}">
                <a16:creationId xmlns:a16="http://schemas.microsoft.com/office/drawing/2014/main" id="{DE533F1F-ECE9-4A86-8416-16EF970E9D2A}"/>
              </a:ext>
            </a:extLst>
          </p:cNvPr>
          <p:cNvSpPr>
            <a:spLocks noChangeArrowheads="1"/>
          </p:cNvSpPr>
          <p:nvPr/>
        </p:nvSpPr>
        <p:spPr bwMode="auto">
          <a:xfrm>
            <a:off x="914400" y="3810000"/>
            <a:ext cx="1447800" cy="5334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altLang="en-US"/>
              <a:t>Evaluate Test</a:t>
            </a:r>
          </a:p>
        </p:txBody>
      </p:sp>
      <p:sp>
        <p:nvSpPr>
          <p:cNvPr id="67591" name="AutoShape 8">
            <a:extLst>
              <a:ext uri="{FF2B5EF4-FFF2-40B4-BE49-F238E27FC236}">
                <a16:creationId xmlns:a16="http://schemas.microsoft.com/office/drawing/2014/main" id="{E1CED4F6-F3E2-429B-8FD7-331EA273726F}"/>
              </a:ext>
            </a:extLst>
          </p:cNvPr>
          <p:cNvSpPr>
            <a:spLocks noChangeArrowheads="1"/>
          </p:cNvSpPr>
          <p:nvPr/>
        </p:nvSpPr>
        <p:spPr bwMode="auto">
          <a:xfrm>
            <a:off x="228600" y="4572000"/>
            <a:ext cx="2971800" cy="7620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altLang="en-US"/>
              <a:t>Develop recommendations</a:t>
            </a:r>
          </a:p>
          <a:p>
            <a:pPr algn="ctr"/>
            <a:r>
              <a:rPr lang="en-US" altLang="en-US"/>
              <a:t> to improve test effectiveness</a:t>
            </a:r>
          </a:p>
        </p:txBody>
      </p:sp>
      <p:sp>
        <p:nvSpPr>
          <p:cNvPr id="67592" name="AutoShape 9">
            <a:extLst>
              <a:ext uri="{FF2B5EF4-FFF2-40B4-BE49-F238E27FC236}">
                <a16:creationId xmlns:a16="http://schemas.microsoft.com/office/drawing/2014/main" id="{2F979CE7-0BAA-4F29-871E-5755F1B0E9C7}"/>
              </a:ext>
            </a:extLst>
          </p:cNvPr>
          <p:cNvSpPr>
            <a:spLocks noChangeArrowheads="1"/>
          </p:cNvSpPr>
          <p:nvPr/>
        </p:nvSpPr>
        <p:spPr bwMode="auto">
          <a:xfrm>
            <a:off x="685800" y="5562600"/>
            <a:ext cx="2057400" cy="10668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altLang="en-US"/>
              <a:t>Follow-Up to ensure </a:t>
            </a:r>
          </a:p>
          <a:p>
            <a:pPr algn="ctr"/>
            <a:r>
              <a:rPr lang="en-US" altLang="en-US"/>
              <a:t>recommendations</a:t>
            </a:r>
          </a:p>
          <a:p>
            <a:pPr algn="ctr"/>
            <a:r>
              <a:rPr lang="en-US" altLang="en-US"/>
              <a:t>implemented</a:t>
            </a:r>
          </a:p>
        </p:txBody>
      </p:sp>
      <p:cxnSp>
        <p:nvCxnSpPr>
          <p:cNvPr id="67593" name="AutoShape 13">
            <a:extLst>
              <a:ext uri="{FF2B5EF4-FFF2-40B4-BE49-F238E27FC236}">
                <a16:creationId xmlns:a16="http://schemas.microsoft.com/office/drawing/2014/main" id="{A7FAF522-E7D5-449A-85A6-078B4AC64429}"/>
              </a:ext>
            </a:extLst>
          </p:cNvPr>
          <p:cNvCxnSpPr>
            <a:cxnSpLocks noChangeShapeType="1"/>
            <a:stCxn id="67588" idx="2"/>
            <a:endCxn id="67589" idx="0"/>
          </p:cNvCxnSpPr>
          <p:nvPr/>
        </p:nvCxnSpPr>
        <p:spPr bwMode="auto">
          <a:xfrm>
            <a:off x="1600200" y="2743200"/>
            <a:ext cx="38100" cy="2286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7594" name="AutoShape 14">
            <a:extLst>
              <a:ext uri="{FF2B5EF4-FFF2-40B4-BE49-F238E27FC236}">
                <a16:creationId xmlns:a16="http://schemas.microsoft.com/office/drawing/2014/main" id="{CBED29C1-FCC2-493B-820E-7C71C841BAD3}"/>
              </a:ext>
            </a:extLst>
          </p:cNvPr>
          <p:cNvCxnSpPr>
            <a:cxnSpLocks noChangeShapeType="1"/>
            <a:stCxn id="67589" idx="2"/>
            <a:endCxn id="67590" idx="0"/>
          </p:cNvCxnSpPr>
          <p:nvPr/>
        </p:nvCxnSpPr>
        <p:spPr bwMode="auto">
          <a:xfrm>
            <a:off x="1638300" y="3581400"/>
            <a:ext cx="0" cy="2286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7595" name="AutoShape 15">
            <a:extLst>
              <a:ext uri="{FF2B5EF4-FFF2-40B4-BE49-F238E27FC236}">
                <a16:creationId xmlns:a16="http://schemas.microsoft.com/office/drawing/2014/main" id="{EF4A22D1-39D8-4432-B94E-B7D654A2BC6F}"/>
              </a:ext>
            </a:extLst>
          </p:cNvPr>
          <p:cNvCxnSpPr>
            <a:cxnSpLocks noChangeShapeType="1"/>
            <a:stCxn id="67590" idx="2"/>
            <a:endCxn id="67591" idx="0"/>
          </p:cNvCxnSpPr>
          <p:nvPr/>
        </p:nvCxnSpPr>
        <p:spPr bwMode="auto">
          <a:xfrm>
            <a:off x="1638300" y="4343400"/>
            <a:ext cx="76200" cy="2286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7596" name="AutoShape 16">
            <a:extLst>
              <a:ext uri="{FF2B5EF4-FFF2-40B4-BE49-F238E27FC236}">
                <a16:creationId xmlns:a16="http://schemas.microsoft.com/office/drawing/2014/main" id="{E4B0ECBC-2793-4134-A6EA-A6D39F8608A5}"/>
              </a:ext>
            </a:extLst>
          </p:cNvPr>
          <p:cNvCxnSpPr>
            <a:cxnSpLocks noChangeShapeType="1"/>
            <a:stCxn id="67591" idx="2"/>
            <a:endCxn id="67592" idx="0"/>
          </p:cNvCxnSpPr>
          <p:nvPr/>
        </p:nvCxnSpPr>
        <p:spPr bwMode="auto">
          <a:xfrm>
            <a:off x="1714500" y="5334000"/>
            <a:ext cx="0" cy="2286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Tree>
  </p:cSld>
  <p:clrMapOvr>
    <a:masterClrMapping/>
  </p:clrMapOvr>
  <p:transition spd="slow"/>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4">
            <a:extLst>
              <a:ext uri="{FF2B5EF4-FFF2-40B4-BE49-F238E27FC236}">
                <a16:creationId xmlns:a16="http://schemas.microsoft.com/office/drawing/2014/main" id="{68DFF836-07B3-489F-982E-7BD44EA9ABBD}"/>
              </a:ext>
            </a:extLst>
          </p:cNvPr>
          <p:cNvSpPr>
            <a:spLocks noGrp="1" noChangeArrowheads="1"/>
          </p:cNvSpPr>
          <p:nvPr>
            <p:ph type="title"/>
          </p:nvPr>
        </p:nvSpPr>
        <p:spPr>
          <a:xfrm>
            <a:off x="457200" y="609600"/>
            <a:ext cx="8229600" cy="1219200"/>
          </a:xfrm>
        </p:spPr>
        <p:txBody>
          <a:bodyPr/>
          <a:lstStyle/>
          <a:p>
            <a:pPr eaLnBrk="1" hangingPunct="1"/>
            <a:r>
              <a:rPr lang="en-US" altLang="en-US" dirty="0">
                <a:ea typeface="Calibri" panose="020F0502020204030204" pitchFamily="34" charset="0"/>
                <a:cs typeface="Lucida Sans" panose="020B0602030504020204" pitchFamily="34" charset="0"/>
              </a:rPr>
              <a:t>Test Stages</a:t>
            </a:r>
          </a:p>
        </p:txBody>
      </p:sp>
      <p:sp>
        <p:nvSpPr>
          <p:cNvPr id="68611" name="Rectangle 5">
            <a:extLst>
              <a:ext uri="{FF2B5EF4-FFF2-40B4-BE49-F238E27FC236}">
                <a16:creationId xmlns:a16="http://schemas.microsoft.com/office/drawing/2014/main" id="{71639268-1820-4128-8728-2B6755E091FF}"/>
              </a:ext>
            </a:extLst>
          </p:cNvPr>
          <p:cNvSpPr>
            <a:spLocks noGrp="1" noChangeArrowheads="1"/>
          </p:cNvSpPr>
          <p:nvPr>
            <p:ph type="body" sz="half" idx="1"/>
          </p:nvPr>
        </p:nvSpPr>
        <p:spPr>
          <a:xfrm>
            <a:off x="304800" y="2057400"/>
            <a:ext cx="5867400" cy="4495800"/>
          </a:xfrm>
        </p:spPr>
        <p:txBody>
          <a:bodyPr/>
          <a:lstStyle/>
          <a:p>
            <a:pPr eaLnBrk="1" hangingPunct="1">
              <a:lnSpc>
                <a:spcPct val="80000"/>
              </a:lnSpc>
              <a:buFont typeface="Wingdings" panose="05000000000000000000" pitchFamily="2" charset="2"/>
              <a:buNone/>
            </a:pPr>
            <a:r>
              <a:rPr lang="en-US" altLang="en-US" sz="2000" b="1" dirty="0" err="1">
                <a:latin typeface="Calibri" panose="020F0502020204030204" pitchFamily="34" charset="0"/>
                <a:ea typeface="ヒラギノ角ゴ Pro W3"/>
                <a:cs typeface="ヒラギノ角ゴ Pro W3"/>
              </a:rPr>
              <a:t>PreTest</a:t>
            </a:r>
            <a:r>
              <a:rPr lang="en-US" altLang="en-US" sz="2000" b="1" dirty="0">
                <a:latin typeface="Calibri" panose="020F0502020204030204" pitchFamily="34" charset="0"/>
                <a:ea typeface="ヒラギノ角ゴ Pro W3"/>
                <a:cs typeface="ヒラギノ角ゴ Pro W3"/>
              </a:rPr>
              <a:t>:</a:t>
            </a:r>
            <a:r>
              <a:rPr lang="en-US" altLang="en-US" sz="2000" dirty="0">
                <a:latin typeface="Calibri" panose="020F0502020204030204" pitchFamily="34" charset="0"/>
                <a:ea typeface="ヒラギノ角ゴ Pro W3"/>
                <a:cs typeface="ヒラギノ角ゴ Pro W3"/>
              </a:rPr>
              <a:t> Set the Stage</a:t>
            </a:r>
          </a:p>
          <a:p>
            <a:pPr eaLnBrk="1" hangingPunct="1">
              <a:lnSpc>
                <a:spcPct val="80000"/>
              </a:lnSpc>
            </a:pPr>
            <a:r>
              <a:rPr lang="en-US" altLang="en-US" sz="2000" dirty="0">
                <a:latin typeface="Calibri" panose="020F0502020204030204" pitchFamily="34" charset="0"/>
                <a:ea typeface="ヒラギノ角ゴ Pro W3"/>
                <a:cs typeface="ヒラギノ角ゴ Pro W3"/>
              </a:rPr>
              <a:t>Set up equipment</a:t>
            </a:r>
          </a:p>
          <a:p>
            <a:pPr eaLnBrk="1" hangingPunct="1">
              <a:lnSpc>
                <a:spcPct val="80000"/>
              </a:lnSpc>
            </a:pPr>
            <a:r>
              <a:rPr lang="en-US" altLang="en-US" sz="2000" dirty="0">
                <a:latin typeface="Calibri" panose="020F0502020204030204" pitchFamily="34" charset="0"/>
                <a:ea typeface="ヒラギノ角ゴ Pro W3"/>
                <a:cs typeface="ヒラギノ角ゴ Pro W3"/>
              </a:rPr>
              <a:t>Prepare staff</a:t>
            </a:r>
          </a:p>
          <a:p>
            <a:pPr eaLnBrk="1" hangingPunct="1">
              <a:lnSpc>
                <a:spcPct val="80000"/>
              </a:lnSpc>
              <a:buFont typeface="Wingdings" panose="05000000000000000000" pitchFamily="2" charset="2"/>
              <a:buNone/>
            </a:pPr>
            <a:endParaRPr lang="en-US" altLang="en-US" sz="1000" b="1" dirty="0">
              <a:latin typeface="Calibri" panose="020F0502020204030204" pitchFamily="34" charset="0"/>
              <a:ea typeface="ヒラギノ角ゴ Pro W3"/>
              <a:cs typeface="ヒラギノ角ゴ Pro W3"/>
            </a:endParaRPr>
          </a:p>
          <a:p>
            <a:pPr eaLnBrk="1" hangingPunct="1">
              <a:lnSpc>
                <a:spcPct val="80000"/>
              </a:lnSpc>
              <a:buFont typeface="Wingdings" panose="05000000000000000000" pitchFamily="2" charset="2"/>
              <a:buNone/>
            </a:pPr>
            <a:r>
              <a:rPr lang="en-US" altLang="en-US" sz="2000" b="1" dirty="0">
                <a:latin typeface="Calibri" panose="020F0502020204030204" pitchFamily="34" charset="0"/>
                <a:ea typeface="ヒラギノ角ゴ Pro W3"/>
                <a:cs typeface="ヒラギノ角ゴ Pro W3"/>
              </a:rPr>
              <a:t>Test:</a:t>
            </a:r>
            <a:r>
              <a:rPr lang="en-US" altLang="en-US" sz="2000" dirty="0">
                <a:latin typeface="Calibri" panose="020F0502020204030204" pitchFamily="34" charset="0"/>
                <a:ea typeface="ヒラギノ角ゴ Pro W3"/>
                <a:cs typeface="ヒラギノ角ゴ Pro W3"/>
              </a:rPr>
              <a:t> Actual test</a:t>
            </a:r>
          </a:p>
          <a:p>
            <a:pPr eaLnBrk="1" hangingPunct="1">
              <a:lnSpc>
                <a:spcPct val="80000"/>
              </a:lnSpc>
              <a:buFont typeface="Wingdings" panose="05000000000000000000" pitchFamily="2" charset="2"/>
              <a:buNone/>
            </a:pPr>
            <a:endParaRPr lang="en-US" altLang="en-US" sz="1000" b="1" dirty="0">
              <a:latin typeface="Calibri" panose="020F0502020204030204" pitchFamily="34" charset="0"/>
              <a:ea typeface="ヒラギノ角ゴ Pro W3"/>
              <a:cs typeface="ヒラギノ角ゴ Pro W3"/>
            </a:endParaRPr>
          </a:p>
          <a:p>
            <a:pPr eaLnBrk="1" hangingPunct="1">
              <a:lnSpc>
                <a:spcPct val="80000"/>
              </a:lnSpc>
              <a:buFont typeface="Wingdings" panose="05000000000000000000" pitchFamily="2" charset="2"/>
              <a:buNone/>
            </a:pPr>
            <a:r>
              <a:rPr lang="en-US" altLang="en-US" sz="2000" b="1" dirty="0" err="1">
                <a:latin typeface="Calibri" panose="020F0502020204030204" pitchFamily="34" charset="0"/>
                <a:ea typeface="ヒラギノ角ゴ Pro W3"/>
                <a:cs typeface="ヒラギノ角ゴ Pro W3"/>
              </a:rPr>
              <a:t>PostTest</a:t>
            </a:r>
            <a:r>
              <a:rPr lang="en-US" altLang="en-US" sz="2000" b="1" dirty="0">
                <a:latin typeface="Calibri" panose="020F0502020204030204" pitchFamily="34" charset="0"/>
                <a:ea typeface="ヒラギノ角ゴ Pro W3"/>
                <a:cs typeface="ヒラギノ角ゴ Pro W3"/>
              </a:rPr>
              <a:t>:</a:t>
            </a:r>
            <a:r>
              <a:rPr lang="en-US" altLang="en-US" sz="2000" dirty="0">
                <a:latin typeface="Calibri" panose="020F0502020204030204" pitchFamily="34" charset="0"/>
                <a:ea typeface="ヒラギノ角ゴ Pro W3"/>
                <a:cs typeface="ヒラギノ角ゴ Pro W3"/>
              </a:rPr>
              <a:t> Cleanup</a:t>
            </a:r>
          </a:p>
          <a:p>
            <a:pPr eaLnBrk="1" hangingPunct="1">
              <a:lnSpc>
                <a:spcPct val="80000"/>
              </a:lnSpc>
            </a:pPr>
            <a:r>
              <a:rPr lang="en-US" altLang="en-US" sz="2000" dirty="0">
                <a:latin typeface="Calibri" panose="020F0502020204030204" pitchFamily="34" charset="0"/>
                <a:ea typeface="ヒラギノ角ゴ Pro W3"/>
                <a:cs typeface="ヒラギノ角ゴ Pro W3"/>
              </a:rPr>
              <a:t>Returning resources</a:t>
            </a:r>
          </a:p>
          <a:p>
            <a:pPr eaLnBrk="1" hangingPunct="1">
              <a:lnSpc>
                <a:spcPct val="80000"/>
              </a:lnSpc>
            </a:pPr>
            <a:r>
              <a:rPr lang="en-US" altLang="en-US" sz="2000" dirty="0">
                <a:latin typeface="Calibri" panose="020F0502020204030204" pitchFamily="34" charset="0"/>
                <a:ea typeface="ヒラギノ角ゴ Pro W3"/>
                <a:cs typeface="ヒラギノ角ゴ Pro W3"/>
              </a:rPr>
              <a:t>Calculate metrics: Time required, % success rate in processing, ratio of successful transactions in Alternate mode vs. normal mode</a:t>
            </a:r>
          </a:p>
          <a:p>
            <a:pPr eaLnBrk="1" hangingPunct="1">
              <a:lnSpc>
                <a:spcPct val="80000"/>
              </a:lnSpc>
            </a:pPr>
            <a:r>
              <a:rPr lang="en-US" altLang="en-US" sz="2000" dirty="0">
                <a:latin typeface="Calibri" panose="020F0502020204030204" pitchFamily="34" charset="0"/>
                <a:ea typeface="ヒラギノ角ゴ Pro W3"/>
                <a:cs typeface="ヒラギノ角ゴ Pro W3"/>
              </a:rPr>
              <a:t>Delete test data</a:t>
            </a:r>
          </a:p>
          <a:p>
            <a:pPr eaLnBrk="1" hangingPunct="1">
              <a:lnSpc>
                <a:spcPct val="80000"/>
              </a:lnSpc>
            </a:pPr>
            <a:r>
              <a:rPr lang="en-US" altLang="en-US" sz="2000" dirty="0">
                <a:latin typeface="Calibri" panose="020F0502020204030204" pitchFamily="34" charset="0"/>
                <a:ea typeface="ヒラギノ角ゴ Pro W3"/>
                <a:cs typeface="ヒラギノ角ゴ Pro W3"/>
              </a:rPr>
              <a:t>Evaluate plan</a:t>
            </a:r>
          </a:p>
          <a:p>
            <a:pPr eaLnBrk="1" hangingPunct="1">
              <a:lnSpc>
                <a:spcPct val="80000"/>
              </a:lnSpc>
            </a:pPr>
            <a:r>
              <a:rPr lang="en-US" altLang="en-US" sz="2000" dirty="0">
                <a:latin typeface="Calibri" panose="020F0502020204030204" pitchFamily="34" charset="0"/>
                <a:ea typeface="ヒラギノ角ゴ Pro W3"/>
                <a:cs typeface="ヒラギノ角ゴ Pro W3"/>
              </a:rPr>
              <a:t>Implement improvements</a:t>
            </a:r>
          </a:p>
        </p:txBody>
      </p:sp>
      <p:sp>
        <p:nvSpPr>
          <p:cNvPr id="68612" name="AutoShape 7">
            <a:extLst>
              <a:ext uri="{FF2B5EF4-FFF2-40B4-BE49-F238E27FC236}">
                <a16:creationId xmlns:a16="http://schemas.microsoft.com/office/drawing/2014/main" id="{4329730A-72F0-4A54-9E57-ABD616751EC5}"/>
              </a:ext>
            </a:extLst>
          </p:cNvPr>
          <p:cNvSpPr>
            <a:spLocks noChangeArrowheads="1"/>
          </p:cNvSpPr>
          <p:nvPr/>
        </p:nvSpPr>
        <p:spPr bwMode="auto">
          <a:xfrm>
            <a:off x="6553200" y="2362200"/>
            <a:ext cx="1524000" cy="7620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altLang="en-US"/>
              <a:t>PreTest</a:t>
            </a:r>
          </a:p>
        </p:txBody>
      </p:sp>
      <p:sp>
        <p:nvSpPr>
          <p:cNvPr id="68613" name="AutoShape 8">
            <a:extLst>
              <a:ext uri="{FF2B5EF4-FFF2-40B4-BE49-F238E27FC236}">
                <a16:creationId xmlns:a16="http://schemas.microsoft.com/office/drawing/2014/main" id="{E74E7C9B-07E7-4835-AB6C-4A4DAAEF74A0}"/>
              </a:ext>
            </a:extLst>
          </p:cNvPr>
          <p:cNvSpPr>
            <a:spLocks noChangeArrowheads="1"/>
          </p:cNvSpPr>
          <p:nvPr/>
        </p:nvSpPr>
        <p:spPr bwMode="auto">
          <a:xfrm>
            <a:off x="6553200" y="3657600"/>
            <a:ext cx="1524000" cy="6858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altLang="en-US"/>
              <a:t>Test</a:t>
            </a:r>
          </a:p>
        </p:txBody>
      </p:sp>
      <p:sp>
        <p:nvSpPr>
          <p:cNvPr id="68614" name="AutoShape 9">
            <a:extLst>
              <a:ext uri="{FF2B5EF4-FFF2-40B4-BE49-F238E27FC236}">
                <a16:creationId xmlns:a16="http://schemas.microsoft.com/office/drawing/2014/main" id="{1D5C58F6-D9B1-4741-95E3-7D006ED28006}"/>
              </a:ext>
            </a:extLst>
          </p:cNvPr>
          <p:cNvSpPr>
            <a:spLocks noChangeArrowheads="1"/>
          </p:cNvSpPr>
          <p:nvPr/>
        </p:nvSpPr>
        <p:spPr bwMode="auto">
          <a:xfrm>
            <a:off x="6477000" y="4876800"/>
            <a:ext cx="1676400" cy="7620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altLang="en-US"/>
              <a:t>PostTest</a:t>
            </a:r>
          </a:p>
        </p:txBody>
      </p:sp>
      <p:cxnSp>
        <p:nvCxnSpPr>
          <p:cNvPr id="68615" name="AutoShape 10">
            <a:extLst>
              <a:ext uri="{FF2B5EF4-FFF2-40B4-BE49-F238E27FC236}">
                <a16:creationId xmlns:a16="http://schemas.microsoft.com/office/drawing/2014/main" id="{6D5A1BAB-E5B0-4C3C-8B71-8F194513E793}"/>
              </a:ext>
            </a:extLst>
          </p:cNvPr>
          <p:cNvCxnSpPr>
            <a:cxnSpLocks noChangeShapeType="1"/>
            <a:stCxn id="68612" idx="2"/>
            <a:endCxn id="68613" idx="0"/>
          </p:cNvCxnSpPr>
          <p:nvPr/>
        </p:nvCxnSpPr>
        <p:spPr bwMode="auto">
          <a:xfrm>
            <a:off x="7315200" y="3124200"/>
            <a:ext cx="0" cy="5334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8616" name="AutoShape 11">
            <a:extLst>
              <a:ext uri="{FF2B5EF4-FFF2-40B4-BE49-F238E27FC236}">
                <a16:creationId xmlns:a16="http://schemas.microsoft.com/office/drawing/2014/main" id="{D39DA0F3-42B3-4950-B860-7EE8EE6F9C80}"/>
              </a:ext>
            </a:extLst>
          </p:cNvPr>
          <p:cNvCxnSpPr>
            <a:cxnSpLocks noChangeShapeType="1"/>
            <a:stCxn id="68613" idx="2"/>
            <a:endCxn id="68614" idx="0"/>
          </p:cNvCxnSpPr>
          <p:nvPr/>
        </p:nvCxnSpPr>
        <p:spPr bwMode="auto">
          <a:xfrm>
            <a:off x="7315200" y="4343400"/>
            <a:ext cx="0" cy="5334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Tree>
  </p:cSld>
  <p:clrMapOvr>
    <a:masterClrMapping/>
  </p:clrMapOvr>
  <p:transition spd="slow"/>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a:extLst>
              <a:ext uri="{FF2B5EF4-FFF2-40B4-BE49-F238E27FC236}">
                <a16:creationId xmlns:a16="http://schemas.microsoft.com/office/drawing/2014/main" id="{149D7C9D-3269-497E-BA6B-E42C9D5B1886}"/>
              </a:ext>
            </a:extLst>
          </p:cNvPr>
          <p:cNvSpPr>
            <a:spLocks noGrp="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MTBF = MTTF + MTTR</a:t>
            </a:r>
          </a:p>
        </p:txBody>
      </p:sp>
      <p:sp>
        <p:nvSpPr>
          <p:cNvPr id="63491" name="Content Placeholder 4">
            <a:extLst>
              <a:ext uri="{FF2B5EF4-FFF2-40B4-BE49-F238E27FC236}">
                <a16:creationId xmlns:a16="http://schemas.microsoft.com/office/drawing/2014/main" id="{F826D8FD-5DDB-4F09-B280-87913958F5E5}"/>
              </a:ext>
            </a:extLst>
          </p:cNvPr>
          <p:cNvSpPr>
            <a:spLocks noGrp="1"/>
          </p:cNvSpPr>
          <p:nvPr>
            <p:ph idx="1"/>
          </p:nvPr>
        </p:nvSpPr>
        <p:spPr/>
        <p:txBody>
          <a:bodyPr/>
          <a:lstStyle/>
          <a:p>
            <a:pPr eaLnBrk="1" hangingPunct="1">
              <a:lnSpc>
                <a:spcPct val="100000"/>
              </a:lnSpc>
              <a:defRPr/>
            </a:pPr>
            <a:r>
              <a:rPr lang="en-US" altLang="en-US" sz="2800" dirty="0">
                <a:latin typeface="Calibri" pitchFamily="34" charset="0"/>
                <a:ea typeface="ヒラギノ角ゴ Pro W3"/>
                <a:cs typeface="ヒラギノ角ゴ Pro W3"/>
              </a:rPr>
              <a:t>Mean Time to Repair (MTTR)</a:t>
            </a:r>
          </a:p>
          <a:p>
            <a:pPr eaLnBrk="1" hangingPunct="1">
              <a:lnSpc>
                <a:spcPct val="100000"/>
              </a:lnSpc>
              <a:defRPr/>
            </a:pPr>
            <a:r>
              <a:rPr lang="en-US" altLang="en-US" sz="2800" dirty="0">
                <a:latin typeface="Calibri" pitchFamily="34" charset="0"/>
                <a:ea typeface="ヒラギノ角ゴ Pro W3"/>
                <a:cs typeface="ヒラギノ角ゴ Pro W3"/>
              </a:rPr>
              <a:t>Mean Time Between Failure (MTBF)</a:t>
            </a:r>
          </a:p>
          <a:p>
            <a:pPr eaLnBrk="1" hangingPunct="1">
              <a:buFont typeface="Arial" panose="020B0604020202020204" pitchFamily="34" charset="0"/>
              <a:buChar char="•"/>
              <a:defRPr/>
            </a:pPr>
            <a:endParaRPr lang="en-US" altLang="en-US" sz="2800" dirty="0">
              <a:latin typeface="Calibri" pitchFamily="34" charset="0"/>
              <a:ea typeface="ヒラギノ角ゴ Pro W3"/>
              <a:cs typeface="ヒラギノ角ゴ Pro W3"/>
            </a:endParaRPr>
          </a:p>
          <a:p>
            <a:pPr eaLnBrk="1" hangingPunct="1">
              <a:buFont typeface="Arial" panose="020B0604020202020204" pitchFamily="34" charset="0"/>
              <a:buChar char="•"/>
              <a:defRPr/>
            </a:pPr>
            <a:endParaRPr lang="en-US" altLang="en-US" sz="2800" dirty="0">
              <a:latin typeface="Calibri" pitchFamily="34" charset="0"/>
              <a:ea typeface="ヒラギノ角ゴ Pro W3"/>
              <a:cs typeface="ヒラギノ角ゴ Pro W3"/>
            </a:endParaRPr>
          </a:p>
          <a:p>
            <a:pPr eaLnBrk="1" hangingPunct="1">
              <a:buFont typeface="Arial" panose="020B0604020202020204" pitchFamily="34" charset="0"/>
              <a:buChar char="•"/>
              <a:defRPr/>
            </a:pPr>
            <a:endParaRPr lang="en-US" altLang="en-US" sz="2800" dirty="0">
              <a:latin typeface="Calibri" pitchFamily="34" charset="0"/>
              <a:ea typeface="ヒラギノ角ゴ Pro W3"/>
              <a:cs typeface="ヒラギノ角ゴ Pro W3"/>
            </a:endParaRPr>
          </a:p>
          <a:p>
            <a:pPr eaLnBrk="1" hangingPunct="1">
              <a:buFont typeface="Arial" panose="020B0604020202020204" pitchFamily="34" charset="0"/>
              <a:buChar char="•"/>
              <a:defRPr/>
            </a:pPr>
            <a:endParaRPr lang="en-US" altLang="en-US" sz="2800" dirty="0">
              <a:latin typeface="Calibri" pitchFamily="34" charset="0"/>
              <a:ea typeface="ヒラギノ角ゴ Pro W3"/>
              <a:cs typeface="ヒラギノ角ゴ Pro W3"/>
            </a:endParaRPr>
          </a:p>
          <a:p>
            <a:pPr eaLnBrk="1" hangingPunct="1">
              <a:buFont typeface="Arial" panose="020B0604020202020204" pitchFamily="34" charset="0"/>
              <a:buChar char="•"/>
              <a:defRPr/>
            </a:pPr>
            <a:endParaRPr lang="en-US" altLang="en-US" sz="2800" dirty="0">
              <a:latin typeface="Calibri" pitchFamily="34" charset="0"/>
              <a:ea typeface="ヒラギノ角ゴ Pro W3"/>
              <a:cs typeface="ヒラギノ角ゴ Pro W3"/>
            </a:endParaRPr>
          </a:p>
          <a:p>
            <a:pPr eaLnBrk="1" hangingPunct="1">
              <a:defRPr/>
            </a:pPr>
            <a:r>
              <a:rPr lang="en-US" altLang="en-US" sz="2000" dirty="0">
                <a:latin typeface="Calibri" pitchFamily="34" charset="0"/>
                <a:ea typeface="ヒラギノ角ゴ Pro W3"/>
                <a:cs typeface="ヒラギノ角ゴ Pro W3"/>
              </a:rPr>
              <a:t>Measure of availability:</a:t>
            </a:r>
          </a:p>
          <a:p>
            <a:pPr marL="285750" indent="-285750" eaLnBrk="1" hangingPunct="1">
              <a:buFont typeface="Arial" panose="020B0604020202020204" pitchFamily="34" charset="0"/>
              <a:buChar char="•"/>
              <a:defRPr/>
            </a:pPr>
            <a:r>
              <a:rPr lang="en-US" altLang="en-US" sz="2000" dirty="0">
                <a:latin typeface="Calibri" pitchFamily="34" charset="0"/>
                <a:ea typeface="ヒラギノ角ゴ Pro W3"/>
                <a:cs typeface="ヒラギノ角ゴ Pro W3"/>
              </a:rPr>
              <a:t>5 9s = 99.999% of time working = 5 ½ minutes of failure per year</a:t>
            </a:r>
            <a:r>
              <a:rPr lang="en-US" altLang="en-US" dirty="0">
                <a:latin typeface="Calibri" pitchFamily="34" charset="0"/>
                <a:ea typeface="ヒラギノ角ゴ Pro W3"/>
                <a:cs typeface="ヒラギノ角ゴ Pro W3"/>
              </a:rPr>
              <a:t>.</a:t>
            </a:r>
          </a:p>
        </p:txBody>
      </p:sp>
      <p:cxnSp>
        <p:nvCxnSpPr>
          <p:cNvPr id="7" name="Straight Arrow Connector 6">
            <a:extLst>
              <a:ext uri="{FF2B5EF4-FFF2-40B4-BE49-F238E27FC236}">
                <a16:creationId xmlns:a16="http://schemas.microsoft.com/office/drawing/2014/main" id="{44F03683-849E-4CEB-8740-434036291753}"/>
              </a:ext>
            </a:extLst>
          </p:cNvPr>
          <p:cNvCxnSpPr/>
          <p:nvPr/>
        </p:nvCxnSpPr>
        <p:spPr bwMode="auto">
          <a:xfrm>
            <a:off x="304800" y="4114800"/>
            <a:ext cx="8458200" cy="1588"/>
          </a:xfrm>
          <a:prstGeom prst="straightConnector1">
            <a:avLst/>
          </a:prstGeom>
          <a:ln>
            <a:headEnd type="arrow"/>
            <a:tailEnd type="arrow"/>
          </a:ln>
        </p:spPr>
        <p:style>
          <a:lnRef idx="3">
            <a:schemeClr val="accent2"/>
          </a:lnRef>
          <a:fillRef idx="0">
            <a:schemeClr val="accent2"/>
          </a:fillRef>
          <a:effectRef idx="2">
            <a:schemeClr val="accent2"/>
          </a:effectRef>
          <a:fontRef idx="minor">
            <a:schemeClr val="tx1"/>
          </a:fontRef>
        </p:style>
      </p:cxnSp>
      <p:sp>
        <p:nvSpPr>
          <p:cNvPr id="63493" name="Right Brace 7">
            <a:extLst>
              <a:ext uri="{FF2B5EF4-FFF2-40B4-BE49-F238E27FC236}">
                <a16:creationId xmlns:a16="http://schemas.microsoft.com/office/drawing/2014/main" id="{6A4044A3-6063-4274-BFBF-283E2F1D2136}"/>
              </a:ext>
            </a:extLst>
          </p:cNvPr>
          <p:cNvSpPr>
            <a:spLocks/>
          </p:cNvSpPr>
          <p:nvPr/>
        </p:nvSpPr>
        <p:spPr bwMode="auto">
          <a:xfrm rot="-5400000">
            <a:off x="1371600" y="2667000"/>
            <a:ext cx="609600" cy="2286000"/>
          </a:xfrm>
          <a:prstGeom prst="rightBrace">
            <a:avLst>
              <a:gd name="adj1" fmla="val 8333"/>
              <a:gd name="adj2" fmla="val 50000"/>
            </a:avLst>
          </a:prstGeom>
          <a:solidFill>
            <a:srgbClr val="CCCCFF"/>
          </a:solidFill>
          <a:ln w="9525" algn="ctr">
            <a:solidFill>
              <a:schemeClr val="tx1"/>
            </a:solidFill>
            <a:round/>
            <a:headEnd/>
            <a:tailEnd/>
          </a:ln>
        </p:spPr>
        <p:txBody>
          <a:bodyPr/>
          <a:lstStyle/>
          <a:p>
            <a:endParaRPr lang="en-US" altLang="en-US"/>
          </a:p>
        </p:txBody>
      </p:sp>
      <p:sp>
        <p:nvSpPr>
          <p:cNvPr id="63494" name="Right Brace 8">
            <a:extLst>
              <a:ext uri="{FF2B5EF4-FFF2-40B4-BE49-F238E27FC236}">
                <a16:creationId xmlns:a16="http://schemas.microsoft.com/office/drawing/2014/main" id="{C8ACC4A6-3611-44F8-8A99-3C1266387ED2}"/>
              </a:ext>
            </a:extLst>
          </p:cNvPr>
          <p:cNvSpPr>
            <a:spLocks/>
          </p:cNvSpPr>
          <p:nvPr/>
        </p:nvSpPr>
        <p:spPr bwMode="auto">
          <a:xfrm rot="-5400000">
            <a:off x="4267200" y="2286000"/>
            <a:ext cx="609600" cy="3048000"/>
          </a:xfrm>
          <a:prstGeom prst="rightBrace">
            <a:avLst>
              <a:gd name="adj1" fmla="val 8333"/>
              <a:gd name="adj2" fmla="val 50000"/>
            </a:avLst>
          </a:prstGeom>
          <a:solidFill>
            <a:srgbClr val="CCCCFF"/>
          </a:solidFill>
          <a:ln w="9525" algn="ctr">
            <a:solidFill>
              <a:schemeClr val="tx1"/>
            </a:solidFill>
            <a:round/>
            <a:headEnd/>
            <a:tailEnd/>
          </a:ln>
        </p:spPr>
        <p:txBody>
          <a:bodyPr/>
          <a:lstStyle/>
          <a:p>
            <a:endParaRPr lang="en-US" altLang="en-US"/>
          </a:p>
        </p:txBody>
      </p:sp>
      <p:sp>
        <p:nvSpPr>
          <p:cNvPr id="63495" name="Right Brace 9">
            <a:extLst>
              <a:ext uri="{FF2B5EF4-FFF2-40B4-BE49-F238E27FC236}">
                <a16:creationId xmlns:a16="http://schemas.microsoft.com/office/drawing/2014/main" id="{B3A23142-E104-4502-B895-500B929995AC}"/>
              </a:ext>
            </a:extLst>
          </p:cNvPr>
          <p:cNvSpPr>
            <a:spLocks/>
          </p:cNvSpPr>
          <p:nvPr/>
        </p:nvSpPr>
        <p:spPr bwMode="auto">
          <a:xfrm rot="-5400000">
            <a:off x="2628900" y="3695700"/>
            <a:ext cx="609600" cy="228600"/>
          </a:xfrm>
          <a:prstGeom prst="rightBrace">
            <a:avLst>
              <a:gd name="adj1" fmla="val 8333"/>
              <a:gd name="adj2" fmla="val 50000"/>
            </a:avLst>
          </a:prstGeom>
          <a:solidFill>
            <a:srgbClr val="FF0000"/>
          </a:solidFill>
          <a:ln w="9525" algn="ctr">
            <a:solidFill>
              <a:schemeClr val="tx1"/>
            </a:solidFill>
            <a:round/>
            <a:headEnd/>
            <a:tailEnd/>
          </a:ln>
        </p:spPr>
        <p:txBody>
          <a:bodyPr/>
          <a:lstStyle/>
          <a:p>
            <a:endParaRPr lang="en-US" altLang="en-US"/>
          </a:p>
        </p:txBody>
      </p:sp>
      <p:sp>
        <p:nvSpPr>
          <p:cNvPr id="63496" name="Right Brace 10">
            <a:extLst>
              <a:ext uri="{FF2B5EF4-FFF2-40B4-BE49-F238E27FC236}">
                <a16:creationId xmlns:a16="http://schemas.microsoft.com/office/drawing/2014/main" id="{58D2AFBD-8B90-4BA0-B9EF-264AF7A1EE0F}"/>
              </a:ext>
            </a:extLst>
          </p:cNvPr>
          <p:cNvSpPr>
            <a:spLocks/>
          </p:cNvSpPr>
          <p:nvPr/>
        </p:nvSpPr>
        <p:spPr bwMode="auto">
          <a:xfrm rot="-5400000">
            <a:off x="6019800" y="3581400"/>
            <a:ext cx="609600" cy="457200"/>
          </a:xfrm>
          <a:prstGeom prst="rightBrace">
            <a:avLst>
              <a:gd name="adj1" fmla="val 8333"/>
              <a:gd name="adj2" fmla="val 50000"/>
            </a:avLst>
          </a:prstGeom>
          <a:solidFill>
            <a:srgbClr val="FF0000"/>
          </a:solidFill>
          <a:ln w="9525" algn="ctr">
            <a:solidFill>
              <a:schemeClr val="tx1"/>
            </a:solidFill>
            <a:round/>
            <a:headEnd/>
            <a:tailEnd/>
          </a:ln>
        </p:spPr>
        <p:txBody>
          <a:bodyPr/>
          <a:lstStyle/>
          <a:p>
            <a:endParaRPr lang="en-US" altLang="en-US"/>
          </a:p>
        </p:txBody>
      </p:sp>
      <p:sp>
        <p:nvSpPr>
          <p:cNvPr id="63497" name="Right Brace 11">
            <a:extLst>
              <a:ext uri="{FF2B5EF4-FFF2-40B4-BE49-F238E27FC236}">
                <a16:creationId xmlns:a16="http://schemas.microsoft.com/office/drawing/2014/main" id="{8413365D-9BC2-464C-8C0C-2CC82309C9F6}"/>
              </a:ext>
            </a:extLst>
          </p:cNvPr>
          <p:cNvSpPr>
            <a:spLocks/>
          </p:cNvSpPr>
          <p:nvPr/>
        </p:nvSpPr>
        <p:spPr bwMode="auto">
          <a:xfrm rot="-5400000">
            <a:off x="7162800" y="2895600"/>
            <a:ext cx="609600" cy="1828800"/>
          </a:xfrm>
          <a:prstGeom prst="rightBrace">
            <a:avLst>
              <a:gd name="adj1" fmla="val 8333"/>
              <a:gd name="adj2" fmla="val 50000"/>
            </a:avLst>
          </a:prstGeom>
          <a:solidFill>
            <a:srgbClr val="CCCCFF"/>
          </a:solidFill>
          <a:ln w="9525" algn="ctr">
            <a:solidFill>
              <a:schemeClr val="tx1"/>
            </a:solidFill>
            <a:round/>
            <a:headEnd/>
            <a:tailEnd/>
          </a:ln>
        </p:spPr>
        <p:txBody>
          <a:bodyPr/>
          <a:lstStyle/>
          <a:p>
            <a:endParaRPr lang="en-US" altLang="en-US"/>
          </a:p>
        </p:txBody>
      </p:sp>
      <p:sp>
        <p:nvSpPr>
          <p:cNvPr id="63498" name="TextBox 12">
            <a:extLst>
              <a:ext uri="{FF2B5EF4-FFF2-40B4-BE49-F238E27FC236}">
                <a16:creationId xmlns:a16="http://schemas.microsoft.com/office/drawing/2014/main" id="{E7384A87-5375-4378-A3DE-FC4381CEE418}"/>
              </a:ext>
            </a:extLst>
          </p:cNvPr>
          <p:cNvSpPr txBox="1">
            <a:spLocks noChangeArrowheads="1"/>
          </p:cNvSpPr>
          <p:nvPr/>
        </p:nvSpPr>
        <p:spPr bwMode="auto">
          <a:xfrm>
            <a:off x="1295400" y="3200400"/>
            <a:ext cx="66182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a:solidFill>
                  <a:schemeClr val="tx1"/>
                </a:solidFill>
              </a:rPr>
              <a:t>works           repair                 works                 repair        works</a:t>
            </a:r>
          </a:p>
        </p:txBody>
      </p:sp>
      <p:sp>
        <p:nvSpPr>
          <p:cNvPr id="63499" name="TextBox 14">
            <a:extLst>
              <a:ext uri="{FF2B5EF4-FFF2-40B4-BE49-F238E27FC236}">
                <a16:creationId xmlns:a16="http://schemas.microsoft.com/office/drawing/2014/main" id="{BA28D63E-F320-4769-9DEE-A136D9C71C99}"/>
              </a:ext>
            </a:extLst>
          </p:cNvPr>
          <p:cNvSpPr txBox="1">
            <a:spLocks noChangeArrowheads="1"/>
          </p:cNvSpPr>
          <p:nvPr/>
        </p:nvSpPr>
        <p:spPr bwMode="auto">
          <a:xfrm>
            <a:off x="5943600" y="4191000"/>
            <a:ext cx="749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a:solidFill>
                  <a:schemeClr val="tx1"/>
                </a:solidFill>
              </a:rPr>
              <a:t>1 day</a:t>
            </a:r>
          </a:p>
        </p:txBody>
      </p:sp>
      <p:sp>
        <p:nvSpPr>
          <p:cNvPr id="63500" name="TextBox 15">
            <a:extLst>
              <a:ext uri="{FF2B5EF4-FFF2-40B4-BE49-F238E27FC236}">
                <a16:creationId xmlns:a16="http://schemas.microsoft.com/office/drawing/2014/main" id="{D2109EFB-8CA5-4CE1-B06E-9DA89371DFFF}"/>
              </a:ext>
            </a:extLst>
          </p:cNvPr>
          <p:cNvSpPr txBox="1">
            <a:spLocks noChangeArrowheads="1"/>
          </p:cNvSpPr>
          <p:nvPr/>
        </p:nvSpPr>
        <p:spPr bwMode="auto">
          <a:xfrm>
            <a:off x="7010400" y="4191000"/>
            <a:ext cx="9921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a:solidFill>
                  <a:schemeClr val="tx1"/>
                </a:solidFill>
              </a:rPr>
              <a:t>84 days</a:t>
            </a:r>
          </a:p>
        </p:txBody>
      </p:sp>
      <p:sp>
        <p:nvSpPr>
          <p:cNvPr id="2" name="Right Brace 1">
            <a:extLst>
              <a:ext uri="{FF2B5EF4-FFF2-40B4-BE49-F238E27FC236}">
                <a16:creationId xmlns:a16="http://schemas.microsoft.com/office/drawing/2014/main" id="{C59F0B56-458D-4C20-A0F6-5E8A61E2BC0D}"/>
              </a:ext>
            </a:extLst>
          </p:cNvPr>
          <p:cNvSpPr/>
          <p:nvPr/>
        </p:nvSpPr>
        <p:spPr bwMode="auto">
          <a:xfrm rot="16200000">
            <a:off x="1655763" y="1790700"/>
            <a:ext cx="304800" cy="2514600"/>
          </a:xfrm>
          <a:prstGeom prst="rightBrace">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p:spPr>
        <p:txBody>
          <a:bodyPr/>
          <a:lstStyle/>
          <a:p>
            <a:pPr>
              <a:buFont typeface="Times New Roman" pitchFamily="16" charset="0"/>
              <a:buNone/>
              <a:defRPr/>
            </a:pPr>
            <a:endParaRPr lang="en-US">
              <a:latin typeface="Arial" charset="0"/>
            </a:endParaRPr>
          </a:p>
        </p:txBody>
      </p:sp>
    </p:spTree>
  </p:cSld>
  <p:clrMapOvr>
    <a:masterClrMapping/>
  </p:clrMapOvr>
  <p:transition spd="slow"/>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4D064C29-B8FD-4398-A275-205E45829336}"/>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Gap Analysis</a:t>
            </a:r>
          </a:p>
        </p:txBody>
      </p:sp>
      <p:sp>
        <p:nvSpPr>
          <p:cNvPr id="69635" name="Rectangle 3">
            <a:extLst>
              <a:ext uri="{FF2B5EF4-FFF2-40B4-BE49-F238E27FC236}">
                <a16:creationId xmlns:a16="http://schemas.microsoft.com/office/drawing/2014/main" id="{04423C55-7FF6-4968-8413-BEB245781318}"/>
              </a:ext>
            </a:extLst>
          </p:cNvPr>
          <p:cNvSpPr>
            <a:spLocks noGrp="1" noChangeArrowheads="1"/>
          </p:cNvSpPr>
          <p:nvPr>
            <p:ph idx="1"/>
          </p:nvPr>
        </p:nvSpPr>
        <p:spPr/>
        <p:txBody>
          <a:bodyPr/>
          <a:lstStyle/>
          <a:p>
            <a:pPr eaLnBrk="1" hangingPunct="1">
              <a:defRPr/>
            </a:pPr>
            <a:r>
              <a:rPr lang="en-US" altLang="en-US" sz="2400" dirty="0">
                <a:latin typeface="Calibri" pitchFamily="34" charset="0"/>
                <a:ea typeface="ヒラギノ角ゴ Pro W3"/>
                <a:cs typeface="ヒラギノ角ゴ Pro W3"/>
              </a:rPr>
              <a:t>Comparing Current Level with Desired Level</a:t>
            </a:r>
          </a:p>
          <a:p>
            <a:pPr marL="285750" indent="-285750" eaLnBrk="1" hangingPunct="1">
              <a:buFont typeface="Arial" panose="020B0604020202020204" pitchFamily="34" charset="0"/>
              <a:buChar char="•"/>
              <a:defRPr/>
            </a:pPr>
            <a:r>
              <a:rPr lang="en-US" altLang="en-US" sz="2400" dirty="0">
                <a:latin typeface="Calibri" pitchFamily="34" charset="0"/>
                <a:ea typeface="ヒラギノ角ゴ Pro W3"/>
                <a:cs typeface="ヒラギノ角ゴ Pro W3"/>
              </a:rPr>
              <a:t>Which processes need to be improved?</a:t>
            </a:r>
          </a:p>
          <a:p>
            <a:pPr marL="285750" indent="-285750" eaLnBrk="1" hangingPunct="1">
              <a:buFont typeface="Arial" panose="020B0604020202020204" pitchFamily="34" charset="0"/>
              <a:buChar char="•"/>
              <a:defRPr/>
            </a:pPr>
            <a:r>
              <a:rPr lang="en-US" altLang="en-US" sz="2400" dirty="0">
                <a:latin typeface="Calibri" pitchFamily="34" charset="0"/>
                <a:ea typeface="ヒラギノ角ゴ Pro W3"/>
                <a:cs typeface="ヒラギノ角ゴ Pro W3"/>
              </a:rPr>
              <a:t>Where is staff or equipment lacking?</a:t>
            </a:r>
          </a:p>
          <a:p>
            <a:pPr marL="285750" indent="-285750" eaLnBrk="1" hangingPunct="1">
              <a:buFont typeface="Arial" panose="020B0604020202020204" pitchFamily="34" charset="0"/>
              <a:buChar char="•"/>
              <a:defRPr/>
            </a:pPr>
            <a:r>
              <a:rPr lang="en-US" altLang="en-US" sz="2400" dirty="0">
                <a:latin typeface="Calibri" pitchFamily="34" charset="0"/>
                <a:ea typeface="ヒラギノ角ゴ Pro W3"/>
                <a:cs typeface="ヒラギノ角ゴ Pro W3"/>
              </a:rPr>
              <a:t>Where does additional coordination need to occur?</a:t>
            </a:r>
          </a:p>
        </p:txBody>
      </p:sp>
    </p:spTree>
  </p:cSld>
  <p:clrMapOvr>
    <a:masterClrMapping/>
  </p:clrMapOvr>
  <p:transition spd="slow"/>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ext Box 1">
            <a:extLst>
              <a:ext uri="{FF2B5EF4-FFF2-40B4-BE49-F238E27FC236}">
                <a16:creationId xmlns:a16="http://schemas.microsoft.com/office/drawing/2014/main" id="{FCE3F9FB-69D9-4A80-B941-584F2AB7852D}"/>
              </a:ext>
            </a:extLst>
          </p:cNvPr>
          <p:cNvSpPr txBox="1">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eaLnBrk="1" hangingPunct="1">
              <a:defRPr/>
            </a:pPr>
            <a:r>
              <a:rPr lang="en-US" altLang="en-US" sz="3600" b="1" dirty="0">
                <a:solidFill>
                  <a:schemeClr val="tx1">
                    <a:lumMod val="90000"/>
                    <a:lumOff val="10000"/>
                  </a:schemeClr>
                </a:solidFill>
                <a:latin typeface="+mj-lt"/>
              </a:rPr>
              <a:t>Auditing BCP</a:t>
            </a:r>
          </a:p>
        </p:txBody>
      </p:sp>
      <p:sp>
        <p:nvSpPr>
          <p:cNvPr id="71683" name="Text Box 2">
            <a:extLst>
              <a:ext uri="{FF2B5EF4-FFF2-40B4-BE49-F238E27FC236}">
                <a16:creationId xmlns:a16="http://schemas.microsoft.com/office/drawing/2014/main" id="{3B2C3082-DF85-4E18-BD58-38E73C9F5EF5}"/>
              </a:ext>
            </a:extLst>
          </p:cNvPr>
          <p:cNvSpPr txBox="1">
            <a:spLocks noChangeArrowheads="1"/>
          </p:cNvSpPr>
          <p:nvPr/>
        </p:nvSpPr>
        <p:spPr bwMode="auto">
          <a:xfrm>
            <a:off x="457200" y="1981200"/>
            <a:ext cx="8229600" cy="4814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1pPr>
            <a:lvl2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2pPr>
            <a:lvl3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3pPr>
            <a:lvl4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4pPr>
            <a:lvl5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9pPr>
          </a:lstStyle>
          <a:p>
            <a:pPr eaLnBrk="1" hangingPunct="1">
              <a:lnSpc>
                <a:spcPct val="80000"/>
              </a:lnSpc>
              <a:spcBef>
                <a:spcPts val="500"/>
              </a:spcBef>
              <a:defRPr/>
            </a:pPr>
            <a:r>
              <a:rPr lang="en-US" altLang="en-US" sz="2000" dirty="0">
                <a:solidFill>
                  <a:srgbClr val="000000"/>
                </a:solidFill>
                <a:latin typeface="+mj-lt"/>
              </a:rPr>
              <a:t>Includes:</a:t>
            </a:r>
          </a:p>
          <a:p>
            <a:pPr marL="0" indent="0" eaLnBrk="1" hangingPunct="1">
              <a:lnSpc>
                <a:spcPct val="80000"/>
              </a:lnSpc>
              <a:spcBef>
                <a:spcPts val="500"/>
              </a:spcBef>
              <a:buSzPct val="75000"/>
              <a:defRPr/>
            </a:pPr>
            <a:r>
              <a:rPr lang="en-US" altLang="en-US" sz="2000" dirty="0">
                <a:solidFill>
                  <a:srgbClr val="000000"/>
                </a:solidFill>
                <a:latin typeface="+mj-lt"/>
              </a:rPr>
              <a:t>Is BIA complete with RPO/RTO defined for all services?</a:t>
            </a:r>
          </a:p>
          <a:p>
            <a:pPr marL="0" indent="0" eaLnBrk="1" hangingPunct="1">
              <a:lnSpc>
                <a:spcPct val="80000"/>
              </a:lnSpc>
              <a:spcBef>
                <a:spcPts val="500"/>
              </a:spcBef>
              <a:buSzPct val="75000"/>
              <a:defRPr/>
            </a:pPr>
            <a:r>
              <a:rPr lang="en-US" altLang="en-US" sz="2000" dirty="0">
                <a:solidFill>
                  <a:srgbClr val="000000"/>
                </a:solidFill>
                <a:latin typeface="+mj-lt"/>
              </a:rPr>
              <a:t>Is the BCP in-line with business goals, effective, and current?</a:t>
            </a:r>
          </a:p>
          <a:p>
            <a:pPr marL="0" indent="0" eaLnBrk="1" hangingPunct="1">
              <a:lnSpc>
                <a:spcPct val="80000"/>
              </a:lnSpc>
              <a:spcBef>
                <a:spcPts val="500"/>
              </a:spcBef>
              <a:buSzPct val="75000"/>
              <a:defRPr/>
            </a:pPr>
            <a:r>
              <a:rPr lang="en-US" altLang="en-US" sz="2000" dirty="0">
                <a:solidFill>
                  <a:srgbClr val="000000"/>
                </a:solidFill>
                <a:latin typeface="+mj-lt"/>
              </a:rPr>
              <a:t>Is it clear who does what in the BCP and DRP?</a:t>
            </a:r>
          </a:p>
          <a:p>
            <a:pPr marL="0" indent="0" eaLnBrk="1" hangingPunct="1">
              <a:lnSpc>
                <a:spcPct val="80000"/>
              </a:lnSpc>
              <a:spcBef>
                <a:spcPts val="500"/>
              </a:spcBef>
              <a:buSzPct val="75000"/>
              <a:defRPr/>
            </a:pPr>
            <a:r>
              <a:rPr lang="en-US" altLang="en-US" sz="2000" dirty="0">
                <a:solidFill>
                  <a:srgbClr val="000000"/>
                </a:solidFill>
                <a:latin typeface="+mj-lt"/>
              </a:rPr>
              <a:t>Is everyone trained, competent, and happy with their jobs?</a:t>
            </a:r>
          </a:p>
          <a:p>
            <a:pPr marL="0" indent="0" eaLnBrk="1" hangingPunct="1">
              <a:lnSpc>
                <a:spcPct val="80000"/>
              </a:lnSpc>
              <a:spcBef>
                <a:spcPts val="500"/>
              </a:spcBef>
              <a:buSzPct val="75000"/>
              <a:defRPr/>
            </a:pPr>
            <a:r>
              <a:rPr lang="en-US" altLang="en-US" sz="2000" dirty="0">
                <a:solidFill>
                  <a:srgbClr val="000000"/>
                </a:solidFill>
                <a:latin typeface="+mj-lt"/>
              </a:rPr>
              <a:t>Is the DRP detailed, maintained, and tested?</a:t>
            </a:r>
          </a:p>
          <a:p>
            <a:pPr marL="0" indent="0" eaLnBrk="1" hangingPunct="1">
              <a:lnSpc>
                <a:spcPct val="80000"/>
              </a:lnSpc>
              <a:spcBef>
                <a:spcPts val="500"/>
              </a:spcBef>
              <a:buSzPct val="75000"/>
              <a:defRPr/>
            </a:pPr>
            <a:r>
              <a:rPr lang="en-US" altLang="en-US" sz="2000" dirty="0">
                <a:solidFill>
                  <a:srgbClr val="000000"/>
                </a:solidFill>
                <a:latin typeface="+mj-lt"/>
              </a:rPr>
              <a:t>Is the BCP and DRP consistent in their recovery coverage?</a:t>
            </a:r>
          </a:p>
          <a:p>
            <a:pPr marL="0" indent="0" eaLnBrk="1" hangingPunct="1">
              <a:lnSpc>
                <a:spcPct val="80000"/>
              </a:lnSpc>
              <a:spcBef>
                <a:spcPts val="500"/>
              </a:spcBef>
              <a:buSzPct val="75000"/>
              <a:defRPr/>
            </a:pPr>
            <a:r>
              <a:rPr lang="en-US" altLang="en-US" sz="2000" dirty="0">
                <a:solidFill>
                  <a:srgbClr val="000000"/>
                </a:solidFill>
                <a:latin typeface="+mj-lt"/>
              </a:rPr>
              <a:t>Are people listed in the BCP/phone tree current and do they have a copy of BC manual?</a:t>
            </a:r>
          </a:p>
          <a:p>
            <a:pPr marL="0" indent="0" eaLnBrk="1" hangingPunct="1">
              <a:lnSpc>
                <a:spcPct val="80000"/>
              </a:lnSpc>
              <a:spcBef>
                <a:spcPts val="500"/>
              </a:spcBef>
              <a:buSzPct val="75000"/>
              <a:defRPr/>
            </a:pPr>
            <a:r>
              <a:rPr lang="en-US" altLang="en-US" sz="2000" dirty="0">
                <a:solidFill>
                  <a:srgbClr val="000000"/>
                </a:solidFill>
                <a:latin typeface="+mj-lt"/>
              </a:rPr>
              <a:t>Are the backup/recovery procedures being followed?</a:t>
            </a:r>
          </a:p>
          <a:p>
            <a:pPr marL="0" indent="0" eaLnBrk="1" hangingPunct="1">
              <a:lnSpc>
                <a:spcPct val="80000"/>
              </a:lnSpc>
              <a:spcBef>
                <a:spcPts val="500"/>
              </a:spcBef>
              <a:buSzPct val="75000"/>
              <a:defRPr/>
            </a:pPr>
            <a:r>
              <a:rPr lang="en-US" altLang="en-US" sz="2000" dirty="0">
                <a:solidFill>
                  <a:srgbClr val="000000"/>
                </a:solidFill>
                <a:latin typeface="+mj-lt"/>
              </a:rPr>
              <a:t>Does the hot site have correct copies of all software?</a:t>
            </a:r>
          </a:p>
          <a:p>
            <a:pPr marL="0" indent="0" eaLnBrk="1" hangingPunct="1">
              <a:lnSpc>
                <a:spcPct val="80000"/>
              </a:lnSpc>
              <a:spcBef>
                <a:spcPts val="500"/>
              </a:spcBef>
              <a:buSzPct val="75000"/>
              <a:defRPr/>
            </a:pPr>
            <a:r>
              <a:rPr lang="en-US" altLang="en-US" sz="2000" dirty="0">
                <a:solidFill>
                  <a:srgbClr val="000000"/>
                </a:solidFill>
                <a:latin typeface="+mj-lt"/>
              </a:rPr>
              <a:t>Is the backup site maintained to expectations, and are the expectations effective?</a:t>
            </a:r>
          </a:p>
          <a:p>
            <a:pPr marL="0" indent="0" eaLnBrk="1" hangingPunct="1">
              <a:lnSpc>
                <a:spcPct val="80000"/>
              </a:lnSpc>
              <a:spcBef>
                <a:spcPts val="500"/>
              </a:spcBef>
              <a:buSzPct val="75000"/>
              <a:defRPr/>
            </a:pPr>
            <a:r>
              <a:rPr lang="en-US" altLang="en-US" sz="2000" dirty="0">
                <a:solidFill>
                  <a:srgbClr val="000000"/>
                </a:solidFill>
                <a:latin typeface="+mj-lt"/>
              </a:rPr>
              <a:t>Was the DRP test documented well, and was the DRP updated?</a:t>
            </a:r>
          </a:p>
          <a:p>
            <a:pPr eaLnBrk="1" hangingPunct="1">
              <a:lnSpc>
                <a:spcPct val="80000"/>
              </a:lnSpc>
              <a:spcBef>
                <a:spcPts val="500"/>
              </a:spcBef>
              <a:buSzPct val="75000"/>
              <a:buFont typeface="Wingdings" pitchFamily="2" charset="2"/>
              <a:buNone/>
              <a:defRPr/>
            </a:pPr>
            <a:endParaRPr lang="en-US" altLang="en-US" sz="2000" dirty="0">
              <a:solidFill>
                <a:srgbClr val="000000"/>
              </a:solidFill>
            </a:endParaRPr>
          </a:p>
          <a:p>
            <a:pPr eaLnBrk="1" hangingPunct="1">
              <a:lnSpc>
                <a:spcPct val="80000"/>
              </a:lnSpc>
              <a:spcBef>
                <a:spcPts val="500"/>
              </a:spcBef>
              <a:buSzPct val="75000"/>
              <a:buFont typeface="Wingdings" pitchFamily="2" charset="2"/>
              <a:buNone/>
              <a:defRPr/>
            </a:pPr>
            <a:endParaRPr lang="en-US" altLang="en-US"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4">
            <a:extLst>
              <a:ext uri="{FF2B5EF4-FFF2-40B4-BE49-F238E27FC236}">
                <a16:creationId xmlns:a16="http://schemas.microsoft.com/office/drawing/2014/main" id="{FFF8F455-1100-4D21-AC5F-DCF674E98EA9}"/>
              </a:ext>
            </a:extLst>
          </p:cNvPr>
          <p:cNvSpPr>
            <a:spLocks noGrp="1" noChangeArrowheads="1"/>
          </p:cNvSpPr>
          <p:nvPr>
            <p:ph type="title"/>
          </p:nvPr>
        </p:nvSpPr>
        <p:spPr/>
        <p:txBody>
          <a:bodyPr/>
          <a:lstStyle/>
          <a:p>
            <a:pPr eaLnBrk="1" hangingPunct="1">
              <a:defRPr/>
            </a:pPr>
            <a:r>
              <a:rPr lang="en-US" altLang="en-US" sz="4600" dirty="0"/>
              <a:t>Audit Trails</a:t>
            </a:r>
          </a:p>
        </p:txBody>
      </p:sp>
      <p:sp>
        <p:nvSpPr>
          <p:cNvPr id="99331" name="Rectangle 5">
            <a:extLst>
              <a:ext uri="{FF2B5EF4-FFF2-40B4-BE49-F238E27FC236}">
                <a16:creationId xmlns:a16="http://schemas.microsoft.com/office/drawing/2014/main" id="{E3128C3E-E629-4262-BF08-FA5277F9FE2F}"/>
              </a:ext>
            </a:extLst>
          </p:cNvPr>
          <p:cNvSpPr>
            <a:spLocks noGrp="1" noChangeArrowheads="1"/>
          </p:cNvSpPr>
          <p:nvPr>
            <p:ph type="body" idx="1"/>
          </p:nvPr>
        </p:nvSpPr>
        <p:spPr/>
        <p:txBody>
          <a:bodyPr/>
          <a:lstStyle/>
          <a:p>
            <a:pPr algn="r" eaLnBrk="1" hangingPunct="1"/>
            <a:r>
              <a:rPr lang="en-US" altLang="en-US">
                <a:latin typeface="Calibri" panose="020F0502020204030204" pitchFamily="34" charset="0"/>
                <a:ea typeface="ヒラギノ角ゴ Pro W3"/>
                <a:cs typeface="ヒラギノ角ゴ Pro W3"/>
              </a:rPr>
              <a:t> </a:t>
            </a:r>
          </a:p>
        </p:txBody>
      </p:sp>
      <p:pic>
        <p:nvPicPr>
          <p:cNvPr id="2" name="Picture 1">
            <a:extLst>
              <a:ext uri="{FF2B5EF4-FFF2-40B4-BE49-F238E27FC236}">
                <a16:creationId xmlns:a16="http://schemas.microsoft.com/office/drawing/2014/main" id="{E381CBC5-9D6A-4CD2-B33C-961BEBD10BA1}"/>
              </a:ext>
            </a:extLst>
          </p:cNvPr>
          <p:cNvPicPr>
            <a:picLocks noChangeAspect="1"/>
          </p:cNvPicPr>
          <p:nvPr/>
        </p:nvPicPr>
        <p:blipFill>
          <a:blip r:embed="rId2"/>
          <a:stretch>
            <a:fillRect/>
          </a:stretch>
        </p:blipFill>
        <p:spPr>
          <a:xfrm>
            <a:off x="990600" y="2570286"/>
            <a:ext cx="2970291" cy="1263806"/>
          </a:xfrm>
          <a:prstGeom prst="rect">
            <a:avLst/>
          </a:prstGeom>
        </p:spPr>
      </p:pic>
      <p:pic>
        <p:nvPicPr>
          <p:cNvPr id="3" name="Picture 2">
            <a:extLst>
              <a:ext uri="{FF2B5EF4-FFF2-40B4-BE49-F238E27FC236}">
                <a16:creationId xmlns:a16="http://schemas.microsoft.com/office/drawing/2014/main" id="{76E456C1-D4A8-4C3E-9F80-97A2BF952C6B}"/>
              </a:ext>
            </a:extLst>
          </p:cNvPr>
          <p:cNvPicPr>
            <a:picLocks noChangeAspect="1"/>
          </p:cNvPicPr>
          <p:nvPr/>
        </p:nvPicPr>
        <p:blipFill>
          <a:blip r:embed="rId3"/>
          <a:stretch>
            <a:fillRect/>
          </a:stretch>
        </p:blipFill>
        <p:spPr>
          <a:xfrm>
            <a:off x="5638800" y="3456376"/>
            <a:ext cx="758981" cy="755433"/>
          </a:xfrm>
          <a:prstGeom prst="rect">
            <a:avLst/>
          </a:prstGeom>
        </p:spPr>
      </p:pic>
      <p:pic>
        <p:nvPicPr>
          <p:cNvPr id="4" name="Picture 3">
            <a:extLst>
              <a:ext uri="{FF2B5EF4-FFF2-40B4-BE49-F238E27FC236}">
                <a16:creationId xmlns:a16="http://schemas.microsoft.com/office/drawing/2014/main" id="{471A0E5F-6849-4293-8365-3AE07C8486D5}"/>
              </a:ext>
            </a:extLst>
          </p:cNvPr>
          <p:cNvPicPr>
            <a:picLocks noChangeAspect="1"/>
          </p:cNvPicPr>
          <p:nvPr/>
        </p:nvPicPr>
        <p:blipFill>
          <a:blip r:embed="rId3"/>
          <a:stretch>
            <a:fillRect/>
          </a:stretch>
        </p:blipFill>
        <p:spPr>
          <a:xfrm>
            <a:off x="5638800" y="3887848"/>
            <a:ext cx="758981" cy="755433"/>
          </a:xfrm>
          <a:prstGeom prst="rect">
            <a:avLst/>
          </a:prstGeom>
        </p:spPr>
      </p:pic>
      <p:pic>
        <p:nvPicPr>
          <p:cNvPr id="5" name="Picture 4">
            <a:extLst>
              <a:ext uri="{FF2B5EF4-FFF2-40B4-BE49-F238E27FC236}">
                <a16:creationId xmlns:a16="http://schemas.microsoft.com/office/drawing/2014/main" id="{0949C736-0A94-4CD3-9266-6C7D437B2ECB}"/>
              </a:ext>
            </a:extLst>
          </p:cNvPr>
          <p:cNvPicPr>
            <a:picLocks noChangeAspect="1"/>
          </p:cNvPicPr>
          <p:nvPr/>
        </p:nvPicPr>
        <p:blipFill>
          <a:blip r:embed="rId4"/>
          <a:stretch>
            <a:fillRect/>
          </a:stretch>
        </p:blipFill>
        <p:spPr>
          <a:xfrm>
            <a:off x="5638800" y="4291300"/>
            <a:ext cx="758981" cy="755433"/>
          </a:xfrm>
          <a:prstGeom prst="rect">
            <a:avLst/>
          </a:prstGeom>
        </p:spPr>
      </p:pic>
    </p:spTree>
  </p:cSld>
  <p:clrMapOvr>
    <a:masterClrMapping/>
  </p:clrMapOvr>
  <p:transition spd="slow"/>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F94C59C3-56AB-48BE-A298-10F3916D1C52}"/>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Audit Trail</a:t>
            </a:r>
          </a:p>
        </p:txBody>
      </p:sp>
      <p:sp>
        <p:nvSpPr>
          <p:cNvPr id="100355" name="Rectangle 3">
            <a:extLst>
              <a:ext uri="{FF2B5EF4-FFF2-40B4-BE49-F238E27FC236}">
                <a16:creationId xmlns:a16="http://schemas.microsoft.com/office/drawing/2014/main" id="{800E6AF7-EBB7-4084-8158-0A42085249AC}"/>
              </a:ext>
            </a:extLst>
          </p:cNvPr>
          <p:cNvSpPr>
            <a:spLocks noGrp="1" noChangeArrowheads="1"/>
          </p:cNvSpPr>
          <p:nvPr>
            <p:ph idx="1"/>
          </p:nvPr>
        </p:nvSpPr>
        <p:spPr/>
        <p:txBody>
          <a:bodyPr/>
          <a:lstStyle/>
          <a:p>
            <a:pPr eaLnBrk="1" hangingPunct="1">
              <a:lnSpc>
                <a:spcPct val="90000"/>
              </a:lnSpc>
            </a:pPr>
            <a:r>
              <a:rPr lang="en-US" altLang="en-US" sz="2400">
                <a:latin typeface="Calibri" panose="020F0502020204030204" pitchFamily="34" charset="0"/>
                <a:ea typeface="ヒラギノ角ゴ Pro W3"/>
                <a:cs typeface="ヒラギノ角ゴ Pro W3"/>
              </a:rPr>
              <a:t>Audit trail tracks responsibility</a:t>
            </a:r>
          </a:p>
          <a:p>
            <a:pPr marL="342900" lvl="1" indent="-342900" eaLnBrk="1" hangingPunct="1">
              <a:lnSpc>
                <a:spcPct val="90000"/>
              </a:lnSpc>
              <a:buFont typeface="Arial" panose="020B0604020202020204" pitchFamily="34" charset="0"/>
              <a:buChar char="•"/>
            </a:pPr>
            <a:r>
              <a:rPr lang="en-US" altLang="en-US" sz="2000">
                <a:latin typeface="Calibri" panose="020F0502020204030204" pitchFamily="34" charset="0"/>
                <a:ea typeface="ヒラギノ角ゴ Pro W3"/>
                <a:cs typeface="ヒラギノ角ゴ Pro W3"/>
              </a:rPr>
              <a:t>Who did what when?</a:t>
            </a:r>
          </a:p>
          <a:p>
            <a:pPr marL="342900" lvl="1" indent="-342900" eaLnBrk="1" hangingPunct="1">
              <a:lnSpc>
                <a:spcPct val="90000"/>
              </a:lnSpc>
              <a:buFont typeface="Arial" panose="020B0604020202020204" pitchFamily="34" charset="0"/>
              <a:buChar char="•"/>
            </a:pPr>
            <a:r>
              <a:rPr lang="en-US" altLang="en-US" sz="2000">
                <a:latin typeface="Calibri" panose="020F0502020204030204" pitchFamily="34" charset="0"/>
                <a:ea typeface="ヒラギノ角ゴ Pro W3"/>
                <a:cs typeface="ヒラギノ角ゴ Pro W3"/>
              </a:rPr>
              <a:t>Periodic review will help to find excess-authority access, login successes &amp; failures, and track fraud</a:t>
            </a:r>
          </a:p>
          <a:p>
            <a:pPr eaLnBrk="1" hangingPunct="1">
              <a:lnSpc>
                <a:spcPct val="90000"/>
              </a:lnSpc>
            </a:pPr>
            <a:r>
              <a:rPr lang="en-US" altLang="en-US" sz="2400">
                <a:latin typeface="Calibri" panose="020F0502020204030204" pitchFamily="34" charset="0"/>
                <a:ea typeface="ヒラギノ角ゴ Pro W3"/>
                <a:cs typeface="ヒラギノ角ゴ Pro W3"/>
              </a:rPr>
              <a:t>Attackers often want to change the audit trail (to hide tracks)</a:t>
            </a:r>
          </a:p>
          <a:p>
            <a:pPr eaLnBrk="1" hangingPunct="1">
              <a:lnSpc>
                <a:spcPct val="90000"/>
              </a:lnSpc>
            </a:pPr>
            <a:r>
              <a:rPr lang="en-US" altLang="en-US" sz="2400">
                <a:latin typeface="Calibri" panose="020F0502020204030204" pitchFamily="34" charset="0"/>
                <a:ea typeface="ヒラギノ角ゴ Pro W3"/>
                <a:cs typeface="ヒラギノ角ゴ Pro W3"/>
              </a:rPr>
              <a:t>Audit trail must be hard to change:</a:t>
            </a:r>
          </a:p>
          <a:p>
            <a:pPr marL="342900" lvl="1" indent="-342900" eaLnBrk="1" hangingPunct="1">
              <a:lnSpc>
                <a:spcPct val="90000"/>
              </a:lnSpc>
              <a:buFont typeface="Arial" panose="020B0604020202020204" pitchFamily="34" charset="0"/>
              <a:buChar char="•"/>
            </a:pPr>
            <a:r>
              <a:rPr lang="en-US" altLang="en-US" sz="2000">
                <a:latin typeface="Calibri" panose="020F0502020204030204" pitchFamily="34" charset="0"/>
                <a:ea typeface="ヒラギノ角ゴ Pro W3"/>
                <a:cs typeface="ヒラギノ角ゴ Pro W3"/>
              </a:rPr>
              <a:t>Write-once devices</a:t>
            </a:r>
          </a:p>
          <a:p>
            <a:pPr marL="342900" lvl="1" indent="-342900" eaLnBrk="1" hangingPunct="1">
              <a:lnSpc>
                <a:spcPct val="90000"/>
              </a:lnSpc>
              <a:buFont typeface="Arial" panose="020B0604020202020204" pitchFamily="34" charset="0"/>
              <a:buChar char="•"/>
            </a:pPr>
            <a:r>
              <a:rPr lang="en-US" altLang="en-US" sz="2000">
                <a:latin typeface="Calibri" panose="020F0502020204030204" pitchFamily="34" charset="0"/>
                <a:ea typeface="ヒラギノ角ゴ Pro W3"/>
                <a:cs typeface="ヒラギノ角ゴ Pro W3"/>
              </a:rPr>
              <a:t>Digital signatures</a:t>
            </a:r>
          </a:p>
          <a:p>
            <a:pPr marL="342900" lvl="1" indent="-342900" eaLnBrk="1" hangingPunct="1">
              <a:lnSpc>
                <a:spcPct val="90000"/>
              </a:lnSpc>
              <a:buFont typeface="Arial" panose="020B0604020202020204" pitchFamily="34" charset="0"/>
              <a:buChar char="•"/>
            </a:pPr>
            <a:r>
              <a:rPr lang="en-US" altLang="en-US" sz="2000">
                <a:latin typeface="Calibri" panose="020F0502020204030204" pitchFamily="34" charset="0"/>
                <a:ea typeface="ヒラギノ角ゴ Pro W3"/>
                <a:cs typeface="ヒラギノ角ゴ Pro W3"/>
              </a:rPr>
              <a:t>Security &amp; systems admins and managers may have READ-only access to log</a:t>
            </a:r>
          </a:p>
          <a:p>
            <a:pPr eaLnBrk="1" hangingPunct="1">
              <a:lnSpc>
                <a:spcPct val="90000"/>
              </a:lnSpc>
            </a:pPr>
            <a:r>
              <a:rPr lang="en-US" altLang="en-US" sz="2400">
                <a:latin typeface="Calibri" panose="020F0502020204030204" pitchFamily="34" charset="0"/>
                <a:ea typeface="ヒラギノ角ゴ Pro W3"/>
                <a:cs typeface="ヒラギノ角ゴ Pro W3"/>
              </a:rPr>
              <a:t>Audit trail must be sensitive to privacy</a:t>
            </a:r>
          </a:p>
          <a:p>
            <a:pPr marL="342900" lvl="1" indent="-342900" eaLnBrk="1" hangingPunct="1">
              <a:lnSpc>
                <a:spcPct val="90000"/>
              </a:lnSpc>
              <a:buFont typeface="Arial" panose="020B0604020202020204" pitchFamily="34" charset="0"/>
              <a:buChar char="•"/>
            </a:pPr>
            <a:r>
              <a:rPr lang="en-US" altLang="en-US" sz="2000">
                <a:latin typeface="Calibri" panose="020F0502020204030204" pitchFamily="34" charset="0"/>
                <a:ea typeface="ヒラギノ角ゴ Pro W3"/>
                <a:cs typeface="ヒラギノ角ゴ Pro W3"/>
              </a:rPr>
              <a:t>Personal information may be encrypted</a:t>
            </a:r>
          </a:p>
        </p:txBody>
      </p:sp>
      <p:sp>
        <p:nvSpPr>
          <p:cNvPr id="100356" name="AutoShape 4">
            <a:extLst>
              <a:ext uri="{FF2B5EF4-FFF2-40B4-BE49-F238E27FC236}">
                <a16:creationId xmlns:a16="http://schemas.microsoft.com/office/drawing/2014/main" id="{49A3050D-F99F-44F0-AA20-2BEB28B68214}"/>
              </a:ext>
            </a:extLst>
          </p:cNvPr>
          <p:cNvSpPr>
            <a:spLocks noChangeArrowheads="1"/>
          </p:cNvSpPr>
          <p:nvPr/>
        </p:nvSpPr>
        <p:spPr bwMode="auto">
          <a:xfrm>
            <a:off x="6705600" y="609600"/>
            <a:ext cx="1295400" cy="1295400"/>
          </a:xfrm>
          <a:prstGeom prst="flowChartMagneticTape">
            <a:avLst/>
          </a:prstGeom>
          <a:solidFill>
            <a:schemeClr val="hlink"/>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2143"/>
              </a:solidFill>
              <a:effectLst/>
              <a:uLnTx/>
              <a:uFillTx/>
              <a:latin typeface="Arial" panose="020B0604020202020204" pitchFamily="34" charset="0"/>
              <a:ea typeface="+mn-ea"/>
              <a:cs typeface="+mn-cs"/>
            </a:endParaRPr>
          </a:p>
        </p:txBody>
      </p:sp>
    </p:spTree>
  </p:cSld>
  <p:clrMapOvr>
    <a:masterClrMapping/>
  </p:clrMapOvr>
  <p:transition spd="slow"/>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a:extLst>
              <a:ext uri="{FF2B5EF4-FFF2-40B4-BE49-F238E27FC236}">
                <a16:creationId xmlns:a16="http://schemas.microsoft.com/office/drawing/2014/main" id="{9272993B-2CF9-4B34-8A79-E332C4A965D7}"/>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Audit Trail Tools</a:t>
            </a:r>
          </a:p>
        </p:txBody>
      </p:sp>
      <p:sp>
        <p:nvSpPr>
          <p:cNvPr id="101379" name="Rectangle 3">
            <a:extLst>
              <a:ext uri="{FF2B5EF4-FFF2-40B4-BE49-F238E27FC236}">
                <a16:creationId xmlns:a16="http://schemas.microsoft.com/office/drawing/2014/main" id="{1ED29200-D1AD-48D2-9D85-51D93364FDCA}"/>
              </a:ext>
            </a:extLst>
          </p:cNvPr>
          <p:cNvSpPr>
            <a:spLocks noGrp="1" noChangeArrowheads="1"/>
          </p:cNvSpPr>
          <p:nvPr>
            <p:ph idx="1"/>
          </p:nvPr>
        </p:nvSpPr>
        <p:spPr/>
        <p:txBody>
          <a:bodyPr/>
          <a:lstStyle/>
          <a:p>
            <a:pPr eaLnBrk="1" hangingPunct="1">
              <a:lnSpc>
                <a:spcPct val="10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Audit Reduction</a:t>
            </a:r>
            <a:r>
              <a:rPr lang="en-US" altLang="en-US" sz="2400">
                <a:latin typeface="Calibri" panose="020F0502020204030204" pitchFamily="34" charset="0"/>
                <a:ea typeface="ヒラギノ角ゴ Pro W3"/>
                <a:cs typeface="ヒラギノ角ゴ Pro W3"/>
              </a:rPr>
              <a:t>: Filter important logs - eliminate unimportant logs </a:t>
            </a:r>
          </a:p>
          <a:p>
            <a:pPr eaLnBrk="1" hangingPunct="1">
              <a:lnSpc>
                <a:spcPct val="10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Attack/Signature Detection</a:t>
            </a:r>
            <a:r>
              <a:rPr lang="en-US" altLang="en-US" sz="2400">
                <a:latin typeface="Calibri" panose="020F0502020204030204" pitchFamily="34" charset="0"/>
                <a:ea typeface="ヒラギノ角ゴ Pro W3"/>
                <a:cs typeface="ヒラギノ角ゴ Pro W3"/>
              </a:rPr>
              <a:t>:  A sequence of log events may signal an attack (e.g., 1000 login attempts)</a:t>
            </a:r>
          </a:p>
          <a:p>
            <a:pPr eaLnBrk="1" hangingPunct="1">
              <a:lnSpc>
                <a:spcPct val="10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Trend/ Variance-Detection</a:t>
            </a:r>
            <a:r>
              <a:rPr lang="en-US" altLang="en-US" sz="2400">
                <a:latin typeface="Calibri" panose="020F0502020204030204" pitchFamily="34" charset="0"/>
                <a:ea typeface="ヒラギノ角ゴ Pro W3"/>
                <a:cs typeface="ヒラギノ角ゴ Pro W3"/>
              </a:rPr>
              <a:t>:  Notices changes from normal user or system behavior (e.g., login during night)</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1">
            <a:extLst>
              <a:ext uri="{FF2B5EF4-FFF2-40B4-BE49-F238E27FC236}">
                <a16:creationId xmlns:a16="http://schemas.microsoft.com/office/drawing/2014/main" id="{3F4F0AAE-9DC8-47AE-A355-176E783F69AC}"/>
              </a:ext>
            </a:extLst>
          </p:cNvPr>
          <p:cNvSpPr txBox="1">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eaLnBrk="1" hangingPunct="1">
              <a:defRPr/>
            </a:pPr>
            <a:r>
              <a:rPr lang="en-US" altLang="en-US" sz="2800" b="1" dirty="0">
                <a:solidFill>
                  <a:schemeClr val="tx1">
                    <a:lumMod val="90000"/>
                    <a:lumOff val="10000"/>
                  </a:schemeClr>
                </a:solidFill>
                <a:latin typeface="+mj-lt"/>
              </a:rPr>
              <a:t>Which business processes are of strategic importance?</a:t>
            </a:r>
          </a:p>
          <a:p>
            <a:pPr eaLnBrk="1" hangingPunct="1">
              <a:defRPr/>
            </a:pPr>
            <a:r>
              <a:rPr lang="en-US" altLang="en-US" sz="3600" b="1" dirty="0">
                <a:solidFill>
                  <a:schemeClr val="tx1">
                    <a:lumMod val="90000"/>
                    <a:lumOff val="10000"/>
                  </a:schemeClr>
                </a:solidFill>
                <a:latin typeface="+mj-lt"/>
              </a:rPr>
              <a:t>Event Damage Classification</a:t>
            </a:r>
          </a:p>
        </p:txBody>
      </p:sp>
      <p:sp>
        <p:nvSpPr>
          <p:cNvPr id="22531" name="Text Box 2">
            <a:extLst>
              <a:ext uri="{FF2B5EF4-FFF2-40B4-BE49-F238E27FC236}">
                <a16:creationId xmlns:a16="http://schemas.microsoft.com/office/drawing/2014/main" id="{1AC50EAA-5358-48EB-9C66-EE270FED9472}"/>
              </a:ext>
            </a:extLst>
          </p:cNvPr>
          <p:cNvSpPr txBox="1">
            <a:spLocks noChangeArrowheads="1"/>
          </p:cNvSpPr>
          <p:nvPr/>
        </p:nvSpPr>
        <p:spPr bwMode="auto">
          <a:xfrm>
            <a:off x="457200" y="1981200"/>
            <a:ext cx="8229600" cy="428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1pPr>
            <a:lvl2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2pPr>
            <a:lvl3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3pPr>
            <a:lvl4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4pPr>
            <a:lvl5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9pPr>
          </a:lstStyle>
          <a:p>
            <a:pPr eaLnBrk="1" hangingPunct="1">
              <a:spcBef>
                <a:spcPts val="700"/>
              </a:spcBef>
              <a:defRPr/>
            </a:pPr>
            <a:endParaRPr lang="en-US" altLang="en-US" sz="2400" dirty="0">
              <a:solidFill>
                <a:srgbClr val="000000"/>
              </a:solidFill>
              <a:cs typeface="Arial" panose="020B0604020202020204" pitchFamily="34" charset="0"/>
            </a:endParaRPr>
          </a:p>
        </p:txBody>
      </p:sp>
      <p:graphicFrame>
        <p:nvGraphicFramePr>
          <p:cNvPr id="2" name="Table 1">
            <a:extLst>
              <a:ext uri="{FF2B5EF4-FFF2-40B4-BE49-F238E27FC236}">
                <a16:creationId xmlns:a16="http://schemas.microsoft.com/office/drawing/2014/main" id="{440D1B15-80F7-409D-AC91-C9E6527CE973}"/>
              </a:ext>
            </a:extLst>
          </p:cNvPr>
          <p:cNvGraphicFramePr>
            <a:graphicFrameLocks noGrp="1"/>
          </p:cNvGraphicFramePr>
          <p:nvPr>
            <p:extLst>
              <p:ext uri="{D42A27DB-BD31-4B8C-83A1-F6EECF244321}">
                <p14:modId xmlns:p14="http://schemas.microsoft.com/office/powerpoint/2010/main" val="3136511295"/>
              </p:ext>
            </p:extLst>
          </p:nvPr>
        </p:nvGraphicFramePr>
        <p:xfrm>
          <a:off x="457200" y="1828800"/>
          <a:ext cx="8001000" cy="4753293"/>
        </p:xfrm>
        <a:graphic>
          <a:graphicData uri="http://schemas.openxmlformats.org/drawingml/2006/table">
            <a:tbl>
              <a:tblPr firstRow="1" firstCol="1" bandRow="1">
                <a:tableStyleId>{5C22544A-7EE6-4342-B048-85BDC9FD1C3A}</a:tableStyleId>
              </a:tblPr>
              <a:tblGrid>
                <a:gridCol w="5486400">
                  <a:extLst>
                    <a:ext uri="{9D8B030D-6E8A-4147-A177-3AD203B41FA5}">
                      <a16:colId xmlns:a16="http://schemas.microsoft.com/office/drawing/2014/main" val="2613925679"/>
                    </a:ext>
                  </a:extLst>
                </a:gridCol>
                <a:gridCol w="2514600">
                  <a:extLst>
                    <a:ext uri="{9D8B030D-6E8A-4147-A177-3AD203B41FA5}">
                      <a16:colId xmlns:a16="http://schemas.microsoft.com/office/drawing/2014/main" val="173782234"/>
                    </a:ext>
                  </a:extLst>
                </a:gridCol>
              </a:tblGrid>
              <a:tr h="294533">
                <a:tc>
                  <a:txBody>
                    <a:bodyPr/>
                    <a:lstStyle/>
                    <a:p>
                      <a:pPr marL="0" marR="0" algn="ctr">
                        <a:lnSpc>
                          <a:spcPct val="115000"/>
                        </a:lnSpc>
                        <a:spcBef>
                          <a:spcPts val="0"/>
                        </a:spcBef>
                        <a:spcAft>
                          <a:spcPts val="0"/>
                        </a:spcAft>
                      </a:pPr>
                      <a:r>
                        <a:rPr lang="en-US" sz="2400" dirty="0">
                          <a:effectLst/>
                        </a:rPr>
                        <a:t>Event Damage Classification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400" dirty="0">
                          <a:effectLst/>
                        </a:rPr>
                        <a:t>Actions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5650071"/>
                  </a:ext>
                </a:extLst>
              </a:tr>
              <a:tr h="920450">
                <a:tc>
                  <a:txBody>
                    <a:bodyPr/>
                    <a:lstStyle/>
                    <a:p>
                      <a:pPr marL="0" marR="0" algn="ctr">
                        <a:lnSpc>
                          <a:spcPct val="100000"/>
                        </a:lnSpc>
                        <a:spcBef>
                          <a:spcPts val="0"/>
                        </a:spcBef>
                        <a:spcAft>
                          <a:spcPts val="0"/>
                        </a:spcAft>
                      </a:pPr>
                      <a:r>
                        <a:rPr lang="en-US" sz="2800" dirty="0">
                          <a:effectLst/>
                        </a:rPr>
                        <a:t>Crisis</a:t>
                      </a:r>
                    </a:p>
                    <a:p>
                      <a:pPr marL="0" marR="0" algn="ctr">
                        <a:lnSpc>
                          <a:spcPct val="100000"/>
                        </a:lnSpc>
                        <a:spcBef>
                          <a:spcPts val="0"/>
                        </a:spcBef>
                        <a:spcAft>
                          <a:spcPts val="0"/>
                        </a:spcAft>
                      </a:pPr>
                      <a:r>
                        <a:rPr lang="en-US" sz="2000" dirty="0">
                          <a:effectLst/>
                        </a:rPr>
                        <a:t>Has a major material or financial impact on the business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800" b="1" dirty="0">
                          <a:effectLst/>
                        </a:rPr>
                        <a:t>Alert senior management (and regulatory agencies if appropriate)</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3167194"/>
                  </a:ext>
                </a:extLst>
              </a:tr>
              <a:tr h="920450">
                <a:tc>
                  <a:txBody>
                    <a:bodyPr/>
                    <a:lstStyle/>
                    <a:p>
                      <a:pPr marL="0" marR="0" algn="ctr">
                        <a:lnSpc>
                          <a:spcPct val="100000"/>
                        </a:lnSpc>
                        <a:spcBef>
                          <a:spcPts val="0"/>
                        </a:spcBef>
                        <a:spcAft>
                          <a:spcPts val="0"/>
                        </a:spcAft>
                      </a:pPr>
                      <a:r>
                        <a:rPr lang="en-US" sz="2800" dirty="0">
                          <a:effectLst/>
                        </a:rPr>
                        <a:t>Major</a:t>
                      </a:r>
                    </a:p>
                    <a:p>
                      <a:pPr marL="0" marR="0" algn="ctr">
                        <a:lnSpc>
                          <a:spcPct val="100000"/>
                        </a:lnSpc>
                        <a:spcBef>
                          <a:spcPts val="0"/>
                        </a:spcBef>
                        <a:spcAft>
                          <a:spcPts val="0"/>
                        </a:spcAft>
                      </a:pPr>
                      <a:r>
                        <a:rPr lang="en-US" sz="2000" dirty="0">
                          <a:effectLst/>
                        </a:rPr>
                        <a:t>Impacts one or more departments and may impact outside clients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800" b="1">
                          <a:effectLst/>
                        </a:rPr>
                        <a:t>Alert senior management</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37032857"/>
                  </a:ext>
                </a:extLst>
              </a:tr>
              <a:tr h="920450">
                <a:tc>
                  <a:txBody>
                    <a:bodyPr/>
                    <a:lstStyle/>
                    <a:p>
                      <a:pPr marL="0" marR="0" algn="ctr">
                        <a:lnSpc>
                          <a:spcPct val="100000"/>
                        </a:lnSpc>
                        <a:spcBef>
                          <a:spcPts val="0"/>
                        </a:spcBef>
                        <a:spcAft>
                          <a:spcPts val="0"/>
                        </a:spcAft>
                      </a:pPr>
                      <a:r>
                        <a:rPr lang="en-US" sz="2800" dirty="0">
                          <a:effectLst/>
                        </a:rPr>
                        <a:t>Minor</a:t>
                      </a:r>
                    </a:p>
                    <a:p>
                      <a:pPr marL="0" marR="0" algn="ctr">
                        <a:lnSpc>
                          <a:spcPct val="100000"/>
                        </a:lnSpc>
                        <a:spcBef>
                          <a:spcPts val="0"/>
                        </a:spcBef>
                        <a:spcAft>
                          <a:spcPts val="0"/>
                        </a:spcAft>
                      </a:pPr>
                      <a:r>
                        <a:rPr lang="en-US" sz="1800" dirty="0">
                          <a:effectLst/>
                        </a:rPr>
                        <a:t>A non-negligible event with no material or financial impact on the business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800" b="1">
                          <a:effectLst/>
                        </a:rPr>
                        <a:t>Correct and log</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21958820"/>
                  </a:ext>
                </a:extLst>
              </a:tr>
              <a:tr h="1073467">
                <a:tc>
                  <a:txBody>
                    <a:bodyPr/>
                    <a:lstStyle/>
                    <a:p>
                      <a:pPr marL="0" marR="0" algn="ctr">
                        <a:lnSpc>
                          <a:spcPct val="100000"/>
                        </a:lnSpc>
                        <a:spcBef>
                          <a:spcPts val="0"/>
                        </a:spcBef>
                        <a:spcAft>
                          <a:spcPts val="1000"/>
                        </a:spcAft>
                      </a:pPr>
                      <a:r>
                        <a:rPr lang="en-US" sz="2800" dirty="0">
                          <a:effectLst/>
                        </a:rPr>
                        <a:t>Negligible</a:t>
                      </a:r>
                    </a:p>
                    <a:p>
                      <a:pPr marL="0" marR="0" algn="ctr">
                        <a:lnSpc>
                          <a:spcPct val="100000"/>
                        </a:lnSpc>
                        <a:spcBef>
                          <a:spcPts val="0"/>
                        </a:spcBef>
                        <a:spcAft>
                          <a:spcPts val="1000"/>
                        </a:spcAft>
                      </a:pPr>
                      <a:r>
                        <a:rPr lang="en-US" sz="1800" dirty="0">
                          <a:effectLst/>
                        </a:rPr>
                        <a:t>No significant cost or damage  (e.g.,: short term operating system crash)</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800" b="1" dirty="0">
                          <a:effectLst/>
                        </a:rPr>
                        <a:t>Log</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2175786"/>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 Box 1">
            <a:extLst>
              <a:ext uri="{FF2B5EF4-FFF2-40B4-BE49-F238E27FC236}">
                <a16:creationId xmlns:a16="http://schemas.microsoft.com/office/drawing/2014/main" id="{4D724A2B-8FDD-48AA-AC82-5463D5D014DC}"/>
              </a:ext>
            </a:extLst>
          </p:cNvPr>
          <p:cNvSpPr txBox="1">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algn="ctr">
              <a:defRPr/>
            </a:pPr>
            <a:r>
              <a:rPr lang="en-US" altLang="en-US" sz="3600" b="1" dirty="0">
                <a:solidFill>
                  <a:schemeClr val="tx1">
                    <a:lumMod val="90000"/>
                    <a:lumOff val="10000"/>
                  </a:schemeClr>
                </a:solidFill>
                <a:latin typeface="+mj-lt"/>
              </a:rPr>
              <a:t>Summary of BC Security Controls</a:t>
            </a:r>
          </a:p>
        </p:txBody>
      </p:sp>
      <p:sp>
        <p:nvSpPr>
          <p:cNvPr id="72707" name="Text Box 2">
            <a:extLst>
              <a:ext uri="{FF2B5EF4-FFF2-40B4-BE49-F238E27FC236}">
                <a16:creationId xmlns:a16="http://schemas.microsoft.com/office/drawing/2014/main" id="{E0C44662-DDA0-4E51-AE53-3AA1FBCBFA91}"/>
              </a:ext>
            </a:extLst>
          </p:cNvPr>
          <p:cNvSpPr txBox="1">
            <a:spLocks noChangeArrowheads="1"/>
          </p:cNvSpPr>
          <p:nvPr/>
        </p:nvSpPr>
        <p:spPr bwMode="auto">
          <a:xfrm>
            <a:off x="457200" y="19812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DejaVu Sans"/>
                <a:cs typeface="DejaVu Sans"/>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DejaVu Sans"/>
                <a:cs typeface="DejaVu Sans"/>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DejaVu Sans"/>
                <a:cs typeface="DejaVu Sans"/>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DejaVu Sans"/>
                <a:cs typeface="DejaVu Sans"/>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DejaVu Sans"/>
                <a:cs typeface="DejaVu Sans"/>
              </a:defRPr>
            </a:lvl9pPr>
          </a:lstStyle>
          <a:p>
            <a:pPr>
              <a:spcBef>
                <a:spcPts val="800"/>
              </a:spcBef>
              <a:buSzPct val="75000"/>
              <a:buFont typeface="Wingdings" panose="05000000000000000000" pitchFamily="2" charset="2"/>
              <a:buChar char=""/>
            </a:pPr>
            <a:endParaRPr lang="en-US" altLang="en-US" sz="3200">
              <a:solidFill>
                <a:srgbClr val="000000"/>
              </a:solidFill>
            </a:endParaRPr>
          </a:p>
        </p:txBody>
      </p:sp>
      <p:sp>
        <p:nvSpPr>
          <p:cNvPr id="72708" name="Title 4">
            <a:extLst>
              <a:ext uri="{FF2B5EF4-FFF2-40B4-BE49-F238E27FC236}">
                <a16:creationId xmlns:a16="http://schemas.microsoft.com/office/drawing/2014/main" id="{1720E0BB-A969-4836-B264-E7014199CBFB}"/>
              </a:ext>
            </a:extLst>
          </p:cNvPr>
          <p:cNvSpPr>
            <a:spLocks noGrp="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 </a:t>
            </a:r>
          </a:p>
        </p:txBody>
      </p:sp>
      <p:sp>
        <p:nvSpPr>
          <p:cNvPr id="72709" name="Content Placeholder 5">
            <a:extLst>
              <a:ext uri="{FF2B5EF4-FFF2-40B4-BE49-F238E27FC236}">
                <a16:creationId xmlns:a16="http://schemas.microsoft.com/office/drawing/2014/main" id="{339A8B18-2056-40D0-B4E5-DFFAB0FEDE9A}"/>
              </a:ext>
            </a:extLst>
          </p:cNvPr>
          <p:cNvSpPr>
            <a:spLocks noGrp="1"/>
          </p:cNvSpPr>
          <p:nvPr>
            <p:ph idx="1"/>
          </p:nvPr>
        </p:nvSpPr>
        <p:spPr>
          <a:xfrm>
            <a:off x="457200" y="1905000"/>
            <a:ext cx="8228013" cy="3884613"/>
          </a:xfrm>
        </p:spPr>
        <p:txBody>
          <a:bodyPr/>
          <a:lstStyle/>
          <a:p>
            <a:pPr eaLnBrk="1" hangingPunct="1">
              <a:lnSpc>
                <a:spcPct val="100000"/>
              </a:lnSpc>
            </a:pPr>
            <a:r>
              <a:rPr lang="en-US" altLang="en-US" sz="2400" dirty="0">
                <a:solidFill>
                  <a:schemeClr val="tx1"/>
                </a:solidFill>
                <a:latin typeface="Calibri" panose="020F0502020204030204" pitchFamily="34" charset="0"/>
                <a:ea typeface="ヒラギノ角ゴ Pro W3"/>
                <a:cs typeface="ヒラギノ角ゴ Pro W3"/>
              </a:rPr>
              <a:t>Redundancy:  RAID, Storage Area Networks, fault-tolerant server, distributed processing, big data</a:t>
            </a:r>
          </a:p>
          <a:p>
            <a:pPr eaLnBrk="1" hangingPunct="1">
              <a:lnSpc>
                <a:spcPct val="100000"/>
              </a:lnSpc>
            </a:pPr>
            <a:r>
              <a:rPr lang="en-US" altLang="en-US" sz="2400" dirty="0">
                <a:solidFill>
                  <a:schemeClr val="tx1"/>
                </a:solidFill>
                <a:latin typeface="Calibri" panose="020F0502020204030204" pitchFamily="34" charset="0"/>
                <a:ea typeface="ヒラギノ角ゴ Pro W3"/>
                <a:cs typeface="ヒラギノ角ゴ Pro W3"/>
              </a:rPr>
              <a:t>Backups:  Full backup, incremental backup, differential backup</a:t>
            </a:r>
          </a:p>
          <a:p>
            <a:pPr eaLnBrk="1" hangingPunct="1">
              <a:lnSpc>
                <a:spcPct val="100000"/>
              </a:lnSpc>
            </a:pPr>
            <a:r>
              <a:rPr lang="en-US" altLang="en-US" sz="2400" dirty="0">
                <a:solidFill>
                  <a:schemeClr val="tx1"/>
                </a:solidFill>
                <a:latin typeface="Calibri" panose="020F0502020204030204" pitchFamily="34" charset="0"/>
                <a:ea typeface="ヒラギノ角ゴ Pro W3"/>
                <a:cs typeface="ヒラギノ角ゴ Pro W3"/>
              </a:rPr>
              <a:t>Networks:  Diverse routing, alternative routing</a:t>
            </a:r>
          </a:p>
          <a:p>
            <a:pPr eaLnBrk="1" hangingPunct="1">
              <a:lnSpc>
                <a:spcPct val="100000"/>
              </a:lnSpc>
            </a:pPr>
            <a:r>
              <a:rPr lang="en-US" altLang="en-US" sz="2400" dirty="0">
                <a:solidFill>
                  <a:schemeClr val="tx1"/>
                </a:solidFill>
                <a:latin typeface="Calibri" panose="020F0502020204030204" pitchFamily="34" charset="0"/>
                <a:ea typeface="ヒラギノ角ゴ Pro W3"/>
                <a:cs typeface="ヒラギノ角ゴ Pro W3"/>
              </a:rPr>
              <a:t>Alternative Site:  Mirrored site, hot site, warm site, cold site, cloud, reciprocal agreement, mobile site</a:t>
            </a:r>
          </a:p>
          <a:p>
            <a:pPr eaLnBrk="1" hangingPunct="1">
              <a:lnSpc>
                <a:spcPct val="100000"/>
              </a:lnSpc>
            </a:pPr>
            <a:r>
              <a:rPr lang="en-US" altLang="en-US" sz="2400" dirty="0">
                <a:solidFill>
                  <a:schemeClr val="tx1"/>
                </a:solidFill>
                <a:latin typeface="Calibri" panose="020F0502020204030204" pitchFamily="34" charset="0"/>
                <a:ea typeface="ヒラギノ角ゴ Pro W3"/>
                <a:cs typeface="ヒラギノ角ゴ Pro W3"/>
              </a:rPr>
              <a:t>Testing: checklist, structured walkthrough, simulation, parallel, full interruption</a:t>
            </a:r>
          </a:p>
          <a:p>
            <a:pPr eaLnBrk="1" hangingPunct="1">
              <a:lnSpc>
                <a:spcPct val="100000"/>
              </a:lnSpc>
            </a:pPr>
            <a:r>
              <a:rPr lang="en-US" altLang="en-US" sz="2400" dirty="0">
                <a:solidFill>
                  <a:schemeClr val="tx1"/>
                </a:solidFill>
                <a:latin typeface="Calibri" panose="020F0502020204030204" pitchFamily="34" charset="0"/>
                <a:ea typeface="ヒラギノ角ゴ Pro W3"/>
                <a:cs typeface="ヒラギノ角ゴ Pro W3"/>
              </a:rPr>
              <a:t>Insurance</a:t>
            </a:r>
          </a:p>
          <a:p>
            <a:pPr eaLnBrk="1" hangingPunct="1"/>
            <a:endParaRPr lang="en-US" altLang="en-US" dirty="0">
              <a:latin typeface="Calibri" panose="020F0502020204030204" pitchFamily="34" charset="0"/>
              <a:ea typeface="ヒラギノ角ゴ Pro W3"/>
              <a:cs typeface="ヒラギノ角ゴ Pro W3"/>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1">
            <a:extLst>
              <a:ext uri="{FF2B5EF4-FFF2-40B4-BE49-F238E27FC236}">
                <a16:creationId xmlns:a16="http://schemas.microsoft.com/office/drawing/2014/main" id="{D9683E25-F8A4-4F18-A771-0AB7FB212FAE}"/>
              </a:ext>
            </a:extLst>
          </p:cNvPr>
          <p:cNvSpPr txBox="1">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DejaVu Sans"/>
                <a:cs typeface="DejaVu Sans"/>
              </a:defRPr>
            </a:lvl9pPr>
          </a:lstStyle>
          <a:p>
            <a:pPr algn="ctr" eaLnBrk="1" hangingPunct="1">
              <a:defRPr/>
            </a:pPr>
            <a:r>
              <a:rPr lang="en-US" altLang="en-US" sz="3600" b="1" dirty="0">
                <a:solidFill>
                  <a:schemeClr val="tx1">
                    <a:lumMod val="90000"/>
                    <a:lumOff val="10000"/>
                  </a:schemeClr>
                </a:solidFill>
                <a:latin typeface="+mj-lt"/>
              </a:rPr>
              <a:t>Question</a:t>
            </a:r>
          </a:p>
        </p:txBody>
      </p:sp>
      <p:sp>
        <p:nvSpPr>
          <p:cNvPr id="33794" name="Text Box 2">
            <a:extLst>
              <a:ext uri="{FF2B5EF4-FFF2-40B4-BE49-F238E27FC236}">
                <a16:creationId xmlns:a16="http://schemas.microsoft.com/office/drawing/2014/main" id="{DA9120D7-867E-4E72-82B7-907396267DFD}"/>
              </a:ext>
            </a:extLst>
          </p:cNvPr>
          <p:cNvSpPr txBox="1">
            <a:spLocks noChangeArrowheads="1"/>
          </p:cNvSpPr>
          <p:nvPr/>
        </p:nvSpPr>
        <p:spPr bwMode="auto">
          <a:xfrm>
            <a:off x="457200" y="1981200"/>
            <a:ext cx="8229600" cy="449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anose="020B0604020202020204" pitchFamily="34" charset="0"/>
                <a:ea typeface="DejaVu Sans"/>
                <a:cs typeface="DejaVu Sans"/>
              </a:defRPr>
            </a:lvl1pPr>
            <a:lvl2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anose="020B0604020202020204" pitchFamily="34" charset="0"/>
                <a:ea typeface="DejaVu Sans"/>
                <a:cs typeface="DejaVu Sans"/>
              </a:defRPr>
            </a:lvl2pPr>
            <a:lvl3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anose="020B0604020202020204" pitchFamily="34" charset="0"/>
                <a:ea typeface="DejaVu Sans"/>
                <a:cs typeface="DejaVu Sans"/>
              </a:defRPr>
            </a:lvl3pPr>
            <a:lvl4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anose="020B0604020202020204" pitchFamily="34" charset="0"/>
                <a:ea typeface="DejaVu Sans"/>
                <a:cs typeface="DejaVu Sans"/>
              </a:defRPr>
            </a:lvl4pPr>
            <a:lvl5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anose="020B0604020202020204" pitchFamily="34" charset="0"/>
                <a:ea typeface="DejaVu Sans"/>
                <a:cs typeface="DejaVu Sans"/>
              </a:defRPr>
            </a:lvl9pPr>
          </a:lstStyle>
          <a:p>
            <a:pPr eaLnBrk="1" hangingPunct="1">
              <a:spcBef>
                <a:spcPts val="800"/>
              </a:spcBef>
            </a:pPr>
            <a:r>
              <a:rPr lang="en-US" altLang="en-US" sz="2400">
                <a:solidFill>
                  <a:srgbClr val="000000"/>
                </a:solidFill>
              </a:rPr>
              <a:t>    The amount of data transactions that are allowed to be lost following a computer failure (i.e., duration of orphan data) is the:</a:t>
            </a:r>
          </a:p>
          <a:p>
            <a:pPr eaLnBrk="1" hangingPunct="1">
              <a:spcBef>
                <a:spcPts val="800"/>
              </a:spcBef>
              <a:buSzPct val="75000"/>
              <a:buFont typeface="Times New Roman" panose="02020603050405020304" pitchFamily="18" charset="0"/>
              <a:buAutoNum type="arabicPeriod"/>
            </a:pPr>
            <a:r>
              <a:rPr lang="en-US" altLang="en-US" sz="2400">
                <a:solidFill>
                  <a:srgbClr val="000000"/>
                </a:solidFill>
              </a:rPr>
              <a:t>Recovery Time Objective</a:t>
            </a:r>
          </a:p>
          <a:p>
            <a:pPr eaLnBrk="1" hangingPunct="1">
              <a:spcBef>
                <a:spcPts val="800"/>
              </a:spcBef>
              <a:buSzPct val="75000"/>
              <a:buFont typeface="Times New Roman" panose="02020603050405020304" pitchFamily="18" charset="0"/>
              <a:buAutoNum type="arabicPeriod"/>
            </a:pPr>
            <a:r>
              <a:rPr lang="en-US" altLang="en-US" sz="2400">
                <a:solidFill>
                  <a:srgbClr val="000000"/>
                </a:solidFill>
              </a:rPr>
              <a:t>Recovery Point Objective</a:t>
            </a:r>
          </a:p>
          <a:p>
            <a:pPr eaLnBrk="1" hangingPunct="1">
              <a:spcBef>
                <a:spcPts val="800"/>
              </a:spcBef>
              <a:buSzPct val="75000"/>
              <a:buFont typeface="Times New Roman" panose="02020603050405020304" pitchFamily="18" charset="0"/>
              <a:buAutoNum type="arabicPeriod"/>
            </a:pPr>
            <a:r>
              <a:rPr lang="en-US" altLang="en-US" sz="2400">
                <a:solidFill>
                  <a:srgbClr val="000000"/>
                </a:solidFill>
              </a:rPr>
              <a:t>Service Delivery Objective</a:t>
            </a:r>
          </a:p>
          <a:p>
            <a:pPr eaLnBrk="1" hangingPunct="1">
              <a:spcBef>
                <a:spcPts val="800"/>
              </a:spcBef>
              <a:buSzPct val="75000"/>
              <a:buFont typeface="Times New Roman" panose="02020603050405020304" pitchFamily="18" charset="0"/>
              <a:buAutoNum type="arabicPeriod"/>
            </a:pPr>
            <a:r>
              <a:rPr lang="en-US" altLang="en-US" sz="2400">
                <a:solidFill>
                  <a:srgbClr val="000000"/>
                </a:solidFill>
              </a:rPr>
              <a:t>Maximum Tolerable Outage</a:t>
            </a:r>
          </a:p>
          <a:p>
            <a:pPr eaLnBrk="1" hangingPunct="1">
              <a:spcBef>
                <a:spcPts val="800"/>
              </a:spcBef>
              <a:buSzPct val="75000"/>
              <a:buFont typeface="Wingdings" panose="05000000000000000000" pitchFamily="2" charset="2"/>
              <a:buNone/>
            </a:pPr>
            <a:endParaRPr lang="en-US" altLang="en-US" sz="3200">
              <a:solidFill>
                <a:srgbClr val="000000"/>
              </a:solidFill>
            </a:endParaRPr>
          </a:p>
        </p:txBody>
      </p:sp>
    </p:spTree>
    <p:extLst>
      <p:ext uri="{BB962C8B-B14F-4D97-AF65-F5344CB8AC3E}">
        <p14:creationId xmlns:p14="http://schemas.microsoft.com/office/powerpoint/2010/main" val="2818046059"/>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fill="hold" nodeType="clickEffect">
                                  <p:stCondLst>
                                    <p:cond delay="0"/>
                                  </p:stCondLst>
                                  <p:childTnLst>
                                    <p:animRot by="21600000">
                                      <p:cBhvr additive="repl">
                                        <p:cTn id="6" dur="2000" fill="hold"/>
                                        <p:tgtEl>
                                          <p:spTgt spid="33794">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1">
            <a:extLst>
              <a:ext uri="{FF2B5EF4-FFF2-40B4-BE49-F238E27FC236}">
                <a16:creationId xmlns:a16="http://schemas.microsoft.com/office/drawing/2014/main" id="{E8E57EAD-9D51-4EFA-B7A4-2963255C394D}"/>
              </a:ext>
            </a:extLst>
          </p:cNvPr>
          <p:cNvSpPr txBox="1">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eaLnBrk="1" hangingPunct="1"/>
            <a:r>
              <a:rPr lang="en-US" altLang="en-US" sz="3600" b="1">
                <a:solidFill>
                  <a:srgbClr val="00376F"/>
                </a:solidFill>
                <a:latin typeface="Calibri" panose="020F0502020204030204" pitchFamily="34" charset="0"/>
              </a:rPr>
              <a:t>Question</a:t>
            </a:r>
          </a:p>
        </p:txBody>
      </p:sp>
      <p:sp>
        <p:nvSpPr>
          <p:cNvPr id="35842" name="Text Box 2">
            <a:extLst>
              <a:ext uri="{FF2B5EF4-FFF2-40B4-BE49-F238E27FC236}">
                <a16:creationId xmlns:a16="http://schemas.microsoft.com/office/drawing/2014/main" id="{641E3679-6482-4683-AE2D-5C737E13D3DB}"/>
              </a:ext>
            </a:extLst>
          </p:cNvPr>
          <p:cNvSpPr txBox="1">
            <a:spLocks noChangeArrowheads="1"/>
          </p:cNvSpPr>
          <p:nvPr/>
        </p:nvSpPr>
        <p:spPr bwMode="auto">
          <a:xfrm>
            <a:off x="457200" y="19812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608013" indent="-608013">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1pPr>
            <a:lvl2pPr>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2pPr>
            <a:lvl3pPr>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3pPr>
            <a:lvl4pPr>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4pPr>
            <a:lvl5pPr>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9pPr>
          </a:lstStyle>
          <a:p>
            <a:pPr eaLnBrk="1" hangingPunct="1">
              <a:spcBef>
                <a:spcPts val="800"/>
              </a:spcBef>
              <a:defRPr/>
            </a:pPr>
            <a:r>
              <a:rPr lang="en-US" altLang="en-US" sz="3200" dirty="0">
                <a:solidFill>
                  <a:srgbClr val="000000"/>
                </a:solidFill>
              </a:rPr>
              <a:t>     </a:t>
            </a:r>
            <a:r>
              <a:rPr lang="en-US" altLang="en-US" sz="2400" dirty="0">
                <a:solidFill>
                  <a:srgbClr val="000000"/>
                </a:solidFill>
                <a:latin typeface="+mj-lt"/>
              </a:rPr>
              <a:t>When the RTO is large, this is associated with:</a:t>
            </a:r>
          </a:p>
          <a:p>
            <a:pPr eaLnBrk="1" hangingPunct="1">
              <a:spcBef>
                <a:spcPts val="800"/>
              </a:spcBef>
              <a:buSzPct val="75000"/>
              <a:buFont typeface="Times New Roman" panose="02020603050405020304" pitchFamily="18" charset="0"/>
              <a:buAutoNum type="arabicPeriod"/>
              <a:defRPr/>
            </a:pPr>
            <a:r>
              <a:rPr lang="en-US" altLang="en-US" sz="2400" dirty="0">
                <a:solidFill>
                  <a:srgbClr val="000000"/>
                </a:solidFill>
                <a:latin typeface="+mj-lt"/>
              </a:rPr>
              <a:t>Critical applications</a:t>
            </a:r>
          </a:p>
          <a:p>
            <a:pPr eaLnBrk="1" hangingPunct="1">
              <a:spcBef>
                <a:spcPts val="800"/>
              </a:spcBef>
              <a:buSzPct val="75000"/>
              <a:buFont typeface="Times New Roman" panose="02020603050405020304" pitchFamily="18" charset="0"/>
              <a:buAutoNum type="arabicPeriod"/>
              <a:defRPr/>
            </a:pPr>
            <a:r>
              <a:rPr lang="en-US" altLang="en-US" sz="2400" dirty="0">
                <a:solidFill>
                  <a:srgbClr val="000000"/>
                </a:solidFill>
                <a:latin typeface="+mj-lt"/>
              </a:rPr>
              <a:t>A speedy alternative recovery strategy</a:t>
            </a:r>
          </a:p>
          <a:p>
            <a:pPr eaLnBrk="1" hangingPunct="1">
              <a:spcBef>
                <a:spcPts val="800"/>
              </a:spcBef>
              <a:buSzPct val="75000"/>
              <a:buFont typeface="Times New Roman" panose="02020603050405020304" pitchFamily="18" charset="0"/>
              <a:buAutoNum type="arabicPeriod"/>
              <a:defRPr/>
            </a:pPr>
            <a:r>
              <a:rPr lang="en-US" altLang="en-US" sz="2400" dirty="0">
                <a:solidFill>
                  <a:srgbClr val="000000"/>
                </a:solidFill>
                <a:latin typeface="+mj-lt"/>
              </a:rPr>
              <a:t>Sensitive or </a:t>
            </a:r>
            <a:r>
              <a:rPr lang="en-US" altLang="en-US" sz="2400" dirty="0" err="1">
                <a:solidFill>
                  <a:srgbClr val="000000"/>
                </a:solidFill>
                <a:latin typeface="+mj-lt"/>
              </a:rPr>
              <a:t>nonsensitive</a:t>
            </a:r>
            <a:r>
              <a:rPr lang="en-US" altLang="en-US" sz="2400" dirty="0">
                <a:solidFill>
                  <a:srgbClr val="000000"/>
                </a:solidFill>
                <a:latin typeface="+mj-lt"/>
              </a:rPr>
              <a:t> services</a:t>
            </a:r>
          </a:p>
          <a:p>
            <a:pPr eaLnBrk="1" hangingPunct="1">
              <a:spcBef>
                <a:spcPts val="800"/>
              </a:spcBef>
              <a:buSzPct val="75000"/>
              <a:buFont typeface="Times New Roman" panose="02020603050405020304" pitchFamily="18" charset="0"/>
              <a:buAutoNum type="arabicPeriod"/>
              <a:defRPr/>
            </a:pPr>
            <a:r>
              <a:rPr lang="en-US" altLang="en-US" sz="2400" dirty="0">
                <a:solidFill>
                  <a:srgbClr val="000000"/>
                </a:solidFill>
                <a:latin typeface="+mj-lt"/>
              </a:rPr>
              <a:t>An extensive restoration plan</a:t>
            </a:r>
          </a:p>
        </p:txBody>
      </p:sp>
    </p:spTree>
    <p:extLst>
      <p:ext uri="{BB962C8B-B14F-4D97-AF65-F5344CB8AC3E}">
        <p14:creationId xmlns:p14="http://schemas.microsoft.com/office/powerpoint/2010/main" val="858931054"/>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fill="hold" nodeType="clickEffect">
                                  <p:stCondLst>
                                    <p:cond delay="0"/>
                                  </p:stCondLst>
                                  <p:childTnLst>
                                    <p:animRot by="21600000">
                                      <p:cBhvr additive="repl">
                                        <p:cTn id="6" dur="2000" fill="hold"/>
                                        <p:tgtEl>
                                          <p:spTgt spid="35842">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1">
            <a:extLst>
              <a:ext uri="{FF2B5EF4-FFF2-40B4-BE49-F238E27FC236}">
                <a16:creationId xmlns:a16="http://schemas.microsoft.com/office/drawing/2014/main" id="{3B34A123-EF2B-4853-BFBA-1ADFDEF1938F}"/>
              </a:ext>
            </a:extLst>
          </p:cNvPr>
          <p:cNvSpPr txBox="1">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eaLnBrk="1" hangingPunct="1"/>
            <a:r>
              <a:rPr lang="en-US" altLang="en-US" sz="3600" b="1">
                <a:solidFill>
                  <a:srgbClr val="00376F"/>
                </a:solidFill>
                <a:latin typeface="Calibri" panose="020F0502020204030204" pitchFamily="34" charset="0"/>
              </a:rPr>
              <a:t>Question</a:t>
            </a:r>
          </a:p>
        </p:txBody>
      </p:sp>
      <p:sp>
        <p:nvSpPr>
          <p:cNvPr id="37890" name="Text Box 2">
            <a:extLst>
              <a:ext uri="{FF2B5EF4-FFF2-40B4-BE49-F238E27FC236}">
                <a16:creationId xmlns:a16="http://schemas.microsoft.com/office/drawing/2014/main" id="{BFAFCB95-4A18-433C-B2DE-33B07C7E99B9}"/>
              </a:ext>
            </a:extLst>
          </p:cNvPr>
          <p:cNvSpPr txBox="1">
            <a:spLocks noChangeArrowheads="1"/>
          </p:cNvSpPr>
          <p:nvPr/>
        </p:nvSpPr>
        <p:spPr bwMode="auto">
          <a:xfrm>
            <a:off x="457200" y="1981200"/>
            <a:ext cx="8229600" cy="391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608013" indent="-608013">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1pPr>
            <a:lvl2pPr>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2pPr>
            <a:lvl3pPr>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3pPr>
            <a:lvl4pPr>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4pPr>
            <a:lvl5pPr>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9pPr>
          </a:lstStyle>
          <a:p>
            <a:pPr eaLnBrk="1" hangingPunct="1">
              <a:spcBef>
                <a:spcPts val="800"/>
              </a:spcBef>
              <a:defRPr/>
            </a:pPr>
            <a:r>
              <a:rPr lang="en-US" altLang="en-US" sz="3200" dirty="0">
                <a:solidFill>
                  <a:srgbClr val="000000"/>
                </a:solidFill>
              </a:rPr>
              <a:t>     </a:t>
            </a:r>
            <a:r>
              <a:rPr lang="en-US" altLang="en-US" sz="2400" dirty="0">
                <a:solidFill>
                  <a:srgbClr val="000000"/>
                </a:solidFill>
                <a:latin typeface="+mj-lt"/>
              </a:rPr>
              <a:t>When the RPO is very short, the best solution is:</a:t>
            </a:r>
          </a:p>
          <a:p>
            <a:pPr eaLnBrk="1" hangingPunct="1">
              <a:spcBef>
                <a:spcPts val="800"/>
              </a:spcBef>
              <a:buSzPct val="75000"/>
              <a:buFont typeface="Times New Roman" panose="02020603050405020304" pitchFamily="18" charset="0"/>
              <a:buAutoNum type="arabicPeriod"/>
              <a:defRPr/>
            </a:pPr>
            <a:r>
              <a:rPr lang="en-US" altLang="en-US" sz="2400" dirty="0">
                <a:solidFill>
                  <a:srgbClr val="000000"/>
                </a:solidFill>
                <a:latin typeface="+mj-lt"/>
              </a:rPr>
              <a:t>Cold site</a:t>
            </a:r>
          </a:p>
          <a:p>
            <a:pPr eaLnBrk="1" hangingPunct="1">
              <a:spcBef>
                <a:spcPts val="800"/>
              </a:spcBef>
              <a:buSzPct val="75000"/>
              <a:buFont typeface="Times New Roman" panose="02020603050405020304" pitchFamily="18" charset="0"/>
              <a:buAutoNum type="arabicPeriod"/>
              <a:defRPr/>
            </a:pPr>
            <a:r>
              <a:rPr lang="en-US" altLang="en-US" sz="2400" dirty="0">
                <a:solidFill>
                  <a:srgbClr val="000000"/>
                </a:solidFill>
                <a:latin typeface="+mj-lt"/>
              </a:rPr>
              <a:t>Data mirroring</a:t>
            </a:r>
          </a:p>
          <a:p>
            <a:pPr eaLnBrk="1" hangingPunct="1">
              <a:spcBef>
                <a:spcPts val="800"/>
              </a:spcBef>
              <a:buSzPct val="75000"/>
              <a:buFont typeface="Times New Roman" panose="02020603050405020304" pitchFamily="18" charset="0"/>
              <a:buAutoNum type="arabicPeriod"/>
              <a:defRPr/>
            </a:pPr>
            <a:r>
              <a:rPr lang="en-US" altLang="en-US" sz="2400" dirty="0">
                <a:solidFill>
                  <a:srgbClr val="000000"/>
                </a:solidFill>
                <a:latin typeface="+mj-lt"/>
              </a:rPr>
              <a:t>A detailed and efficient Disaster Recovery Plan</a:t>
            </a:r>
          </a:p>
          <a:p>
            <a:pPr eaLnBrk="1" hangingPunct="1">
              <a:spcBef>
                <a:spcPts val="800"/>
              </a:spcBef>
              <a:buSzPct val="75000"/>
              <a:buFont typeface="Times New Roman" panose="02020603050405020304" pitchFamily="18" charset="0"/>
              <a:buAutoNum type="arabicPeriod"/>
              <a:defRPr/>
            </a:pPr>
            <a:r>
              <a:rPr lang="en-US" altLang="en-US" sz="2400" dirty="0">
                <a:solidFill>
                  <a:srgbClr val="000000"/>
                </a:solidFill>
                <a:latin typeface="+mj-lt"/>
              </a:rPr>
              <a:t>An accurate Business Continuity Plan</a:t>
            </a:r>
          </a:p>
        </p:txBody>
      </p:sp>
    </p:spTree>
    <p:extLst>
      <p:ext uri="{BB962C8B-B14F-4D97-AF65-F5344CB8AC3E}">
        <p14:creationId xmlns:p14="http://schemas.microsoft.com/office/powerpoint/2010/main" val="1916320110"/>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fill="hold" nodeType="clickEffect">
                                  <p:stCondLst>
                                    <p:cond delay="0"/>
                                  </p:stCondLst>
                                  <p:childTnLst>
                                    <p:animRot by="21600000">
                                      <p:cBhvr additive="repl">
                                        <p:cTn id="6" dur="2000" fill="hold"/>
                                        <p:tgtEl>
                                          <p:spTgt spid="37890">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ext Box 1">
            <a:extLst>
              <a:ext uri="{FF2B5EF4-FFF2-40B4-BE49-F238E27FC236}">
                <a16:creationId xmlns:a16="http://schemas.microsoft.com/office/drawing/2014/main" id="{DDF7017F-11A0-40DB-AFD0-1E77A8F9C5A4}"/>
              </a:ext>
            </a:extLst>
          </p:cNvPr>
          <p:cNvSpPr txBox="1">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eaLnBrk="1" hangingPunct="1"/>
            <a:r>
              <a:rPr lang="en-US" altLang="en-US" sz="3600" b="1">
                <a:solidFill>
                  <a:srgbClr val="00376F"/>
                </a:solidFill>
                <a:latin typeface="Calibri" panose="020F0502020204030204" pitchFamily="34" charset="0"/>
              </a:rPr>
              <a:t>Question</a:t>
            </a:r>
          </a:p>
        </p:txBody>
      </p:sp>
      <p:sp>
        <p:nvSpPr>
          <p:cNvPr id="34818" name="Text Box 2">
            <a:extLst>
              <a:ext uri="{FF2B5EF4-FFF2-40B4-BE49-F238E27FC236}">
                <a16:creationId xmlns:a16="http://schemas.microsoft.com/office/drawing/2014/main" id="{37FFD62B-399C-499A-9203-6E9A76CD8FAF}"/>
              </a:ext>
            </a:extLst>
          </p:cNvPr>
          <p:cNvSpPr txBox="1">
            <a:spLocks noChangeArrowheads="1"/>
          </p:cNvSpPr>
          <p:nvPr/>
        </p:nvSpPr>
        <p:spPr bwMode="auto">
          <a:xfrm>
            <a:off x="457200" y="19812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1pPr>
            <a:lvl2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2pPr>
            <a:lvl3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3pPr>
            <a:lvl4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4pPr>
            <a:lvl5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9pPr>
          </a:lstStyle>
          <a:p>
            <a:pPr eaLnBrk="1" hangingPunct="1">
              <a:spcBef>
                <a:spcPts val="600"/>
              </a:spcBef>
              <a:defRPr/>
            </a:pPr>
            <a:r>
              <a:rPr lang="en-US" altLang="en-US" sz="3200" dirty="0">
                <a:solidFill>
                  <a:srgbClr val="000000"/>
                </a:solidFill>
              </a:rPr>
              <a:t>   </a:t>
            </a:r>
            <a:r>
              <a:rPr lang="en-US" altLang="en-US" sz="2400" dirty="0">
                <a:solidFill>
                  <a:srgbClr val="000000"/>
                </a:solidFill>
                <a:latin typeface="+mj-lt"/>
              </a:rPr>
              <a:t>The FIRST thing that should be done when you discover an intruder has hacked into your computer system is to:</a:t>
            </a:r>
          </a:p>
          <a:p>
            <a:pPr eaLnBrk="1" hangingPunct="1">
              <a:spcBef>
                <a:spcPts val="600"/>
              </a:spcBef>
              <a:buSzPct val="75000"/>
              <a:buFont typeface="Times New Roman" panose="02020603050405020304" pitchFamily="18" charset="0"/>
              <a:buAutoNum type="arabicPeriod"/>
              <a:defRPr/>
            </a:pPr>
            <a:r>
              <a:rPr lang="en-US" altLang="en-US" sz="2400" dirty="0">
                <a:solidFill>
                  <a:srgbClr val="000000"/>
                </a:solidFill>
                <a:latin typeface="+mj-lt"/>
              </a:rPr>
              <a:t>Disconnect the computer facilities from the computer network to hopefully disconnect the attacker</a:t>
            </a:r>
          </a:p>
          <a:p>
            <a:pPr eaLnBrk="1" hangingPunct="1">
              <a:spcBef>
                <a:spcPts val="600"/>
              </a:spcBef>
              <a:buSzPct val="75000"/>
              <a:buFont typeface="Times New Roman" panose="02020603050405020304" pitchFamily="18" charset="0"/>
              <a:buAutoNum type="arabicPeriod"/>
              <a:defRPr/>
            </a:pPr>
            <a:r>
              <a:rPr lang="en-US" altLang="en-US" sz="2400" dirty="0">
                <a:solidFill>
                  <a:srgbClr val="000000"/>
                </a:solidFill>
                <a:latin typeface="+mj-lt"/>
              </a:rPr>
              <a:t>Power down the server to prevent further loss of confidentiality and data integrity. </a:t>
            </a:r>
          </a:p>
          <a:p>
            <a:pPr eaLnBrk="1" hangingPunct="1">
              <a:spcBef>
                <a:spcPts val="600"/>
              </a:spcBef>
              <a:buSzPct val="75000"/>
              <a:buFont typeface="Times New Roman" panose="02020603050405020304" pitchFamily="18" charset="0"/>
              <a:buAutoNum type="arabicPeriod"/>
              <a:defRPr/>
            </a:pPr>
            <a:r>
              <a:rPr lang="en-US" altLang="en-US" sz="2400" dirty="0">
                <a:solidFill>
                  <a:srgbClr val="000000"/>
                </a:solidFill>
                <a:latin typeface="+mj-lt"/>
              </a:rPr>
              <a:t>Call the manager.</a:t>
            </a:r>
          </a:p>
          <a:p>
            <a:pPr eaLnBrk="1" hangingPunct="1">
              <a:spcBef>
                <a:spcPts val="600"/>
              </a:spcBef>
              <a:buSzPct val="75000"/>
              <a:buFont typeface="Times New Roman" panose="02020603050405020304" pitchFamily="18" charset="0"/>
              <a:buAutoNum type="arabicPeriod"/>
              <a:defRPr/>
            </a:pPr>
            <a:r>
              <a:rPr lang="en-US" altLang="en-US" sz="2400" dirty="0">
                <a:solidFill>
                  <a:srgbClr val="000000"/>
                </a:solidFill>
                <a:latin typeface="+mj-lt"/>
              </a:rPr>
              <a:t>Follow the directions of the Incident Response Plan.</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fill="hold" nodeType="clickEffect">
                                  <p:stCondLst>
                                    <p:cond delay="0"/>
                                  </p:stCondLst>
                                  <p:childTnLst>
                                    <p:animRot by="21600000">
                                      <p:cBhvr additive="repl">
                                        <p:cTn id="6" dur="2000" fill="hold"/>
                                        <p:tgtEl>
                                          <p:spTgt spid="34818">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ext Box 1">
            <a:extLst>
              <a:ext uri="{FF2B5EF4-FFF2-40B4-BE49-F238E27FC236}">
                <a16:creationId xmlns:a16="http://schemas.microsoft.com/office/drawing/2014/main" id="{48EB1E63-189F-49B9-BFAA-A50804B3C7BE}"/>
              </a:ext>
            </a:extLst>
          </p:cNvPr>
          <p:cNvSpPr txBox="1">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eaLnBrk="1" hangingPunct="1"/>
            <a:r>
              <a:rPr lang="en-US" altLang="en-US" sz="3600" b="1">
                <a:solidFill>
                  <a:srgbClr val="00376F"/>
                </a:solidFill>
                <a:latin typeface="Calibri" panose="020F0502020204030204" pitchFamily="34" charset="0"/>
              </a:rPr>
              <a:t>Question</a:t>
            </a:r>
          </a:p>
        </p:txBody>
      </p:sp>
      <p:sp>
        <p:nvSpPr>
          <p:cNvPr id="36866" name="Text Box 2">
            <a:extLst>
              <a:ext uri="{FF2B5EF4-FFF2-40B4-BE49-F238E27FC236}">
                <a16:creationId xmlns:a16="http://schemas.microsoft.com/office/drawing/2014/main" id="{83098EE0-5F38-4981-85F6-6B77009F5110}"/>
              </a:ext>
            </a:extLst>
          </p:cNvPr>
          <p:cNvSpPr txBox="1">
            <a:spLocks noChangeArrowheads="1"/>
          </p:cNvSpPr>
          <p:nvPr/>
        </p:nvSpPr>
        <p:spPr bwMode="auto">
          <a:xfrm>
            <a:off x="457200" y="1981200"/>
            <a:ext cx="8229600" cy="444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608013" indent="-608013">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1pPr>
            <a:lvl2pPr>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2pPr>
            <a:lvl3pPr>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3pPr>
            <a:lvl4pPr>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4pPr>
            <a:lvl5pPr>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9pPr>
          </a:lstStyle>
          <a:p>
            <a:pPr eaLnBrk="1" hangingPunct="1">
              <a:lnSpc>
                <a:spcPct val="90000"/>
              </a:lnSpc>
              <a:spcBef>
                <a:spcPts val="800"/>
              </a:spcBef>
              <a:defRPr/>
            </a:pPr>
            <a:r>
              <a:rPr lang="en-US" altLang="en-US" sz="3200" dirty="0">
                <a:solidFill>
                  <a:srgbClr val="000000"/>
                </a:solidFill>
              </a:rPr>
              <a:t>     </a:t>
            </a:r>
            <a:r>
              <a:rPr lang="en-US" altLang="en-US" sz="2400" dirty="0">
                <a:solidFill>
                  <a:srgbClr val="000000"/>
                </a:solidFill>
                <a:latin typeface="+mj-lt"/>
              </a:rPr>
              <a:t>During an audit of the business continuity plan, the finding of MOST concern is:</a:t>
            </a:r>
          </a:p>
          <a:p>
            <a:pPr eaLnBrk="1" hangingPunct="1">
              <a:lnSpc>
                <a:spcPct val="90000"/>
              </a:lnSpc>
              <a:spcBef>
                <a:spcPts val="800"/>
              </a:spcBef>
              <a:buSzPct val="75000"/>
              <a:buFont typeface="Times New Roman" panose="02020603050405020304" pitchFamily="18" charset="0"/>
              <a:buAutoNum type="arabicPeriod"/>
              <a:defRPr/>
            </a:pPr>
            <a:r>
              <a:rPr lang="en-US" altLang="en-US" sz="2400" dirty="0">
                <a:solidFill>
                  <a:srgbClr val="000000"/>
                </a:solidFill>
                <a:latin typeface="+mj-lt"/>
              </a:rPr>
              <a:t>The phone tree has not been double-checked in 6 months</a:t>
            </a:r>
          </a:p>
          <a:p>
            <a:pPr eaLnBrk="1" hangingPunct="1">
              <a:lnSpc>
                <a:spcPct val="90000"/>
              </a:lnSpc>
              <a:spcBef>
                <a:spcPts val="800"/>
              </a:spcBef>
              <a:buSzPct val="75000"/>
              <a:buFont typeface="Times New Roman" panose="02020603050405020304" pitchFamily="18" charset="0"/>
              <a:buAutoNum type="arabicPeriod"/>
              <a:defRPr/>
            </a:pPr>
            <a:r>
              <a:rPr lang="en-US" altLang="en-US" sz="2400" dirty="0">
                <a:solidFill>
                  <a:srgbClr val="000000"/>
                </a:solidFill>
                <a:latin typeface="+mj-lt"/>
              </a:rPr>
              <a:t>The Business Impact Analysis has not been updated this year</a:t>
            </a:r>
          </a:p>
          <a:p>
            <a:pPr eaLnBrk="1" hangingPunct="1">
              <a:lnSpc>
                <a:spcPct val="90000"/>
              </a:lnSpc>
              <a:spcBef>
                <a:spcPts val="800"/>
              </a:spcBef>
              <a:buSzPct val="75000"/>
              <a:buFont typeface="Times New Roman" panose="02020603050405020304" pitchFamily="18" charset="0"/>
              <a:buAutoNum type="arabicPeriod"/>
              <a:defRPr/>
            </a:pPr>
            <a:r>
              <a:rPr lang="en-US" altLang="en-US" sz="2400" dirty="0">
                <a:solidFill>
                  <a:srgbClr val="000000"/>
                </a:solidFill>
                <a:latin typeface="+mj-lt"/>
              </a:rPr>
              <a:t>A test of the backup-recovery system is not performed regularly</a:t>
            </a:r>
          </a:p>
          <a:p>
            <a:pPr eaLnBrk="1" hangingPunct="1">
              <a:lnSpc>
                <a:spcPct val="90000"/>
              </a:lnSpc>
              <a:spcBef>
                <a:spcPts val="800"/>
              </a:spcBef>
              <a:buSzPct val="75000"/>
              <a:buFont typeface="Times New Roman" panose="02020603050405020304" pitchFamily="18" charset="0"/>
              <a:buAutoNum type="arabicPeriod"/>
              <a:defRPr/>
            </a:pPr>
            <a:r>
              <a:rPr lang="en-US" altLang="en-US" sz="2400" dirty="0">
                <a:solidFill>
                  <a:srgbClr val="000000"/>
                </a:solidFill>
                <a:latin typeface="+mj-lt"/>
              </a:rPr>
              <a:t>The backup library site lacks a UPS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fill="hold" nodeType="clickEffect">
                                  <p:stCondLst>
                                    <p:cond delay="0"/>
                                  </p:stCondLst>
                                  <p:childTnLst>
                                    <p:animRot by="21600000">
                                      <p:cBhvr additive="repl">
                                        <p:cTn id="6" dur="2000" fill="hold"/>
                                        <p:tgtEl>
                                          <p:spTgt spid="36866">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ext Box 1">
            <a:extLst>
              <a:ext uri="{FF2B5EF4-FFF2-40B4-BE49-F238E27FC236}">
                <a16:creationId xmlns:a16="http://schemas.microsoft.com/office/drawing/2014/main" id="{BA6B6648-4B6D-43E2-87DC-2542BC785A5F}"/>
              </a:ext>
            </a:extLst>
          </p:cNvPr>
          <p:cNvSpPr txBox="1">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eaLnBrk="1" hangingPunct="1"/>
            <a:r>
              <a:rPr lang="en-US" altLang="en-US" sz="3600" b="1">
                <a:solidFill>
                  <a:srgbClr val="00376F"/>
                </a:solidFill>
                <a:latin typeface="Calibri" panose="020F0502020204030204" pitchFamily="34" charset="0"/>
              </a:rPr>
              <a:t>Question</a:t>
            </a:r>
          </a:p>
        </p:txBody>
      </p:sp>
      <p:sp>
        <p:nvSpPr>
          <p:cNvPr id="38914" name="Text Box 2">
            <a:extLst>
              <a:ext uri="{FF2B5EF4-FFF2-40B4-BE49-F238E27FC236}">
                <a16:creationId xmlns:a16="http://schemas.microsoft.com/office/drawing/2014/main" id="{B95BCA72-9EAB-46B1-B9BE-CF2A02D48574}"/>
              </a:ext>
            </a:extLst>
          </p:cNvPr>
          <p:cNvSpPr txBox="1">
            <a:spLocks noChangeArrowheads="1"/>
          </p:cNvSpPr>
          <p:nvPr/>
        </p:nvSpPr>
        <p:spPr bwMode="auto">
          <a:xfrm>
            <a:off x="457200" y="19812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608013" indent="-608013">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1pPr>
            <a:lvl2pPr>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2pPr>
            <a:lvl3pPr>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3pPr>
            <a:lvl4pPr>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4pPr>
            <a:lvl5pPr>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1179513" algn="l"/>
                <a:tab pos="2093913" algn="l"/>
                <a:tab pos="3008313" algn="l"/>
                <a:tab pos="3922713" algn="l"/>
                <a:tab pos="4837113" algn="l"/>
                <a:tab pos="5751513" algn="l"/>
                <a:tab pos="6665913" algn="l"/>
                <a:tab pos="7580313" algn="l"/>
                <a:tab pos="8494713" algn="l"/>
                <a:tab pos="9409113" algn="l"/>
                <a:tab pos="10323513" algn="l"/>
              </a:tabLst>
              <a:defRPr>
                <a:solidFill>
                  <a:schemeClr val="bg1"/>
                </a:solidFill>
                <a:latin typeface="Arial" pitchFamily="34" charset="0"/>
                <a:ea typeface="DejaVu Sans"/>
                <a:cs typeface="DejaVu Sans"/>
              </a:defRPr>
            </a:lvl9pPr>
          </a:lstStyle>
          <a:p>
            <a:pPr eaLnBrk="1" hangingPunct="1">
              <a:spcBef>
                <a:spcPts val="800"/>
              </a:spcBef>
              <a:defRPr/>
            </a:pPr>
            <a:r>
              <a:rPr lang="en-US" altLang="en-US" sz="2400" dirty="0">
                <a:solidFill>
                  <a:srgbClr val="000000"/>
                </a:solidFill>
                <a:latin typeface="+mj-lt"/>
              </a:rPr>
              <a:t>The first BCP test is the:</a:t>
            </a:r>
          </a:p>
          <a:p>
            <a:pPr eaLnBrk="1" hangingPunct="1">
              <a:spcBef>
                <a:spcPts val="800"/>
              </a:spcBef>
              <a:buSzPct val="75000"/>
              <a:buFont typeface="Times New Roman" panose="02020603050405020304" pitchFamily="18" charset="0"/>
              <a:buAutoNum type="arabicPeriod"/>
              <a:defRPr/>
            </a:pPr>
            <a:r>
              <a:rPr lang="en-US" altLang="en-US" sz="2400" dirty="0">
                <a:solidFill>
                  <a:srgbClr val="000000"/>
                </a:solidFill>
                <a:latin typeface="+mj-lt"/>
              </a:rPr>
              <a:t>Fully operational test</a:t>
            </a:r>
          </a:p>
          <a:p>
            <a:pPr eaLnBrk="1" hangingPunct="1">
              <a:spcBef>
                <a:spcPts val="800"/>
              </a:spcBef>
              <a:buSzPct val="75000"/>
              <a:buFont typeface="Times New Roman" panose="02020603050405020304" pitchFamily="18" charset="0"/>
              <a:buAutoNum type="arabicPeriod"/>
              <a:defRPr/>
            </a:pPr>
            <a:r>
              <a:rPr lang="en-US" altLang="en-US" sz="2400" dirty="0">
                <a:solidFill>
                  <a:srgbClr val="000000"/>
                </a:solidFill>
                <a:latin typeface="+mj-lt"/>
              </a:rPr>
              <a:t>Preparedness test</a:t>
            </a:r>
          </a:p>
          <a:p>
            <a:pPr eaLnBrk="1" hangingPunct="1">
              <a:spcBef>
                <a:spcPts val="800"/>
              </a:spcBef>
              <a:buSzPct val="75000"/>
              <a:buFont typeface="Times New Roman" panose="02020603050405020304" pitchFamily="18" charset="0"/>
              <a:buAutoNum type="arabicPeriod"/>
              <a:defRPr/>
            </a:pPr>
            <a:r>
              <a:rPr lang="en-US" altLang="en-US" sz="2400" dirty="0">
                <a:solidFill>
                  <a:srgbClr val="000000"/>
                </a:solidFill>
                <a:latin typeface="+mj-lt"/>
              </a:rPr>
              <a:t>Security test</a:t>
            </a:r>
          </a:p>
          <a:p>
            <a:pPr eaLnBrk="1" hangingPunct="1">
              <a:spcBef>
                <a:spcPts val="800"/>
              </a:spcBef>
              <a:buSzPct val="75000"/>
              <a:buFont typeface="Times New Roman" panose="02020603050405020304" pitchFamily="18" charset="0"/>
              <a:buAutoNum type="arabicPeriod"/>
              <a:defRPr/>
            </a:pPr>
            <a:r>
              <a:rPr lang="en-US" altLang="en-US" sz="2400" dirty="0">
                <a:solidFill>
                  <a:srgbClr val="000000"/>
                </a:solidFill>
                <a:latin typeface="+mj-lt"/>
              </a:rPr>
              <a:t>Desk-based paper test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fill="hold" nodeType="clickEffect">
                                  <p:stCondLst>
                                    <p:cond delay="0"/>
                                  </p:stCondLst>
                                  <p:childTnLst>
                                    <p:animRot by="21600000">
                                      <p:cBhvr additive="repl">
                                        <p:cTn id="6" dur="2000" fill="hold"/>
                                        <p:tgtEl>
                                          <p:spTgt spid="38914">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ext Box 1">
            <a:extLst>
              <a:ext uri="{FF2B5EF4-FFF2-40B4-BE49-F238E27FC236}">
                <a16:creationId xmlns:a16="http://schemas.microsoft.com/office/drawing/2014/main" id="{7C7F8E4F-106A-43B7-92EF-20BEAC5E2632}"/>
              </a:ext>
            </a:extLst>
          </p:cNvPr>
          <p:cNvSpPr txBox="1">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eaLnBrk="1" hangingPunct="1"/>
            <a:r>
              <a:rPr lang="en-US" altLang="en-US" sz="3600" b="1">
                <a:solidFill>
                  <a:srgbClr val="00376F"/>
                </a:solidFill>
                <a:latin typeface="Calibri" panose="020F0502020204030204" pitchFamily="34" charset="0"/>
              </a:rPr>
              <a:t>Question</a:t>
            </a:r>
          </a:p>
        </p:txBody>
      </p:sp>
      <p:sp>
        <p:nvSpPr>
          <p:cNvPr id="39938" name="Text Box 2">
            <a:extLst>
              <a:ext uri="{FF2B5EF4-FFF2-40B4-BE49-F238E27FC236}">
                <a16:creationId xmlns:a16="http://schemas.microsoft.com/office/drawing/2014/main" id="{A2161683-DE93-45A9-86BD-4333B05C975F}"/>
              </a:ext>
            </a:extLst>
          </p:cNvPr>
          <p:cNvSpPr txBox="1">
            <a:spLocks noChangeArrowheads="1"/>
          </p:cNvSpPr>
          <p:nvPr/>
        </p:nvSpPr>
        <p:spPr bwMode="auto">
          <a:xfrm>
            <a:off x="457200" y="1981200"/>
            <a:ext cx="8229600" cy="449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1pPr>
            <a:lvl2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2pPr>
            <a:lvl3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3pPr>
            <a:lvl4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4pPr>
            <a:lvl5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9pPr>
          </a:lstStyle>
          <a:p>
            <a:pPr eaLnBrk="1" hangingPunct="1">
              <a:spcBef>
                <a:spcPts val="800"/>
              </a:spcBef>
              <a:defRPr/>
            </a:pPr>
            <a:r>
              <a:rPr lang="en-US" altLang="en-US" sz="3200" dirty="0">
                <a:solidFill>
                  <a:srgbClr val="000000"/>
                </a:solidFill>
              </a:rPr>
              <a:t>   </a:t>
            </a:r>
            <a:r>
              <a:rPr lang="en-US" altLang="en-US" sz="2400" dirty="0">
                <a:solidFill>
                  <a:srgbClr val="000000"/>
                </a:solidFill>
                <a:latin typeface="+mj-lt"/>
              </a:rPr>
              <a:t>When a disaster occurs, the highest priority is:</a:t>
            </a:r>
          </a:p>
          <a:p>
            <a:pPr eaLnBrk="1" hangingPunct="1">
              <a:spcBef>
                <a:spcPts val="800"/>
              </a:spcBef>
              <a:buSzPct val="75000"/>
              <a:buFont typeface="Times New Roman" panose="02020603050405020304" pitchFamily="18" charset="0"/>
              <a:buAutoNum type="arabicPeriod"/>
              <a:defRPr/>
            </a:pPr>
            <a:r>
              <a:rPr lang="en-US" altLang="en-US" sz="2400" dirty="0">
                <a:solidFill>
                  <a:srgbClr val="000000"/>
                </a:solidFill>
                <a:latin typeface="+mj-lt"/>
              </a:rPr>
              <a:t>Ensuring everyone is safe</a:t>
            </a:r>
          </a:p>
          <a:p>
            <a:pPr eaLnBrk="1" hangingPunct="1">
              <a:spcBef>
                <a:spcPts val="800"/>
              </a:spcBef>
              <a:buSzPct val="75000"/>
              <a:buFont typeface="Times New Roman" panose="02020603050405020304" pitchFamily="18" charset="0"/>
              <a:buAutoNum type="arabicPeriod"/>
              <a:defRPr/>
            </a:pPr>
            <a:r>
              <a:rPr lang="en-US" altLang="en-US" sz="2400" dirty="0">
                <a:solidFill>
                  <a:srgbClr val="000000"/>
                </a:solidFill>
                <a:latin typeface="+mj-lt"/>
              </a:rPr>
              <a:t>Minimizing data loss by saving important data</a:t>
            </a:r>
          </a:p>
          <a:p>
            <a:pPr eaLnBrk="1" hangingPunct="1">
              <a:spcBef>
                <a:spcPts val="800"/>
              </a:spcBef>
              <a:buSzPct val="75000"/>
              <a:buFont typeface="Times New Roman" panose="02020603050405020304" pitchFamily="18" charset="0"/>
              <a:buAutoNum type="arabicPeriod"/>
              <a:defRPr/>
            </a:pPr>
            <a:r>
              <a:rPr lang="en-US" altLang="en-US" sz="2400" dirty="0">
                <a:solidFill>
                  <a:srgbClr val="000000"/>
                </a:solidFill>
                <a:latin typeface="+mj-lt"/>
              </a:rPr>
              <a:t>Recovery of backup tapes</a:t>
            </a:r>
          </a:p>
          <a:p>
            <a:pPr eaLnBrk="1" hangingPunct="1">
              <a:spcBef>
                <a:spcPts val="800"/>
              </a:spcBef>
              <a:buSzPct val="75000"/>
              <a:buFont typeface="Times New Roman" panose="02020603050405020304" pitchFamily="18" charset="0"/>
              <a:buAutoNum type="arabicPeriod"/>
              <a:defRPr/>
            </a:pPr>
            <a:r>
              <a:rPr lang="en-US" altLang="en-US" sz="2400" dirty="0">
                <a:solidFill>
                  <a:srgbClr val="000000"/>
                </a:solidFill>
                <a:latin typeface="+mj-lt"/>
              </a:rPr>
              <a:t>Calling a manager</a:t>
            </a:r>
          </a:p>
          <a:p>
            <a:pPr eaLnBrk="1" hangingPunct="1">
              <a:spcBef>
                <a:spcPts val="800"/>
              </a:spcBef>
              <a:buSzPct val="75000"/>
              <a:buFont typeface="Wingdings" pitchFamily="2" charset="2"/>
              <a:buNone/>
              <a:defRPr/>
            </a:pPr>
            <a:endParaRPr lang="en-US" altLang="en-US" sz="3200" dirty="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fill="hold" nodeType="clickEffect">
                                  <p:stCondLst>
                                    <p:cond delay="0"/>
                                  </p:stCondLst>
                                  <p:childTnLst>
                                    <p:animRot by="21600000">
                                      <p:cBhvr additive="repl">
                                        <p:cTn id="6" dur="2000" fill="hold"/>
                                        <p:tgtEl>
                                          <p:spTgt spid="39938">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ext Box 1">
            <a:extLst>
              <a:ext uri="{FF2B5EF4-FFF2-40B4-BE49-F238E27FC236}">
                <a16:creationId xmlns:a16="http://schemas.microsoft.com/office/drawing/2014/main" id="{9D0D1821-6DCD-41ED-9E3A-CB3833777A37}"/>
              </a:ext>
            </a:extLst>
          </p:cNvPr>
          <p:cNvSpPr txBox="1">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eaLnBrk="1" hangingPunct="1"/>
            <a:r>
              <a:rPr lang="en-US" altLang="en-US" sz="3600" b="1">
                <a:solidFill>
                  <a:srgbClr val="00376F"/>
                </a:solidFill>
                <a:latin typeface="Calibri" panose="020F0502020204030204" pitchFamily="34" charset="0"/>
              </a:rPr>
              <a:t>Question</a:t>
            </a:r>
          </a:p>
        </p:txBody>
      </p:sp>
      <p:sp>
        <p:nvSpPr>
          <p:cNvPr id="40962" name="Text Box 2">
            <a:extLst>
              <a:ext uri="{FF2B5EF4-FFF2-40B4-BE49-F238E27FC236}">
                <a16:creationId xmlns:a16="http://schemas.microsoft.com/office/drawing/2014/main" id="{DC21D6EB-0D6F-42B2-94A4-D00C78897CE9}"/>
              </a:ext>
            </a:extLst>
          </p:cNvPr>
          <p:cNvSpPr txBox="1">
            <a:spLocks noChangeArrowheads="1"/>
          </p:cNvSpPr>
          <p:nvPr/>
        </p:nvSpPr>
        <p:spPr bwMode="auto">
          <a:xfrm>
            <a:off x="457200" y="1981200"/>
            <a:ext cx="8229600" cy="449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1pPr>
            <a:lvl2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2pPr>
            <a:lvl3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3pPr>
            <a:lvl4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4pPr>
            <a:lvl5pPr>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pitchFamily="34" charset="0"/>
                <a:ea typeface="DejaVu Sans"/>
                <a:cs typeface="DejaVu Sans"/>
              </a:defRPr>
            </a:lvl9pPr>
          </a:lstStyle>
          <a:p>
            <a:pPr eaLnBrk="1" hangingPunct="1">
              <a:spcBef>
                <a:spcPts val="800"/>
              </a:spcBef>
              <a:defRPr/>
            </a:pPr>
            <a:r>
              <a:rPr lang="en-US" altLang="en-US" sz="2400" dirty="0">
                <a:solidFill>
                  <a:srgbClr val="000000"/>
                </a:solidFill>
                <a:latin typeface="+mj-lt"/>
              </a:rPr>
              <a:t>   A documented process where one determines the most crucial IT operations from the business perspective</a:t>
            </a:r>
          </a:p>
          <a:p>
            <a:pPr eaLnBrk="1" hangingPunct="1">
              <a:spcBef>
                <a:spcPts val="800"/>
              </a:spcBef>
              <a:buSzPct val="75000"/>
              <a:buFont typeface="Times New Roman" panose="02020603050405020304" pitchFamily="18" charset="0"/>
              <a:buAutoNum type="arabicPeriod"/>
              <a:defRPr/>
            </a:pPr>
            <a:r>
              <a:rPr lang="en-US" altLang="en-US" sz="2400" dirty="0">
                <a:solidFill>
                  <a:srgbClr val="000000"/>
                </a:solidFill>
                <a:latin typeface="+mj-lt"/>
              </a:rPr>
              <a:t>Business Continuity Plan</a:t>
            </a:r>
          </a:p>
          <a:p>
            <a:pPr eaLnBrk="1" hangingPunct="1">
              <a:spcBef>
                <a:spcPts val="800"/>
              </a:spcBef>
              <a:buSzPct val="75000"/>
              <a:buFont typeface="Times New Roman" panose="02020603050405020304" pitchFamily="18" charset="0"/>
              <a:buAutoNum type="arabicPeriod"/>
              <a:defRPr/>
            </a:pPr>
            <a:r>
              <a:rPr lang="en-US" altLang="en-US" sz="2400" dirty="0">
                <a:solidFill>
                  <a:srgbClr val="000000"/>
                </a:solidFill>
                <a:latin typeface="+mj-lt"/>
              </a:rPr>
              <a:t>Disaster Recovery Plan</a:t>
            </a:r>
          </a:p>
          <a:p>
            <a:pPr eaLnBrk="1" hangingPunct="1">
              <a:spcBef>
                <a:spcPts val="800"/>
              </a:spcBef>
              <a:buSzPct val="75000"/>
              <a:buFont typeface="Times New Roman" panose="02020603050405020304" pitchFamily="18" charset="0"/>
              <a:buAutoNum type="arabicPeriod"/>
              <a:defRPr/>
            </a:pPr>
            <a:r>
              <a:rPr lang="en-US" altLang="en-US" sz="2400" dirty="0">
                <a:solidFill>
                  <a:srgbClr val="000000"/>
                </a:solidFill>
                <a:latin typeface="+mj-lt"/>
              </a:rPr>
              <a:t>Restoration Plan</a:t>
            </a:r>
          </a:p>
          <a:p>
            <a:pPr eaLnBrk="1" hangingPunct="1">
              <a:spcBef>
                <a:spcPts val="800"/>
              </a:spcBef>
              <a:buSzPct val="75000"/>
              <a:buFont typeface="Times New Roman" panose="02020603050405020304" pitchFamily="18" charset="0"/>
              <a:buAutoNum type="arabicPeriod"/>
              <a:defRPr/>
            </a:pPr>
            <a:r>
              <a:rPr lang="en-US" altLang="en-US" sz="2400" dirty="0">
                <a:solidFill>
                  <a:srgbClr val="000000"/>
                </a:solidFill>
                <a:latin typeface="+mj-lt"/>
              </a:rPr>
              <a:t>Business Impact Analysis</a:t>
            </a:r>
          </a:p>
          <a:p>
            <a:pPr eaLnBrk="1" hangingPunct="1">
              <a:spcBef>
                <a:spcPts val="800"/>
              </a:spcBef>
              <a:buSzPct val="75000"/>
              <a:buFont typeface="Wingdings" pitchFamily="2" charset="2"/>
              <a:buNone/>
              <a:defRPr/>
            </a:pPr>
            <a:endParaRPr lang="en-US" altLang="en-US" sz="3200" dirty="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fill="hold" nodeType="clickEffect">
                                  <p:stCondLst>
                                    <p:cond delay="0"/>
                                  </p:stCondLst>
                                  <p:childTnLst>
                                    <p:animRot by="21600000">
                                      <p:cBhvr additive="repl">
                                        <p:cTn id="6" dur="2000" fill="hold"/>
                                        <p:tgtEl>
                                          <p:spTgt spid="40962">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471911AE-04CE-42AC-B347-63C8E57483E8}"/>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64515" name="Rectangle 3">
            <a:extLst>
              <a:ext uri="{FF2B5EF4-FFF2-40B4-BE49-F238E27FC236}">
                <a16:creationId xmlns:a16="http://schemas.microsoft.com/office/drawing/2014/main" id="{080AAF12-0762-48DD-A77E-119B075B91A5}"/>
              </a:ext>
            </a:extLst>
          </p:cNvPr>
          <p:cNvSpPr>
            <a:spLocks noGrp="1" noChangeArrowheads="1"/>
          </p:cNvSpPr>
          <p:nvPr>
            <p:ph idx="1"/>
          </p:nvPr>
        </p:nvSpPr>
        <p:spPr/>
        <p:txBody>
          <a:bodyPr/>
          <a:lstStyle/>
          <a:p>
            <a:pPr marL="609600" indent="-609600"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    The PRIMARY goal of the Post-Test is:</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Write a report for audit purposes</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Return to normal processing</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Evaluate test effectiveness and update the response plan</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Report on test to management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64515">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3" name="Rectangle 4">
            <a:extLst>
              <a:ext uri="{FF2B5EF4-FFF2-40B4-BE49-F238E27FC236}">
                <a16:creationId xmlns:a16="http://schemas.microsoft.com/office/drawing/2014/main" id="{875A6A6A-E139-475B-BC38-439730839BAF}"/>
              </a:ext>
            </a:extLst>
          </p:cNvPr>
          <p:cNvSpPr>
            <a:spLocks noGrp="1" noChangeArrowheads="1"/>
          </p:cNvSpPr>
          <p:nvPr>
            <p:ph type="title" idx="4294967295"/>
          </p:nvPr>
        </p:nvSpPr>
        <p:spPr>
          <a:xfrm>
            <a:off x="304800" y="609600"/>
            <a:ext cx="8228013" cy="936625"/>
          </a:xfrm>
        </p:spPr>
        <p:txBody>
          <a:bodyPr lIns="91440" tIns="45720" rIns="91440" bIns="45720"/>
          <a:lstStyle/>
          <a:p>
            <a:pPr eaLnBrk="1" hangingPunct="1"/>
            <a:r>
              <a:rPr lang="en-US" altLang="en-US">
                <a:ea typeface="Calibri" panose="020F0502020204030204" pitchFamily="34" charset="0"/>
                <a:cs typeface="Lucida Sans" panose="020B0602030504020204" pitchFamily="34" charset="0"/>
              </a:rPr>
              <a:t>Determine Criticality of Business Processes</a:t>
            </a:r>
          </a:p>
        </p:txBody>
      </p:sp>
      <p:graphicFrame>
        <p:nvGraphicFramePr>
          <p:cNvPr id="2" name="Diagram 1">
            <a:extLst>
              <a:ext uri="{FF2B5EF4-FFF2-40B4-BE49-F238E27FC236}">
                <a16:creationId xmlns:a16="http://schemas.microsoft.com/office/drawing/2014/main" id="{405E47EF-F4B3-4BC4-883E-FC8B9D62177C}"/>
              </a:ext>
            </a:extLst>
          </p:cNvPr>
          <p:cNvGraphicFramePr/>
          <p:nvPr>
            <p:extLst>
              <p:ext uri="{D42A27DB-BD31-4B8C-83A1-F6EECF244321}">
                <p14:modId xmlns:p14="http://schemas.microsoft.com/office/powerpoint/2010/main" val="105448010"/>
              </p:ext>
            </p:extLst>
          </p:nvPr>
        </p:nvGraphicFramePr>
        <p:xfrm>
          <a:off x="533400" y="1970088"/>
          <a:ext cx="82296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id="{9FD14980-64B6-4B33-B598-B3E2980C2645}"/>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60419" name="Rectangle 3">
            <a:extLst>
              <a:ext uri="{FF2B5EF4-FFF2-40B4-BE49-F238E27FC236}">
                <a16:creationId xmlns:a16="http://schemas.microsoft.com/office/drawing/2014/main" id="{B101D432-2FF7-451F-A0EC-16C2F7AE39DF}"/>
              </a:ext>
            </a:extLst>
          </p:cNvPr>
          <p:cNvSpPr>
            <a:spLocks noGrp="1" noChangeArrowheads="1"/>
          </p:cNvSpPr>
          <p:nvPr>
            <p:ph idx="1"/>
          </p:nvPr>
        </p:nvSpPr>
        <p:spPr/>
        <p:txBody>
          <a:bodyPr/>
          <a:lstStyle/>
          <a:p>
            <a:pPr marL="609600" indent="-609600" eaLnBrk="1" hangingPunct="1">
              <a:lnSpc>
                <a:spcPct val="9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    A test that verifies that the alternate site successfully can process transactions is known as:</a:t>
            </a:r>
          </a:p>
          <a:p>
            <a:pPr marL="609600" indent="-609600" eaLnBrk="1" hangingPunct="1">
              <a:lnSpc>
                <a:spcPct val="9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Structured walkthrough</a:t>
            </a:r>
          </a:p>
          <a:p>
            <a:pPr marL="609600" indent="-609600" eaLnBrk="1" hangingPunct="1">
              <a:lnSpc>
                <a:spcPct val="9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Parallel test</a:t>
            </a:r>
          </a:p>
          <a:p>
            <a:pPr marL="609600" indent="-609600" eaLnBrk="1" hangingPunct="1">
              <a:lnSpc>
                <a:spcPct val="9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Simulation test</a:t>
            </a:r>
          </a:p>
          <a:p>
            <a:pPr marL="609600" indent="-609600" eaLnBrk="1" hangingPunct="1">
              <a:lnSpc>
                <a:spcPct val="9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Preparedness test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60419">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EDAFB28F-E4A9-4E29-8F3D-376B7B371CC9}"/>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136195" name="Rectangle 3">
            <a:extLst>
              <a:ext uri="{FF2B5EF4-FFF2-40B4-BE49-F238E27FC236}">
                <a16:creationId xmlns:a16="http://schemas.microsoft.com/office/drawing/2014/main" id="{6EE6C0E6-081C-42E2-B0A2-C8443261FF69}"/>
              </a:ext>
            </a:extLst>
          </p:cNvPr>
          <p:cNvSpPr>
            <a:spLocks noGrp="1" noChangeArrowheads="1"/>
          </p:cNvSpPr>
          <p:nvPr>
            <p:ph idx="1"/>
          </p:nvPr>
        </p:nvSpPr>
        <p:spPr/>
        <p:txBody>
          <a:bodyPr/>
          <a:lstStyle/>
          <a:p>
            <a:pPr marL="533400" indent="-533400" eaLnBrk="1" hangingPunct="1">
              <a:lnSpc>
                <a:spcPct val="100000"/>
              </a:lnSpc>
              <a:buFont typeface="Wingdings" panose="05000000000000000000" pitchFamily="2" charset="2"/>
              <a:buNone/>
            </a:pPr>
            <a:r>
              <a:rPr lang="en-US" altLang="en-US" sz="2800">
                <a:latin typeface="Calibri" panose="020F0502020204030204" pitchFamily="34" charset="0"/>
                <a:ea typeface="ヒラギノ角ゴ Pro W3"/>
                <a:cs typeface="ヒラギノ角ゴ Pro W3"/>
              </a:rPr>
              <a:t>    Audit trails:</a:t>
            </a:r>
          </a:p>
          <a:p>
            <a:pPr marL="533400" indent="-533400" eaLnBrk="1" hangingPunct="1">
              <a:lnSpc>
                <a:spcPct val="100000"/>
              </a:lnSpc>
              <a:buFontTx/>
              <a:buAutoNum type="arabicPeriod"/>
            </a:pPr>
            <a:r>
              <a:rPr lang="en-US" altLang="en-US" sz="2800">
                <a:latin typeface="Calibri" panose="020F0502020204030204" pitchFamily="34" charset="0"/>
                <a:ea typeface="ヒラギノ角ゴ Pro W3"/>
                <a:cs typeface="ヒラギノ角ゴ Pro W3"/>
              </a:rPr>
              <a:t>Should be modifiable only by security administrators</a:t>
            </a:r>
          </a:p>
          <a:p>
            <a:pPr marL="533400" indent="-533400" eaLnBrk="1" hangingPunct="1">
              <a:lnSpc>
                <a:spcPct val="100000"/>
              </a:lnSpc>
              <a:buFontTx/>
              <a:buAutoNum type="arabicPeriod"/>
            </a:pPr>
            <a:r>
              <a:rPr lang="en-US" altLang="en-US" sz="2800">
                <a:latin typeface="Calibri" panose="020F0502020204030204" pitchFamily="34" charset="0"/>
                <a:ea typeface="ヒラギノ角ゴ Pro W3"/>
                <a:cs typeface="ヒラギノ角ゴ Pro W3"/>
              </a:rPr>
              <a:t>Should be difficult to change (e.g., write-once)</a:t>
            </a:r>
          </a:p>
          <a:p>
            <a:pPr marL="533400" indent="-533400" eaLnBrk="1" hangingPunct="1">
              <a:lnSpc>
                <a:spcPct val="100000"/>
              </a:lnSpc>
              <a:buFontTx/>
              <a:buAutoNum type="arabicPeriod"/>
            </a:pPr>
            <a:r>
              <a:rPr lang="en-US" altLang="en-US" sz="2800">
                <a:latin typeface="Calibri" panose="020F0502020204030204" pitchFamily="34" charset="0"/>
                <a:ea typeface="ヒラギノ角ゴ Pro W3"/>
                <a:cs typeface="ヒラギノ角ゴ Pro W3"/>
              </a:rPr>
              <a:t>Should only save important logs, using log reduction</a:t>
            </a:r>
          </a:p>
          <a:p>
            <a:pPr marL="533400" indent="-533400" eaLnBrk="1" hangingPunct="1">
              <a:lnSpc>
                <a:spcPct val="100000"/>
              </a:lnSpc>
              <a:buFontTx/>
              <a:buAutoNum type="arabicPeriod"/>
            </a:pPr>
            <a:r>
              <a:rPr lang="en-US" altLang="en-US" sz="2800">
                <a:latin typeface="Calibri" panose="020F0502020204030204" pitchFamily="34" charset="0"/>
                <a:ea typeface="ヒラギノ角ゴ Pro W3"/>
                <a:cs typeface="ヒラギノ角ゴ Pro W3"/>
              </a:rPr>
              <a:t>Should avoid encryption to ensure no loss and quick access</a:t>
            </a:r>
          </a:p>
          <a:p>
            <a:pPr marL="533400" indent="-533400" eaLnBrk="1" hangingPunct="1">
              <a:buFont typeface="Wingdings" panose="05000000000000000000" pitchFamily="2" charset="2"/>
              <a:buNone/>
            </a:pPr>
            <a:r>
              <a:rPr lang="en-US" altLang="en-US" sz="2800">
                <a:latin typeface="Calibri" panose="020F0502020204030204" pitchFamily="34" charset="0"/>
                <a:ea typeface="ヒラギノ角ゴ Pro W3"/>
                <a:cs typeface="ヒラギノ角ゴ Pro W3"/>
              </a:rPr>
              <a:t>    </a:t>
            </a:r>
          </a:p>
        </p:txBody>
      </p:sp>
    </p:spTree>
    <p:extLst>
      <p:ext uri="{BB962C8B-B14F-4D97-AF65-F5344CB8AC3E}">
        <p14:creationId xmlns:p14="http://schemas.microsoft.com/office/powerpoint/2010/main" val="3382188015"/>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136195">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Content Placeholder 1">
            <a:extLst>
              <a:ext uri="{FF2B5EF4-FFF2-40B4-BE49-F238E27FC236}">
                <a16:creationId xmlns:a16="http://schemas.microsoft.com/office/drawing/2014/main" id="{8829BE12-050B-4179-A711-A8043AD765B0}"/>
              </a:ext>
            </a:extLst>
          </p:cNvPr>
          <p:cNvSpPr>
            <a:spLocks noGrp="1"/>
          </p:cNvSpPr>
          <p:nvPr>
            <p:ph idx="11"/>
          </p:nvPr>
        </p:nvSpPr>
        <p:spPr>
          <a:xfrm>
            <a:off x="522288" y="1519238"/>
            <a:ext cx="8135937" cy="4879975"/>
          </a:xfrm>
        </p:spPr>
        <p:txBody>
          <a:bodyPr/>
          <a:lstStyle/>
          <a:p>
            <a:pPr>
              <a:buFont typeface="Arial" panose="020B0604020202020204" pitchFamily="34" charset="0"/>
              <a:buNone/>
            </a:pPr>
            <a:r>
              <a:rPr lang="en-US" altLang="en-US" b="1">
                <a:latin typeface="Calibri" panose="020F0502020204030204" pitchFamily="34" charset="0"/>
                <a:ea typeface="ヒラギノ角ゴ Pro W3"/>
                <a:cs typeface="ヒラギノ角ゴ Pro W3"/>
              </a:rPr>
              <a:t>The main issue with Business Continuity is AVAILABILITY:</a:t>
            </a:r>
          </a:p>
          <a:p>
            <a:pPr>
              <a:buFont typeface="Arial" panose="020B0604020202020204" pitchFamily="34" charset="0"/>
              <a:buNone/>
            </a:pPr>
            <a:r>
              <a:rPr lang="en-US" altLang="en-US">
                <a:latin typeface="Calibri" panose="020F0502020204030204" pitchFamily="34" charset="0"/>
                <a:ea typeface="ヒラギノ角ゴ Pro W3"/>
                <a:cs typeface="ヒラギノ角ゴ Pro W3"/>
              </a:rPr>
              <a:t>How can an organization continue to operate without computers?  BIA &amp; BC</a:t>
            </a:r>
          </a:p>
          <a:p>
            <a:pPr>
              <a:buFont typeface="Arial" panose="020B0604020202020204" pitchFamily="34" charset="0"/>
              <a:buNone/>
            </a:pPr>
            <a:r>
              <a:rPr lang="en-US" altLang="en-US">
                <a:latin typeface="Calibri" panose="020F0502020204030204" pitchFamily="34" charset="0"/>
                <a:ea typeface="ヒラギノ角ゴ Pro W3"/>
                <a:cs typeface="ヒラギノ角ゴ Pro W3"/>
              </a:rPr>
              <a:t>Which services should be prioritized?  Criticality Classification</a:t>
            </a:r>
          </a:p>
          <a:p>
            <a:pPr>
              <a:buFont typeface="Arial" panose="020B0604020202020204" pitchFamily="34" charset="0"/>
              <a:buNone/>
            </a:pPr>
            <a:r>
              <a:rPr lang="en-US" altLang="en-US">
                <a:latin typeface="Calibri" panose="020F0502020204030204" pitchFamily="34" charset="0"/>
                <a:ea typeface="ヒラギノ角ゴ Pro W3"/>
                <a:cs typeface="ヒラギノ角ゴ Pro W3"/>
              </a:rPr>
              <a:t>How much time/data can we afford to lose per service?  RTO &amp; RPO</a:t>
            </a:r>
          </a:p>
          <a:p>
            <a:pPr>
              <a:buFont typeface="Arial" panose="020B0604020202020204" pitchFamily="34" charset="0"/>
              <a:buNone/>
            </a:pPr>
            <a:r>
              <a:rPr lang="en-US" altLang="en-US">
                <a:latin typeface="Calibri" panose="020F0502020204030204" pitchFamily="34" charset="0"/>
                <a:ea typeface="ヒラギノ角ゴ Pro W3"/>
                <a:cs typeface="ヒラギノ角ゴ Pro W3"/>
              </a:rPr>
              <a:t>How does IT recover?  Disaster Recovery Plan</a:t>
            </a:r>
          </a:p>
          <a:p>
            <a:pPr>
              <a:buFont typeface="Arial" panose="020B0604020202020204" pitchFamily="34" charset="0"/>
              <a:buNone/>
            </a:pPr>
            <a:endParaRPr lang="en-US" altLang="en-US">
              <a:latin typeface="Calibri" panose="020F0502020204030204" pitchFamily="34" charset="0"/>
              <a:ea typeface="ヒラギノ角ゴ Pro W3"/>
              <a:cs typeface="ヒラギノ角ゴ Pro W3"/>
            </a:endParaRPr>
          </a:p>
          <a:p>
            <a:pPr>
              <a:buFont typeface="Arial" panose="020B0604020202020204" pitchFamily="34" charset="0"/>
              <a:buNone/>
            </a:pPr>
            <a:r>
              <a:rPr lang="en-US" altLang="en-US">
                <a:latin typeface="Calibri" panose="020F0502020204030204" pitchFamily="34" charset="0"/>
                <a:ea typeface="ヒラギノ角ゴ Pro W3"/>
                <a:cs typeface="ヒラギノ角ゴ Pro W3"/>
              </a:rPr>
              <a:t>Techniques include:</a:t>
            </a:r>
          </a:p>
          <a:p>
            <a:pPr>
              <a:buFont typeface="Arial" panose="020B0604020202020204" pitchFamily="34" charset="0"/>
              <a:buNone/>
            </a:pPr>
            <a:r>
              <a:rPr lang="en-US" altLang="en-US">
                <a:latin typeface="Calibri" panose="020F0502020204030204" pitchFamily="34" charset="0"/>
                <a:ea typeface="ヒラギノ角ゴ Pro W3"/>
                <a:cs typeface="ヒラギノ角ゴ Pro W3"/>
              </a:rPr>
              <a:t>	Cloud	Recovery Sites	    Redundancy/High Availability</a:t>
            </a:r>
          </a:p>
          <a:p>
            <a:pPr>
              <a:buFont typeface="Arial" panose="020B0604020202020204" pitchFamily="34" charset="0"/>
              <a:buNone/>
            </a:pPr>
            <a:r>
              <a:rPr lang="en-US" altLang="en-US">
                <a:latin typeface="Calibri" panose="020F0502020204030204" pitchFamily="34" charset="0"/>
                <a:ea typeface="ヒラギノ角ゴ Pro W3"/>
                <a:cs typeface="ヒラギノ角ゴ Pro W3"/>
              </a:rPr>
              <a:t>	Big Data	Backup &amp; Recovery</a:t>
            </a:r>
          </a:p>
          <a:p>
            <a:pPr>
              <a:buFont typeface="Arial" panose="020B0604020202020204" pitchFamily="34" charset="0"/>
              <a:buNone/>
            </a:pPr>
            <a:endParaRPr lang="en-US" altLang="en-US">
              <a:latin typeface="Calibri" panose="020F0502020204030204" pitchFamily="34" charset="0"/>
              <a:ea typeface="ヒラギノ角ゴ Pro W3"/>
              <a:cs typeface="ヒラギノ角ゴ Pro W3"/>
            </a:endParaRPr>
          </a:p>
          <a:p>
            <a:pPr>
              <a:buFont typeface="Arial" panose="020B0604020202020204" pitchFamily="34" charset="0"/>
              <a:buNone/>
            </a:pPr>
            <a:r>
              <a:rPr lang="en-US" altLang="en-US">
                <a:latin typeface="Calibri" panose="020F0502020204030204" pitchFamily="34" charset="0"/>
                <a:ea typeface="ヒラギノ角ゴ Pro W3"/>
                <a:cs typeface="ヒラギノ角ゴ Pro W3"/>
              </a:rPr>
              <a:t>Ensuring success:</a:t>
            </a:r>
          </a:p>
          <a:p>
            <a:pPr>
              <a:buFont typeface="Arial" panose="020B0604020202020204" pitchFamily="34" charset="0"/>
              <a:buNone/>
            </a:pPr>
            <a:r>
              <a:rPr lang="en-US" altLang="en-US">
                <a:latin typeface="Calibri" panose="020F0502020204030204" pitchFamily="34" charset="0"/>
                <a:ea typeface="ヒラギノ角ゴ Pro W3"/>
                <a:cs typeface="ヒラギノ角ゴ Pro W3"/>
              </a:rPr>
              <a:t>	Planning	   Testing	    Measuring   Insurance</a:t>
            </a:r>
          </a:p>
        </p:txBody>
      </p:sp>
      <p:sp>
        <p:nvSpPr>
          <p:cNvPr id="80899" name="Title 2">
            <a:extLst>
              <a:ext uri="{FF2B5EF4-FFF2-40B4-BE49-F238E27FC236}">
                <a16:creationId xmlns:a16="http://schemas.microsoft.com/office/drawing/2014/main" id="{8DDCC2F4-9F88-4414-AB78-76CE3B7D293B}"/>
              </a:ext>
            </a:extLst>
          </p:cNvPr>
          <p:cNvSpPr>
            <a:spLocks noGrp="1"/>
          </p:cNvSpPr>
          <p:nvPr>
            <p:ph type="title"/>
          </p:nvPr>
        </p:nvSpPr>
        <p:spPr/>
        <p:txBody>
          <a:bodyPr/>
          <a:lstStyle/>
          <a:p>
            <a:r>
              <a:rPr lang="en-US" altLang="en-US">
                <a:ea typeface="Calibri" panose="020F0502020204030204" pitchFamily="34" charset="0"/>
                <a:cs typeface="Lucida Sans" panose="020B0602030504020204" pitchFamily="34" charset="0"/>
              </a:rPr>
              <a:t>Summary</a:t>
            </a:r>
          </a:p>
        </p:txBody>
      </p:sp>
    </p:spTree>
  </p:cSld>
  <p:clrMapOvr>
    <a:masterClrMapping/>
  </p:clrMapOvr>
  <p:transition spd="slow"/>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2DA7A-2CA1-4BB6-A827-FB61940E60B7}"/>
              </a:ext>
            </a:extLst>
          </p:cNvPr>
          <p:cNvSpPr>
            <a:spLocks noGrp="1"/>
          </p:cNvSpPr>
          <p:nvPr>
            <p:ph type="title"/>
          </p:nvPr>
        </p:nvSpPr>
        <p:spPr/>
        <p:txBody>
          <a:bodyPr/>
          <a:lstStyle/>
          <a:p>
            <a:pPr eaLnBrk="1" hangingPunct="1">
              <a:defRPr/>
            </a:pPr>
            <a:r>
              <a:rPr lang="en-US" dirty="0"/>
              <a:t>Health First Case Study</a:t>
            </a:r>
          </a:p>
        </p:txBody>
      </p:sp>
      <p:sp>
        <p:nvSpPr>
          <p:cNvPr id="81923" name="Text Placeholder 2">
            <a:extLst>
              <a:ext uri="{FF2B5EF4-FFF2-40B4-BE49-F238E27FC236}">
                <a16:creationId xmlns:a16="http://schemas.microsoft.com/office/drawing/2014/main" id="{3DF97718-B30F-48D6-8ED3-5573644C3A40}"/>
              </a:ext>
            </a:extLst>
          </p:cNvPr>
          <p:cNvSpPr>
            <a:spLocks noGrp="1"/>
          </p:cNvSpPr>
          <p:nvPr>
            <p:ph type="body" idx="1"/>
          </p:nvPr>
        </p:nvSpPr>
        <p:spPr>
          <a:xfrm>
            <a:off x="457200" y="5105400"/>
            <a:ext cx="7772400" cy="685800"/>
          </a:xfrm>
        </p:spPr>
        <p:txBody>
          <a:bodyPr/>
          <a:lstStyle/>
          <a:p>
            <a:pPr algn="ctr" eaLnBrk="1" hangingPunct="1"/>
            <a:r>
              <a:rPr lang="en-US" altLang="en-US">
                <a:latin typeface="Calibri" panose="020F0502020204030204" pitchFamily="34" charset="0"/>
                <a:ea typeface="ヒラギノ角ゴ Pro W3"/>
                <a:cs typeface="ヒラギノ角ゴ Pro W3"/>
              </a:rPr>
              <a:t>Business Impact Analysis &amp; Business Continuity</a:t>
            </a:r>
          </a:p>
        </p:txBody>
      </p:sp>
      <p:sp>
        <p:nvSpPr>
          <p:cNvPr id="81928" name="TextBox 19">
            <a:extLst>
              <a:ext uri="{FF2B5EF4-FFF2-40B4-BE49-F238E27FC236}">
                <a16:creationId xmlns:a16="http://schemas.microsoft.com/office/drawing/2014/main" id="{20EF80A2-F68A-4C58-AD1C-C5B208628085}"/>
              </a:ext>
            </a:extLst>
          </p:cNvPr>
          <p:cNvSpPr txBox="1">
            <a:spLocks noChangeArrowheads="1"/>
          </p:cNvSpPr>
          <p:nvPr/>
        </p:nvSpPr>
        <p:spPr bwMode="auto">
          <a:xfrm>
            <a:off x="152400" y="1295400"/>
            <a:ext cx="203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dirty="0">
                <a:solidFill>
                  <a:srgbClr val="000000"/>
                </a:solidFill>
              </a:rPr>
              <a:t>Jamie Ramon MD</a:t>
            </a:r>
          </a:p>
          <a:p>
            <a:pPr algn="ctr" eaLnBrk="1" hangingPunct="1"/>
            <a:r>
              <a:rPr lang="en-US" altLang="en-US" dirty="0">
                <a:solidFill>
                  <a:srgbClr val="000000"/>
                </a:solidFill>
              </a:rPr>
              <a:t>Doctor</a:t>
            </a:r>
          </a:p>
        </p:txBody>
      </p:sp>
      <p:sp>
        <p:nvSpPr>
          <p:cNvPr id="81929" name="TextBox 20">
            <a:extLst>
              <a:ext uri="{FF2B5EF4-FFF2-40B4-BE49-F238E27FC236}">
                <a16:creationId xmlns:a16="http://schemas.microsoft.com/office/drawing/2014/main" id="{75AC7099-8546-46B7-B172-5654262F45C1}"/>
              </a:ext>
            </a:extLst>
          </p:cNvPr>
          <p:cNvSpPr txBox="1">
            <a:spLocks noChangeArrowheads="1"/>
          </p:cNvSpPr>
          <p:nvPr/>
        </p:nvSpPr>
        <p:spPr bwMode="auto">
          <a:xfrm>
            <a:off x="2134673" y="1941513"/>
            <a:ext cx="19288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dirty="0">
                <a:solidFill>
                  <a:srgbClr val="000000"/>
                </a:solidFill>
              </a:rPr>
              <a:t>Chris Ramon RD</a:t>
            </a:r>
          </a:p>
          <a:p>
            <a:pPr algn="ctr" eaLnBrk="1" hangingPunct="1"/>
            <a:r>
              <a:rPr lang="en-US" altLang="en-US" dirty="0">
                <a:solidFill>
                  <a:srgbClr val="000000"/>
                </a:solidFill>
              </a:rPr>
              <a:t>Dietician</a:t>
            </a:r>
          </a:p>
        </p:txBody>
      </p:sp>
      <p:sp>
        <p:nvSpPr>
          <p:cNvPr id="81930" name="TextBox 21">
            <a:extLst>
              <a:ext uri="{FF2B5EF4-FFF2-40B4-BE49-F238E27FC236}">
                <a16:creationId xmlns:a16="http://schemas.microsoft.com/office/drawing/2014/main" id="{22B0674D-4AC1-4F32-B18A-71961B91C726}"/>
              </a:ext>
            </a:extLst>
          </p:cNvPr>
          <p:cNvSpPr txBox="1">
            <a:spLocks noChangeArrowheads="1"/>
          </p:cNvSpPr>
          <p:nvPr/>
        </p:nvSpPr>
        <p:spPr bwMode="auto">
          <a:xfrm>
            <a:off x="4343400" y="2573338"/>
            <a:ext cx="187801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dirty="0">
                <a:solidFill>
                  <a:srgbClr val="000000"/>
                </a:solidFill>
              </a:rPr>
              <a:t>Terry</a:t>
            </a:r>
          </a:p>
          <a:p>
            <a:pPr algn="ctr" eaLnBrk="1" hangingPunct="1"/>
            <a:r>
              <a:rPr lang="en-US" altLang="en-US" dirty="0">
                <a:solidFill>
                  <a:srgbClr val="000000"/>
                </a:solidFill>
              </a:rPr>
              <a:t>Licensed </a:t>
            </a:r>
          </a:p>
          <a:p>
            <a:pPr algn="ctr" eaLnBrk="1" hangingPunct="1"/>
            <a:r>
              <a:rPr lang="en-US" altLang="en-US" dirty="0">
                <a:solidFill>
                  <a:srgbClr val="000000"/>
                </a:solidFill>
              </a:rPr>
              <a:t>Practicing Nurse</a:t>
            </a:r>
          </a:p>
        </p:txBody>
      </p:sp>
      <p:sp>
        <p:nvSpPr>
          <p:cNvPr id="81931" name="TextBox 22">
            <a:extLst>
              <a:ext uri="{FF2B5EF4-FFF2-40B4-BE49-F238E27FC236}">
                <a16:creationId xmlns:a16="http://schemas.microsoft.com/office/drawing/2014/main" id="{76A8D733-62EA-46E4-8E89-8EC8B276E674}"/>
              </a:ext>
            </a:extLst>
          </p:cNvPr>
          <p:cNvSpPr txBox="1">
            <a:spLocks noChangeArrowheads="1"/>
          </p:cNvSpPr>
          <p:nvPr/>
        </p:nvSpPr>
        <p:spPr bwMode="auto">
          <a:xfrm>
            <a:off x="6375400" y="3352800"/>
            <a:ext cx="22621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en-US" altLang="en-US">
                <a:solidFill>
                  <a:srgbClr val="000000"/>
                </a:solidFill>
              </a:rPr>
              <a:t>Pat</a:t>
            </a:r>
          </a:p>
          <a:p>
            <a:pPr algn="ctr" eaLnBrk="1" hangingPunct="1"/>
            <a:r>
              <a:rPr lang="en-US" altLang="en-US">
                <a:solidFill>
                  <a:srgbClr val="000000"/>
                </a:solidFill>
              </a:rPr>
              <a:t>Software Consultant</a:t>
            </a:r>
          </a:p>
        </p:txBody>
      </p:sp>
    </p:spTree>
  </p:cSld>
  <p:clrMapOvr>
    <a:masterClrMapping/>
  </p:clrMapOvr>
  <p:transition spd="slow"/>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1">
            <a:extLst>
              <a:ext uri="{FF2B5EF4-FFF2-40B4-BE49-F238E27FC236}">
                <a16:creationId xmlns:a16="http://schemas.microsoft.com/office/drawing/2014/main" id="{F6C6E8EA-1CF7-4F0D-8014-77B65C198E56}"/>
              </a:ext>
            </a:extLst>
          </p:cNvPr>
          <p:cNvSpPr>
            <a:spLocks noGrp="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Step 1:  Define Threats Resulting in Business Disruption</a:t>
            </a:r>
          </a:p>
        </p:txBody>
      </p:sp>
      <p:sp>
        <p:nvSpPr>
          <p:cNvPr id="82947" name="Content Placeholder 2">
            <a:extLst>
              <a:ext uri="{FF2B5EF4-FFF2-40B4-BE49-F238E27FC236}">
                <a16:creationId xmlns:a16="http://schemas.microsoft.com/office/drawing/2014/main" id="{89D138D6-2AC4-4F6A-BD21-5D6CCC4D8CE7}"/>
              </a:ext>
            </a:extLst>
          </p:cNvPr>
          <p:cNvSpPr>
            <a:spLocks noGrp="1"/>
          </p:cNvSpPr>
          <p:nvPr>
            <p:ph sz="half" idx="1"/>
          </p:nvPr>
        </p:nvSpPr>
        <p:spPr/>
        <p:txBody>
          <a:bodyPr/>
          <a:lstStyle/>
          <a:p>
            <a:pPr eaLnBrk="1" hangingPunct="1">
              <a:lnSpc>
                <a:spcPct val="100000"/>
              </a:lnSpc>
            </a:pPr>
            <a:r>
              <a:rPr lang="en-US" altLang="en-US" sz="2400">
                <a:latin typeface="Calibri" panose="020F0502020204030204" pitchFamily="34" charset="0"/>
                <a:ea typeface="ヒラギノ角ゴ Pro W3"/>
                <a:cs typeface="ヒラギノ角ゴ Pro W3"/>
              </a:rPr>
              <a:t>Key questions:</a:t>
            </a:r>
          </a:p>
          <a:p>
            <a:pPr eaLnBrk="1" hangingPunct="1">
              <a:lnSpc>
                <a:spcPct val="100000"/>
              </a:lnSpc>
            </a:pPr>
            <a:r>
              <a:rPr lang="en-US" altLang="en-US" sz="2400">
                <a:latin typeface="Calibri" panose="020F0502020204030204" pitchFamily="34" charset="0"/>
                <a:ea typeface="ヒラギノ角ゴ Pro W3"/>
                <a:cs typeface="ヒラギノ角ゴ Pro W3"/>
              </a:rPr>
              <a:t>Which business processes are of strategic importance?</a:t>
            </a:r>
          </a:p>
          <a:p>
            <a:pPr eaLnBrk="1" hangingPunct="1">
              <a:lnSpc>
                <a:spcPct val="100000"/>
              </a:lnSpc>
            </a:pPr>
            <a:r>
              <a:rPr lang="en-US" altLang="en-US" sz="2400">
                <a:latin typeface="Calibri" panose="020F0502020204030204" pitchFamily="34" charset="0"/>
                <a:ea typeface="ヒラギノ角ゴ Pro W3"/>
                <a:cs typeface="ヒラギノ角ゴ Pro W3"/>
              </a:rPr>
              <a:t>What disasters could occur?</a:t>
            </a:r>
          </a:p>
          <a:p>
            <a:pPr eaLnBrk="1" hangingPunct="1">
              <a:lnSpc>
                <a:spcPct val="100000"/>
              </a:lnSpc>
            </a:pPr>
            <a:r>
              <a:rPr lang="en-US" altLang="en-US" sz="2400">
                <a:latin typeface="Calibri" panose="020F0502020204030204" pitchFamily="34" charset="0"/>
                <a:ea typeface="ヒラギノ角ゴ Pro W3"/>
                <a:cs typeface="ヒラギノ角ゴ Pro W3"/>
              </a:rPr>
              <a:t>What impact would they have on the organization financially? Legally? On human life?  On reputation?</a:t>
            </a:r>
          </a:p>
          <a:p>
            <a:pPr eaLnBrk="1" hangingPunct="1"/>
            <a:endParaRPr lang="en-US" altLang="en-US">
              <a:latin typeface="Calibri" panose="020F0502020204030204" pitchFamily="34" charset="0"/>
              <a:ea typeface="ヒラギノ角ゴ Pro W3"/>
              <a:cs typeface="ヒラギノ角ゴ Pro W3"/>
            </a:endParaRPr>
          </a:p>
        </p:txBody>
      </p:sp>
      <p:sp>
        <p:nvSpPr>
          <p:cNvPr id="82948" name="Content Placeholder 1">
            <a:extLst>
              <a:ext uri="{FF2B5EF4-FFF2-40B4-BE49-F238E27FC236}">
                <a16:creationId xmlns:a16="http://schemas.microsoft.com/office/drawing/2014/main" id="{9C2AE6BB-934B-4054-8079-3255E72E232B}"/>
              </a:ext>
            </a:extLst>
          </p:cNvPr>
          <p:cNvSpPr>
            <a:spLocks noGrp="1"/>
          </p:cNvSpPr>
          <p:nvPr>
            <p:ph sz="half" idx="2"/>
          </p:nvPr>
        </p:nvSpPr>
        <p:spPr>
          <a:xfrm>
            <a:off x="4646613" y="1981200"/>
            <a:ext cx="4344987" cy="3884613"/>
          </a:xfrm>
        </p:spPr>
        <p:txBody>
          <a:bodyPr/>
          <a:lstStyle/>
          <a:p>
            <a:pPr eaLnBrk="1" hangingPunct="1">
              <a:lnSpc>
                <a:spcPct val="100000"/>
              </a:lnSpc>
            </a:pPr>
            <a:r>
              <a:rPr lang="en-US" altLang="en-US" sz="2400" b="1">
                <a:latin typeface="Calibri" panose="020F0502020204030204" pitchFamily="34" charset="0"/>
                <a:ea typeface="ヒラギノ角ゴ Pro W3"/>
                <a:cs typeface="ヒラギノ角ゴ Pro W3"/>
              </a:rPr>
              <a:t>Impact Classification</a:t>
            </a:r>
          </a:p>
          <a:p>
            <a:pPr eaLnBrk="1" hangingPunct="1">
              <a:lnSpc>
                <a:spcPct val="100000"/>
              </a:lnSpc>
            </a:pPr>
            <a:r>
              <a:rPr lang="en-US" altLang="en-US" sz="2400" b="1">
                <a:latin typeface="Calibri" panose="020F0502020204030204" pitchFamily="34" charset="0"/>
                <a:ea typeface="ヒラギノ角ゴ Pro W3"/>
                <a:cs typeface="ヒラギノ角ゴ Pro W3"/>
              </a:rPr>
              <a:t>Negligible</a:t>
            </a:r>
            <a:r>
              <a:rPr lang="en-US" altLang="en-US" sz="2400">
                <a:latin typeface="Calibri" panose="020F0502020204030204" pitchFamily="34" charset="0"/>
                <a:ea typeface="ヒラギノ角ゴ Pro W3"/>
                <a:cs typeface="ヒラギノ角ゴ Pro W3"/>
              </a:rPr>
              <a:t>:  No significant cost or damage</a:t>
            </a:r>
          </a:p>
          <a:p>
            <a:pPr eaLnBrk="1" hangingPunct="1">
              <a:lnSpc>
                <a:spcPct val="100000"/>
              </a:lnSpc>
            </a:pPr>
            <a:r>
              <a:rPr lang="en-US" altLang="en-US" sz="2400" b="1">
                <a:latin typeface="Calibri" panose="020F0502020204030204" pitchFamily="34" charset="0"/>
                <a:ea typeface="ヒラギノ角ゴ Pro W3"/>
                <a:cs typeface="ヒラギノ角ゴ Pro W3"/>
              </a:rPr>
              <a:t>Minor</a:t>
            </a:r>
            <a:r>
              <a:rPr lang="en-US" altLang="en-US" sz="2400">
                <a:latin typeface="Calibri" panose="020F0502020204030204" pitchFamily="34" charset="0"/>
                <a:ea typeface="ヒラギノ角ゴ Pro W3"/>
                <a:cs typeface="ヒラギノ角ゴ Pro W3"/>
              </a:rPr>
              <a:t>: A non-negligible event with no material or financial impact on the business</a:t>
            </a:r>
          </a:p>
          <a:p>
            <a:pPr eaLnBrk="1" hangingPunct="1">
              <a:lnSpc>
                <a:spcPct val="100000"/>
              </a:lnSpc>
            </a:pPr>
            <a:r>
              <a:rPr lang="en-US" altLang="en-US" sz="2400" b="1">
                <a:latin typeface="Calibri" panose="020F0502020204030204" pitchFamily="34" charset="0"/>
                <a:ea typeface="ヒラギノ角ゴ Pro W3"/>
                <a:cs typeface="ヒラギノ角ゴ Pro W3"/>
              </a:rPr>
              <a:t>Major</a:t>
            </a:r>
            <a:r>
              <a:rPr lang="en-US" altLang="en-US" sz="2400">
                <a:latin typeface="Calibri" panose="020F0502020204030204" pitchFamily="34" charset="0"/>
                <a:ea typeface="ヒラギノ角ゴ Pro W3"/>
                <a:cs typeface="ヒラギノ角ゴ Pro W3"/>
              </a:rPr>
              <a:t>: Impacts one or more departments and may impact outside clients</a:t>
            </a:r>
          </a:p>
          <a:p>
            <a:pPr eaLnBrk="1" hangingPunct="1">
              <a:lnSpc>
                <a:spcPct val="100000"/>
              </a:lnSpc>
            </a:pPr>
            <a:r>
              <a:rPr lang="en-US" altLang="en-US" sz="2400" b="1">
                <a:latin typeface="Calibri" panose="020F0502020204030204" pitchFamily="34" charset="0"/>
                <a:ea typeface="ヒラギノ角ゴ Pro W3"/>
                <a:cs typeface="ヒラギノ角ゴ Pro W3"/>
              </a:rPr>
              <a:t>Crisis</a:t>
            </a:r>
            <a:r>
              <a:rPr lang="en-US" altLang="en-US" sz="2400">
                <a:latin typeface="Calibri" panose="020F0502020204030204" pitchFamily="34" charset="0"/>
                <a:ea typeface="ヒラギノ角ゴ Pro W3"/>
                <a:cs typeface="ヒラギノ角ゴ Pro W3"/>
              </a:rPr>
              <a:t>: Has a major financial impact on the business</a:t>
            </a:r>
          </a:p>
          <a:p>
            <a:pPr eaLnBrk="1" hangingPunct="1"/>
            <a:endParaRPr lang="en-US" altLang="en-US">
              <a:latin typeface="Calibri" panose="020F0502020204030204" pitchFamily="34" charset="0"/>
              <a:ea typeface="ヒラギノ角ゴ Pro W3"/>
              <a:cs typeface="ヒラギノ角ゴ Pro W3"/>
            </a:endParaRPr>
          </a:p>
        </p:txBody>
      </p:sp>
    </p:spTree>
  </p:cSld>
  <p:clrMapOvr>
    <a:masterClrMapping/>
  </p:clrMapOvr>
  <p:transition spd="slow"/>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a:extLst>
              <a:ext uri="{FF2B5EF4-FFF2-40B4-BE49-F238E27FC236}">
                <a16:creationId xmlns:a16="http://schemas.microsoft.com/office/drawing/2014/main" id="{CB44D0BB-8ADD-4E93-A6FE-F491A7148F3C}"/>
              </a:ext>
            </a:extLst>
          </p:cNvPr>
          <p:cNvSpPr>
            <a:spLocks noGrp="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Step 1:  Define Threats Resulting in Business Disruption</a:t>
            </a:r>
          </a:p>
        </p:txBody>
      </p:sp>
      <p:graphicFrame>
        <p:nvGraphicFramePr>
          <p:cNvPr id="6" name="Content Placeholder 5">
            <a:extLst>
              <a:ext uri="{FF2B5EF4-FFF2-40B4-BE49-F238E27FC236}">
                <a16:creationId xmlns:a16="http://schemas.microsoft.com/office/drawing/2014/main" id="{26D1E78E-5F68-42AB-85B5-FE8EBED128BD}"/>
              </a:ext>
            </a:extLst>
          </p:cNvPr>
          <p:cNvGraphicFramePr>
            <a:graphicFrameLocks noGrp="1"/>
          </p:cNvGraphicFramePr>
          <p:nvPr>
            <p:ph idx="1"/>
          </p:nvPr>
        </p:nvGraphicFramePr>
        <p:xfrm>
          <a:off x="381000" y="2209800"/>
          <a:ext cx="8305800" cy="4435475"/>
        </p:xfrm>
        <a:graphic>
          <a:graphicData uri="http://schemas.openxmlformats.org/drawingml/2006/table">
            <a:tbl>
              <a:tblPr firstRow="1" firstCol="1" lastRow="1" lastCol="1" bandRow="1" bandCol="1">
                <a:tableStyleId>{5C22544A-7EE6-4342-B048-85BDC9FD1C3A}</a:tableStyleId>
              </a:tblPr>
              <a:tblGrid>
                <a:gridCol w="27432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gridCol w="3276600">
                  <a:extLst>
                    <a:ext uri="{9D8B030D-6E8A-4147-A177-3AD203B41FA5}">
                      <a16:colId xmlns:a16="http://schemas.microsoft.com/office/drawing/2014/main" val="20002"/>
                    </a:ext>
                  </a:extLst>
                </a:gridCol>
              </a:tblGrid>
              <a:tr h="1417523">
                <a:tc>
                  <a:txBody>
                    <a:bodyPr/>
                    <a:lstStyle/>
                    <a:p>
                      <a:pPr marL="0" marR="0" algn="ctr">
                        <a:spcBef>
                          <a:spcPts val="0"/>
                        </a:spcBef>
                        <a:spcAft>
                          <a:spcPts val="600"/>
                        </a:spcAft>
                      </a:pPr>
                      <a:r>
                        <a:rPr lang="en-US" sz="2200" dirty="0">
                          <a:solidFill>
                            <a:schemeClr val="tx1">
                              <a:lumMod val="90000"/>
                              <a:lumOff val="10000"/>
                            </a:schemeClr>
                          </a:solidFill>
                          <a:effectLst/>
                          <a:latin typeface="+mj-lt"/>
                        </a:rPr>
                        <a:t>Problematic </a:t>
                      </a:r>
                    </a:p>
                    <a:p>
                      <a:pPr marL="0" marR="0" algn="ctr">
                        <a:spcBef>
                          <a:spcPts val="0"/>
                        </a:spcBef>
                        <a:spcAft>
                          <a:spcPts val="600"/>
                        </a:spcAft>
                      </a:pPr>
                      <a:r>
                        <a:rPr lang="en-US" sz="2200" dirty="0">
                          <a:solidFill>
                            <a:schemeClr val="tx1">
                              <a:lumMod val="90000"/>
                              <a:lumOff val="10000"/>
                            </a:schemeClr>
                          </a:solidFill>
                          <a:effectLst/>
                          <a:latin typeface="+mj-lt"/>
                        </a:rPr>
                        <a:t>Event or </a:t>
                      </a:r>
                    </a:p>
                    <a:p>
                      <a:pPr marL="0" marR="0" algn="ctr">
                        <a:spcBef>
                          <a:spcPts val="0"/>
                        </a:spcBef>
                        <a:spcAft>
                          <a:spcPts val="600"/>
                        </a:spcAft>
                      </a:pPr>
                      <a:r>
                        <a:rPr lang="en-US" sz="2200" dirty="0">
                          <a:solidFill>
                            <a:schemeClr val="tx1">
                              <a:lumMod val="90000"/>
                              <a:lumOff val="10000"/>
                            </a:schemeClr>
                          </a:solidFill>
                          <a:effectLst/>
                          <a:latin typeface="+mj-lt"/>
                          <a:ea typeface="+mn-ea"/>
                        </a:rPr>
                        <a:t>Incident</a:t>
                      </a:r>
                      <a:endParaRPr lang="en-US" sz="2200" dirty="0">
                        <a:solidFill>
                          <a:schemeClr val="tx1">
                            <a:lumMod val="90000"/>
                            <a:lumOff val="10000"/>
                          </a:schemeClr>
                        </a:solidFill>
                        <a:effectLst/>
                        <a:latin typeface="+mj-lt"/>
                        <a:ea typeface="Times New Roman"/>
                      </a:endParaRPr>
                    </a:p>
                  </a:txBody>
                  <a:tcPr marL="68580" marR="68580" marT="0" marB="0">
                    <a:solidFill>
                      <a:schemeClr val="accent6">
                        <a:lumMod val="40000"/>
                        <a:lumOff val="60000"/>
                      </a:schemeClr>
                    </a:solidFill>
                  </a:tcPr>
                </a:tc>
                <a:tc>
                  <a:txBody>
                    <a:bodyPr/>
                    <a:lstStyle/>
                    <a:p>
                      <a:pPr marL="0" marR="0" algn="ctr">
                        <a:spcBef>
                          <a:spcPts val="0"/>
                        </a:spcBef>
                        <a:spcAft>
                          <a:spcPts val="600"/>
                        </a:spcAft>
                      </a:pPr>
                      <a:r>
                        <a:rPr lang="en-US" sz="2200" dirty="0">
                          <a:solidFill>
                            <a:schemeClr val="tx1">
                              <a:lumMod val="90000"/>
                              <a:lumOff val="10000"/>
                            </a:schemeClr>
                          </a:solidFill>
                          <a:effectLst/>
                          <a:latin typeface="+mj-lt"/>
                        </a:rPr>
                        <a:t>Affected </a:t>
                      </a:r>
                    </a:p>
                    <a:p>
                      <a:pPr marL="0" marR="0" algn="ctr">
                        <a:spcBef>
                          <a:spcPts val="0"/>
                        </a:spcBef>
                        <a:spcAft>
                          <a:spcPts val="600"/>
                        </a:spcAft>
                      </a:pPr>
                      <a:r>
                        <a:rPr lang="en-US" sz="2200" dirty="0">
                          <a:solidFill>
                            <a:schemeClr val="tx1">
                              <a:lumMod val="90000"/>
                              <a:lumOff val="10000"/>
                            </a:schemeClr>
                          </a:solidFill>
                          <a:effectLst/>
                          <a:latin typeface="+mj-lt"/>
                        </a:rPr>
                        <a:t>Business </a:t>
                      </a:r>
                    </a:p>
                    <a:p>
                      <a:pPr marL="0" marR="0" algn="ctr">
                        <a:spcBef>
                          <a:spcPts val="0"/>
                        </a:spcBef>
                        <a:spcAft>
                          <a:spcPts val="600"/>
                        </a:spcAft>
                      </a:pPr>
                      <a:r>
                        <a:rPr lang="en-US" sz="2200" dirty="0">
                          <a:solidFill>
                            <a:schemeClr val="tx1">
                              <a:lumMod val="90000"/>
                              <a:lumOff val="10000"/>
                            </a:schemeClr>
                          </a:solidFill>
                          <a:effectLst/>
                          <a:latin typeface="+mj-lt"/>
                        </a:rPr>
                        <a:t>Process(</a:t>
                      </a:r>
                      <a:r>
                        <a:rPr lang="en-US" sz="2200" dirty="0" err="1">
                          <a:solidFill>
                            <a:schemeClr val="tx1">
                              <a:lumMod val="90000"/>
                              <a:lumOff val="10000"/>
                            </a:schemeClr>
                          </a:solidFill>
                          <a:effectLst/>
                          <a:latin typeface="+mj-lt"/>
                        </a:rPr>
                        <a:t>es</a:t>
                      </a:r>
                      <a:r>
                        <a:rPr lang="en-US" sz="2200" dirty="0">
                          <a:solidFill>
                            <a:schemeClr val="tx1">
                              <a:lumMod val="90000"/>
                              <a:lumOff val="10000"/>
                            </a:schemeClr>
                          </a:solidFill>
                          <a:effectLst/>
                          <a:latin typeface="+mj-lt"/>
                        </a:rPr>
                        <a:t>)</a:t>
                      </a:r>
                      <a:endParaRPr lang="en-US" sz="2200" dirty="0">
                        <a:solidFill>
                          <a:schemeClr val="tx1">
                            <a:lumMod val="90000"/>
                            <a:lumOff val="10000"/>
                          </a:schemeClr>
                        </a:solidFill>
                        <a:effectLst/>
                        <a:latin typeface="+mj-lt"/>
                        <a:ea typeface="Times New Roman"/>
                      </a:endParaRPr>
                    </a:p>
                  </a:txBody>
                  <a:tcPr marL="68580" marR="68580" marT="0" marB="0">
                    <a:solidFill>
                      <a:schemeClr val="accent6">
                        <a:lumMod val="40000"/>
                        <a:lumOff val="60000"/>
                      </a:schemeClr>
                    </a:solidFill>
                  </a:tcPr>
                </a:tc>
                <a:tc>
                  <a:txBody>
                    <a:bodyPr/>
                    <a:lstStyle/>
                    <a:p>
                      <a:pPr marL="0" marR="0" algn="ctr">
                        <a:spcBef>
                          <a:spcPts val="0"/>
                        </a:spcBef>
                        <a:spcAft>
                          <a:spcPts val="600"/>
                        </a:spcAft>
                      </a:pPr>
                      <a:r>
                        <a:rPr lang="en-US" sz="2200" dirty="0">
                          <a:solidFill>
                            <a:schemeClr val="tx1">
                              <a:lumMod val="90000"/>
                              <a:lumOff val="10000"/>
                            </a:schemeClr>
                          </a:solidFill>
                          <a:effectLst/>
                          <a:latin typeface="+mj-lt"/>
                        </a:rPr>
                        <a:t>Impact Classification &amp; </a:t>
                      </a:r>
                    </a:p>
                    <a:p>
                      <a:pPr marL="0" marR="0" algn="ctr">
                        <a:spcBef>
                          <a:spcPts val="0"/>
                        </a:spcBef>
                        <a:spcAft>
                          <a:spcPts val="600"/>
                        </a:spcAft>
                      </a:pPr>
                      <a:r>
                        <a:rPr lang="en-US" sz="2200" dirty="0">
                          <a:solidFill>
                            <a:schemeClr val="tx1">
                              <a:lumMod val="90000"/>
                              <a:lumOff val="10000"/>
                            </a:schemeClr>
                          </a:solidFill>
                          <a:effectLst/>
                          <a:latin typeface="+mj-lt"/>
                        </a:rPr>
                        <a:t>Effect on finances, legal liability, human life, reputation</a:t>
                      </a:r>
                      <a:endParaRPr lang="en-US" sz="2200" dirty="0">
                        <a:solidFill>
                          <a:schemeClr val="tx1">
                            <a:lumMod val="90000"/>
                            <a:lumOff val="10000"/>
                          </a:schemeClr>
                        </a:solidFill>
                        <a:effectLst/>
                        <a:latin typeface="+mj-lt"/>
                        <a:ea typeface="Times New Roman"/>
                      </a:endParaRPr>
                    </a:p>
                  </a:txBody>
                  <a:tcPr marL="68580" marR="68580" marT="0" marB="0">
                    <a:solidFill>
                      <a:schemeClr val="accent6">
                        <a:lumMod val="40000"/>
                        <a:lumOff val="60000"/>
                      </a:schemeClr>
                    </a:solidFill>
                  </a:tcPr>
                </a:tc>
                <a:extLst>
                  <a:ext uri="{0D108BD9-81ED-4DB2-BD59-A6C34878D82A}">
                    <a16:rowId xmlns:a16="http://schemas.microsoft.com/office/drawing/2014/main" val="10000"/>
                  </a:ext>
                </a:extLst>
              </a:tr>
              <a:tr h="335328">
                <a:tc>
                  <a:txBody>
                    <a:bodyPr/>
                    <a:lstStyle/>
                    <a:p>
                      <a:pPr marL="0" marR="0" algn="just">
                        <a:spcBef>
                          <a:spcPts val="0"/>
                        </a:spcBef>
                        <a:spcAft>
                          <a:spcPts val="0"/>
                        </a:spcAft>
                      </a:pPr>
                      <a:r>
                        <a:rPr lang="en-US" sz="2200" b="0" dirty="0">
                          <a:solidFill>
                            <a:schemeClr val="tx1"/>
                          </a:solidFill>
                          <a:effectLst/>
                          <a:latin typeface="+mj-lt"/>
                          <a:ea typeface="Times New Roman"/>
                          <a:cs typeface="Arial" pitchFamily="34" charset="0"/>
                        </a:rPr>
                        <a:t>Fire</a:t>
                      </a:r>
                    </a:p>
                  </a:txBody>
                  <a:tcPr marL="68580" marR="68580" marT="0" marB="0">
                    <a:solidFill>
                      <a:schemeClr val="accent6">
                        <a:lumMod val="20000"/>
                        <a:lumOff val="80000"/>
                      </a:schemeClr>
                    </a:solidFill>
                  </a:tcPr>
                </a:tc>
                <a:tc>
                  <a:txBody>
                    <a:bodyPr/>
                    <a:lstStyle/>
                    <a:p>
                      <a:pPr marL="0" marR="0" algn="just">
                        <a:spcBef>
                          <a:spcPts val="0"/>
                        </a:spcBef>
                        <a:spcAft>
                          <a:spcPts val="600"/>
                        </a:spcAft>
                      </a:pPr>
                      <a:r>
                        <a:rPr lang="en-US" sz="2200" dirty="0">
                          <a:effectLst/>
                          <a:latin typeface="+mj-lt"/>
                        </a:rPr>
                        <a:t> </a:t>
                      </a:r>
                      <a:endParaRPr lang="en-US" sz="2200" dirty="0">
                        <a:effectLst/>
                        <a:latin typeface="+mj-lt"/>
                        <a:ea typeface="Times New Roman"/>
                      </a:endParaRPr>
                    </a:p>
                  </a:txBody>
                  <a:tcPr marL="68580" marR="68580" marT="0" marB="0">
                    <a:solidFill>
                      <a:schemeClr val="accent6">
                        <a:lumMod val="20000"/>
                        <a:lumOff val="80000"/>
                      </a:schemeClr>
                    </a:solidFill>
                  </a:tcPr>
                </a:tc>
                <a:tc>
                  <a:txBody>
                    <a:bodyPr/>
                    <a:lstStyle/>
                    <a:p>
                      <a:pPr marL="0" marR="0" algn="just">
                        <a:spcBef>
                          <a:spcPts val="0"/>
                        </a:spcBef>
                        <a:spcAft>
                          <a:spcPts val="600"/>
                        </a:spcAft>
                      </a:pPr>
                      <a:r>
                        <a:rPr lang="en-US" sz="2200" dirty="0">
                          <a:effectLst/>
                          <a:latin typeface="+mj-lt"/>
                        </a:rPr>
                        <a:t> </a:t>
                      </a:r>
                      <a:endParaRPr lang="en-US" sz="2200" dirty="0">
                        <a:effectLst/>
                        <a:latin typeface="+mj-lt"/>
                        <a:ea typeface="Times New Roman"/>
                      </a:endParaRPr>
                    </a:p>
                  </a:txBody>
                  <a:tcPr marL="68580" marR="68580" marT="0" marB="0">
                    <a:solidFill>
                      <a:schemeClr val="accent6">
                        <a:lumMod val="20000"/>
                        <a:lumOff val="80000"/>
                      </a:schemeClr>
                    </a:solidFill>
                  </a:tcPr>
                </a:tc>
                <a:extLst>
                  <a:ext uri="{0D108BD9-81ED-4DB2-BD59-A6C34878D82A}">
                    <a16:rowId xmlns:a16="http://schemas.microsoft.com/office/drawing/2014/main" val="10001"/>
                  </a:ext>
                </a:extLst>
              </a:tr>
              <a:tr h="335328">
                <a:tc>
                  <a:txBody>
                    <a:bodyPr/>
                    <a:lstStyle/>
                    <a:p>
                      <a:pPr marL="0" marR="0" algn="just">
                        <a:spcBef>
                          <a:spcPts val="0"/>
                        </a:spcBef>
                        <a:spcAft>
                          <a:spcPts val="0"/>
                        </a:spcAft>
                      </a:pPr>
                      <a:r>
                        <a:rPr lang="en-US" sz="2200" b="0" dirty="0">
                          <a:solidFill>
                            <a:schemeClr val="tx1"/>
                          </a:solidFill>
                          <a:effectLst/>
                          <a:latin typeface="+mj-lt"/>
                          <a:ea typeface="Times New Roman"/>
                          <a:cs typeface="Arial" pitchFamily="34" charset="0"/>
                        </a:rPr>
                        <a:t>Hacking</a:t>
                      </a:r>
                      <a:r>
                        <a:rPr lang="en-US" sz="2200" b="0" baseline="0" dirty="0">
                          <a:solidFill>
                            <a:schemeClr val="tx1"/>
                          </a:solidFill>
                          <a:effectLst/>
                          <a:latin typeface="+mj-lt"/>
                          <a:ea typeface="Times New Roman"/>
                          <a:cs typeface="Arial" pitchFamily="34" charset="0"/>
                        </a:rPr>
                        <a:t> incident</a:t>
                      </a:r>
                      <a:endParaRPr lang="en-US" sz="2200" b="0" dirty="0">
                        <a:solidFill>
                          <a:schemeClr val="tx1"/>
                        </a:solidFill>
                        <a:effectLst/>
                        <a:latin typeface="+mj-lt"/>
                        <a:ea typeface="Times New Roman"/>
                        <a:cs typeface="Arial" pitchFamily="34" charset="0"/>
                      </a:endParaRPr>
                    </a:p>
                  </a:txBody>
                  <a:tcPr marL="68580" marR="68580" marT="0" marB="0">
                    <a:solidFill>
                      <a:schemeClr val="accent6">
                        <a:lumMod val="20000"/>
                        <a:lumOff val="80000"/>
                      </a:schemeClr>
                    </a:solidFill>
                  </a:tcPr>
                </a:tc>
                <a:tc>
                  <a:txBody>
                    <a:bodyPr/>
                    <a:lstStyle/>
                    <a:p>
                      <a:pPr marL="0" marR="0" algn="just">
                        <a:spcBef>
                          <a:spcPts val="0"/>
                        </a:spcBef>
                        <a:spcAft>
                          <a:spcPts val="600"/>
                        </a:spcAft>
                      </a:pPr>
                      <a:r>
                        <a:rPr lang="en-US" sz="2200" dirty="0">
                          <a:effectLst/>
                          <a:latin typeface="+mj-lt"/>
                        </a:rPr>
                        <a:t> </a:t>
                      </a:r>
                      <a:endParaRPr lang="en-US" sz="2200" dirty="0">
                        <a:effectLst/>
                        <a:latin typeface="+mj-lt"/>
                        <a:ea typeface="Times New Roman"/>
                      </a:endParaRPr>
                    </a:p>
                  </a:txBody>
                  <a:tcPr marL="68580" marR="68580" marT="0" marB="0">
                    <a:solidFill>
                      <a:schemeClr val="accent6">
                        <a:lumMod val="20000"/>
                        <a:lumOff val="80000"/>
                      </a:schemeClr>
                    </a:solidFill>
                  </a:tcPr>
                </a:tc>
                <a:tc>
                  <a:txBody>
                    <a:bodyPr/>
                    <a:lstStyle/>
                    <a:p>
                      <a:pPr marL="0" marR="0" algn="just">
                        <a:spcBef>
                          <a:spcPts val="0"/>
                        </a:spcBef>
                        <a:spcAft>
                          <a:spcPts val="600"/>
                        </a:spcAft>
                      </a:pPr>
                      <a:r>
                        <a:rPr lang="en-US" sz="2200" dirty="0">
                          <a:effectLst/>
                          <a:latin typeface="+mj-lt"/>
                        </a:rPr>
                        <a:t> </a:t>
                      </a:r>
                      <a:endParaRPr lang="en-US" sz="2200" dirty="0">
                        <a:effectLst/>
                        <a:latin typeface="+mj-lt"/>
                        <a:ea typeface="Times New Roman"/>
                      </a:endParaRPr>
                    </a:p>
                  </a:txBody>
                  <a:tcPr marL="68580" marR="68580" marT="0" marB="0">
                    <a:solidFill>
                      <a:schemeClr val="accent6">
                        <a:lumMod val="20000"/>
                        <a:lumOff val="80000"/>
                      </a:schemeClr>
                    </a:solidFill>
                  </a:tcPr>
                </a:tc>
                <a:extLst>
                  <a:ext uri="{0D108BD9-81ED-4DB2-BD59-A6C34878D82A}">
                    <a16:rowId xmlns:a16="http://schemas.microsoft.com/office/drawing/2014/main" val="10002"/>
                  </a:ext>
                </a:extLst>
              </a:tr>
              <a:tr h="670656">
                <a:tc>
                  <a:txBody>
                    <a:bodyPr/>
                    <a:lstStyle/>
                    <a:p>
                      <a:pPr marL="0" marR="0" algn="just">
                        <a:spcBef>
                          <a:spcPts val="0"/>
                        </a:spcBef>
                        <a:spcAft>
                          <a:spcPts val="0"/>
                        </a:spcAft>
                      </a:pPr>
                      <a:r>
                        <a:rPr lang="en-US" sz="2200" b="0" dirty="0">
                          <a:solidFill>
                            <a:schemeClr val="tx1"/>
                          </a:solidFill>
                          <a:effectLst/>
                          <a:latin typeface="+mj-lt"/>
                          <a:ea typeface="Times New Roman"/>
                          <a:cs typeface="Arial" pitchFamily="34" charset="0"/>
                        </a:rPr>
                        <a:t>Network Unavailable</a:t>
                      </a:r>
                    </a:p>
                    <a:p>
                      <a:pPr marL="0" marR="0" algn="just">
                        <a:spcBef>
                          <a:spcPts val="0"/>
                        </a:spcBef>
                        <a:spcAft>
                          <a:spcPts val="0"/>
                        </a:spcAft>
                      </a:pPr>
                      <a:r>
                        <a:rPr lang="en-US" sz="2200" b="0" dirty="0">
                          <a:solidFill>
                            <a:schemeClr val="tx1"/>
                          </a:solidFill>
                          <a:effectLst/>
                          <a:latin typeface="+mj-lt"/>
                          <a:ea typeface="Times New Roman"/>
                          <a:cs typeface="Arial" pitchFamily="34" charset="0"/>
                        </a:rPr>
                        <a:t>(E.g.,</a:t>
                      </a:r>
                      <a:r>
                        <a:rPr lang="en-US" sz="2200" b="0" baseline="0" dirty="0">
                          <a:solidFill>
                            <a:schemeClr val="tx1"/>
                          </a:solidFill>
                          <a:effectLst/>
                          <a:latin typeface="+mj-lt"/>
                          <a:ea typeface="Times New Roman"/>
                          <a:cs typeface="Arial" pitchFamily="34" charset="0"/>
                        </a:rPr>
                        <a:t> ISP problem)</a:t>
                      </a:r>
                      <a:endParaRPr lang="en-US" sz="2200" b="0" dirty="0">
                        <a:solidFill>
                          <a:schemeClr val="tx1"/>
                        </a:solidFill>
                        <a:effectLst/>
                        <a:latin typeface="+mj-lt"/>
                        <a:ea typeface="Times New Roman"/>
                        <a:cs typeface="Arial" pitchFamily="34" charset="0"/>
                      </a:endParaRPr>
                    </a:p>
                  </a:txBody>
                  <a:tcPr marL="68580" marR="68580" marT="0" marB="0">
                    <a:solidFill>
                      <a:schemeClr val="accent6">
                        <a:lumMod val="20000"/>
                        <a:lumOff val="80000"/>
                      </a:schemeClr>
                    </a:solidFill>
                  </a:tcPr>
                </a:tc>
                <a:tc>
                  <a:txBody>
                    <a:bodyPr/>
                    <a:lstStyle/>
                    <a:p>
                      <a:pPr marL="0" marR="0" algn="just">
                        <a:spcBef>
                          <a:spcPts val="0"/>
                        </a:spcBef>
                        <a:spcAft>
                          <a:spcPts val="600"/>
                        </a:spcAft>
                      </a:pPr>
                      <a:endParaRPr lang="en-US" sz="2200" dirty="0">
                        <a:effectLst/>
                        <a:latin typeface="+mj-lt"/>
                        <a:ea typeface="Times New Roman"/>
                      </a:endParaRPr>
                    </a:p>
                  </a:txBody>
                  <a:tcPr marL="68580" marR="68580" marT="0" marB="0">
                    <a:solidFill>
                      <a:schemeClr val="accent6">
                        <a:lumMod val="20000"/>
                        <a:lumOff val="80000"/>
                      </a:schemeClr>
                    </a:solidFill>
                  </a:tcPr>
                </a:tc>
                <a:tc>
                  <a:txBody>
                    <a:bodyPr/>
                    <a:lstStyle/>
                    <a:p>
                      <a:pPr marL="0" marR="0" algn="just">
                        <a:spcBef>
                          <a:spcPts val="0"/>
                        </a:spcBef>
                        <a:spcAft>
                          <a:spcPts val="600"/>
                        </a:spcAft>
                      </a:pPr>
                      <a:endParaRPr lang="en-US" sz="2200" dirty="0">
                        <a:effectLst/>
                        <a:latin typeface="+mj-lt"/>
                        <a:ea typeface="Times New Roman"/>
                      </a:endParaRPr>
                    </a:p>
                  </a:txBody>
                  <a:tcPr marL="68580" marR="68580" marT="0" marB="0">
                    <a:solidFill>
                      <a:schemeClr val="accent6">
                        <a:lumMod val="20000"/>
                        <a:lumOff val="80000"/>
                      </a:schemeClr>
                    </a:solidFill>
                  </a:tcPr>
                </a:tc>
                <a:extLst>
                  <a:ext uri="{0D108BD9-81ED-4DB2-BD59-A6C34878D82A}">
                    <a16:rowId xmlns:a16="http://schemas.microsoft.com/office/drawing/2014/main" val="10003"/>
                  </a:ext>
                </a:extLst>
              </a:tr>
              <a:tr h="670656">
                <a:tc>
                  <a:txBody>
                    <a:bodyPr/>
                    <a:lstStyle/>
                    <a:p>
                      <a:pPr marL="0" marR="0" algn="just">
                        <a:spcBef>
                          <a:spcPts val="0"/>
                        </a:spcBef>
                        <a:spcAft>
                          <a:spcPts val="0"/>
                        </a:spcAft>
                      </a:pPr>
                      <a:r>
                        <a:rPr lang="en-US" sz="2200" b="0" dirty="0">
                          <a:solidFill>
                            <a:schemeClr val="tx1"/>
                          </a:solidFill>
                          <a:effectLst/>
                          <a:latin typeface="+mj-lt"/>
                          <a:ea typeface="Times New Roman"/>
                          <a:cs typeface="Arial" pitchFamily="34" charset="0"/>
                        </a:rPr>
                        <a:t>Social engineering, fraud</a:t>
                      </a:r>
                    </a:p>
                  </a:txBody>
                  <a:tcPr marL="68580" marR="68580" marT="0" marB="0">
                    <a:solidFill>
                      <a:schemeClr val="accent6">
                        <a:lumMod val="20000"/>
                        <a:lumOff val="80000"/>
                      </a:schemeClr>
                    </a:solidFill>
                  </a:tcPr>
                </a:tc>
                <a:tc>
                  <a:txBody>
                    <a:bodyPr/>
                    <a:lstStyle/>
                    <a:p>
                      <a:pPr marL="0" marR="0" algn="just">
                        <a:spcBef>
                          <a:spcPts val="0"/>
                        </a:spcBef>
                        <a:spcAft>
                          <a:spcPts val="600"/>
                        </a:spcAft>
                      </a:pPr>
                      <a:endParaRPr lang="en-US" sz="2200" dirty="0">
                        <a:effectLst/>
                        <a:latin typeface="+mj-lt"/>
                        <a:ea typeface="Times New Roman"/>
                      </a:endParaRPr>
                    </a:p>
                  </a:txBody>
                  <a:tcPr marL="68580" marR="68580" marT="0" marB="0">
                    <a:solidFill>
                      <a:schemeClr val="accent6">
                        <a:lumMod val="20000"/>
                        <a:lumOff val="80000"/>
                      </a:schemeClr>
                    </a:solidFill>
                  </a:tcPr>
                </a:tc>
                <a:tc>
                  <a:txBody>
                    <a:bodyPr/>
                    <a:lstStyle/>
                    <a:p>
                      <a:pPr marL="0" marR="0" algn="just">
                        <a:spcBef>
                          <a:spcPts val="0"/>
                        </a:spcBef>
                        <a:spcAft>
                          <a:spcPts val="600"/>
                        </a:spcAft>
                      </a:pPr>
                      <a:endParaRPr lang="en-US" sz="2200" dirty="0">
                        <a:effectLst/>
                        <a:latin typeface="+mj-lt"/>
                        <a:ea typeface="Times New Roman"/>
                      </a:endParaRPr>
                    </a:p>
                  </a:txBody>
                  <a:tcPr marL="68580" marR="68580" marT="0" marB="0">
                    <a:solidFill>
                      <a:schemeClr val="accent6">
                        <a:lumMod val="20000"/>
                        <a:lumOff val="80000"/>
                      </a:schemeClr>
                    </a:solidFill>
                  </a:tcPr>
                </a:tc>
                <a:extLst>
                  <a:ext uri="{0D108BD9-81ED-4DB2-BD59-A6C34878D82A}">
                    <a16:rowId xmlns:a16="http://schemas.microsoft.com/office/drawing/2014/main" val="10004"/>
                  </a:ext>
                </a:extLst>
              </a:tr>
              <a:tr h="670656">
                <a:tc>
                  <a:txBody>
                    <a:bodyPr/>
                    <a:lstStyle/>
                    <a:p>
                      <a:pPr marL="0" marR="0" algn="just">
                        <a:spcBef>
                          <a:spcPts val="0"/>
                        </a:spcBef>
                        <a:spcAft>
                          <a:spcPts val="0"/>
                        </a:spcAft>
                      </a:pPr>
                      <a:r>
                        <a:rPr lang="en-US" sz="2200" b="0" dirty="0">
                          <a:solidFill>
                            <a:schemeClr val="tx1"/>
                          </a:solidFill>
                          <a:effectLst/>
                          <a:latin typeface="+mj-lt"/>
                          <a:ea typeface="Times New Roman"/>
                          <a:cs typeface="Arial" pitchFamily="34" charset="0"/>
                        </a:rPr>
                        <a:t>Server Failure</a:t>
                      </a:r>
                      <a:r>
                        <a:rPr lang="en-US" sz="2200" b="0" baseline="0" dirty="0">
                          <a:solidFill>
                            <a:schemeClr val="tx1"/>
                          </a:solidFill>
                          <a:effectLst/>
                          <a:latin typeface="+mj-lt"/>
                          <a:ea typeface="Times New Roman"/>
                          <a:cs typeface="Arial" pitchFamily="34" charset="0"/>
                        </a:rPr>
                        <a:t> (E.g., Disk)</a:t>
                      </a:r>
                      <a:endParaRPr lang="en-US" sz="2200" b="0" dirty="0">
                        <a:solidFill>
                          <a:schemeClr val="tx1"/>
                        </a:solidFill>
                        <a:effectLst/>
                        <a:latin typeface="+mj-lt"/>
                        <a:ea typeface="Times New Roman"/>
                        <a:cs typeface="Arial" pitchFamily="34" charset="0"/>
                      </a:endParaRPr>
                    </a:p>
                  </a:txBody>
                  <a:tcPr marL="68580" marR="68580" marT="0" marB="0">
                    <a:solidFill>
                      <a:schemeClr val="accent6">
                        <a:lumMod val="20000"/>
                        <a:lumOff val="80000"/>
                      </a:schemeClr>
                    </a:solidFill>
                  </a:tcPr>
                </a:tc>
                <a:tc>
                  <a:txBody>
                    <a:bodyPr/>
                    <a:lstStyle/>
                    <a:p>
                      <a:pPr marL="0" marR="0" algn="just">
                        <a:spcBef>
                          <a:spcPts val="0"/>
                        </a:spcBef>
                        <a:spcAft>
                          <a:spcPts val="600"/>
                        </a:spcAft>
                      </a:pPr>
                      <a:endParaRPr lang="en-US" sz="2200" dirty="0">
                        <a:effectLst/>
                        <a:latin typeface="+mj-lt"/>
                        <a:ea typeface="Times New Roman"/>
                      </a:endParaRPr>
                    </a:p>
                  </a:txBody>
                  <a:tcPr marL="68580" marR="68580" marT="0" marB="0">
                    <a:solidFill>
                      <a:schemeClr val="accent6">
                        <a:lumMod val="20000"/>
                        <a:lumOff val="80000"/>
                      </a:schemeClr>
                    </a:solidFill>
                  </a:tcPr>
                </a:tc>
                <a:tc>
                  <a:txBody>
                    <a:bodyPr/>
                    <a:lstStyle/>
                    <a:p>
                      <a:pPr marL="0" marR="0" algn="just">
                        <a:spcBef>
                          <a:spcPts val="0"/>
                        </a:spcBef>
                        <a:spcAft>
                          <a:spcPts val="600"/>
                        </a:spcAft>
                      </a:pPr>
                      <a:endParaRPr lang="en-US" sz="2200" dirty="0">
                        <a:effectLst/>
                        <a:latin typeface="+mj-lt"/>
                        <a:ea typeface="Times New Roman"/>
                      </a:endParaRPr>
                    </a:p>
                  </a:txBody>
                  <a:tcPr marL="68580" marR="68580" marT="0" marB="0">
                    <a:solidFill>
                      <a:schemeClr val="accent6">
                        <a:lumMod val="20000"/>
                        <a:lumOff val="80000"/>
                      </a:schemeClr>
                    </a:solidFill>
                  </a:tcPr>
                </a:tc>
                <a:extLst>
                  <a:ext uri="{0D108BD9-81ED-4DB2-BD59-A6C34878D82A}">
                    <a16:rowId xmlns:a16="http://schemas.microsoft.com/office/drawing/2014/main" val="10005"/>
                  </a:ext>
                </a:extLst>
              </a:tr>
              <a:tr h="335328">
                <a:tc>
                  <a:txBody>
                    <a:bodyPr/>
                    <a:lstStyle/>
                    <a:p>
                      <a:pPr marL="0" marR="0" algn="just">
                        <a:spcBef>
                          <a:spcPts val="0"/>
                        </a:spcBef>
                        <a:spcAft>
                          <a:spcPts val="0"/>
                        </a:spcAft>
                      </a:pPr>
                      <a:r>
                        <a:rPr lang="en-US" sz="2200" b="0" dirty="0">
                          <a:solidFill>
                            <a:schemeClr val="tx1"/>
                          </a:solidFill>
                          <a:effectLst/>
                          <a:latin typeface="+mj-lt"/>
                          <a:ea typeface="Times New Roman"/>
                          <a:cs typeface="Arial" pitchFamily="34" charset="0"/>
                        </a:rPr>
                        <a:t>Power Failure</a:t>
                      </a:r>
                    </a:p>
                  </a:txBody>
                  <a:tcPr marL="68580" marR="68580" marT="0" marB="0">
                    <a:solidFill>
                      <a:schemeClr val="accent6">
                        <a:lumMod val="20000"/>
                        <a:lumOff val="80000"/>
                      </a:schemeClr>
                    </a:solidFill>
                  </a:tcPr>
                </a:tc>
                <a:tc>
                  <a:txBody>
                    <a:bodyPr/>
                    <a:lstStyle/>
                    <a:p>
                      <a:pPr marL="0" marR="0" algn="just">
                        <a:spcBef>
                          <a:spcPts val="0"/>
                        </a:spcBef>
                        <a:spcAft>
                          <a:spcPts val="600"/>
                        </a:spcAft>
                      </a:pPr>
                      <a:endParaRPr lang="en-US" sz="2200" dirty="0">
                        <a:effectLst/>
                        <a:latin typeface="+mj-lt"/>
                        <a:ea typeface="Times New Roman"/>
                      </a:endParaRPr>
                    </a:p>
                  </a:txBody>
                  <a:tcPr marL="68580" marR="68580" marT="0" marB="0">
                    <a:solidFill>
                      <a:schemeClr val="accent6">
                        <a:lumMod val="20000"/>
                        <a:lumOff val="80000"/>
                      </a:schemeClr>
                    </a:solidFill>
                  </a:tcPr>
                </a:tc>
                <a:tc>
                  <a:txBody>
                    <a:bodyPr/>
                    <a:lstStyle/>
                    <a:p>
                      <a:pPr marL="0" marR="0" algn="just">
                        <a:spcBef>
                          <a:spcPts val="0"/>
                        </a:spcBef>
                        <a:spcAft>
                          <a:spcPts val="600"/>
                        </a:spcAft>
                      </a:pPr>
                      <a:endParaRPr lang="en-US" sz="2200" dirty="0">
                        <a:effectLst/>
                        <a:latin typeface="+mj-lt"/>
                        <a:ea typeface="Times New Roman"/>
                      </a:endParaRPr>
                    </a:p>
                  </a:txBody>
                  <a:tcPr marL="68580" marR="68580" marT="0" marB="0">
                    <a:solidFill>
                      <a:schemeClr val="accent6">
                        <a:lumMod val="20000"/>
                        <a:lumOff val="80000"/>
                      </a:schemeClr>
                    </a:solidFill>
                  </a:tcPr>
                </a:tc>
                <a:extLst>
                  <a:ext uri="{0D108BD9-81ED-4DB2-BD59-A6C34878D82A}">
                    <a16:rowId xmlns:a16="http://schemas.microsoft.com/office/drawing/2014/main" val="10006"/>
                  </a:ext>
                </a:extLst>
              </a:tr>
            </a:tbl>
          </a:graphicData>
        </a:graphic>
      </p:graphicFrame>
    </p:spTree>
  </p:cSld>
  <p:clrMapOvr>
    <a:masterClrMapping/>
  </p:clrMapOvr>
  <p:transition spd="slow"/>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80" name="Text Box 12">
            <a:extLst>
              <a:ext uri="{FF2B5EF4-FFF2-40B4-BE49-F238E27FC236}">
                <a16:creationId xmlns:a16="http://schemas.microsoft.com/office/drawing/2014/main" id="{E509671F-4F55-4006-867D-11AA04EA6D2B}"/>
              </a:ext>
            </a:extLst>
          </p:cNvPr>
          <p:cNvSpPr txBox="1">
            <a:spLocks noChangeArrowheads="1"/>
          </p:cNvSpPr>
          <p:nvPr/>
        </p:nvSpPr>
        <p:spPr bwMode="auto">
          <a:xfrm>
            <a:off x="5029200" y="3903663"/>
            <a:ext cx="2906713"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marL="341313" indent="-341313">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a:solidFill>
                  <a:schemeClr val="bg1"/>
                </a:solidFill>
                <a:latin typeface="Arial" pitchFamily="34" charset="0"/>
                <a:ea typeface="DejaVu Sans"/>
                <a:cs typeface="DejaVu Sans"/>
              </a:defRPr>
            </a:lvl1pPr>
            <a:lvl2pP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a:solidFill>
                  <a:schemeClr val="bg1"/>
                </a:solidFill>
                <a:latin typeface="Arial" pitchFamily="34" charset="0"/>
                <a:ea typeface="DejaVu Sans"/>
                <a:cs typeface="DejaVu Sans"/>
              </a:defRPr>
            </a:lvl2pPr>
            <a:lvl3pP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a:solidFill>
                  <a:schemeClr val="bg1"/>
                </a:solidFill>
                <a:latin typeface="Arial" pitchFamily="34" charset="0"/>
                <a:ea typeface="DejaVu Sans"/>
                <a:cs typeface="DejaVu Sans"/>
              </a:defRPr>
            </a:lvl3pPr>
            <a:lvl4pP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a:solidFill>
                  <a:schemeClr val="bg1"/>
                </a:solidFill>
                <a:latin typeface="Arial" pitchFamily="34" charset="0"/>
                <a:ea typeface="DejaVu Sans"/>
                <a:cs typeface="DejaVu Sans"/>
              </a:defRPr>
            </a:lvl4pPr>
            <a:lvl5pP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a:solidFill>
                  <a:schemeClr val="bg1"/>
                </a:solidFill>
                <a:latin typeface="Arial" pitchFamily="34" charset="0"/>
                <a:ea typeface="DejaVu Sans"/>
                <a:cs typeface="DejaVu Sans"/>
              </a:defRPr>
            </a:lvl9pPr>
          </a:lstStyle>
          <a:p>
            <a:pPr marL="0" indent="0" eaLnBrk="1" hangingPunct="1">
              <a:defRPr/>
            </a:pPr>
            <a:r>
              <a:rPr lang="en-US" dirty="0">
                <a:solidFill>
                  <a:srgbClr val="000000"/>
                </a:solidFill>
              </a:rPr>
              <a:t>    1      1                    1</a:t>
            </a:r>
          </a:p>
          <a:p>
            <a:pPr eaLnBrk="1" hangingPunct="1">
              <a:buClrTx/>
              <a:buSzTx/>
              <a:buFontTx/>
              <a:buNone/>
              <a:defRPr/>
            </a:pPr>
            <a:r>
              <a:rPr lang="en-US" dirty="0">
                <a:solidFill>
                  <a:srgbClr val="000000"/>
                </a:solidFill>
              </a:rPr>
              <a:t>Hour   Day              Week</a:t>
            </a:r>
          </a:p>
        </p:txBody>
      </p:sp>
      <p:sp>
        <p:nvSpPr>
          <p:cNvPr id="84995" name="Text Box 1">
            <a:extLst>
              <a:ext uri="{FF2B5EF4-FFF2-40B4-BE49-F238E27FC236}">
                <a16:creationId xmlns:a16="http://schemas.microsoft.com/office/drawing/2014/main" id="{0BE36853-115E-4590-AC8B-6E6D177DD198}"/>
              </a:ext>
            </a:extLst>
          </p:cNvPr>
          <p:cNvSpPr txBox="1">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eaLnBrk="1" hangingPunct="1"/>
            <a:r>
              <a:rPr lang="en-US" altLang="en-US" sz="4000">
                <a:solidFill>
                  <a:srgbClr val="000000"/>
                </a:solidFill>
              </a:rPr>
              <a:t>Step 2: Define Recovery Objectives</a:t>
            </a:r>
          </a:p>
        </p:txBody>
      </p:sp>
      <p:sp>
        <p:nvSpPr>
          <p:cNvPr id="84996" name="Line 2">
            <a:extLst>
              <a:ext uri="{FF2B5EF4-FFF2-40B4-BE49-F238E27FC236}">
                <a16:creationId xmlns:a16="http://schemas.microsoft.com/office/drawing/2014/main" id="{A51AA1DB-041E-4ACB-BF5F-00E2DF5AEA34}"/>
              </a:ext>
            </a:extLst>
          </p:cNvPr>
          <p:cNvSpPr>
            <a:spLocks noChangeShapeType="1"/>
          </p:cNvSpPr>
          <p:nvPr/>
        </p:nvSpPr>
        <p:spPr bwMode="auto">
          <a:xfrm>
            <a:off x="762000" y="3657600"/>
            <a:ext cx="7848600" cy="1588"/>
          </a:xfrm>
          <a:prstGeom prst="line">
            <a:avLst/>
          </a:prstGeom>
          <a:noFill/>
          <a:ln w="93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4997" name="AutoShape 3">
            <a:extLst>
              <a:ext uri="{FF2B5EF4-FFF2-40B4-BE49-F238E27FC236}">
                <a16:creationId xmlns:a16="http://schemas.microsoft.com/office/drawing/2014/main" id="{B639DF3E-1510-45A8-A72E-C3BF8F463990}"/>
              </a:ext>
            </a:extLst>
          </p:cNvPr>
          <p:cNvSpPr>
            <a:spLocks noChangeArrowheads="1"/>
          </p:cNvSpPr>
          <p:nvPr/>
        </p:nvSpPr>
        <p:spPr bwMode="auto">
          <a:xfrm>
            <a:off x="4267200" y="3276600"/>
            <a:ext cx="533400" cy="762000"/>
          </a:xfrm>
          <a:prstGeom prst="irregularSeal1">
            <a:avLst/>
          </a:prstGeom>
          <a:solidFill>
            <a:srgbClr val="E5BDB9"/>
          </a:solidFill>
          <a:ln w="9360">
            <a:solidFill>
              <a:srgbClr val="000000"/>
            </a:solidFill>
            <a:miter lim="800000"/>
            <a:headEnd/>
            <a:tailEnd/>
          </a:ln>
        </p:spPr>
        <p:txBody>
          <a:bodyPr wrap="none" anchor="ctr"/>
          <a:lstStyle/>
          <a:p>
            <a:endParaRPr lang="en-US" altLang="en-US"/>
          </a:p>
        </p:txBody>
      </p:sp>
      <p:sp>
        <p:nvSpPr>
          <p:cNvPr id="84998" name="AutoShape 4">
            <a:extLst>
              <a:ext uri="{FF2B5EF4-FFF2-40B4-BE49-F238E27FC236}">
                <a16:creationId xmlns:a16="http://schemas.microsoft.com/office/drawing/2014/main" id="{435203F1-4558-4893-9870-1E03E7EB423A}"/>
              </a:ext>
            </a:extLst>
          </p:cNvPr>
          <p:cNvSpPr>
            <a:spLocks/>
          </p:cNvSpPr>
          <p:nvPr/>
        </p:nvSpPr>
        <p:spPr bwMode="auto">
          <a:xfrm rot="-5400000">
            <a:off x="5827713" y="1638300"/>
            <a:ext cx="838200" cy="3200400"/>
          </a:xfrm>
          <a:prstGeom prst="rightBrace">
            <a:avLst>
              <a:gd name="adj1" fmla="val 31818"/>
              <a:gd name="adj2" fmla="val 50000"/>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tLang="en-US"/>
          </a:p>
        </p:txBody>
      </p:sp>
      <p:sp>
        <p:nvSpPr>
          <p:cNvPr id="84999" name="AutoShape 5">
            <a:extLst>
              <a:ext uri="{FF2B5EF4-FFF2-40B4-BE49-F238E27FC236}">
                <a16:creationId xmlns:a16="http://schemas.microsoft.com/office/drawing/2014/main" id="{A9D71A58-4340-4686-97E4-A16FAD96A06D}"/>
              </a:ext>
            </a:extLst>
          </p:cNvPr>
          <p:cNvSpPr>
            <a:spLocks/>
          </p:cNvSpPr>
          <p:nvPr/>
        </p:nvSpPr>
        <p:spPr bwMode="auto">
          <a:xfrm rot="-5400000">
            <a:off x="2398713" y="1638300"/>
            <a:ext cx="838200" cy="3200400"/>
          </a:xfrm>
          <a:prstGeom prst="rightBrace">
            <a:avLst>
              <a:gd name="adj1" fmla="val 31818"/>
              <a:gd name="adj2" fmla="val 50000"/>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tLang="en-US"/>
          </a:p>
        </p:txBody>
      </p:sp>
      <p:sp>
        <p:nvSpPr>
          <p:cNvPr id="85000" name="Text Box 6">
            <a:extLst>
              <a:ext uri="{FF2B5EF4-FFF2-40B4-BE49-F238E27FC236}">
                <a16:creationId xmlns:a16="http://schemas.microsoft.com/office/drawing/2014/main" id="{0775577F-6EEE-4CA4-AB80-D43D8FED0D9F}"/>
              </a:ext>
            </a:extLst>
          </p:cNvPr>
          <p:cNvSpPr txBox="1">
            <a:spLocks noChangeArrowheads="1"/>
          </p:cNvSpPr>
          <p:nvPr/>
        </p:nvSpPr>
        <p:spPr bwMode="auto">
          <a:xfrm>
            <a:off x="763588" y="2286000"/>
            <a:ext cx="36068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eaLnBrk="1" hangingPunct="1"/>
            <a:r>
              <a:rPr lang="en-US" altLang="en-US" sz="2400">
                <a:solidFill>
                  <a:srgbClr val="000000"/>
                </a:solidFill>
              </a:rPr>
              <a:t>Recovery Point Objective</a:t>
            </a:r>
          </a:p>
        </p:txBody>
      </p:sp>
      <p:sp>
        <p:nvSpPr>
          <p:cNvPr id="85001" name="Text Box 7">
            <a:extLst>
              <a:ext uri="{FF2B5EF4-FFF2-40B4-BE49-F238E27FC236}">
                <a16:creationId xmlns:a16="http://schemas.microsoft.com/office/drawing/2014/main" id="{153BEB19-3643-4E9F-89B1-D1C2EBB916B7}"/>
              </a:ext>
            </a:extLst>
          </p:cNvPr>
          <p:cNvSpPr txBox="1">
            <a:spLocks noChangeArrowheads="1"/>
          </p:cNvSpPr>
          <p:nvPr/>
        </p:nvSpPr>
        <p:spPr bwMode="auto">
          <a:xfrm>
            <a:off x="4876800" y="2286000"/>
            <a:ext cx="358933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eaLnBrk="1" hangingPunct="1"/>
            <a:r>
              <a:rPr lang="en-US" altLang="en-US" sz="2400">
                <a:solidFill>
                  <a:srgbClr val="000000"/>
                </a:solidFill>
              </a:rPr>
              <a:t>Recovery Time Objective</a:t>
            </a:r>
          </a:p>
        </p:txBody>
      </p:sp>
      <p:sp>
        <p:nvSpPr>
          <p:cNvPr id="85002" name="Line 9">
            <a:extLst>
              <a:ext uri="{FF2B5EF4-FFF2-40B4-BE49-F238E27FC236}">
                <a16:creationId xmlns:a16="http://schemas.microsoft.com/office/drawing/2014/main" id="{EFB5BD4D-AECB-49BD-AB0A-0E1D977C5AE7}"/>
              </a:ext>
            </a:extLst>
          </p:cNvPr>
          <p:cNvSpPr>
            <a:spLocks noChangeShapeType="1"/>
          </p:cNvSpPr>
          <p:nvPr/>
        </p:nvSpPr>
        <p:spPr bwMode="auto">
          <a:xfrm>
            <a:off x="5486400" y="3581400"/>
            <a:ext cx="1588" cy="228600"/>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85003" name="Line 10">
            <a:extLst>
              <a:ext uri="{FF2B5EF4-FFF2-40B4-BE49-F238E27FC236}">
                <a16:creationId xmlns:a16="http://schemas.microsoft.com/office/drawing/2014/main" id="{32927518-5C82-4779-9039-59A865816576}"/>
              </a:ext>
            </a:extLst>
          </p:cNvPr>
          <p:cNvSpPr>
            <a:spLocks noChangeShapeType="1"/>
          </p:cNvSpPr>
          <p:nvPr/>
        </p:nvSpPr>
        <p:spPr bwMode="auto">
          <a:xfrm>
            <a:off x="5943600" y="3581400"/>
            <a:ext cx="1588" cy="228600"/>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85004" name="Line 11">
            <a:extLst>
              <a:ext uri="{FF2B5EF4-FFF2-40B4-BE49-F238E27FC236}">
                <a16:creationId xmlns:a16="http://schemas.microsoft.com/office/drawing/2014/main" id="{60E91576-33EE-4B10-BFB8-3D5DCFBF12A6}"/>
              </a:ext>
            </a:extLst>
          </p:cNvPr>
          <p:cNvSpPr>
            <a:spLocks noChangeShapeType="1"/>
          </p:cNvSpPr>
          <p:nvPr/>
        </p:nvSpPr>
        <p:spPr bwMode="auto">
          <a:xfrm>
            <a:off x="7315200" y="3581400"/>
            <a:ext cx="1588" cy="228600"/>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85005" name="Line 14">
            <a:extLst>
              <a:ext uri="{FF2B5EF4-FFF2-40B4-BE49-F238E27FC236}">
                <a16:creationId xmlns:a16="http://schemas.microsoft.com/office/drawing/2014/main" id="{B83CCBA4-CCAD-4FA2-B694-7D83EBB53A43}"/>
              </a:ext>
            </a:extLst>
          </p:cNvPr>
          <p:cNvSpPr>
            <a:spLocks noChangeShapeType="1"/>
          </p:cNvSpPr>
          <p:nvPr/>
        </p:nvSpPr>
        <p:spPr bwMode="auto">
          <a:xfrm>
            <a:off x="1371600" y="3505200"/>
            <a:ext cx="1588" cy="304800"/>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85006" name="Line 16">
            <a:extLst>
              <a:ext uri="{FF2B5EF4-FFF2-40B4-BE49-F238E27FC236}">
                <a16:creationId xmlns:a16="http://schemas.microsoft.com/office/drawing/2014/main" id="{B0652DF0-82F4-42C6-BE0A-68230D595FB0}"/>
              </a:ext>
            </a:extLst>
          </p:cNvPr>
          <p:cNvSpPr>
            <a:spLocks noChangeShapeType="1"/>
          </p:cNvSpPr>
          <p:nvPr/>
        </p:nvSpPr>
        <p:spPr bwMode="auto">
          <a:xfrm>
            <a:off x="3124200" y="3581400"/>
            <a:ext cx="1588" cy="228600"/>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85007" name="Line 18">
            <a:extLst>
              <a:ext uri="{FF2B5EF4-FFF2-40B4-BE49-F238E27FC236}">
                <a16:creationId xmlns:a16="http://schemas.microsoft.com/office/drawing/2014/main" id="{E335F63A-B13C-4887-82E4-E658009053B2}"/>
              </a:ext>
            </a:extLst>
          </p:cNvPr>
          <p:cNvSpPr>
            <a:spLocks noChangeShapeType="1"/>
          </p:cNvSpPr>
          <p:nvPr/>
        </p:nvSpPr>
        <p:spPr bwMode="auto">
          <a:xfrm>
            <a:off x="3886200" y="3581400"/>
            <a:ext cx="1588" cy="228600"/>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85008" name="Text Box 20">
            <a:extLst>
              <a:ext uri="{FF2B5EF4-FFF2-40B4-BE49-F238E27FC236}">
                <a16:creationId xmlns:a16="http://schemas.microsoft.com/office/drawing/2014/main" id="{CF042061-1A86-41B6-A3C2-AA684A98248A}"/>
              </a:ext>
            </a:extLst>
          </p:cNvPr>
          <p:cNvSpPr txBox="1">
            <a:spLocks noChangeArrowheads="1"/>
          </p:cNvSpPr>
          <p:nvPr/>
        </p:nvSpPr>
        <p:spPr bwMode="auto">
          <a:xfrm rot="-5400000">
            <a:off x="3855244" y="2391569"/>
            <a:ext cx="13446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ejaVu Sans"/>
                <a:cs typeface="DejaVu Sans"/>
              </a:defRPr>
            </a:lvl9pPr>
          </a:lstStyle>
          <a:p>
            <a:pPr eaLnBrk="1" hangingPunct="1"/>
            <a:r>
              <a:rPr lang="en-US" altLang="en-US">
                <a:solidFill>
                  <a:srgbClr val="000000"/>
                </a:solidFill>
              </a:rPr>
              <a:t>Interruption</a:t>
            </a:r>
          </a:p>
        </p:txBody>
      </p:sp>
      <p:graphicFrame>
        <p:nvGraphicFramePr>
          <p:cNvPr id="2" name="Table 1">
            <a:extLst>
              <a:ext uri="{FF2B5EF4-FFF2-40B4-BE49-F238E27FC236}">
                <a16:creationId xmlns:a16="http://schemas.microsoft.com/office/drawing/2014/main" id="{F47AD781-897D-410B-A379-311CCC24DE7F}"/>
              </a:ext>
            </a:extLst>
          </p:cNvPr>
          <p:cNvGraphicFramePr>
            <a:graphicFrameLocks noGrp="1"/>
          </p:cNvGraphicFramePr>
          <p:nvPr/>
        </p:nvGraphicFramePr>
        <p:xfrm>
          <a:off x="298450" y="4800600"/>
          <a:ext cx="8229601" cy="1782765"/>
        </p:xfrm>
        <a:graphic>
          <a:graphicData uri="http://schemas.openxmlformats.org/drawingml/2006/table">
            <a:tbl>
              <a:tblPr firstRow="1" firstCol="1" lastRow="1" lastCol="1" bandRow="1" bandCol="1">
                <a:tableStyleId>{5C22544A-7EE6-4342-B048-85BDC9FD1C3A}</a:tableStyleId>
              </a:tblPr>
              <a:tblGrid>
                <a:gridCol w="1073151">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gridCol w="1183680">
                  <a:extLst>
                    <a:ext uri="{9D8B030D-6E8A-4147-A177-3AD203B41FA5}">
                      <a16:colId xmlns:a16="http://schemas.microsoft.com/office/drawing/2014/main" val="20002"/>
                    </a:ext>
                  </a:extLst>
                </a:gridCol>
                <a:gridCol w="1687711">
                  <a:extLst>
                    <a:ext uri="{9D8B030D-6E8A-4147-A177-3AD203B41FA5}">
                      <a16:colId xmlns:a16="http://schemas.microsoft.com/office/drawing/2014/main" val="20003"/>
                    </a:ext>
                  </a:extLst>
                </a:gridCol>
                <a:gridCol w="2989659">
                  <a:extLst>
                    <a:ext uri="{9D8B030D-6E8A-4147-A177-3AD203B41FA5}">
                      <a16:colId xmlns:a16="http://schemas.microsoft.com/office/drawing/2014/main" val="20004"/>
                    </a:ext>
                  </a:extLst>
                </a:gridCol>
              </a:tblGrid>
              <a:tr h="1295085">
                <a:tc>
                  <a:txBody>
                    <a:bodyPr/>
                    <a:lstStyle/>
                    <a:p>
                      <a:pPr marL="0" marR="0" algn="ctr">
                        <a:spcBef>
                          <a:spcPts val="0"/>
                        </a:spcBef>
                        <a:spcAft>
                          <a:spcPts val="600"/>
                        </a:spcAft>
                      </a:pPr>
                      <a:r>
                        <a:rPr lang="en-US" sz="1600" dirty="0">
                          <a:solidFill>
                            <a:schemeClr val="tx1">
                              <a:lumMod val="90000"/>
                              <a:lumOff val="10000"/>
                            </a:schemeClr>
                          </a:solidFill>
                          <a:effectLst/>
                          <a:latin typeface="+mn-lt"/>
                          <a:ea typeface="+mn-ea"/>
                        </a:rPr>
                        <a:t>Business</a:t>
                      </a:r>
                      <a:r>
                        <a:rPr lang="en-US" sz="1600" baseline="0" dirty="0">
                          <a:solidFill>
                            <a:schemeClr val="tx1">
                              <a:lumMod val="90000"/>
                              <a:lumOff val="10000"/>
                            </a:schemeClr>
                          </a:solidFill>
                          <a:effectLst/>
                          <a:latin typeface="+mn-lt"/>
                          <a:ea typeface="+mn-ea"/>
                        </a:rPr>
                        <a:t> Process</a:t>
                      </a:r>
                      <a:endParaRPr lang="en-US" sz="1600" dirty="0">
                        <a:solidFill>
                          <a:schemeClr val="tx1">
                            <a:lumMod val="90000"/>
                            <a:lumOff val="10000"/>
                          </a:schemeClr>
                        </a:solidFill>
                        <a:effectLst/>
                        <a:latin typeface="Times New Roman"/>
                        <a:ea typeface="Times New Roman"/>
                      </a:endParaRPr>
                    </a:p>
                  </a:txBody>
                  <a:tcPr marL="68580" marR="68580" marT="0" marB="0">
                    <a:solidFill>
                      <a:schemeClr val="accent6">
                        <a:lumMod val="40000"/>
                        <a:lumOff val="60000"/>
                      </a:schemeClr>
                    </a:solidFill>
                  </a:tcPr>
                </a:tc>
                <a:tc>
                  <a:txBody>
                    <a:bodyPr/>
                    <a:lstStyle/>
                    <a:p>
                      <a:pPr marL="0" marR="0" algn="ctr">
                        <a:spcBef>
                          <a:spcPts val="0"/>
                        </a:spcBef>
                        <a:spcAft>
                          <a:spcPts val="600"/>
                        </a:spcAft>
                      </a:pPr>
                      <a:r>
                        <a:rPr lang="en-US" sz="1600">
                          <a:solidFill>
                            <a:schemeClr val="tx1">
                              <a:lumMod val="90000"/>
                              <a:lumOff val="10000"/>
                            </a:schemeClr>
                          </a:solidFill>
                          <a:effectLst/>
                        </a:rPr>
                        <a:t>Recovery Time Objective</a:t>
                      </a:r>
                    </a:p>
                    <a:p>
                      <a:pPr marL="0" marR="0" algn="ctr">
                        <a:spcBef>
                          <a:spcPts val="0"/>
                        </a:spcBef>
                        <a:spcAft>
                          <a:spcPts val="600"/>
                        </a:spcAft>
                      </a:pPr>
                      <a:r>
                        <a:rPr lang="en-US" sz="1600">
                          <a:solidFill>
                            <a:schemeClr val="tx1">
                              <a:lumMod val="90000"/>
                              <a:lumOff val="10000"/>
                            </a:schemeClr>
                          </a:solidFill>
                          <a:effectLst/>
                        </a:rPr>
                        <a:t>(Hours)</a:t>
                      </a:r>
                      <a:endParaRPr lang="en-US" sz="1600">
                        <a:solidFill>
                          <a:schemeClr val="tx1">
                            <a:lumMod val="90000"/>
                            <a:lumOff val="10000"/>
                          </a:schemeClr>
                        </a:solidFill>
                        <a:effectLst/>
                        <a:latin typeface="Times New Roman"/>
                        <a:ea typeface="Times New Roman"/>
                      </a:endParaRPr>
                    </a:p>
                  </a:txBody>
                  <a:tcPr marL="68580" marR="68580" marT="0" marB="0">
                    <a:solidFill>
                      <a:schemeClr val="accent6">
                        <a:lumMod val="40000"/>
                        <a:lumOff val="60000"/>
                      </a:schemeClr>
                    </a:solidFill>
                  </a:tcPr>
                </a:tc>
                <a:tc>
                  <a:txBody>
                    <a:bodyPr/>
                    <a:lstStyle/>
                    <a:p>
                      <a:pPr marL="0" marR="0" algn="ctr">
                        <a:spcBef>
                          <a:spcPts val="0"/>
                        </a:spcBef>
                        <a:spcAft>
                          <a:spcPts val="600"/>
                        </a:spcAft>
                      </a:pPr>
                      <a:r>
                        <a:rPr lang="en-US" sz="1600">
                          <a:solidFill>
                            <a:schemeClr val="tx1">
                              <a:lumMod val="90000"/>
                              <a:lumOff val="10000"/>
                            </a:schemeClr>
                          </a:solidFill>
                          <a:effectLst/>
                        </a:rPr>
                        <a:t>Recovery Point Objective</a:t>
                      </a:r>
                    </a:p>
                    <a:p>
                      <a:pPr marL="0" marR="0" algn="ctr">
                        <a:spcBef>
                          <a:spcPts val="0"/>
                        </a:spcBef>
                        <a:spcAft>
                          <a:spcPts val="600"/>
                        </a:spcAft>
                      </a:pPr>
                      <a:r>
                        <a:rPr lang="en-US" sz="1600">
                          <a:solidFill>
                            <a:schemeClr val="tx1">
                              <a:lumMod val="90000"/>
                              <a:lumOff val="10000"/>
                            </a:schemeClr>
                          </a:solidFill>
                          <a:effectLst/>
                        </a:rPr>
                        <a:t>(Hours)</a:t>
                      </a:r>
                      <a:endParaRPr lang="en-US" sz="1600">
                        <a:solidFill>
                          <a:schemeClr val="tx1">
                            <a:lumMod val="90000"/>
                            <a:lumOff val="10000"/>
                          </a:schemeClr>
                        </a:solidFill>
                        <a:effectLst/>
                        <a:latin typeface="Times New Roman"/>
                        <a:ea typeface="Times New Roman"/>
                      </a:endParaRPr>
                    </a:p>
                  </a:txBody>
                  <a:tcPr marL="68580" marR="68580" marT="0" marB="0">
                    <a:solidFill>
                      <a:schemeClr val="accent6">
                        <a:lumMod val="40000"/>
                        <a:lumOff val="60000"/>
                      </a:schemeClr>
                    </a:solidFill>
                  </a:tcPr>
                </a:tc>
                <a:tc>
                  <a:txBody>
                    <a:bodyPr/>
                    <a:lstStyle/>
                    <a:p>
                      <a:pPr marL="0" marR="0" algn="ctr">
                        <a:spcBef>
                          <a:spcPts val="0"/>
                        </a:spcBef>
                        <a:spcAft>
                          <a:spcPts val="600"/>
                        </a:spcAft>
                      </a:pPr>
                      <a:r>
                        <a:rPr lang="en-US" sz="1600" dirty="0">
                          <a:solidFill>
                            <a:schemeClr val="tx1">
                              <a:lumMod val="90000"/>
                              <a:lumOff val="10000"/>
                            </a:schemeClr>
                          </a:solidFill>
                          <a:effectLst/>
                        </a:rPr>
                        <a:t>Critical Resources</a:t>
                      </a:r>
                    </a:p>
                    <a:p>
                      <a:pPr marL="0" marR="0" algn="ctr">
                        <a:spcBef>
                          <a:spcPts val="0"/>
                        </a:spcBef>
                        <a:spcAft>
                          <a:spcPts val="600"/>
                        </a:spcAft>
                      </a:pPr>
                      <a:r>
                        <a:rPr lang="en-US" sz="1600" dirty="0">
                          <a:solidFill>
                            <a:schemeClr val="tx1">
                              <a:lumMod val="90000"/>
                              <a:lumOff val="10000"/>
                            </a:schemeClr>
                          </a:solidFill>
                          <a:effectLst/>
                        </a:rPr>
                        <a:t>(Computer, people, peripherals)</a:t>
                      </a:r>
                      <a:endParaRPr lang="en-US" sz="1600" dirty="0">
                        <a:solidFill>
                          <a:schemeClr val="tx1">
                            <a:lumMod val="90000"/>
                            <a:lumOff val="10000"/>
                          </a:schemeClr>
                        </a:solidFill>
                        <a:effectLst/>
                        <a:latin typeface="Times New Roman"/>
                        <a:ea typeface="Times New Roman"/>
                      </a:endParaRPr>
                    </a:p>
                  </a:txBody>
                  <a:tcPr marL="68580" marR="68580" marT="0" marB="0">
                    <a:solidFill>
                      <a:schemeClr val="accent6">
                        <a:lumMod val="40000"/>
                        <a:lumOff val="60000"/>
                      </a:schemeClr>
                    </a:solidFill>
                  </a:tcPr>
                </a:tc>
                <a:tc>
                  <a:txBody>
                    <a:bodyPr/>
                    <a:lstStyle/>
                    <a:p>
                      <a:pPr marL="0" marR="0" algn="ctr">
                        <a:spcBef>
                          <a:spcPts val="0"/>
                        </a:spcBef>
                        <a:spcAft>
                          <a:spcPts val="600"/>
                        </a:spcAft>
                      </a:pPr>
                      <a:r>
                        <a:rPr lang="en-US" sz="1600" dirty="0">
                          <a:solidFill>
                            <a:schemeClr val="tx1">
                              <a:lumMod val="90000"/>
                              <a:lumOff val="10000"/>
                            </a:schemeClr>
                          </a:solidFill>
                          <a:effectLst/>
                        </a:rPr>
                        <a:t>Special Notes</a:t>
                      </a:r>
                    </a:p>
                    <a:p>
                      <a:pPr marL="0" marR="0" algn="ctr">
                        <a:spcBef>
                          <a:spcPts val="0"/>
                        </a:spcBef>
                        <a:spcAft>
                          <a:spcPts val="600"/>
                        </a:spcAft>
                      </a:pPr>
                      <a:r>
                        <a:rPr lang="en-US" sz="1600" dirty="0">
                          <a:solidFill>
                            <a:schemeClr val="tx1">
                              <a:lumMod val="90000"/>
                              <a:lumOff val="10000"/>
                            </a:schemeClr>
                          </a:solidFill>
                          <a:effectLst/>
                        </a:rPr>
                        <a:t>(Unusual treatment at specific times, unusual risk conditions)</a:t>
                      </a:r>
                      <a:endParaRPr lang="en-US" sz="1600" dirty="0">
                        <a:solidFill>
                          <a:schemeClr val="tx1">
                            <a:lumMod val="90000"/>
                            <a:lumOff val="10000"/>
                          </a:schemeClr>
                        </a:solidFill>
                        <a:effectLst/>
                        <a:latin typeface="Times New Roman"/>
                        <a:ea typeface="Times New Roman"/>
                      </a:endParaRPr>
                    </a:p>
                  </a:txBody>
                  <a:tcPr marL="68580" marR="68580" marT="0" marB="0">
                    <a:solidFill>
                      <a:schemeClr val="accent6">
                        <a:lumMod val="40000"/>
                        <a:lumOff val="60000"/>
                      </a:schemeClr>
                    </a:solidFill>
                  </a:tcPr>
                </a:tc>
                <a:extLst>
                  <a:ext uri="{0D108BD9-81ED-4DB2-BD59-A6C34878D82A}">
                    <a16:rowId xmlns:a16="http://schemas.microsoft.com/office/drawing/2014/main" val="10000"/>
                  </a:ext>
                </a:extLst>
              </a:tr>
              <a:tr h="243839">
                <a:tc>
                  <a:txBody>
                    <a:bodyPr/>
                    <a:lstStyle/>
                    <a:p>
                      <a:pPr marL="0" marR="0" algn="just">
                        <a:spcBef>
                          <a:spcPts val="0"/>
                        </a:spcBef>
                        <a:spcAft>
                          <a:spcPts val="600"/>
                        </a:spcAft>
                      </a:pPr>
                      <a:r>
                        <a:rPr lang="en-US" sz="1600" dirty="0">
                          <a:effectLst/>
                        </a:rPr>
                        <a:t> </a:t>
                      </a:r>
                      <a:endParaRPr lang="en-US" sz="1600" dirty="0">
                        <a:effectLst/>
                        <a:latin typeface="Times New Roman"/>
                        <a:ea typeface="Times New Roman"/>
                      </a:endParaRPr>
                    </a:p>
                  </a:txBody>
                  <a:tcPr marL="68580" marR="68580" marT="0" marB="0">
                    <a:solidFill>
                      <a:schemeClr val="accent6">
                        <a:lumMod val="20000"/>
                        <a:lumOff val="80000"/>
                      </a:schemeClr>
                    </a:solidFill>
                  </a:tcPr>
                </a:tc>
                <a:tc>
                  <a:txBody>
                    <a:bodyPr/>
                    <a:lstStyle/>
                    <a:p>
                      <a:pPr marL="0" marR="0" algn="just">
                        <a:spcBef>
                          <a:spcPts val="0"/>
                        </a:spcBef>
                        <a:spcAft>
                          <a:spcPts val="600"/>
                        </a:spcAft>
                      </a:pPr>
                      <a:r>
                        <a:rPr lang="en-US" sz="1600" dirty="0">
                          <a:effectLst/>
                        </a:rPr>
                        <a:t> </a:t>
                      </a:r>
                      <a:endParaRPr lang="en-US" sz="1600" dirty="0">
                        <a:effectLst/>
                        <a:latin typeface="Times New Roman"/>
                        <a:ea typeface="Times New Roman"/>
                      </a:endParaRPr>
                    </a:p>
                  </a:txBody>
                  <a:tcPr marL="68580" marR="68580" marT="0" marB="0">
                    <a:solidFill>
                      <a:schemeClr val="accent6">
                        <a:lumMod val="20000"/>
                        <a:lumOff val="80000"/>
                      </a:schemeClr>
                    </a:solidFill>
                  </a:tcPr>
                </a:tc>
                <a:tc>
                  <a:txBody>
                    <a:bodyPr/>
                    <a:lstStyle/>
                    <a:p>
                      <a:pPr marL="0" marR="0" algn="just">
                        <a:spcBef>
                          <a:spcPts val="0"/>
                        </a:spcBef>
                        <a:spcAft>
                          <a:spcPts val="600"/>
                        </a:spcAft>
                      </a:pPr>
                      <a:r>
                        <a:rPr lang="en-US" sz="1600" dirty="0">
                          <a:effectLst/>
                        </a:rPr>
                        <a:t> </a:t>
                      </a:r>
                      <a:endParaRPr lang="en-US" sz="1600" dirty="0">
                        <a:effectLst/>
                        <a:latin typeface="Times New Roman"/>
                        <a:ea typeface="Times New Roman"/>
                      </a:endParaRPr>
                    </a:p>
                  </a:txBody>
                  <a:tcPr marL="68580" marR="68580" marT="0" marB="0">
                    <a:solidFill>
                      <a:schemeClr val="accent6">
                        <a:lumMod val="20000"/>
                        <a:lumOff val="80000"/>
                      </a:schemeClr>
                    </a:solidFill>
                  </a:tcPr>
                </a:tc>
                <a:tc>
                  <a:txBody>
                    <a:bodyPr/>
                    <a:lstStyle/>
                    <a:p>
                      <a:pPr marL="0" marR="0" algn="just">
                        <a:spcBef>
                          <a:spcPts val="0"/>
                        </a:spcBef>
                        <a:spcAft>
                          <a:spcPts val="600"/>
                        </a:spcAft>
                      </a:pPr>
                      <a:r>
                        <a:rPr lang="en-US" sz="1600" dirty="0">
                          <a:effectLst/>
                        </a:rPr>
                        <a:t> </a:t>
                      </a:r>
                      <a:endParaRPr lang="en-US" sz="1600" dirty="0">
                        <a:effectLst/>
                        <a:latin typeface="Times New Roman"/>
                        <a:ea typeface="Times New Roman"/>
                      </a:endParaRPr>
                    </a:p>
                  </a:txBody>
                  <a:tcPr marL="68580" marR="68580" marT="0" marB="0">
                    <a:solidFill>
                      <a:schemeClr val="accent6">
                        <a:lumMod val="20000"/>
                        <a:lumOff val="80000"/>
                      </a:schemeClr>
                    </a:solidFill>
                  </a:tcPr>
                </a:tc>
                <a:tc>
                  <a:txBody>
                    <a:bodyPr/>
                    <a:lstStyle/>
                    <a:p>
                      <a:pPr marL="0" marR="0" algn="just">
                        <a:spcBef>
                          <a:spcPts val="0"/>
                        </a:spcBef>
                        <a:spcAft>
                          <a:spcPts val="600"/>
                        </a:spcAft>
                      </a:pPr>
                      <a:r>
                        <a:rPr lang="en-US" sz="1600" dirty="0">
                          <a:effectLst/>
                        </a:rPr>
                        <a:t> </a:t>
                      </a:r>
                      <a:endParaRPr lang="en-US" sz="1600" dirty="0">
                        <a:effectLst/>
                        <a:latin typeface="Times New Roman"/>
                        <a:ea typeface="Times New Roman"/>
                      </a:endParaRPr>
                    </a:p>
                  </a:txBody>
                  <a:tcPr marL="68580" marR="68580" marT="0" marB="0">
                    <a:solidFill>
                      <a:schemeClr val="accent6">
                        <a:lumMod val="20000"/>
                        <a:lumOff val="80000"/>
                      </a:schemeClr>
                    </a:solidFill>
                  </a:tcPr>
                </a:tc>
                <a:extLst>
                  <a:ext uri="{0D108BD9-81ED-4DB2-BD59-A6C34878D82A}">
                    <a16:rowId xmlns:a16="http://schemas.microsoft.com/office/drawing/2014/main" val="10001"/>
                  </a:ext>
                </a:extLst>
              </a:tr>
              <a:tr h="243839">
                <a:tc>
                  <a:txBody>
                    <a:bodyPr/>
                    <a:lstStyle/>
                    <a:p>
                      <a:pPr marL="0" marR="0" algn="just">
                        <a:spcBef>
                          <a:spcPts val="0"/>
                        </a:spcBef>
                        <a:spcAft>
                          <a:spcPts val="600"/>
                        </a:spcAft>
                      </a:pPr>
                      <a:r>
                        <a:rPr lang="en-US" sz="1600">
                          <a:effectLst/>
                        </a:rPr>
                        <a:t> </a:t>
                      </a:r>
                      <a:endParaRPr lang="en-US" sz="1600">
                        <a:effectLst/>
                        <a:latin typeface="Times New Roman"/>
                        <a:ea typeface="Times New Roman"/>
                      </a:endParaRPr>
                    </a:p>
                  </a:txBody>
                  <a:tcPr marL="68580" marR="68580" marT="0" marB="0">
                    <a:solidFill>
                      <a:schemeClr val="accent6">
                        <a:lumMod val="20000"/>
                        <a:lumOff val="80000"/>
                      </a:schemeClr>
                    </a:solidFill>
                  </a:tcPr>
                </a:tc>
                <a:tc>
                  <a:txBody>
                    <a:bodyPr/>
                    <a:lstStyle/>
                    <a:p>
                      <a:pPr marL="0" marR="0" algn="just">
                        <a:spcBef>
                          <a:spcPts val="0"/>
                        </a:spcBef>
                        <a:spcAft>
                          <a:spcPts val="600"/>
                        </a:spcAft>
                      </a:pPr>
                      <a:r>
                        <a:rPr lang="en-US" sz="1600">
                          <a:effectLst/>
                        </a:rPr>
                        <a:t> </a:t>
                      </a:r>
                      <a:endParaRPr lang="en-US" sz="1600">
                        <a:effectLst/>
                        <a:latin typeface="Times New Roman"/>
                        <a:ea typeface="Times New Roman"/>
                      </a:endParaRPr>
                    </a:p>
                  </a:txBody>
                  <a:tcPr marL="68580" marR="68580" marT="0" marB="0">
                    <a:solidFill>
                      <a:schemeClr val="accent6">
                        <a:lumMod val="20000"/>
                        <a:lumOff val="80000"/>
                      </a:schemeClr>
                    </a:solidFill>
                  </a:tcPr>
                </a:tc>
                <a:tc>
                  <a:txBody>
                    <a:bodyPr/>
                    <a:lstStyle/>
                    <a:p>
                      <a:pPr marL="0" marR="0" algn="just">
                        <a:spcBef>
                          <a:spcPts val="0"/>
                        </a:spcBef>
                        <a:spcAft>
                          <a:spcPts val="600"/>
                        </a:spcAft>
                      </a:pPr>
                      <a:r>
                        <a:rPr lang="en-US" sz="1600">
                          <a:effectLst/>
                        </a:rPr>
                        <a:t> </a:t>
                      </a:r>
                      <a:endParaRPr lang="en-US" sz="1600">
                        <a:effectLst/>
                        <a:latin typeface="Times New Roman"/>
                        <a:ea typeface="Times New Roman"/>
                      </a:endParaRPr>
                    </a:p>
                  </a:txBody>
                  <a:tcPr marL="68580" marR="68580" marT="0" marB="0">
                    <a:solidFill>
                      <a:schemeClr val="accent6">
                        <a:lumMod val="20000"/>
                        <a:lumOff val="80000"/>
                      </a:schemeClr>
                    </a:solidFill>
                  </a:tcPr>
                </a:tc>
                <a:tc>
                  <a:txBody>
                    <a:bodyPr/>
                    <a:lstStyle/>
                    <a:p>
                      <a:pPr marL="0" marR="0" algn="just">
                        <a:spcBef>
                          <a:spcPts val="0"/>
                        </a:spcBef>
                        <a:spcAft>
                          <a:spcPts val="600"/>
                        </a:spcAft>
                      </a:pPr>
                      <a:r>
                        <a:rPr lang="en-US" sz="1600" dirty="0">
                          <a:effectLst/>
                        </a:rPr>
                        <a:t> </a:t>
                      </a:r>
                      <a:endParaRPr lang="en-US" sz="1600" dirty="0">
                        <a:effectLst/>
                        <a:latin typeface="Times New Roman"/>
                        <a:ea typeface="Times New Roman"/>
                      </a:endParaRPr>
                    </a:p>
                  </a:txBody>
                  <a:tcPr marL="68580" marR="68580" marT="0" marB="0">
                    <a:solidFill>
                      <a:schemeClr val="accent6">
                        <a:lumMod val="20000"/>
                        <a:lumOff val="80000"/>
                      </a:schemeClr>
                    </a:solidFill>
                  </a:tcPr>
                </a:tc>
                <a:tc>
                  <a:txBody>
                    <a:bodyPr/>
                    <a:lstStyle/>
                    <a:p>
                      <a:pPr marL="0" marR="0" algn="just">
                        <a:spcBef>
                          <a:spcPts val="0"/>
                        </a:spcBef>
                        <a:spcAft>
                          <a:spcPts val="600"/>
                        </a:spcAft>
                      </a:pPr>
                      <a:r>
                        <a:rPr lang="en-US" sz="1600" dirty="0">
                          <a:effectLst/>
                        </a:rPr>
                        <a:t> </a:t>
                      </a:r>
                      <a:endParaRPr lang="en-US" sz="1600" dirty="0">
                        <a:effectLst/>
                        <a:latin typeface="Times New Roman"/>
                        <a:ea typeface="Times New Roman"/>
                      </a:endParaRPr>
                    </a:p>
                  </a:txBody>
                  <a:tcPr marL="68580" marR="68580" marT="0" marB="0">
                    <a:solidFill>
                      <a:schemeClr val="accent6">
                        <a:lumMod val="20000"/>
                        <a:lumOff val="80000"/>
                      </a:schemeClr>
                    </a:solidFill>
                  </a:tcPr>
                </a:tc>
                <a:extLst>
                  <a:ext uri="{0D108BD9-81ED-4DB2-BD59-A6C34878D82A}">
                    <a16:rowId xmlns:a16="http://schemas.microsoft.com/office/drawing/2014/main" val="10002"/>
                  </a:ext>
                </a:extLst>
              </a:tr>
            </a:tbl>
          </a:graphicData>
        </a:graphic>
      </p:graphicFrame>
      <p:sp>
        <p:nvSpPr>
          <p:cNvPr id="23" name="Text Box 12">
            <a:extLst>
              <a:ext uri="{FF2B5EF4-FFF2-40B4-BE49-F238E27FC236}">
                <a16:creationId xmlns:a16="http://schemas.microsoft.com/office/drawing/2014/main" id="{8A156DED-4C20-495F-8613-BAFDDD7D3128}"/>
              </a:ext>
            </a:extLst>
          </p:cNvPr>
          <p:cNvSpPr txBox="1">
            <a:spLocks noChangeArrowheads="1"/>
          </p:cNvSpPr>
          <p:nvPr/>
        </p:nvSpPr>
        <p:spPr bwMode="auto">
          <a:xfrm>
            <a:off x="1325563" y="3919538"/>
            <a:ext cx="290671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marL="341313" indent="-341313">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a:solidFill>
                  <a:schemeClr val="bg1"/>
                </a:solidFill>
                <a:latin typeface="Arial" pitchFamily="34" charset="0"/>
                <a:ea typeface="DejaVu Sans"/>
                <a:cs typeface="DejaVu Sans"/>
              </a:defRPr>
            </a:lvl1pPr>
            <a:lvl2pP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a:solidFill>
                  <a:schemeClr val="bg1"/>
                </a:solidFill>
                <a:latin typeface="Arial" pitchFamily="34" charset="0"/>
                <a:ea typeface="DejaVu Sans"/>
                <a:cs typeface="DejaVu Sans"/>
              </a:defRPr>
            </a:lvl2pPr>
            <a:lvl3pP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a:solidFill>
                  <a:schemeClr val="bg1"/>
                </a:solidFill>
                <a:latin typeface="Arial" pitchFamily="34" charset="0"/>
                <a:ea typeface="DejaVu Sans"/>
                <a:cs typeface="DejaVu Sans"/>
              </a:defRPr>
            </a:lvl3pPr>
            <a:lvl4pP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a:solidFill>
                  <a:schemeClr val="bg1"/>
                </a:solidFill>
                <a:latin typeface="Arial" pitchFamily="34" charset="0"/>
                <a:ea typeface="DejaVu Sans"/>
                <a:cs typeface="DejaVu Sans"/>
              </a:defRPr>
            </a:lvl4pPr>
            <a:lvl5pP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a:solidFill>
                  <a:schemeClr val="bg1"/>
                </a:solidFill>
                <a:latin typeface="Arial" pitchFamily="34" charset="0"/>
                <a:ea typeface="DejaVu Sans"/>
                <a:cs typeface="DejaVu Sans"/>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a:solidFill>
                  <a:schemeClr val="bg1"/>
                </a:solidFill>
                <a:latin typeface="Arial" pitchFamily="34" charset="0"/>
                <a:ea typeface="DejaVu Sans"/>
                <a:cs typeface="DejaVu Sans"/>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a:solidFill>
                  <a:schemeClr val="bg1"/>
                </a:solidFill>
                <a:latin typeface="Arial" pitchFamily="34" charset="0"/>
                <a:ea typeface="DejaVu Sans"/>
                <a:cs typeface="DejaVu Sans"/>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a:solidFill>
                  <a:schemeClr val="bg1"/>
                </a:solidFill>
                <a:latin typeface="Arial" pitchFamily="34" charset="0"/>
                <a:ea typeface="DejaVu Sans"/>
                <a:cs typeface="DejaVu Sans"/>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a:solidFill>
                  <a:schemeClr val="bg1"/>
                </a:solidFill>
                <a:latin typeface="Arial" pitchFamily="34" charset="0"/>
                <a:ea typeface="DejaVu Sans"/>
                <a:cs typeface="DejaVu Sans"/>
              </a:defRPr>
            </a:lvl9pPr>
          </a:lstStyle>
          <a:p>
            <a:pPr marL="0" indent="0" eaLnBrk="1" hangingPunct="1">
              <a:defRPr/>
            </a:pPr>
            <a:r>
              <a:rPr lang="en-US" dirty="0">
                <a:solidFill>
                  <a:srgbClr val="000000"/>
                </a:solidFill>
              </a:rPr>
              <a:t>1                       1           1</a:t>
            </a:r>
          </a:p>
          <a:p>
            <a:pPr eaLnBrk="1" hangingPunct="1">
              <a:buClrTx/>
              <a:buSzTx/>
              <a:buFontTx/>
              <a:buNone/>
              <a:defRPr/>
            </a:pPr>
            <a:r>
              <a:rPr lang="en-US" dirty="0">
                <a:solidFill>
                  <a:srgbClr val="000000"/>
                </a:solidFill>
              </a:rPr>
              <a:t>Week             Day     Hour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a:extLst>
              <a:ext uri="{FF2B5EF4-FFF2-40B4-BE49-F238E27FC236}">
                <a16:creationId xmlns:a16="http://schemas.microsoft.com/office/drawing/2014/main" id="{8B94D9E8-3055-4C5F-B889-6B0E524188AB}"/>
              </a:ext>
            </a:extLst>
          </p:cNvPr>
          <p:cNvSpPr>
            <a:spLocks noGrp="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Business Continuity</a:t>
            </a:r>
          </a:p>
        </p:txBody>
      </p:sp>
      <p:sp>
        <p:nvSpPr>
          <p:cNvPr id="86019" name="Content Placeholder 2">
            <a:extLst>
              <a:ext uri="{FF2B5EF4-FFF2-40B4-BE49-F238E27FC236}">
                <a16:creationId xmlns:a16="http://schemas.microsoft.com/office/drawing/2014/main" id="{DA24EDC0-666E-4677-99FD-9A7DEB9DBAAD}"/>
              </a:ext>
            </a:extLst>
          </p:cNvPr>
          <p:cNvSpPr>
            <a:spLocks noGrp="1"/>
          </p:cNvSpPr>
          <p:nvPr>
            <p:ph idx="1"/>
          </p:nvPr>
        </p:nvSpPr>
        <p:spPr/>
        <p:txBody>
          <a:bodyPr/>
          <a:lstStyle/>
          <a:p>
            <a:pPr eaLnBrk="1" hangingPunct="1"/>
            <a:r>
              <a:rPr lang="en-US" altLang="en-US" sz="2400">
                <a:latin typeface="Calibri" panose="020F0502020204030204" pitchFamily="34" charset="0"/>
                <a:ea typeface="ヒラギノ角ゴ Pro W3"/>
                <a:cs typeface="ヒラギノ角ゴ Pro W3"/>
              </a:rPr>
              <a:t>Step 3:  Attaining Recovery Point Objective (RPO)</a:t>
            </a:r>
          </a:p>
          <a:p>
            <a:pPr eaLnBrk="1" hangingPunct="1"/>
            <a:r>
              <a:rPr lang="en-US" altLang="en-US" sz="2400">
                <a:latin typeface="Calibri" panose="020F0502020204030204" pitchFamily="34" charset="0"/>
                <a:ea typeface="ヒラギノ角ゴ Pro W3"/>
                <a:cs typeface="ヒラギノ角ゴ Pro W3"/>
              </a:rPr>
              <a:t>Step 4:  Attaining Recovery Time Objective (RTO)</a:t>
            </a:r>
          </a:p>
        </p:txBody>
      </p:sp>
      <p:sp>
        <p:nvSpPr>
          <p:cNvPr id="86020" name="Rectangle 22">
            <a:extLst>
              <a:ext uri="{FF2B5EF4-FFF2-40B4-BE49-F238E27FC236}">
                <a16:creationId xmlns:a16="http://schemas.microsoft.com/office/drawing/2014/main" id="{487202CE-5664-400B-BC9E-ABDEB1F2B7FD}"/>
              </a:ext>
            </a:extLst>
          </p:cNvPr>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ltLang="en-US"/>
          </a:p>
        </p:txBody>
      </p:sp>
      <p:graphicFrame>
        <p:nvGraphicFramePr>
          <p:cNvPr id="26" name="Table 25">
            <a:extLst>
              <a:ext uri="{FF2B5EF4-FFF2-40B4-BE49-F238E27FC236}">
                <a16:creationId xmlns:a16="http://schemas.microsoft.com/office/drawing/2014/main" id="{5915C000-2176-45EC-8023-676B3E48CF4E}"/>
              </a:ext>
            </a:extLst>
          </p:cNvPr>
          <p:cNvGraphicFramePr>
            <a:graphicFrameLocks noGrp="1"/>
          </p:cNvGraphicFramePr>
          <p:nvPr/>
        </p:nvGraphicFramePr>
        <p:xfrm>
          <a:off x="457200" y="4495800"/>
          <a:ext cx="8305800" cy="1051560"/>
        </p:xfrm>
        <a:graphic>
          <a:graphicData uri="http://schemas.openxmlformats.org/drawingml/2006/table">
            <a:tbl>
              <a:tblPr firstRow="1" firstCol="1" lastRow="1" lastCol="1" bandRow="1" bandCol="1">
                <a:tableStyleId>{5C22544A-7EE6-4342-B048-85BDC9FD1C3A}</a:tableStyleId>
              </a:tblPr>
              <a:tblGrid>
                <a:gridCol w="1524000">
                  <a:extLst>
                    <a:ext uri="{9D8B030D-6E8A-4147-A177-3AD203B41FA5}">
                      <a16:colId xmlns:a16="http://schemas.microsoft.com/office/drawing/2014/main" val="20000"/>
                    </a:ext>
                  </a:extLst>
                </a:gridCol>
                <a:gridCol w="1168895">
                  <a:extLst>
                    <a:ext uri="{9D8B030D-6E8A-4147-A177-3AD203B41FA5}">
                      <a16:colId xmlns:a16="http://schemas.microsoft.com/office/drawing/2014/main" val="20001"/>
                    </a:ext>
                  </a:extLst>
                </a:gridCol>
                <a:gridCol w="1946672">
                  <a:extLst>
                    <a:ext uri="{9D8B030D-6E8A-4147-A177-3AD203B41FA5}">
                      <a16:colId xmlns:a16="http://schemas.microsoft.com/office/drawing/2014/main" val="20002"/>
                    </a:ext>
                  </a:extLst>
                </a:gridCol>
                <a:gridCol w="3666233">
                  <a:extLst>
                    <a:ext uri="{9D8B030D-6E8A-4147-A177-3AD203B41FA5}">
                      <a16:colId xmlns:a16="http://schemas.microsoft.com/office/drawing/2014/main" val="20003"/>
                    </a:ext>
                  </a:extLst>
                </a:gridCol>
              </a:tblGrid>
              <a:tr h="563539">
                <a:tc>
                  <a:txBody>
                    <a:bodyPr/>
                    <a:lstStyle/>
                    <a:p>
                      <a:pPr marL="0" marR="0" algn="ctr">
                        <a:spcBef>
                          <a:spcPts val="0"/>
                        </a:spcBef>
                        <a:spcAft>
                          <a:spcPts val="600"/>
                        </a:spcAft>
                      </a:pPr>
                      <a:r>
                        <a:rPr lang="en-US" sz="1600" dirty="0">
                          <a:solidFill>
                            <a:schemeClr val="tx1">
                              <a:lumMod val="90000"/>
                              <a:lumOff val="10000"/>
                            </a:schemeClr>
                          </a:solidFill>
                          <a:effectLst/>
                        </a:rPr>
                        <a:t>Classification</a:t>
                      </a:r>
                    </a:p>
                    <a:p>
                      <a:pPr marL="0" marR="0" algn="ctr">
                        <a:spcBef>
                          <a:spcPts val="0"/>
                        </a:spcBef>
                        <a:spcAft>
                          <a:spcPts val="600"/>
                        </a:spcAft>
                      </a:pPr>
                      <a:r>
                        <a:rPr lang="en-US" sz="1600" dirty="0">
                          <a:solidFill>
                            <a:schemeClr val="tx1">
                              <a:lumMod val="90000"/>
                              <a:lumOff val="10000"/>
                            </a:schemeClr>
                          </a:solidFill>
                          <a:effectLst/>
                        </a:rPr>
                        <a:t>(Critical or Vital)</a:t>
                      </a:r>
                      <a:endParaRPr lang="en-US" sz="1600" dirty="0">
                        <a:solidFill>
                          <a:schemeClr val="tx1">
                            <a:lumMod val="90000"/>
                            <a:lumOff val="10000"/>
                          </a:schemeClr>
                        </a:solidFill>
                        <a:effectLst/>
                        <a:latin typeface="Times New Roman"/>
                        <a:ea typeface="Times New Roman"/>
                      </a:endParaRPr>
                    </a:p>
                  </a:txBody>
                  <a:tcPr marL="68580" marR="68580" marT="0" marB="0">
                    <a:solidFill>
                      <a:schemeClr val="accent6">
                        <a:lumMod val="40000"/>
                        <a:lumOff val="60000"/>
                      </a:schemeClr>
                    </a:solidFill>
                  </a:tcPr>
                </a:tc>
                <a:tc>
                  <a:txBody>
                    <a:bodyPr/>
                    <a:lstStyle/>
                    <a:p>
                      <a:pPr marL="0" marR="0" algn="ctr">
                        <a:spcBef>
                          <a:spcPts val="0"/>
                        </a:spcBef>
                        <a:spcAft>
                          <a:spcPts val="600"/>
                        </a:spcAft>
                      </a:pPr>
                      <a:r>
                        <a:rPr lang="en-US" sz="1600" dirty="0">
                          <a:solidFill>
                            <a:schemeClr val="tx1">
                              <a:lumMod val="90000"/>
                              <a:lumOff val="10000"/>
                            </a:schemeClr>
                          </a:solidFill>
                          <a:effectLst/>
                        </a:rPr>
                        <a:t>Business Process</a:t>
                      </a:r>
                      <a:endParaRPr lang="en-US" sz="1600" dirty="0">
                        <a:solidFill>
                          <a:schemeClr val="tx1">
                            <a:lumMod val="90000"/>
                            <a:lumOff val="10000"/>
                          </a:schemeClr>
                        </a:solidFill>
                        <a:effectLst/>
                        <a:latin typeface="Times New Roman"/>
                        <a:ea typeface="Times New Roman"/>
                      </a:endParaRPr>
                    </a:p>
                  </a:txBody>
                  <a:tcPr marL="68580" marR="68580" marT="0" marB="0">
                    <a:solidFill>
                      <a:schemeClr val="accent6">
                        <a:lumMod val="40000"/>
                        <a:lumOff val="60000"/>
                      </a:schemeClr>
                    </a:solidFill>
                  </a:tcPr>
                </a:tc>
                <a:tc>
                  <a:txBody>
                    <a:bodyPr/>
                    <a:lstStyle/>
                    <a:p>
                      <a:pPr marL="0" marR="0" algn="ctr">
                        <a:spcBef>
                          <a:spcPts val="0"/>
                        </a:spcBef>
                        <a:spcAft>
                          <a:spcPts val="600"/>
                        </a:spcAft>
                      </a:pPr>
                      <a:r>
                        <a:rPr lang="en-US" sz="1600" dirty="0">
                          <a:solidFill>
                            <a:schemeClr val="tx1">
                              <a:lumMod val="90000"/>
                              <a:lumOff val="10000"/>
                            </a:schemeClr>
                          </a:solidFill>
                          <a:effectLst/>
                        </a:rPr>
                        <a:t>Problem Event(s) or Incident</a:t>
                      </a:r>
                      <a:endParaRPr lang="en-US" sz="1600" dirty="0">
                        <a:solidFill>
                          <a:schemeClr val="tx1">
                            <a:lumMod val="90000"/>
                            <a:lumOff val="10000"/>
                          </a:schemeClr>
                        </a:solidFill>
                        <a:effectLst/>
                        <a:latin typeface="Times New Roman"/>
                        <a:ea typeface="Times New Roman"/>
                      </a:endParaRPr>
                    </a:p>
                  </a:txBody>
                  <a:tcPr marL="68580" marR="68580" marT="0" marB="0">
                    <a:solidFill>
                      <a:schemeClr val="accent6">
                        <a:lumMod val="40000"/>
                        <a:lumOff val="60000"/>
                      </a:schemeClr>
                    </a:solidFill>
                  </a:tcPr>
                </a:tc>
                <a:tc>
                  <a:txBody>
                    <a:bodyPr/>
                    <a:lstStyle/>
                    <a:p>
                      <a:pPr marL="0" marR="0" algn="ctr">
                        <a:spcBef>
                          <a:spcPts val="0"/>
                        </a:spcBef>
                        <a:spcAft>
                          <a:spcPts val="600"/>
                        </a:spcAft>
                      </a:pPr>
                      <a:r>
                        <a:rPr lang="en-US" sz="1600" dirty="0">
                          <a:solidFill>
                            <a:schemeClr val="tx1">
                              <a:lumMod val="90000"/>
                              <a:lumOff val="10000"/>
                            </a:schemeClr>
                          </a:solidFill>
                          <a:effectLst/>
                        </a:rPr>
                        <a:t>Procedure for Handling</a:t>
                      </a:r>
                    </a:p>
                    <a:p>
                      <a:pPr marL="0" marR="0" algn="ctr">
                        <a:spcBef>
                          <a:spcPts val="0"/>
                        </a:spcBef>
                        <a:spcAft>
                          <a:spcPts val="600"/>
                        </a:spcAft>
                      </a:pPr>
                      <a:r>
                        <a:rPr lang="en-US" sz="1600" dirty="0">
                          <a:solidFill>
                            <a:schemeClr val="tx1">
                              <a:lumMod val="90000"/>
                              <a:lumOff val="10000"/>
                            </a:schemeClr>
                          </a:solidFill>
                          <a:effectLst/>
                        </a:rPr>
                        <a:t>(Section 5)</a:t>
                      </a:r>
                      <a:endParaRPr lang="en-US" sz="1600" dirty="0">
                        <a:solidFill>
                          <a:schemeClr val="tx1">
                            <a:lumMod val="90000"/>
                            <a:lumOff val="10000"/>
                          </a:schemeClr>
                        </a:solidFill>
                        <a:effectLst/>
                        <a:latin typeface="Times New Roman"/>
                        <a:ea typeface="Times New Roman"/>
                      </a:endParaRPr>
                    </a:p>
                  </a:txBody>
                  <a:tcPr marL="68580" marR="68580" marT="0" marB="0">
                    <a:solidFill>
                      <a:schemeClr val="accent6">
                        <a:lumMod val="40000"/>
                        <a:lumOff val="60000"/>
                      </a:schemeClr>
                    </a:solidFill>
                  </a:tcPr>
                </a:tc>
                <a:extLst>
                  <a:ext uri="{0D108BD9-81ED-4DB2-BD59-A6C34878D82A}">
                    <a16:rowId xmlns:a16="http://schemas.microsoft.com/office/drawing/2014/main" val="10000"/>
                  </a:ext>
                </a:extLst>
              </a:tr>
              <a:tr h="243693">
                <a:tc>
                  <a:txBody>
                    <a:bodyPr/>
                    <a:lstStyle/>
                    <a:p>
                      <a:pPr marL="0" marR="0" algn="just">
                        <a:spcBef>
                          <a:spcPts val="0"/>
                        </a:spcBef>
                        <a:spcAft>
                          <a:spcPts val="600"/>
                        </a:spcAft>
                      </a:pPr>
                      <a:r>
                        <a:rPr lang="en-US" sz="1600" dirty="0">
                          <a:effectLst/>
                        </a:rPr>
                        <a:t> </a:t>
                      </a:r>
                      <a:endParaRPr lang="en-US" sz="1600" dirty="0">
                        <a:effectLst/>
                        <a:latin typeface="Times New Roman"/>
                        <a:ea typeface="Times New Roman"/>
                      </a:endParaRPr>
                    </a:p>
                  </a:txBody>
                  <a:tcPr marL="68580" marR="68580" marT="0" marB="0">
                    <a:solidFill>
                      <a:schemeClr val="accent6">
                        <a:lumMod val="20000"/>
                        <a:lumOff val="80000"/>
                      </a:schemeClr>
                    </a:solidFill>
                  </a:tcPr>
                </a:tc>
                <a:tc>
                  <a:txBody>
                    <a:bodyPr/>
                    <a:lstStyle/>
                    <a:p>
                      <a:pPr marL="0" marR="0" algn="just">
                        <a:spcBef>
                          <a:spcPts val="0"/>
                        </a:spcBef>
                        <a:spcAft>
                          <a:spcPts val="600"/>
                        </a:spcAft>
                      </a:pPr>
                      <a:r>
                        <a:rPr lang="en-US" sz="1600" dirty="0">
                          <a:effectLst/>
                        </a:rPr>
                        <a:t> </a:t>
                      </a:r>
                      <a:endParaRPr lang="en-US" sz="1600" dirty="0">
                        <a:effectLst/>
                        <a:latin typeface="Times New Roman"/>
                        <a:ea typeface="Times New Roman"/>
                      </a:endParaRPr>
                    </a:p>
                  </a:txBody>
                  <a:tcPr marL="68580" marR="68580" marT="0" marB="0">
                    <a:solidFill>
                      <a:schemeClr val="accent6">
                        <a:lumMod val="20000"/>
                        <a:lumOff val="80000"/>
                      </a:schemeClr>
                    </a:solidFill>
                  </a:tcPr>
                </a:tc>
                <a:tc>
                  <a:txBody>
                    <a:bodyPr/>
                    <a:lstStyle/>
                    <a:p>
                      <a:pPr marL="0" marR="0" algn="just">
                        <a:spcBef>
                          <a:spcPts val="0"/>
                        </a:spcBef>
                        <a:spcAft>
                          <a:spcPts val="600"/>
                        </a:spcAft>
                      </a:pPr>
                      <a:r>
                        <a:rPr lang="en-US" sz="1600" dirty="0">
                          <a:effectLst/>
                        </a:rPr>
                        <a:t> </a:t>
                      </a:r>
                      <a:endParaRPr lang="en-US" sz="1600" dirty="0">
                        <a:effectLst/>
                        <a:latin typeface="Times New Roman"/>
                        <a:ea typeface="Times New Roman"/>
                      </a:endParaRPr>
                    </a:p>
                  </a:txBody>
                  <a:tcPr marL="68580" marR="68580" marT="0" marB="0">
                    <a:solidFill>
                      <a:schemeClr val="accent6">
                        <a:lumMod val="20000"/>
                        <a:lumOff val="80000"/>
                      </a:schemeClr>
                    </a:solidFill>
                  </a:tcPr>
                </a:tc>
                <a:tc>
                  <a:txBody>
                    <a:bodyPr/>
                    <a:lstStyle/>
                    <a:p>
                      <a:pPr marL="0" marR="0" algn="just">
                        <a:spcBef>
                          <a:spcPts val="0"/>
                        </a:spcBef>
                        <a:spcAft>
                          <a:spcPts val="600"/>
                        </a:spcAft>
                      </a:pPr>
                      <a:r>
                        <a:rPr lang="en-US" sz="1600" dirty="0">
                          <a:effectLst/>
                        </a:rPr>
                        <a:t> </a:t>
                      </a:r>
                      <a:endParaRPr lang="en-US" sz="1600" dirty="0">
                        <a:effectLst/>
                        <a:latin typeface="Times New Roman"/>
                        <a:ea typeface="Times New Roman"/>
                      </a:endParaRPr>
                    </a:p>
                  </a:txBody>
                  <a:tcPr marL="68580" marR="68580" marT="0" marB="0">
                    <a:solidFill>
                      <a:schemeClr val="accent6">
                        <a:lumMod val="20000"/>
                        <a:lumOff val="80000"/>
                      </a:schemeClr>
                    </a:solidFill>
                  </a:tcPr>
                </a:tc>
                <a:extLst>
                  <a:ext uri="{0D108BD9-81ED-4DB2-BD59-A6C34878D82A}">
                    <a16:rowId xmlns:a16="http://schemas.microsoft.com/office/drawing/2014/main" val="10001"/>
                  </a:ext>
                </a:extLst>
              </a:tr>
              <a:tr h="243693">
                <a:tc>
                  <a:txBody>
                    <a:bodyPr/>
                    <a:lstStyle/>
                    <a:p>
                      <a:pPr marL="0" marR="0" algn="just">
                        <a:spcBef>
                          <a:spcPts val="0"/>
                        </a:spcBef>
                        <a:spcAft>
                          <a:spcPts val="600"/>
                        </a:spcAft>
                      </a:pPr>
                      <a:r>
                        <a:rPr lang="en-US" sz="1600">
                          <a:effectLst/>
                        </a:rPr>
                        <a:t> </a:t>
                      </a:r>
                      <a:endParaRPr lang="en-US" sz="1600">
                        <a:effectLst/>
                        <a:latin typeface="Times New Roman"/>
                        <a:ea typeface="Times New Roman"/>
                      </a:endParaRPr>
                    </a:p>
                  </a:txBody>
                  <a:tcPr marL="68580" marR="68580" marT="0" marB="0">
                    <a:solidFill>
                      <a:schemeClr val="accent6">
                        <a:lumMod val="20000"/>
                        <a:lumOff val="80000"/>
                      </a:schemeClr>
                    </a:solidFill>
                  </a:tcPr>
                </a:tc>
                <a:tc>
                  <a:txBody>
                    <a:bodyPr/>
                    <a:lstStyle/>
                    <a:p>
                      <a:pPr marL="0" marR="0" algn="just">
                        <a:spcBef>
                          <a:spcPts val="0"/>
                        </a:spcBef>
                        <a:spcAft>
                          <a:spcPts val="600"/>
                        </a:spcAft>
                      </a:pPr>
                      <a:r>
                        <a:rPr lang="en-US" sz="1600" dirty="0">
                          <a:effectLst/>
                        </a:rPr>
                        <a:t> </a:t>
                      </a:r>
                      <a:endParaRPr lang="en-US" sz="1600" dirty="0">
                        <a:effectLst/>
                        <a:latin typeface="Times New Roman"/>
                        <a:ea typeface="Times New Roman"/>
                      </a:endParaRPr>
                    </a:p>
                  </a:txBody>
                  <a:tcPr marL="68580" marR="68580" marT="0" marB="0">
                    <a:solidFill>
                      <a:schemeClr val="accent6">
                        <a:lumMod val="20000"/>
                        <a:lumOff val="80000"/>
                      </a:schemeClr>
                    </a:solidFill>
                  </a:tcPr>
                </a:tc>
                <a:tc>
                  <a:txBody>
                    <a:bodyPr/>
                    <a:lstStyle/>
                    <a:p>
                      <a:pPr marL="0" marR="0" algn="just">
                        <a:spcBef>
                          <a:spcPts val="0"/>
                        </a:spcBef>
                        <a:spcAft>
                          <a:spcPts val="600"/>
                        </a:spcAft>
                      </a:pPr>
                      <a:r>
                        <a:rPr lang="en-US" sz="1600" dirty="0">
                          <a:effectLst/>
                        </a:rPr>
                        <a:t> </a:t>
                      </a:r>
                      <a:endParaRPr lang="en-US" sz="1600" dirty="0">
                        <a:effectLst/>
                        <a:latin typeface="Times New Roman"/>
                        <a:ea typeface="Times New Roman"/>
                      </a:endParaRPr>
                    </a:p>
                  </a:txBody>
                  <a:tcPr marL="68580" marR="68580" marT="0" marB="0">
                    <a:solidFill>
                      <a:schemeClr val="accent6">
                        <a:lumMod val="20000"/>
                        <a:lumOff val="80000"/>
                      </a:schemeClr>
                    </a:solidFill>
                  </a:tcPr>
                </a:tc>
                <a:tc>
                  <a:txBody>
                    <a:bodyPr/>
                    <a:lstStyle/>
                    <a:p>
                      <a:pPr marL="0" marR="0" algn="just">
                        <a:spcBef>
                          <a:spcPts val="0"/>
                        </a:spcBef>
                        <a:spcAft>
                          <a:spcPts val="600"/>
                        </a:spcAft>
                      </a:pPr>
                      <a:r>
                        <a:rPr lang="en-US" sz="1600" dirty="0">
                          <a:effectLst/>
                        </a:rPr>
                        <a:t> </a:t>
                      </a:r>
                      <a:endParaRPr lang="en-US" sz="1600" dirty="0">
                        <a:effectLst/>
                        <a:latin typeface="Times New Roman"/>
                        <a:ea typeface="Times New Roman"/>
                      </a:endParaRPr>
                    </a:p>
                  </a:txBody>
                  <a:tcPr marL="68580" marR="68580" marT="0" marB="0">
                    <a:solidFill>
                      <a:schemeClr val="accent6">
                        <a:lumMod val="20000"/>
                        <a:lumOff val="80000"/>
                      </a:schemeClr>
                    </a:solidFill>
                  </a:tcPr>
                </a:tc>
                <a:extLst>
                  <a:ext uri="{0D108BD9-81ED-4DB2-BD59-A6C34878D82A}">
                    <a16:rowId xmlns:a16="http://schemas.microsoft.com/office/drawing/2014/main" val="10002"/>
                  </a:ext>
                </a:extLst>
              </a:tr>
            </a:tbl>
          </a:graphicData>
        </a:graphic>
      </p:graphicFrame>
    </p:spTree>
  </p:cSld>
  <p:clrMapOvr>
    <a:masterClrMapping/>
  </p:clrMapOvr>
  <p:transition spd="slow"/>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1">
            <a:extLst>
              <a:ext uri="{FF2B5EF4-FFF2-40B4-BE49-F238E27FC236}">
                <a16:creationId xmlns:a16="http://schemas.microsoft.com/office/drawing/2014/main" id="{8F165891-D154-43D9-B85B-F1547272B0A3}"/>
              </a:ext>
            </a:extLst>
          </p:cNvPr>
          <p:cNvSpPr>
            <a:spLocks noGrp="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Criticality Classification</a:t>
            </a:r>
          </a:p>
        </p:txBody>
      </p:sp>
      <p:sp>
        <p:nvSpPr>
          <p:cNvPr id="87043" name="Content Placeholder 2">
            <a:extLst>
              <a:ext uri="{FF2B5EF4-FFF2-40B4-BE49-F238E27FC236}">
                <a16:creationId xmlns:a16="http://schemas.microsoft.com/office/drawing/2014/main" id="{DFCD20F9-CFA8-46FE-B6F8-55D7B51B140E}"/>
              </a:ext>
            </a:extLst>
          </p:cNvPr>
          <p:cNvSpPr>
            <a:spLocks noGrp="1"/>
          </p:cNvSpPr>
          <p:nvPr>
            <p:ph idx="1"/>
          </p:nvPr>
        </p:nvSpPr>
        <p:spPr/>
        <p:txBody>
          <a:bodyPr/>
          <a:lstStyle/>
          <a:p>
            <a:pPr eaLnBrk="1" hangingPunct="1">
              <a:lnSpc>
                <a:spcPct val="100000"/>
              </a:lnSpc>
            </a:pPr>
            <a:r>
              <a:rPr lang="en-US" altLang="en-US" sz="2800" b="1">
                <a:solidFill>
                  <a:srgbClr val="C00000"/>
                </a:solidFill>
                <a:latin typeface="Calibri" panose="020F0502020204030204" pitchFamily="34" charset="0"/>
                <a:ea typeface="ヒラギノ角ゴ Pro W3"/>
                <a:cs typeface="ヒラギノ角ゴ Pro W3"/>
              </a:rPr>
              <a:t>Critical</a:t>
            </a:r>
            <a:r>
              <a:rPr lang="en-US" altLang="en-US" sz="2800">
                <a:solidFill>
                  <a:srgbClr val="C00000"/>
                </a:solidFill>
                <a:latin typeface="Calibri" panose="020F0502020204030204" pitchFamily="34" charset="0"/>
                <a:ea typeface="ヒラギノ角ゴ Pro W3"/>
                <a:cs typeface="ヒラギノ角ゴ Pro W3"/>
              </a:rPr>
              <a:t>:  Cannot be performed manually.  Tolerance to interruption is very low</a:t>
            </a:r>
          </a:p>
          <a:p>
            <a:pPr eaLnBrk="1" hangingPunct="1">
              <a:lnSpc>
                <a:spcPct val="100000"/>
              </a:lnSpc>
            </a:pPr>
            <a:r>
              <a:rPr lang="en-US" altLang="en-US" sz="2800" b="1">
                <a:solidFill>
                  <a:srgbClr val="C00000"/>
                </a:solidFill>
                <a:latin typeface="Calibri" panose="020F0502020204030204" pitchFamily="34" charset="0"/>
                <a:ea typeface="ヒラギノ角ゴ Pro W3"/>
                <a:cs typeface="ヒラギノ角ゴ Pro W3"/>
              </a:rPr>
              <a:t>Vital</a:t>
            </a:r>
            <a:r>
              <a:rPr lang="en-US" altLang="en-US" sz="2800">
                <a:solidFill>
                  <a:srgbClr val="C00000"/>
                </a:solidFill>
                <a:latin typeface="Calibri" panose="020F0502020204030204" pitchFamily="34" charset="0"/>
                <a:ea typeface="ヒラギノ角ゴ Pro W3"/>
                <a:cs typeface="ヒラギノ角ゴ Pro W3"/>
              </a:rPr>
              <a:t>: Can be performed manually for very short time</a:t>
            </a:r>
          </a:p>
          <a:p>
            <a:pPr eaLnBrk="1" hangingPunct="1">
              <a:lnSpc>
                <a:spcPct val="100000"/>
              </a:lnSpc>
            </a:pPr>
            <a:r>
              <a:rPr lang="en-US" altLang="en-US" sz="2800" b="1">
                <a:latin typeface="Calibri" panose="020F0502020204030204" pitchFamily="34" charset="0"/>
                <a:ea typeface="ヒラギノ角ゴ Pro W3"/>
                <a:cs typeface="ヒラギノ角ゴ Pro W3"/>
              </a:rPr>
              <a:t>Sensitive</a:t>
            </a:r>
            <a:r>
              <a:rPr lang="en-US" altLang="en-US" sz="2800">
                <a:latin typeface="Calibri" panose="020F0502020204030204" pitchFamily="34" charset="0"/>
                <a:ea typeface="ヒラギノ角ゴ Pro W3"/>
                <a:cs typeface="ヒラギノ角ゴ Pro W3"/>
              </a:rPr>
              <a:t>: Can be performed manually for a period of time, but may cost more in staff</a:t>
            </a:r>
          </a:p>
          <a:p>
            <a:pPr eaLnBrk="1" hangingPunct="1">
              <a:lnSpc>
                <a:spcPct val="100000"/>
              </a:lnSpc>
            </a:pPr>
            <a:r>
              <a:rPr lang="en-US" altLang="en-US" sz="2800" b="1">
                <a:latin typeface="Calibri" panose="020F0502020204030204" pitchFamily="34" charset="0"/>
                <a:ea typeface="ヒラギノ角ゴ Pro W3"/>
                <a:cs typeface="ヒラギノ角ゴ Pro W3"/>
              </a:rPr>
              <a:t>Non-sensitive</a:t>
            </a:r>
            <a:r>
              <a:rPr lang="en-US" altLang="en-US" sz="2800">
                <a:latin typeface="Calibri" panose="020F0502020204030204" pitchFamily="34" charset="0"/>
                <a:ea typeface="ヒラギノ角ゴ Pro W3"/>
                <a:cs typeface="ヒラギノ角ゴ Pro W3"/>
              </a:rPr>
              <a:t>: Can be performed manually for an extended period of time with little additional cost and minimal recovery effort</a:t>
            </a:r>
          </a:p>
          <a:p>
            <a:pPr eaLnBrk="1" hangingPunct="1"/>
            <a:endParaRPr lang="en-US" altLang="en-US">
              <a:latin typeface="Calibri" panose="020F0502020204030204" pitchFamily="34" charset="0"/>
              <a:ea typeface="ヒラギノ角ゴ Pro W3"/>
              <a:cs typeface="ヒラギノ角ゴ Pro W3"/>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Freeform 3">
            <a:extLst>
              <a:ext uri="{FF2B5EF4-FFF2-40B4-BE49-F238E27FC236}">
                <a16:creationId xmlns:a16="http://schemas.microsoft.com/office/drawing/2014/main" id="{CDFCB2E6-74C7-484C-868F-7557AAD41FC4}"/>
              </a:ext>
            </a:extLst>
          </p:cNvPr>
          <p:cNvSpPr>
            <a:spLocks noChangeArrowheads="1"/>
          </p:cNvSpPr>
          <p:nvPr/>
        </p:nvSpPr>
        <p:spPr bwMode="auto">
          <a:xfrm rot="12900000">
            <a:off x="4246247" y="5070477"/>
            <a:ext cx="904875" cy="1057275"/>
          </a:xfrm>
          <a:custGeom>
            <a:avLst/>
            <a:gdLst>
              <a:gd name="T0" fmla="*/ 2147483647 w 21600"/>
              <a:gd name="T1" fmla="*/ 0 h 21600"/>
              <a:gd name="T2" fmla="*/ 2147483647 w 21600"/>
              <a:gd name="T3" fmla="*/ 0 h 21600"/>
              <a:gd name="T4" fmla="*/ 2147483647 w 21600"/>
              <a:gd name="T5" fmla="*/ 0 h 21600"/>
              <a:gd name="T6" fmla="*/ 0 w 21600"/>
              <a:gd name="T7" fmla="*/ 2147483647 h 21600"/>
              <a:gd name="T8" fmla="*/ 0 w 21600"/>
              <a:gd name="T9" fmla="*/ 2147483647 h 21600"/>
              <a:gd name="T10" fmla="*/ 2147483647 w 21600"/>
              <a:gd name="T11" fmla="*/ 2147483647 h 21600"/>
              <a:gd name="T12" fmla="*/ 2147483647 w 21600"/>
              <a:gd name="T13" fmla="*/ 2147483647 h 21600"/>
              <a:gd name="T14" fmla="*/ 2147483647 w 21600"/>
              <a:gd name="T15" fmla="*/ 2147483647 h 21600"/>
              <a:gd name="T16" fmla="*/ 2147483647 w 21600"/>
              <a:gd name="T17" fmla="*/ 2147483647 h 21600"/>
              <a:gd name="T18" fmla="*/ 2147483647 w 21600"/>
              <a:gd name="T19" fmla="*/ 2147483647 h 21600"/>
              <a:gd name="T20" fmla="*/ 2147483647 w 21600"/>
              <a:gd name="T21" fmla="*/ 2147483647 h 21600"/>
              <a:gd name="T22" fmla="*/ 2147483647 w 21600"/>
              <a:gd name="T23" fmla="*/ 2147483647 h 21600"/>
              <a:gd name="T24" fmla="*/ 0 w 21600"/>
              <a:gd name="T25" fmla="*/ 2147483647 h 21600"/>
              <a:gd name="T26" fmla="*/ 2147483647 w 21600"/>
              <a:gd name="T27" fmla="*/ 2147483647 h 2160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4923 w 21600"/>
              <a:gd name="T43" fmla="*/ 2541 h 21600"/>
              <a:gd name="T44" fmla="*/ 16756 w 21600"/>
              <a:gd name="T45" fmla="*/ 11153 h 2160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EAEAEA"/>
          </a:solidFill>
          <a:ln w="9360">
            <a:solidFill>
              <a:srgbClr val="000000"/>
            </a:solidFill>
            <a:miter lim="800000"/>
            <a:headEnd/>
            <a:tailEnd/>
          </a:ln>
        </p:spPr>
        <p:txBody>
          <a:bodyPr wrap="none" anchor="ctr"/>
          <a:lstStyle/>
          <a:p>
            <a:endParaRPr lang="en-US"/>
          </a:p>
        </p:txBody>
      </p:sp>
      <p:sp>
        <p:nvSpPr>
          <p:cNvPr id="20485" name="Freeform 4">
            <a:extLst>
              <a:ext uri="{FF2B5EF4-FFF2-40B4-BE49-F238E27FC236}">
                <a16:creationId xmlns:a16="http://schemas.microsoft.com/office/drawing/2014/main" id="{BD33ECF2-3067-4099-83D2-3D1225151D1C}"/>
              </a:ext>
            </a:extLst>
          </p:cNvPr>
          <p:cNvSpPr>
            <a:spLocks noChangeArrowheads="1"/>
          </p:cNvSpPr>
          <p:nvPr/>
        </p:nvSpPr>
        <p:spPr bwMode="auto">
          <a:xfrm>
            <a:off x="7061835" y="5940424"/>
            <a:ext cx="1219200" cy="676275"/>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0 60000 65536"/>
              <a:gd name="T9" fmla="*/ 0 60000 65536"/>
              <a:gd name="T10" fmla="*/ 0 60000 65536"/>
              <a:gd name="T11" fmla="*/ 0 60000 65536"/>
              <a:gd name="T12" fmla="*/ 686 w 21600"/>
              <a:gd name="T13" fmla="*/ 23059 h 21600"/>
              <a:gd name="T14" fmla="*/ 21005 w 21600"/>
              <a:gd name="T15" fmla="*/ 30503 h 21600"/>
            </a:gdLst>
            <a:ahLst/>
            <a:cxnLst>
              <a:cxn ang="T8">
                <a:pos x="T0" y="T1"/>
              </a:cxn>
              <a:cxn ang="T9">
                <a:pos x="T2" y="T3"/>
              </a:cxn>
              <a:cxn ang="T10">
                <a:pos x="T4" y="T5"/>
              </a:cxn>
              <a:cxn ang="T11">
                <a:pos x="T6" y="T7"/>
              </a:cxn>
            </a:cxnLst>
            <a:rect l="T12" t="T13" r="T14" b="T15"/>
            <a:pathLst>
              <a:path w="21600" h="21600" extrusionOk="0">
                <a:moveTo>
                  <a:pt x="2563" y="12259"/>
                </a:moveTo>
                <a:lnTo>
                  <a:pt x="2563" y="12843"/>
                </a:lnTo>
                <a:lnTo>
                  <a:pt x="2746" y="13427"/>
                </a:lnTo>
                <a:lnTo>
                  <a:pt x="2929" y="14303"/>
                </a:lnTo>
                <a:lnTo>
                  <a:pt x="3112" y="14886"/>
                </a:lnTo>
                <a:lnTo>
                  <a:pt x="3478" y="15470"/>
                </a:lnTo>
                <a:lnTo>
                  <a:pt x="3844" y="16054"/>
                </a:lnTo>
                <a:lnTo>
                  <a:pt x="4393" y="16638"/>
                </a:lnTo>
                <a:lnTo>
                  <a:pt x="4942" y="17222"/>
                </a:lnTo>
                <a:lnTo>
                  <a:pt x="5492" y="17514"/>
                </a:lnTo>
                <a:lnTo>
                  <a:pt x="6224" y="18097"/>
                </a:lnTo>
                <a:lnTo>
                  <a:pt x="6773" y="18389"/>
                </a:lnTo>
                <a:lnTo>
                  <a:pt x="7505" y="18681"/>
                </a:lnTo>
                <a:lnTo>
                  <a:pt x="8237" y="18973"/>
                </a:lnTo>
                <a:lnTo>
                  <a:pt x="9153" y="18973"/>
                </a:lnTo>
                <a:lnTo>
                  <a:pt x="9885" y="19265"/>
                </a:lnTo>
                <a:lnTo>
                  <a:pt x="10800" y="19265"/>
                </a:lnTo>
                <a:lnTo>
                  <a:pt x="11532" y="19265"/>
                </a:lnTo>
                <a:lnTo>
                  <a:pt x="12447" y="18973"/>
                </a:lnTo>
                <a:lnTo>
                  <a:pt x="13180" y="18973"/>
                </a:lnTo>
                <a:lnTo>
                  <a:pt x="13912" y="18681"/>
                </a:lnTo>
                <a:lnTo>
                  <a:pt x="14644" y="18389"/>
                </a:lnTo>
                <a:lnTo>
                  <a:pt x="15376" y="18097"/>
                </a:lnTo>
                <a:lnTo>
                  <a:pt x="16108" y="17514"/>
                </a:lnTo>
                <a:lnTo>
                  <a:pt x="16658" y="17222"/>
                </a:lnTo>
                <a:lnTo>
                  <a:pt x="17207" y="16638"/>
                </a:lnTo>
                <a:lnTo>
                  <a:pt x="17573" y="16054"/>
                </a:lnTo>
                <a:lnTo>
                  <a:pt x="18122" y="15470"/>
                </a:lnTo>
                <a:lnTo>
                  <a:pt x="18305" y="14886"/>
                </a:lnTo>
                <a:lnTo>
                  <a:pt x="18671" y="14303"/>
                </a:lnTo>
                <a:lnTo>
                  <a:pt x="18854" y="13427"/>
                </a:lnTo>
                <a:lnTo>
                  <a:pt x="19037" y="12843"/>
                </a:lnTo>
                <a:lnTo>
                  <a:pt x="19037" y="12259"/>
                </a:lnTo>
                <a:lnTo>
                  <a:pt x="2563" y="12259"/>
                </a:lnTo>
                <a:close/>
              </a:path>
              <a:path w="21600" h="21600" extrusionOk="0">
                <a:moveTo>
                  <a:pt x="2563" y="12259"/>
                </a:moveTo>
                <a:lnTo>
                  <a:pt x="9153" y="12259"/>
                </a:lnTo>
                <a:lnTo>
                  <a:pt x="9153" y="12551"/>
                </a:lnTo>
                <a:lnTo>
                  <a:pt x="9336" y="12843"/>
                </a:lnTo>
                <a:lnTo>
                  <a:pt x="9519" y="13135"/>
                </a:lnTo>
                <a:lnTo>
                  <a:pt x="9702" y="13135"/>
                </a:lnTo>
                <a:lnTo>
                  <a:pt x="9885" y="13427"/>
                </a:lnTo>
                <a:lnTo>
                  <a:pt x="10068" y="13719"/>
                </a:lnTo>
                <a:lnTo>
                  <a:pt x="10434" y="13719"/>
                </a:lnTo>
                <a:lnTo>
                  <a:pt x="10800" y="13719"/>
                </a:lnTo>
                <a:lnTo>
                  <a:pt x="10983" y="13719"/>
                </a:lnTo>
                <a:lnTo>
                  <a:pt x="11349" y="13719"/>
                </a:lnTo>
                <a:lnTo>
                  <a:pt x="11715" y="13427"/>
                </a:lnTo>
                <a:lnTo>
                  <a:pt x="11898" y="13135"/>
                </a:lnTo>
                <a:lnTo>
                  <a:pt x="12081" y="13135"/>
                </a:lnTo>
                <a:lnTo>
                  <a:pt x="12264" y="12843"/>
                </a:lnTo>
                <a:lnTo>
                  <a:pt x="12264" y="12551"/>
                </a:lnTo>
                <a:lnTo>
                  <a:pt x="12264" y="12259"/>
                </a:lnTo>
                <a:lnTo>
                  <a:pt x="9153" y="12259"/>
                </a:lnTo>
                <a:lnTo>
                  <a:pt x="2563" y="12259"/>
                </a:lnTo>
                <a:close/>
              </a:path>
              <a:path w="21600" h="21600" extrusionOk="0">
                <a:moveTo>
                  <a:pt x="21600" y="7589"/>
                </a:moveTo>
                <a:lnTo>
                  <a:pt x="17756" y="0"/>
                </a:lnTo>
                <a:lnTo>
                  <a:pt x="10800" y="0"/>
                </a:lnTo>
                <a:lnTo>
                  <a:pt x="3844" y="0"/>
                </a:lnTo>
                <a:lnTo>
                  <a:pt x="0" y="7589"/>
                </a:lnTo>
                <a:lnTo>
                  <a:pt x="0" y="10800"/>
                </a:lnTo>
                <a:lnTo>
                  <a:pt x="0" y="18097"/>
                </a:lnTo>
                <a:lnTo>
                  <a:pt x="1464" y="18097"/>
                </a:lnTo>
                <a:lnTo>
                  <a:pt x="1464" y="21600"/>
                </a:lnTo>
                <a:lnTo>
                  <a:pt x="10800" y="21600"/>
                </a:lnTo>
                <a:lnTo>
                  <a:pt x="19953" y="21600"/>
                </a:lnTo>
                <a:lnTo>
                  <a:pt x="19953" y="18097"/>
                </a:lnTo>
                <a:lnTo>
                  <a:pt x="21600" y="18097"/>
                </a:lnTo>
                <a:lnTo>
                  <a:pt x="21600" y="11092"/>
                </a:lnTo>
                <a:lnTo>
                  <a:pt x="21600" y="7589"/>
                </a:lnTo>
              </a:path>
              <a:path w="21600" h="21600" extrusionOk="0">
                <a:moveTo>
                  <a:pt x="1647" y="18097"/>
                </a:moveTo>
                <a:lnTo>
                  <a:pt x="6407" y="18097"/>
                </a:lnTo>
                <a:moveTo>
                  <a:pt x="19953" y="18097"/>
                </a:moveTo>
                <a:lnTo>
                  <a:pt x="15010" y="18097"/>
                </a:lnTo>
                <a:moveTo>
                  <a:pt x="0" y="7589"/>
                </a:moveTo>
                <a:lnTo>
                  <a:pt x="21417" y="7589"/>
                </a:lnTo>
                <a:lnTo>
                  <a:pt x="21600" y="7589"/>
                </a:lnTo>
              </a:path>
            </a:pathLst>
          </a:custGeom>
          <a:solidFill>
            <a:srgbClr val="B2B2B2"/>
          </a:solidFill>
          <a:ln w="9360">
            <a:solidFill>
              <a:srgbClr val="000000"/>
            </a:solidFill>
            <a:miter lim="800000"/>
            <a:headEnd/>
            <a:tailEnd/>
          </a:ln>
        </p:spPr>
        <p:txBody>
          <a:bodyPr wrap="none" anchor="ctr"/>
          <a:lstStyle/>
          <a:p>
            <a:endParaRPr lang="en-US"/>
          </a:p>
        </p:txBody>
      </p:sp>
      <p:sp>
        <p:nvSpPr>
          <p:cNvPr id="20486" name="Line 5">
            <a:extLst>
              <a:ext uri="{FF2B5EF4-FFF2-40B4-BE49-F238E27FC236}">
                <a16:creationId xmlns:a16="http://schemas.microsoft.com/office/drawing/2014/main" id="{85ACC05C-FB33-4121-BBA5-154DCD0E3674}"/>
              </a:ext>
            </a:extLst>
          </p:cNvPr>
          <p:cNvSpPr>
            <a:spLocks noChangeShapeType="1"/>
          </p:cNvSpPr>
          <p:nvPr/>
        </p:nvSpPr>
        <p:spPr bwMode="auto">
          <a:xfrm>
            <a:off x="4800600" y="6092824"/>
            <a:ext cx="304800" cy="574676"/>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487" name="Line 6">
            <a:extLst>
              <a:ext uri="{FF2B5EF4-FFF2-40B4-BE49-F238E27FC236}">
                <a16:creationId xmlns:a16="http://schemas.microsoft.com/office/drawing/2014/main" id="{1AE2D9A9-A782-4E0A-9B7F-BE7E74851C30}"/>
              </a:ext>
            </a:extLst>
          </p:cNvPr>
          <p:cNvSpPr>
            <a:spLocks noChangeShapeType="1"/>
          </p:cNvSpPr>
          <p:nvPr/>
        </p:nvSpPr>
        <p:spPr bwMode="auto">
          <a:xfrm flipV="1">
            <a:off x="5105400" y="5599113"/>
            <a:ext cx="381000" cy="1069975"/>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488" name="AutoShape 7">
            <a:extLst>
              <a:ext uri="{FF2B5EF4-FFF2-40B4-BE49-F238E27FC236}">
                <a16:creationId xmlns:a16="http://schemas.microsoft.com/office/drawing/2014/main" id="{606DB9FE-1F0D-462A-885C-7B734395C1CD}"/>
              </a:ext>
            </a:extLst>
          </p:cNvPr>
          <p:cNvSpPr>
            <a:spLocks noChangeArrowheads="1"/>
          </p:cNvSpPr>
          <p:nvPr/>
        </p:nvSpPr>
        <p:spPr bwMode="auto">
          <a:xfrm>
            <a:off x="6299835" y="4906572"/>
            <a:ext cx="862965" cy="1186252"/>
          </a:xfrm>
          <a:prstGeom prst="lightningBolt">
            <a:avLst/>
          </a:prstGeom>
          <a:solidFill>
            <a:srgbClr val="FFFF66"/>
          </a:solidFill>
          <a:ln w="9360">
            <a:solidFill>
              <a:srgbClr val="000000"/>
            </a:solidFill>
            <a:miter lim="800000"/>
            <a:headEnd/>
            <a:tailEnd/>
          </a:ln>
        </p:spPr>
        <p:txBody>
          <a:bodyPr wrap="none" anchor="ctr"/>
          <a:lstStyle/>
          <a:p>
            <a:endParaRPr lang="en-US" altLang="en-US"/>
          </a:p>
        </p:txBody>
      </p:sp>
      <p:pic>
        <p:nvPicPr>
          <p:cNvPr id="20489" name="Picture 8">
            <a:extLst>
              <a:ext uri="{FF2B5EF4-FFF2-40B4-BE49-F238E27FC236}">
                <a16:creationId xmlns:a16="http://schemas.microsoft.com/office/drawing/2014/main" id="{13BC7C8E-F7C6-4BFA-94BC-3DCA433E05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58682" y="5256845"/>
            <a:ext cx="1358900"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0490" name="Picture 9">
            <a:extLst>
              <a:ext uri="{FF2B5EF4-FFF2-40B4-BE49-F238E27FC236}">
                <a16:creationId xmlns:a16="http://schemas.microsoft.com/office/drawing/2014/main" id="{C91615F8-AE6E-4951-AA0E-202B60A7473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082" y="5176836"/>
            <a:ext cx="1447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 name="Title 1">
            <a:extLst>
              <a:ext uri="{FF2B5EF4-FFF2-40B4-BE49-F238E27FC236}">
                <a16:creationId xmlns:a16="http://schemas.microsoft.com/office/drawing/2014/main" id="{3DF25E74-1F01-4346-A6B1-F6B8AA59518E}"/>
              </a:ext>
            </a:extLst>
          </p:cNvPr>
          <p:cNvSpPr>
            <a:spLocks noGrp="1"/>
          </p:cNvSpPr>
          <p:nvPr>
            <p:ph type="title"/>
          </p:nvPr>
        </p:nvSpPr>
        <p:spPr>
          <a:xfrm>
            <a:off x="406082" y="868783"/>
            <a:ext cx="8154988" cy="498475"/>
          </a:xfrm>
        </p:spPr>
        <p:txBody>
          <a:bodyPr/>
          <a:lstStyle/>
          <a:p>
            <a:r>
              <a:rPr lang="en-US" dirty="0"/>
              <a:t>What system failures could occur?</a:t>
            </a:r>
          </a:p>
        </p:txBody>
      </p:sp>
      <p:sp>
        <p:nvSpPr>
          <p:cNvPr id="3" name="Text Placeholder 2">
            <a:extLst>
              <a:ext uri="{FF2B5EF4-FFF2-40B4-BE49-F238E27FC236}">
                <a16:creationId xmlns:a16="http://schemas.microsoft.com/office/drawing/2014/main" id="{360B2BDB-16F4-419C-810D-2561FAA94187}"/>
              </a:ext>
            </a:extLst>
          </p:cNvPr>
          <p:cNvSpPr>
            <a:spLocks noGrp="1"/>
          </p:cNvSpPr>
          <p:nvPr>
            <p:ph type="body" idx="1"/>
          </p:nvPr>
        </p:nvSpPr>
        <p:spPr>
          <a:xfrm>
            <a:off x="522000" y="1512000"/>
            <a:ext cx="3960000" cy="287258"/>
          </a:xfrm>
        </p:spPr>
        <p:txBody>
          <a:bodyPr/>
          <a:lstStyle/>
          <a:p>
            <a:r>
              <a:rPr lang="en-US" sz="1800" dirty="0"/>
              <a:t>Business Continuity Issues</a:t>
            </a:r>
          </a:p>
        </p:txBody>
      </p:sp>
      <p:sp>
        <p:nvSpPr>
          <p:cNvPr id="4" name="Content Placeholder 3">
            <a:extLst>
              <a:ext uri="{FF2B5EF4-FFF2-40B4-BE49-F238E27FC236}">
                <a16:creationId xmlns:a16="http://schemas.microsoft.com/office/drawing/2014/main" id="{464263DA-C258-4512-B603-C83D59DC0E78}"/>
              </a:ext>
            </a:extLst>
          </p:cNvPr>
          <p:cNvSpPr>
            <a:spLocks noGrp="1"/>
          </p:cNvSpPr>
          <p:nvPr>
            <p:ph sz="half" idx="2"/>
          </p:nvPr>
        </p:nvSpPr>
        <p:spPr>
          <a:xfrm>
            <a:off x="522000" y="1943999"/>
            <a:ext cx="3960000" cy="3996425"/>
          </a:xfrm>
        </p:spPr>
        <p:txBody>
          <a:bodyPr/>
          <a:lstStyle/>
          <a:p>
            <a:pPr eaLnBrk="1" hangingPunct="1">
              <a:lnSpc>
                <a:spcPct val="90000"/>
              </a:lnSpc>
              <a:spcBef>
                <a:spcPts val="500"/>
              </a:spcBef>
              <a:buSzPct val="75000"/>
            </a:pPr>
            <a:r>
              <a:rPr lang="en-US" altLang="en-US" sz="1800" dirty="0">
                <a:solidFill>
                  <a:srgbClr val="000000"/>
                </a:solidFill>
              </a:rPr>
              <a:t>Server failure</a:t>
            </a:r>
          </a:p>
          <a:p>
            <a:pPr eaLnBrk="1" hangingPunct="1">
              <a:lnSpc>
                <a:spcPct val="90000"/>
              </a:lnSpc>
              <a:spcBef>
                <a:spcPts val="500"/>
              </a:spcBef>
              <a:buSzPct val="75000"/>
            </a:pPr>
            <a:r>
              <a:rPr lang="en-US" altLang="en-US" sz="1800" dirty="0">
                <a:solidFill>
                  <a:srgbClr val="000000"/>
                </a:solidFill>
              </a:rPr>
              <a:t>Disk System failure</a:t>
            </a:r>
          </a:p>
          <a:p>
            <a:pPr eaLnBrk="1" hangingPunct="1">
              <a:lnSpc>
                <a:spcPct val="90000"/>
              </a:lnSpc>
              <a:spcBef>
                <a:spcPts val="500"/>
              </a:spcBef>
              <a:buSzPct val="75000"/>
            </a:pPr>
            <a:r>
              <a:rPr lang="en-US" altLang="en-US" sz="1800" dirty="0">
                <a:solidFill>
                  <a:srgbClr val="000000"/>
                </a:solidFill>
              </a:rPr>
              <a:t>Extended power failure</a:t>
            </a:r>
          </a:p>
          <a:p>
            <a:pPr eaLnBrk="1" hangingPunct="1">
              <a:lnSpc>
                <a:spcPct val="90000"/>
              </a:lnSpc>
              <a:spcBef>
                <a:spcPts val="500"/>
              </a:spcBef>
              <a:buSzPct val="75000"/>
            </a:pPr>
            <a:r>
              <a:rPr lang="en-US" altLang="en-US" sz="1800" dirty="0">
                <a:solidFill>
                  <a:srgbClr val="000000"/>
                </a:solidFill>
              </a:rPr>
              <a:t>Network failure</a:t>
            </a:r>
          </a:p>
          <a:p>
            <a:pPr marL="0" indent="0" eaLnBrk="1" hangingPunct="1">
              <a:lnSpc>
                <a:spcPct val="90000"/>
              </a:lnSpc>
              <a:spcBef>
                <a:spcPts val="500"/>
              </a:spcBef>
              <a:buSzPct val="75000"/>
              <a:buNone/>
            </a:pPr>
            <a:r>
              <a:rPr lang="en-US" altLang="en-US" sz="1800" dirty="0">
                <a:solidFill>
                  <a:srgbClr val="000000"/>
                </a:solidFill>
              </a:rPr>
              <a:t>Which devices may fail?</a:t>
            </a:r>
          </a:p>
          <a:p>
            <a:pPr marL="0" indent="0" eaLnBrk="1" hangingPunct="1">
              <a:lnSpc>
                <a:spcPct val="90000"/>
              </a:lnSpc>
              <a:spcBef>
                <a:spcPts val="500"/>
              </a:spcBef>
              <a:buSzPct val="75000"/>
              <a:buNone/>
            </a:pPr>
            <a:endParaRPr lang="en-US" altLang="en-US" sz="1800" dirty="0">
              <a:solidFill>
                <a:srgbClr val="000000"/>
              </a:solidFill>
            </a:endParaRPr>
          </a:p>
          <a:p>
            <a:pPr eaLnBrk="1" hangingPunct="1">
              <a:lnSpc>
                <a:spcPct val="90000"/>
              </a:lnSpc>
              <a:spcBef>
                <a:spcPts val="500"/>
              </a:spcBef>
              <a:buSzPct val="75000"/>
            </a:pPr>
            <a:r>
              <a:rPr lang="en-US" altLang="en-US" sz="1800" dirty="0">
                <a:solidFill>
                  <a:srgbClr val="000000"/>
                </a:solidFill>
              </a:rPr>
              <a:t>Snow storm, flood</a:t>
            </a:r>
          </a:p>
          <a:p>
            <a:pPr eaLnBrk="1" hangingPunct="1">
              <a:lnSpc>
                <a:spcPct val="90000"/>
              </a:lnSpc>
              <a:spcBef>
                <a:spcPts val="500"/>
              </a:spcBef>
              <a:buSzPct val="75000"/>
            </a:pPr>
            <a:r>
              <a:rPr lang="en-US" altLang="en-US" sz="1800" dirty="0">
                <a:solidFill>
                  <a:srgbClr val="000000"/>
                </a:solidFill>
              </a:rPr>
              <a:t>Earthquake, tornado</a:t>
            </a:r>
          </a:p>
          <a:p>
            <a:pPr eaLnBrk="1" hangingPunct="1">
              <a:lnSpc>
                <a:spcPct val="90000"/>
              </a:lnSpc>
              <a:spcBef>
                <a:spcPts val="500"/>
              </a:spcBef>
              <a:buSzPct val="75000"/>
            </a:pPr>
            <a:r>
              <a:rPr lang="en-US" altLang="en-US" sz="1800" dirty="0">
                <a:solidFill>
                  <a:srgbClr val="000000"/>
                </a:solidFill>
              </a:rPr>
              <a:t>Fire</a:t>
            </a:r>
          </a:p>
          <a:p>
            <a:pPr eaLnBrk="1" hangingPunct="1">
              <a:lnSpc>
                <a:spcPct val="90000"/>
              </a:lnSpc>
              <a:spcBef>
                <a:spcPts val="500"/>
              </a:spcBef>
              <a:buClrTx/>
              <a:buSzTx/>
              <a:buFontTx/>
              <a:buNone/>
            </a:pPr>
            <a:r>
              <a:rPr lang="en-US" altLang="en-US" sz="1800" dirty="0">
                <a:solidFill>
                  <a:srgbClr val="000000"/>
                </a:solidFill>
              </a:rPr>
              <a:t>How will this affect each business?</a:t>
            </a:r>
          </a:p>
          <a:p>
            <a:endParaRPr lang="en-US" dirty="0"/>
          </a:p>
        </p:txBody>
      </p:sp>
      <p:sp>
        <p:nvSpPr>
          <p:cNvPr id="5" name="Text Placeholder 4">
            <a:extLst>
              <a:ext uri="{FF2B5EF4-FFF2-40B4-BE49-F238E27FC236}">
                <a16:creationId xmlns:a16="http://schemas.microsoft.com/office/drawing/2014/main" id="{62F94B49-8216-4A41-A855-9E7736BB1924}"/>
              </a:ext>
            </a:extLst>
          </p:cNvPr>
          <p:cNvSpPr>
            <a:spLocks noGrp="1"/>
          </p:cNvSpPr>
          <p:nvPr>
            <p:ph type="body" sz="quarter" idx="3"/>
          </p:nvPr>
        </p:nvSpPr>
        <p:spPr/>
        <p:txBody>
          <a:bodyPr/>
          <a:lstStyle/>
          <a:p>
            <a:r>
              <a:rPr lang="en-US" sz="1800" dirty="0"/>
              <a:t>Incident Response Issues</a:t>
            </a:r>
          </a:p>
        </p:txBody>
      </p:sp>
      <p:sp>
        <p:nvSpPr>
          <p:cNvPr id="6" name="Content Placeholder 5">
            <a:extLst>
              <a:ext uri="{FF2B5EF4-FFF2-40B4-BE49-F238E27FC236}">
                <a16:creationId xmlns:a16="http://schemas.microsoft.com/office/drawing/2014/main" id="{032374C8-8664-45DF-A1BA-7D2718810E5D}"/>
              </a:ext>
            </a:extLst>
          </p:cNvPr>
          <p:cNvSpPr>
            <a:spLocks noGrp="1"/>
          </p:cNvSpPr>
          <p:nvPr>
            <p:ph sz="half" idx="10"/>
          </p:nvPr>
        </p:nvSpPr>
        <p:spPr/>
        <p:txBody>
          <a:bodyPr/>
          <a:lstStyle/>
          <a:p>
            <a:r>
              <a:rPr lang="en-US" sz="1800" dirty="0"/>
              <a:t>Spyware</a:t>
            </a:r>
          </a:p>
          <a:p>
            <a:r>
              <a:rPr lang="en-US" sz="1800" dirty="0"/>
              <a:t>Malevolent virus or worm</a:t>
            </a:r>
          </a:p>
          <a:p>
            <a:r>
              <a:rPr lang="en-US" sz="1800" dirty="0"/>
              <a:t>Hacker break-in</a:t>
            </a:r>
          </a:p>
          <a:p>
            <a:r>
              <a:rPr lang="en-US" sz="1800" dirty="0"/>
              <a:t>Denial of Service attack</a:t>
            </a:r>
          </a:p>
          <a:p>
            <a:r>
              <a:rPr lang="en-US" sz="1800" dirty="0"/>
              <a:t>Employee error or revenge</a:t>
            </a:r>
          </a:p>
          <a:p>
            <a:r>
              <a:rPr lang="en-US" sz="1800" dirty="0"/>
              <a:t>Ransomware</a:t>
            </a:r>
          </a:p>
          <a:p>
            <a:pPr marL="0" indent="0">
              <a:buNone/>
            </a:pPr>
            <a:r>
              <a:rPr lang="en-US" sz="1800" dirty="0"/>
              <a:t>How do we respond?</a:t>
            </a:r>
          </a:p>
          <a:p>
            <a:endParaRPr lang="en-US" dirty="0"/>
          </a:p>
        </p:txBody>
      </p:sp>
    </p:spTree>
    <p:extLst>
      <p:ext uri="{BB962C8B-B14F-4D97-AF65-F5344CB8AC3E}">
        <p14:creationId xmlns:p14="http://schemas.microsoft.com/office/powerpoint/2010/main" val="7484146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593607BD-82A7-4B76-BFAC-1D845D180675}"/>
              </a:ext>
            </a:extLst>
          </p:cNvPr>
          <p:cNvGraphicFramePr>
            <a:graphicFrameLocks noGrp="1"/>
          </p:cNvGraphicFramePr>
          <p:nvPr>
            <p:ph idx="11"/>
            <p:extLst>
              <p:ext uri="{D42A27DB-BD31-4B8C-83A1-F6EECF244321}">
                <p14:modId xmlns:p14="http://schemas.microsoft.com/office/powerpoint/2010/main" val="1513337678"/>
              </p:ext>
            </p:extLst>
          </p:nvPr>
        </p:nvGraphicFramePr>
        <p:xfrm>
          <a:off x="522288" y="1519238"/>
          <a:ext cx="8135937" cy="4879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a:extLst>
              <a:ext uri="{FF2B5EF4-FFF2-40B4-BE49-F238E27FC236}">
                <a16:creationId xmlns:a16="http://schemas.microsoft.com/office/drawing/2014/main" id="{D40077B2-0804-409B-91AB-C6FDAA2322A2}"/>
              </a:ext>
            </a:extLst>
          </p:cNvPr>
          <p:cNvSpPr>
            <a:spLocks noGrp="1"/>
          </p:cNvSpPr>
          <p:nvPr>
            <p:ph type="title"/>
          </p:nvPr>
        </p:nvSpPr>
        <p:spPr/>
        <p:txBody>
          <a:bodyPr/>
          <a:lstStyle/>
          <a:p>
            <a:r>
              <a:rPr lang="en-US" dirty="0"/>
              <a:t>What system failures could occur?</a:t>
            </a:r>
          </a:p>
        </p:txBody>
      </p:sp>
      <p:sp>
        <p:nvSpPr>
          <p:cNvPr id="5" name="TextBox 4">
            <a:extLst>
              <a:ext uri="{FF2B5EF4-FFF2-40B4-BE49-F238E27FC236}">
                <a16:creationId xmlns:a16="http://schemas.microsoft.com/office/drawing/2014/main" id="{33ACE5BE-6B2A-499C-9024-31039233FB82}"/>
              </a:ext>
            </a:extLst>
          </p:cNvPr>
          <p:cNvSpPr txBox="1"/>
          <p:nvPr/>
        </p:nvSpPr>
        <p:spPr>
          <a:xfrm>
            <a:off x="1447800" y="6248400"/>
            <a:ext cx="7315200" cy="914400"/>
          </a:xfrm>
          <a:prstGeom prst="rect">
            <a:avLst/>
          </a:prstGeom>
          <a:noFill/>
        </p:spPr>
        <p:txBody>
          <a:bodyPr wrap="none" lIns="0" tIns="0" rIns="0" bIns="0" rtlCol="0">
            <a:noAutofit/>
          </a:bodyPr>
          <a:lstStyle/>
          <a:p>
            <a:pPr algn="l">
              <a:lnSpc>
                <a:spcPts val="2200"/>
              </a:lnSpc>
              <a:spcBef>
                <a:spcPts val="900"/>
              </a:spcBef>
              <a:buClr>
                <a:schemeClr val="accent2"/>
              </a:buClr>
              <a:buSzPct val="100000"/>
            </a:pPr>
            <a:r>
              <a:rPr lang="en-US" sz="2800" dirty="0">
                <a:solidFill>
                  <a:schemeClr val="accent1">
                    <a:lumMod val="75000"/>
                  </a:schemeClr>
                </a:solidFill>
                <a:latin typeface="+mn-lt"/>
              </a:rPr>
              <a:t>What critical services might these failures impact?</a:t>
            </a:r>
          </a:p>
        </p:txBody>
      </p:sp>
    </p:spTree>
    <p:extLst>
      <p:ext uri="{BB962C8B-B14F-4D97-AF65-F5344CB8AC3E}">
        <p14:creationId xmlns:p14="http://schemas.microsoft.com/office/powerpoint/2010/main" val="4210290022"/>
      </p:ext>
    </p:extLst>
  </p:cSld>
  <p:clrMapOvr>
    <a:masterClrMapping/>
  </p:clrMapOvr>
  <p:transition spd="slow"/>
</p:sld>
</file>

<file path=ppt/theme/theme1.xml><?xml version="1.0" encoding="utf-8"?>
<a:theme xmlns:a="http://schemas.openxmlformats.org/drawingml/2006/main" name="Springer_2012">
  <a:themeElements>
    <a:clrScheme name="Benutzerdefiniert 5">
      <a:dk1>
        <a:srgbClr val="002143"/>
      </a:dk1>
      <a:lt1>
        <a:srgbClr val="FFFFFF"/>
      </a:lt1>
      <a:dk2>
        <a:srgbClr val="5F5F5F"/>
      </a:dk2>
      <a:lt2>
        <a:srgbClr val="EDEDED"/>
      </a:lt2>
      <a:accent1>
        <a:srgbClr val="00468A"/>
      </a:accent1>
      <a:accent2>
        <a:srgbClr val="0176C3"/>
      </a:accent2>
      <a:accent3>
        <a:srgbClr val="B3DCF5"/>
      </a:accent3>
      <a:accent4>
        <a:srgbClr val="8C8C8C"/>
      </a:accent4>
      <a:accent5>
        <a:srgbClr val="CCCCCC"/>
      </a:accent5>
      <a:accent6>
        <a:srgbClr val="EE7D11"/>
      </a:accent6>
      <a:hlink>
        <a:srgbClr val="0176C3"/>
      </a:hlink>
      <a:folHlink>
        <a:srgbClr val="999999"/>
      </a:folHlink>
    </a:clrScheme>
    <a:fontScheme name="Springer_201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lnDef>
    <a:txDef>
      <a:spPr>
        <a:noFill/>
      </a:spPr>
      <a:bodyPr wrap="square" lIns="0" tIns="0" rIns="0" bIns="0" rtlCol="0">
        <a:noAutofit/>
      </a:bodyPr>
      <a:lstStyle>
        <a:defPPr algn="l">
          <a:lnSpc>
            <a:spcPts val="2200"/>
          </a:lnSpc>
          <a:spcBef>
            <a:spcPts val="900"/>
          </a:spcBef>
          <a:buClr>
            <a:schemeClr val="accent2"/>
          </a:buClr>
          <a:buSzPct val="100000"/>
          <a:defRPr sz="1800" dirty="0" err="1" smtClean="0">
            <a:latin typeface="+mn-lt"/>
          </a:defRPr>
        </a:defPPr>
      </a:lstStyle>
    </a:txDef>
  </a:objectDefaults>
  <a:extraClrSchemeLst>
    <a:extraClrScheme>
      <a:clrScheme name="SPRINGER_ssbm_E 1">
        <a:dk1>
          <a:srgbClr val="000000"/>
        </a:dk1>
        <a:lt1>
          <a:srgbClr val="FFFFFF"/>
        </a:lt1>
        <a:dk2>
          <a:srgbClr val="002143"/>
        </a:dk2>
        <a:lt2>
          <a:srgbClr val="CCCCD2"/>
        </a:lt2>
        <a:accent1>
          <a:srgbClr val="FF9A6E"/>
        </a:accent1>
        <a:accent2>
          <a:srgbClr val="F76013"/>
        </a:accent2>
        <a:accent3>
          <a:srgbClr val="FFFFFF"/>
        </a:accent3>
        <a:accent4>
          <a:srgbClr val="000000"/>
        </a:accent4>
        <a:accent5>
          <a:srgbClr val="FFCABA"/>
        </a:accent5>
        <a:accent6>
          <a:srgbClr val="E05610"/>
        </a:accent6>
        <a:hlink>
          <a:srgbClr val="FFCAB0"/>
        </a:hlink>
        <a:folHlink>
          <a:srgbClr val="A5A5A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Springer_2012">
  <a:themeElements>
    <a:clrScheme name="Benutzerdefiniert 5">
      <a:dk1>
        <a:srgbClr val="002143"/>
      </a:dk1>
      <a:lt1>
        <a:srgbClr val="FFFFFF"/>
      </a:lt1>
      <a:dk2>
        <a:srgbClr val="5F5F5F"/>
      </a:dk2>
      <a:lt2>
        <a:srgbClr val="EDEDED"/>
      </a:lt2>
      <a:accent1>
        <a:srgbClr val="00468A"/>
      </a:accent1>
      <a:accent2>
        <a:srgbClr val="0176C3"/>
      </a:accent2>
      <a:accent3>
        <a:srgbClr val="B3DCF5"/>
      </a:accent3>
      <a:accent4>
        <a:srgbClr val="8C8C8C"/>
      </a:accent4>
      <a:accent5>
        <a:srgbClr val="CCCCCC"/>
      </a:accent5>
      <a:accent6>
        <a:srgbClr val="EE7D11"/>
      </a:accent6>
      <a:hlink>
        <a:srgbClr val="0176C3"/>
      </a:hlink>
      <a:folHlink>
        <a:srgbClr val="999999"/>
      </a:folHlink>
    </a:clrScheme>
    <a:fontScheme name="Springer_201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lnDef>
    <a:txDef>
      <a:spPr>
        <a:noFill/>
      </a:spPr>
      <a:bodyPr wrap="square" lIns="0" tIns="0" rIns="0" bIns="0" rtlCol="0">
        <a:noAutofit/>
      </a:bodyPr>
      <a:lstStyle>
        <a:defPPr algn="l">
          <a:lnSpc>
            <a:spcPts val="2200"/>
          </a:lnSpc>
          <a:spcBef>
            <a:spcPts val="900"/>
          </a:spcBef>
          <a:buClr>
            <a:schemeClr val="accent2"/>
          </a:buClr>
          <a:buSzPct val="100000"/>
          <a:defRPr sz="1800" dirty="0" err="1" smtClean="0">
            <a:latin typeface="+mn-lt"/>
          </a:defRPr>
        </a:defPPr>
      </a:lstStyle>
    </a:txDef>
  </a:objectDefaults>
  <a:extraClrSchemeLst>
    <a:extraClrScheme>
      <a:clrScheme name="SPRINGER_ssbm_E 1">
        <a:dk1>
          <a:srgbClr val="000000"/>
        </a:dk1>
        <a:lt1>
          <a:srgbClr val="FFFFFF"/>
        </a:lt1>
        <a:dk2>
          <a:srgbClr val="002143"/>
        </a:dk2>
        <a:lt2>
          <a:srgbClr val="CCCCD2"/>
        </a:lt2>
        <a:accent1>
          <a:srgbClr val="FF9A6E"/>
        </a:accent1>
        <a:accent2>
          <a:srgbClr val="F76013"/>
        </a:accent2>
        <a:accent3>
          <a:srgbClr val="FFFFFF"/>
        </a:accent3>
        <a:accent4>
          <a:srgbClr val="000000"/>
        </a:accent4>
        <a:accent5>
          <a:srgbClr val="FFCABA"/>
        </a:accent5>
        <a:accent6>
          <a:srgbClr val="E05610"/>
        </a:accent6>
        <a:hlink>
          <a:srgbClr val="FFCAB0"/>
        </a:hlink>
        <a:folHlink>
          <a:srgbClr val="A5A5A5"/>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Springer_2012">
  <a:themeElements>
    <a:clrScheme name="Benutzerdefiniert 5">
      <a:dk1>
        <a:srgbClr val="002143"/>
      </a:dk1>
      <a:lt1>
        <a:srgbClr val="FFFFFF"/>
      </a:lt1>
      <a:dk2>
        <a:srgbClr val="5F5F5F"/>
      </a:dk2>
      <a:lt2>
        <a:srgbClr val="EDEDED"/>
      </a:lt2>
      <a:accent1>
        <a:srgbClr val="00468A"/>
      </a:accent1>
      <a:accent2>
        <a:srgbClr val="0176C3"/>
      </a:accent2>
      <a:accent3>
        <a:srgbClr val="B3DCF5"/>
      </a:accent3>
      <a:accent4>
        <a:srgbClr val="8C8C8C"/>
      </a:accent4>
      <a:accent5>
        <a:srgbClr val="CCCCCC"/>
      </a:accent5>
      <a:accent6>
        <a:srgbClr val="EE7D11"/>
      </a:accent6>
      <a:hlink>
        <a:srgbClr val="0176C3"/>
      </a:hlink>
      <a:folHlink>
        <a:srgbClr val="999999"/>
      </a:folHlink>
    </a:clrScheme>
    <a:fontScheme name="Springer_201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lnDef>
    <a:txDef>
      <a:spPr>
        <a:noFill/>
      </a:spPr>
      <a:bodyPr wrap="square" lIns="0" tIns="0" rIns="0" bIns="0" rtlCol="0">
        <a:noAutofit/>
      </a:bodyPr>
      <a:lstStyle>
        <a:defPPr algn="l">
          <a:lnSpc>
            <a:spcPts val="2200"/>
          </a:lnSpc>
          <a:spcBef>
            <a:spcPts val="900"/>
          </a:spcBef>
          <a:buClr>
            <a:schemeClr val="accent2"/>
          </a:buClr>
          <a:buSzPct val="100000"/>
          <a:defRPr sz="1800" dirty="0" err="1" smtClean="0">
            <a:latin typeface="+mn-lt"/>
          </a:defRPr>
        </a:defPPr>
      </a:lstStyle>
    </a:txDef>
  </a:objectDefaults>
  <a:extraClrSchemeLst>
    <a:extraClrScheme>
      <a:clrScheme name="SPRINGER_ssbm_E 1">
        <a:dk1>
          <a:srgbClr val="000000"/>
        </a:dk1>
        <a:lt1>
          <a:srgbClr val="FFFFFF"/>
        </a:lt1>
        <a:dk2>
          <a:srgbClr val="002143"/>
        </a:dk2>
        <a:lt2>
          <a:srgbClr val="CCCCD2"/>
        </a:lt2>
        <a:accent1>
          <a:srgbClr val="FF9A6E"/>
        </a:accent1>
        <a:accent2>
          <a:srgbClr val="F76013"/>
        </a:accent2>
        <a:accent3>
          <a:srgbClr val="FFFFFF"/>
        </a:accent3>
        <a:accent4>
          <a:srgbClr val="000000"/>
        </a:accent4>
        <a:accent5>
          <a:srgbClr val="FFCABA"/>
        </a:accent5>
        <a:accent6>
          <a:srgbClr val="E05610"/>
        </a:accent6>
        <a:hlink>
          <a:srgbClr val="FFCAB0"/>
        </a:hlink>
        <a:folHlink>
          <a:srgbClr val="A5A5A5"/>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10665</TotalTime>
  <Words>6121</Words>
  <Application>Microsoft Office PowerPoint</Application>
  <PresentationFormat>On-screen Show (4:3)</PresentationFormat>
  <Paragraphs>1051</Paragraphs>
  <Slides>78</Slides>
  <Notes>54</Notes>
  <HiddenSlides>0</HiddenSlides>
  <MMClips>0</MMClips>
  <ScaleCrop>false</ScaleCrop>
  <HeadingPairs>
    <vt:vector size="6" baseType="variant">
      <vt:variant>
        <vt:lpstr>Fonts Used</vt:lpstr>
      </vt:variant>
      <vt:variant>
        <vt:i4>6</vt:i4>
      </vt:variant>
      <vt:variant>
        <vt:lpstr>Theme</vt:lpstr>
      </vt:variant>
      <vt:variant>
        <vt:i4>6</vt:i4>
      </vt:variant>
      <vt:variant>
        <vt:lpstr>Slide Titles</vt:lpstr>
      </vt:variant>
      <vt:variant>
        <vt:i4>78</vt:i4>
      </vt:variant>
    </vt:vector>
  </HeadingPairs>
  <TitlesOfParts>
    <vt:vector size="90" baseType="lpstr">
      <vt:lpstr>Arial</vt:lpstr>
      <vt:lpstr>Calibri</vt:lpstr>
      <vt:lpstr>Tempus Sans ITC</vt:lpstr>
      <vt:lpstr>Times</vt:lpstr>
      <vt:lpstr>Times New Roman</vt:lpstr>
      <vt:lpstr>Wingdings</vt:lpstr>
      <vt:lpstr>Springer_2012</vt:lpstr>
      <vt:lpstr>Custom Design</vt:lpstr>
      <vt:lpstr>1_Custom Design</vt:lpstr>
      <vt:lpstr>2_Custom Design</vt:lpstr>
      <vt:lpstr>1_Springer_2012</vt:lpstr>
      <vt:lpstr>2_Springer_2012</vt:lpstr>
      <vt:lpstr>Addressing Business Impact Analysis and Business Continuity</vt:lpstr>
      <vt:lpstr>PowerPoint Presentation</vt:lpstr>
      <vt:lpstr>Imagine a company…</vt:lpstr>
      <vt:lpstr>PowerPoint Presentation</vt:lpstr>
      <vt:lpstr>PowerPoint Presentation</vt:lpstr>
      <vt:lpstr>PowerPoint Presentation</vt:lpstr>
      <vt:lpstr>Determine Criticality of Business Processes</vt:lpstr>
      <vt:lpstr>What system failures could occur?</vt:lpstr>
      <vt:lpstr>What system failures could occur?</vt:lpstr>
      <vt:lpstr>What impact would they have on the organization financially? Legally? On human life?  On reputation? Workbook:    Disasters and Impact </vt:lpstr>
      <vt:lpstr>Review:  Business Continuity Recovery Terms</vt:lpstr>
      <vt:lpstr>PowerPoint Presentation</vt:lpstr>
      <vt:lpstr>PowerPoint Presentation</vt:lpstr>
      <vt:lpstr>RPO and RTO</vt:lpstr>
      <vt:lpstr>Recovery Point Objective (RPO)</vt:lpstr>
      <vt:lpstr>PowerPoint Presentation</vt:lpstr>
      <vt:lpstr>Business Impact Analysis Summary</vt:lpstr>
      <vt:lpstr>Second Stage:  Business Continuity:  Surviving Disasters using Recovery</vt:lpstr>
      <vt:lpstr>Recovery Techniques</vt:lpstr>
      <vt:lpstr>PowerPoint Presentation</vt:lpstr>
      <vt:lpstr>PowerPoint Presentation</vt:lpstr>
      <vt:lpstr>PowerPoint Presentation</vt:lpstr>
      <vt:lpstr>PowerPoint Presentation</vt:lpstr>
      <vt:lpstr>Options for High Availability</vt:lpstr>
      <vt:lpstr>Processing Redundancy: Clusters</vt:lpstr>
      <vt:lpstr>High Availability File Server Solutions</vt:lpstr>
      <vt:lpstr>PowerPoint Presentation</vt:lpstr>
      <vt:lpstr>Storage Arrays</vt:lpstr>
      <vt:lpstr>Big Data</vt:lpstr>
      <vt:lpstr> Big Data</vt:lpstr>
      <vt:lpstr>Cloud Service Models</vt:lpstr>
      <vt:lpstr>PowerPoint Presentation</vt:lpstr>
      <vt:lpstr>RPO Controls</vt:lpstr>
      <vt:lpstr>Business Continuity Summary for Critical/Vital Classes Workbook</vt:lpstr>
      <vt:lpstr>PowerPoint Presentation</vt:lpstr>
      <vt:lpstr>Data Storage Protection</vt:lpstr>
      <vt:lpstr>PowerPoint Presentation</vt:lpstr>
      <vt:lpstr>PowerPoint Presentation</vt:lpstr>
      <vt:lpstr>PowerPoint Presentation</vt:lpstr>
      <vt:lpstr>PowerPoint Presentation</vt:lpstr>
      <vt:lpstr>Disaster Recovery: Execution &amp; Testing</vt:lpstr>
      <vt:lpstr>PowerPoint Presentation</vt:lpstr>
      <vt:lpstr>DRP Contents</vt:lpstr>
      <vt:lpstr>PowerPoint Presentation</vt:lpstr>
      <vt:lpstr>PowerPoint Presentation</vt:lpstr>
      <vt:lpstr>Contact Information</vt:lpstr>
      <vt:lpstr>PowerPoint Presentation</vt:lpstr>
      <vt:lpstr>PowerPoint Presentation</vt:lpstr>
      <vt:lpstr>PowerPoint Presentation</vt:lpstr>
      <vt:lpstr>Business Continuity Test Types For Larger Organizations</vt:lpstr>
      <vt:lpstr>Testing Objectives</vt:lpstr>
      <vt:lpstr>Testing Procedures</vt:lpstr>
      <vt:lpstr>Test Stages</vt:lpstr>
      <vt:lpstr>MTBF = MTTF + MTTR</vt:lpstr>
      <vt:lpstr>Gap Analysis</vt:lpstr>
      <vt:lpstr>PowerPoint Presentation</vt:lpstr>
      <vt:lpstr>Audit Trails</vt:lpstr>
      <vt:lpstr>Audit Trail</vt:lpstr>
      <vt:lpstr>Audit Trail Tools</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vt:lpstr>
      <vt:lpstr>Question</vt:lpstr>
      <vt:lpstr>Question</vt:lpstr>
      <vt:lpstr>Summary</vt:lpstr>
      <vt:lpstr>Health First Case Study</vt:lpstr>
      <vt:lpstr>Step 1:  Define Threats Resulting in Business Disruption</vt:lpstr>
      <vt:lpstr>Step 1:  Define Threats Resulting in Business Disruption</vt:lpstr>
      <vt:lpstr>PowerPoint Presentation</vt:lpstr>
      <vt:lpstr>Business Continuity</vt:lpstr>
      <vt:lpstr>Criticality Classification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Continuity &amp; Disaster Recovery</dc:title>
  <dc:creator>Susan J Lincke</dc:creator>
  <cp:lastModifiedBy>Susan Lincke</cp:lastModifiedBy>
  <cp:revision>188</cp:revision>
  <cp:lastPrinted>1601-01-01T00:00:00Z</cp:lastPrinted>
  <dcterms:created xsi:type="dcterms:W3CDTF">2009-06-06T01:41:45Z</dcterms:created>
  <dcterms:modified xsi:type="dcterms:W3CDTF">2024-01-19T23:49:39Z</dcterms:modified>
</cp:coreProperties>
</file>