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1"/>
    <p:sldMasterId id="2147483835" r:id="rId2"/>
    <p:sldMasterId id="2147483985" r:id="rId3"/>
  </p:sldMasterIdLst>
  <p:notesMasterIdLst>
    <p:notesMasterId r:id="rId62"/>
  </p:notesMasterIdLst>
  <p:sldIdLst>
    <p:sldId id="257" r:id="rId4"/>
    <p:sldId id="308" r:id="rId5"/>
    <p:sldId id="337" r:id="rId6"/>
    <p:sldId id="320" r:id="rId7"/>
    <p:sldId id="338" r:id="rId8"/>
    <p:sldId id="321" r:id="rId9"/>
    <p:sldId id="322" r:id="rId10"/>
    <p:sldId id="324" r:id="rId11"/>
    <p:sldId id="325" r:id="rId12"/>
    <p:sldId id="302" r:id="rId13"/>
    <p:sldId id="265" r:id="rId14"/>
    <p:sldId id="263" r:id="rId15"/>
    <p:sldId id="266" r:id="rId16"/>
    <p:sldId id="267" r:id="rId17"/>
    <p:sldId id="306" r:id="rId18"/>
    <p:sldId id="339" r:id="rId19"/>
    <p:sldId id="340" r:id="rId20"/>
    <p:sldId id="258" r:id="rId21"/>
    <p:sldId id="344" r:id="rId22"/>
    <p:sldId id="264" r:id="rId23"/>
    <p:sldId id="279" r:id="rId24"/>
    <p:sldId id="276" r:id="rId25"/>
    <p:sldId id="273" r:id="rId26"/>
    <p:sldId id="341" r:id="rId27"/>
    <p:sldId id="342" r:id="rId28"/>
    <p:sldId id="275" r:id="rId29"/>
    <p:sldId id="345" r:id="rId30"/>
    <p:sldId id="299" r:id="rId31"/>
    <p:sldId id="343" r:id="rId32"/>
    <p:sldId id="288" r:id="rId33"/>
    <p:sldId id="358" r:id="rId34"/>
    <p:sldId id="349" r:id="rId35"/>
    <p:sldId id="348" r:id="rId36"/>
    <p:sldId id="353" r:id="rId37"/>
    <p:sldId id="354" r:id="rId38"/>
    <p:sldId id="350" r:id="rId39"/>
    <p:sldId id="355" r:id="rId40"/>
    <p:sldId id="356" r:id="rId41"/>
    <p:sldId id="357" r:id="rId42"/>
    <p:sldId id="351" r:id="rId43"/>
    <p:sldId id="352" r:id="rId44"/>
    <p:sldId id="359" r:id="rId45"/>
    <p:sldId id="291" r:id="rId46"/>
    <p:sldId id="334" r:id="rId47"/>
    <p:sldId id="289" r:id="rId48"/>
    <p:sldId id="292" r:id="rId49"/>
    <p:sldId id="295" r:id="rId50"/>
    <p:sldId id="296" r:id="rId51"/>
    <p:sldId id="346" r:id="rId52"/>
    <p:sldId id="319" r:id="rId53"/>
    <p:sldId id="347" r:id="rId54"/>
    <p:sldId id="327" r:id="rId55"/>
    <p:sldId id="329" r:id="rId56"/>
    <p:sldId id="331" r:id="rId57"/>
    <p:sldId id="332" r:id="rId58"/>
    <p:sldId id="290" r:id="rId59"/>
    <p:sldId id="336" r:id="rId60"/>
    <p:sldId id="335" r:id="rId6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1"/>
    <a:srgbClr val="FF8F8F"/>
    <a:srgbClr val="D9D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325" autoAdjust="0"/>
  </p:normalViewPr>
  <p:slideViewPr>
    <p:cSldViewPr>
      <p:cViewPr varScale="1">
        <p:scale>
          <a:sx n="84" d="100"/>
          <a:sy n="84" d="100"/>
        </p:scale>
        <p:origin x="239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9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FCA40D-BF9B-4C82-BFF6-6F35A96EC26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09CFDEC-F4FC-4227-AE6A-092FF1674A64}">
      <dgm:prSet phldrT="[Text]"/>
      <dgm:spPr/>
      <dgm:t>
        <a:bodyPr/>
        <a:lstStyle/>
        <a:p>
          <a:r>
            <a:rPr lang="en-US"/>
            <a:t>Usability</a:t>
          </a:r>
        </a:p>
      </dgm:t>
    </dgm:pt>
    <dgm:pt modelId="{CFF54ED8-D365-443B-BB44-7A70A00921BC}" type="parTrans" cxnId="{20A2139B-00CB-4F8B-9318-5412F8E96D21}">
      <dgm:prSet/>
      <dgm:spPr/>
      <dgm:t>
        <a:bodyPr/>
        <a:lstStyle/>
        <a:p>
          <a:endParaRPr lang="en-US"/>
        </a:p>
      </dgm:t>
    </dgm:pt>
    <dgm:pt modelId="{D2920933-0FFA-40F3-9725-CC7436DFFE93}" type="sibTrans" cxnId="{20A2139B-00CB-4F8B-9318-5412F8E96D21}">
      <dgm:prSet/>
      <dgm:spPr/>
      <dgm:t>
        <a:bodyPr/>
        <a:lstStyle/>
        <a:p>
          <a:endParaRPr lang="en-US"/>
        </a:p>
      </dgm:t>
    </dgm:pt>
    <dgm:pt modelId="{7EF4C1F4-05AE-404D-85B7-DD2EEB5462F7}">
      <dgm:prSet phldrT="[Text]"/>
      <dgm:spPr/>
      <dgm:t>
        <a:bodyPr/>
        <a:lstStyle/>
        <a:p>
          <a:r>
            <a:rPr lang="en-US"/>
            <a:t>Psychological acceptability</a:t>
          </a:r>
        </a:p>
      </dgm:t>
    </dgm:pt>
    <dgm:pt modelId="{854BABDD-4B3E-469B-BFB5-F86835BDC7FA}" type="parTrans" cxnId="{2F1148DC-2CE0-4C27-B673-6DB4D6F2D651}">
      <dgm:prSet/>
      <dgm:spPr/>
      <dgm:t>
        <a:bodyPr/>
        <a:lstStyle/>
        <a:p>
          <a:endParaRPr lang="en-US"/>
        </a:p>
      </dgm:t>
    </dgm:pt>
    <dgm:pt modelId="{C7DD7BE4-FB46-42D4-B3E0-E380D2D358DA}" type="sibTrans" cxnId="{2F1148DC-2CE0-4C27-B673-6DB4D6F2D651}">
      <dgm:prSet/>
      <dgm:spPr/>
      <dgm:t>
        <a:bodyPr/>
        <a:lstStyle/>
        <a:p>
          <a:endParaRPr lang="en-US"/>
        </a:p>
      </dgm:t>
    </dgm:pt>
    <dgm:pt modelId="{90F0E766-1407-4EC9-8222-1B1CFA1297C6}">
      <dgm:prSet phldrT="[Text]"/>
      <dgm:spPr/>
      <dgm:t>
        <a:bodyPr/>
        <a:lstStyle/>
        <a:p>
          <a:r>
            <a:rPr lang="en-US" dirty="0"/>
            <a:t>Authorization</a:t>
          </a:r>
        </a:p>
      </dgm:t>
    </dgm:pt>
    <dgm:pt modelId="{17DE4442-7E6A-430E-BB58-07DDB9C91AA5}" type="parTrans" cxnId="{C1C1BEBE-ECC6-42F4-B75A-0FD5BA9C4557}">
      <dgm:prSet/>
      <dgm:spPr/>
      <dgm:t>
        <a:bodyPr/>
        <a:lstStyle/>
        <a:p>
          <a:endParaRPr lang="en-US"/>
        </a:p>
      </dgm:t>
    </dgm:pt>
    <dgm:pt modelId="{AC92AB5A-5C04-440B-86E2-96BED1F23080}" type="sibTrans" cxnId="{C1C1BEBE-ECC6-42F4-B75A-0FD5BA9C4557}">
      <dgm:prSet/>
      <dgm:spPr/>
      <dgm:t>
        <a:bodyPr/>
        <a:lstStyle/>
        <a:p>
          <a:endParaRPr lang="en-US"/>
        </a:p>
      </dgm:t>
    </dgm:pt>
    <dgm:pt modelId="{BBDFB438-D8C1-43AF-AD22-F2140D3EB45E}">
      <dgm:prSet phldrT="[Text]"/>
      <dgm:spPr/>
      <dgm:t>
        <a:bodyPr/>
        <a:lstStyle/>
        <a:p>
          <a:r>
            <a:rPr lang="en-US"/>
            <a:t>Least Privilege</a:t>
          </a:r>
        </a:p>
      </dgm:t>
    </dgm:pt>
    <dgm:pt modelId="{668B9F11-06B5-485F-A044-66E8B4E07F73}" type="parTrans" cxnId="{1B734F22-A7DE-46CC-A8FF-22451A8BEF03}">
      <dgm:prSet/>
      <dgm:spPr/>
      <dgm:t>
        <a:bodyPr/>
        <a:lstStyle/>
        <a:p>
          <a:endParaRPr lang="en-US"/>
        </a:p>
      </dgm:t>
    </dgm:pt>
    <dgm:pt modelId="{9643D85C-CB32-416E-81F1-E4A4728E1F15}" type="sibTrans" cxnId="{1B734F22-A7DE-46CC-A8FF-22451A8BEF03}">
      <dgm:prSet/>
      <dgm:spPr/>
      <dgm:t>
        <a:bodyPr/>
        <a:lstStyle/>
        <a:p>
          <a:endParaRPr lang="en-US"/>
        </a:p>
      </dgm:t>
    </dgm:pt>
    <dgm:pt modelId="{607F3E86-84B5-4476-B4CB-44B9DD80752E}">
      <dgm:prSet phldrT="[Text]"/>
      <dgm:spPr/>
      <dgm:t>
        <a:bodyPr/>
        <a:lstStyle/>
        <a:p>
          <a:r>
            <a:rPr lang="en-US"/>
            <a:t>Fail Safe/Fail Secure</a:t>
          </a:r>
        </a:p>
      </dgm:t>
    </dgm:pt>
    <dgm:pt modelId="{E8F17782-5BD1-41E9-97DC-83BE04E16653}" type="parTrans" cxnId="{D054DF03-0AC3-47D4-8BA1-97049955E83E}">
      <dgm:prSet/>
      <dgm:spPr/>
      <dgm:t>
        <a:bodyPr/>
        <a:lstStyle/>
        <a:p>
          <a:endParaRPr lang="en-US"/>
        </a:p>
      </dgm:t>
    </dgm:pt>
    <dgm:pt modelId="{B048D532-52D3-478F-B474-064F8D036059}" type="sibTrans" cxnId="{D054DF03-0AC3-47D4-8BA1-97049955E83E}">
      <dgm:prSet/>
      <dgm:spPr/>
      <dgm:t>
        <a:bodyPr/>
        <a:lstStyle/>
        <a:p>
          <a:endParaRPr lang="en-US"/>
        </a:p>
      </dgm:t>
    </dgm:pt>
    <dgm:pt modelId="{3F54AD6F-4F6A-4EA3-A365-8F2F024ABC82}">
      <dgm:prSet phldrT="[Text]"/>
      <dgm:spPr/>
      <dgm:t>
        <a:bodyPr/>
        <a:lstStyle/>
        <a:p>
          <a:r>
            <a:rPr lang="en-US"/>
            <a:t>Efficiency</a:t>
          </a:r>
        </a:p>
      </dgm:t>
    </dgm:pt>
    <dgm:pt modelId="{185E974A-1816-4E4C-B4A9-EE8F777F9A0A}" type="parTrans" cxnId="{10D81D59-52AD-4958-9C4A-0829CDF5B1A9}">
      <dgm:prSet/>
      <dgm:spPr/>
      <dgm:t>
        <a:bodyPr/>
        <a:lstStyle/>
        <a:p>
          <a:endParaRPr lang="en-US"/>
        </a:p>
      </dgm:t>
    </dgm:pt>
    <dgm:pt modelId="{5C0C6DE7-8CFF-4BC6-A315-9A28D59328BC}" type="sibTrans" cxnId="{10D81D59-52AD-4958-9C4A-0829CDF5B1A9}">
      <dgm:prSet/>
      <dgm:spPr/>
      <dgm:t>
        <a:bodyPr/>
        <a:lstStyle/>
        <a:p>
          <a:endParaRPr lang="en-US"/>
        </a:p>
      </dgm:t>
    </dgm:pt>
    <dgm:pt modelId="{F8EDDC2F-6F20-4B6E-8B5A-C6A8EC7B10FF}">
      <dgm:prSet phldrT="[Text]"/>
      <dgm:spPr/>
      <dgm:t>
        <a:bodyPr/>
        <a:lstStyle/>
        <a:p>
          <a:r>
            <a:rPr lang="en-US" dirty="0"/>
            <a:t>Modularity, Encapsulation</a:t>
          </a:r>
          <a:r>
            <a:rPr lang="en-US"/>
            <a:t>, Abstraction</a:t>
          </a:r>
          <a:endParaRPr lang="en-US" dirty="0"/>
        </a:p>
      </dgm:t>
    </dgm:pt>
    <dgm:pt modelId="{6BF4D0D1-21F0-4484-86A8-F52B69B634FA}" type="parTrans" cxnId="{23C8D536-CFD2-4F09-BEA0-E9523648D124}">
      <dgm:prSet/>
      <dgm:spPr/>
      <dgm:t>
        <a:bodyPr/>
        <a:lstStyle/>
        <a:p>
          <a:endParaRPr lang="en-US"/>
        </a:p>
      </dgm:t>
    </dgm:pt>
    <dgm:pt modelId="{FCE1CDCE-5A2E-47B3-9E7B-42D9BB20D6D6}" type="sibTrans" cxnId="{23C8D536-CFD2-4F09-BEA0-E9523648D124}">
      <dgm:prSet/>
      <dgm:spPr/>
      <dgm:t>
        <a:bodyPr/>
        <a:lstStyle/>
        <a:p>
          <a:endParaRPr lang="en-US"/>
        </a:p>
      </dgm:t>
    </dgm:pt>
    <dgm:pt modelId="{F70E2A47-801E-4B57-9127-4C911F01C7B2}">
      <dgm:prSet phldrT="[Text]"/>
      <dgm:spPr/>
      <dgm:t>
        <a:bodyPr/>
        <a:lstStyle/>
        <a:p>
          <a:r>
            <a:rPr lang="en-US" dirty="0"/>
            <a:t>Open Design</a:t>
          </a:r>
        </a:p>
      </dgm:t>
    </dgm:pt>
    <dgm:pt modelId="{677F8FC8-2A47-4D5A-AD88-67E30AD0E498}" type="parTrans" cxnId="{8B81ED34-B544-4DC8-B3FC-130288E47468}">
      <dgm:prSet/>
      <dgm:spPr/>
      <dgm:t>
        <a:bodyPr/>
        <a:lstStyle/>
        <a:p>
          <a:endParaRPr lang="en-US"/>
        </a:p>
      </dgm:t>
    </dgm:pt>
    <dgm:pt modelId="{809819D2-46C9-41A2-B0FC-69D8B6ADA70F}" type="sibTrans" cxnId="{8B81ED34-B544-4DC8-B3FC-130288E47468}">
      <dgm:prSet/>
      <dgm:spPr/>
      <dgm:t>
        <a:bodyPr/>
        <a:lstStyle/>
        <a:p>
          <a:endParaRPr lang="en-US"/>
        </a:p>
      </dgm:t>
    </dgm:pt>
    <dgm:pt modelId="{8A38EBDE-BD00-4BD7-BEDD-336CF17404A4}">
      <dgm:prSet phldrT="[Text]"/>
      <dgm:spPr/>
      <dgm:t>
        <a:bodyPr/>
        <a:lstStyle/>
        <a:p>
          <a:r>
            <a:rPr lang="en-US" dirty="0"/>
            <a:t>Economy of Mechanism: Simplicity of Design</a:t>
          </a:r>
        </a:p>
      </dgm:t>
    </dgm:pt>
    <dgm:pt modelId="{2C98AC8C-F842-4F9E-A16F-1D08642E7EE5}" type="parTrans" cxnId="{1C664070-7F67-4377-93D6-71BF829D1E5C}">
      <dgm:prSet/>
      <dgm:spPr/>
      <dgm:t>
        <a:bodyPr/>
        <a:lstStyle/>
        <a:p>
          <a:endParaRPr lang="en-US"/>
        </a:p>
      </dgm:t>
    </dgm:pt>
    <dgm:pt modelId="{F10B71DF-E864-4B5A-A2C7-8C25E7491787}" type="sibTrans" cxnId="{1C664070-7F67-4377-93D6-71BF829D1E5C}">
      <dgm:prSet/>
      <dgm:spPr/>
      <dgm:t>
        <a:bodyPr/>
        <a:lstStyle/>
        <a:p>
          <a:endParaRPr lang="en-US"/>
        </a:p>
      </dgm:t>
    </dgm:pt>
    <dgm:pt modelId="{D61948EA-8B20-48F1-8CE9-636C83545CB3}">
      <dgm:prSet/>
      <dgm:spPr/>
      <dgm:t>
        <a:bodyPr/>
        <a:lstStyle/>
        <a:p>
          <a:r>
            <a:rPr lang="en-US"/>
            <a:t>Fortification</a:t>
          </a:r>
        </a:p>
      </dgm:t>
    </dgm:pt>
    <dgm:pt modelId="{83C4C17E-913B-4239-9414-FD4AF381EF76}" type="parTrans" cxnId="{9506D379-743D-4A72-B78C-C3A7E3F8FD13}">
      <dgm:prSet/>
      <dgm:spPr/>
      <dgm:t>
        <a:bodyPr/>
        <a:lstStyle/>
        <a:p>
          <a:endParaRPr lang="en-US"/>
        </a:p>
      </dgm:t>
    </dgm:pt>
    <dgm:pt modelId="{07A022F6-3EB7-4B04-9B74-FEEED672094A}" type="sibTrans" cxnId="{9506D379-743D-4A72-B78C-C3A7E3F8FD13}">
      <dgm:prSet/>
      <dgm:spPr/>
      <dgm:t>
        <a:bodyPr/>
        <a:lstStyle/>
        <a:p>
          <a:endParaRPr lang="en-US"/>
        </a:p>
      </dgm:t>
    </dgm:pt>
    <dgm:pt modelId="{D25AC742-0ADD-444D-9CC4-FA280C6C52CD}">
      <dgm:prSet/>
      <dgm:spPr/>
      <dgm:t>
        <a:bodyPr/>
        <a:lstStyle/>
        <a:p>
          <a:r>
            <a:rPr lang="en-US"/>
            <a:t>Reduce attack surfaces</a:t>
          </a:r>
        </a:p>
      </dgm:t>
    </dgm:pt>
    <dgm:pt modelId="{A7809A35-0207-4C7A-B26E-B3E8ED72709C}" type="parTrans" cxnId="{592B104C-8408-4E71-B0E3-8DE78590D691}">
      <dgm:prSet/>
      <dgm:spPr/>
      <dgm:t>
        <a:bodyPr/>
        <a:lstStyle/>
        <a:p>
          <a:endParaRPr lang="en-US"/>
        </a:p>
      </dgm:t>
    </dgm:pt>
    <dgm:pt modelId="{85352E8D-C144-4F88-83B4-0726028D96A7}" type="sibTrans" cxnId="{592B104C-8408-4E71-B0E3-8DE78590D691}">
      <dgm:prSet/>
      <dgm:spPr/>
      <dgm:t>
        <a:bodyPr/>
        <a:lstStyle/>
        <a:p>
          <a:endParaRPr lang="en-US"/>
        </a:p>
      </dgm:t>
    </dgm:pt>
    <dgm:pt modelId="{F916368F-7249-45F4-A00F-BAE492D0175F}">
      <dgm:prSet/>
      <dgm:spPr/>
      <dgm:t>
        <a:bodyPr/>
        <a:lstStyle/>
        <a:p>
          <a:r>
            <a:rPr lang="en-US" dirty="0"/>
            <a:t>Least Common Mechanism: Separation, Isolation</a:t>
          </a:r>
        </a:p>
      </dgm:t>
    </dgm:pt>
    <dgm:pt modelId="{6D44BFF4-3A57-4FB2-BC91-C179795C2CC8}" type="parTrans" cxnId="{90CDE076-1B1F-4512-B91B-2B9E02740891}">
      <dgm:prSet/>
      <dgm:spPr/>
      <dgm:t>
        <a:bodyPr/>
        <a:lstStyle/>
        <a:p>
          <a:endParaRPr lang="en-US"/>
        </a:p>
      </dgm:t>
    </dgm:pt>
    <dgm:pt modelId="{7A0354C3-D066-4517-B7A3-F89A72ED0E67}" type="sibTrans" cxnId="{90CDE076-1B1F-4512-B91B-2B9E02740891}">
      <dgm:prSet/>
      <dgm:spPr/>
      <dgm:t>
        <a:bodyPr/>
        <a:lstStyle/>
        <a:p>
          <a:endParaRPr lang="en-US"/>
        </a:p>
      </dgm:t>
    </dgm:pt>
    <dgm:pt modelId="{B8F201DF-F242-497A-A641-9AEA42191FF0}">
      <dgm:prSet/>
      <dgm:spPr/>
      <dgm:t>
        <a:bodyPr/>
        <a:lstStyle/>
        <a:p>
          <a:r>
            <a:rPr lang="en-US" dirty="0"/>
            <a:t>Defense in Depth: Layering</a:t>
          </a:r>
        </a:p>
      </dgm:t>
    </dgm:pt>
    <dgm:pt modelId="{6848C23C-63FF-45F0-986F-D00493370235}" type="parTrans" cxnId="{E1467914-0E22-49AD-B806-A3EF0973E0F3}">
      <dgm:prSet/>
      <dgm:spPr/>
      <dgm:t>
        <a:bodyPr/>
        <a:lstStyle/>
        <a:p>
          <a:endParaRPr lang="en-US"/>
        </a:p>
      </dgm:t>
    </dgm:pt>
    <dgm:pt modelId="{8A77E98E-8A4D-48B3-A04C-0AB03AC4AE81}" type="sibTrans" cxnId="{E1467914-0E22-49AD-B806-A3EF0973E0F3}">
      <dgm:prSet/>
      <dgm:spPr/>
      <dgm:t>
        <a:bodyPr/>
        <a:lstStyle/>
        <a:p>
          <a:endParaRPr lang="en-US"/>
        </a:p>
      </dgm:t>
    </dgm:pt>
    <dgm:pt modelId="{70F02A28-B58E-4D9B-AE7B-56696A17A39B}">
      <dgm:prSet phldrT="[Text]"/>
      <dgm:spPr/>
      <dgm:t>
        <a:bodyPr/>
        <a:lstStyle/>
        <a:p>
          <a:r>
            <a:rPr lang="en-US"/>
            <a:t>Trust relationship</a:t>
          </a:r>
        </a:p>
      </dgm:t>
    </dgm:pt>
    <dgm:pt modelId="{DB380BFE-D329-4ED8-AB04-23BBCA341D35}" type="parTrans" cxnId="{36BDB738-12C7-41FE-83F6-7B18CA361FD0}">
      <dgm:prSet/>
      <dgm:spPr/>
      <dgm:t>
        <a:bodyPr/>
        <a:lstStyle/>
        <a:p>
          <a:endParaRPr lang="en-US"/>
        </a:p>
      </dgm:t>
    </dgm:pt>
    <dgm:pt modelId="{9B034036-4738-4802-A400-2A6689D84A9E}" type="sibTrans" cxnId="{36BDB738-12C7-41FE-83F6-7B18CA361FD0}">
      <dgm:prSet/>
      <dgm:spPr/>
      <dgm:t>
        <a:bodyPr/>
        <a:lstStyle/>
        <a:p>
          <a:endParaRPr lang="en-US"/>
        </a:p>
      </dgm:t>
    </dgm:pt>
    <dgm:pt modelId="{1E8FA816-98B8-4E7D-B530-AF3830ED768D}">
      <dgm:prSet phldrT="[Text]"/>
      <dgm:spPr/>
      <dgm:t>
        <a:bodyPr/>
        <a:lstStyle/>
        <a:p>
          <a:r>
            <a:rPr lang="en-US"/>
            <a:t>Least astonishment</a:t>
          </a:r>
        </a:p>
      </dgm:t>
    </dgm:pt>
    <dgm:pt modelId="{195BDDAC-B0CC-4BAB-8DC7-AF84AD25ECB1}" type="parTrans" cxnId="{9381607A-10EA-4215-BB52-118252366FFF}">
      <dgm:prSet/>
      <dgm:spPr/>
      <dgm:t>
        <a:bodyPr/>
        <a:lstStyle/>
        <a:p>
          <a:endParaRPr lang="en-US"/>
        </a:p>
      </dgm:t>
    </dgm:pt>
    <dgm:pt modelId="{26A0C074-718D-4EEA-8FF6-D975026ACA8E}" type="sibTrans" cxnId="{9381607A-10EA-4215-BB52-118252366FFF}">
      <dgm:prSet/>
      <dgm:spPr/>
      <dgm:t>
        <a:bodyPr/>
        <a:lstStyle/>
        <a:p>
          <a:endParaRPr lang="en-US"/>
        </a:p>
      </dgm:t>
    </dgm:pt>
    <dgm:pt modelId="{BD9E469E-9E25-4583-B2A6-DE0BC0E79DE7}">
      <dgm:prSet phldrT="[Text]"/>
      <dgm:spPr/>
      <dgm:t>
        <a:bodyPr/>
        <a:lstStyle/>
        <a:p>
          <a:r>
            <a:rPr lang="en-US"/>
            <a:t>Complete mediation</a:t>
          </a:r>
        </a:p>
      </dgm:t>
    </dgm:pt>
    <dgm:pt modelId="{D010AC30-5414-44E1-AA0E-8B136F2CAC30}" type="parTrans" cxnId="{C607C037-410E-4205-9153-28767636D5FC}">
      <dgm:prSet/>
      <dgm:spPr/>
      <dgm:t>
        <a:bodyPr/>
        <a:lstStyle/>
        <a:p>
          <a:endParaRPr lang="en-US"/>
        </a:p>
      </dgm:t>
    </dgm:pt>
    <dgm:pt modelId="{7DF99CF0-AD18-40DB-A070-926125066353}" type="sibTrans" cxnId="{C607C037-410E-4205-9153-28767636D5FC}">
      <dgm:prSet/>
      <dgm:spPr/>
      <dgm:t>
        <a:bodyPr/>
        <a:lstStyle/>
        <a:p>
          <a:endParaRPr lang="en-US"/>
        </a:p>
      </dgm:t>
    </dgm:pt>
    <dgm:pt modelId="{932D64F8-4B31-46F6-ABF0-7D3C9433C301}" type="pres">
      <dgm:prSet presAssocID="{80FCA40D-BF9B-4C82-BFF6-6F35A96EC26B}" presName="linearFlow" presStyleCnt="0">
        <dgm:presLayoutVars>
          <dgm:dir/>
          <dgm:animLvl val="lvl"/>
          <dgm:resizeHandles val="exact"/>
        </dgm:presLayoutVars>
      </dgm:prSet>
      <dgm:spPr/>
    </dgm:pt>
    <dgm:pt modelId="{1204BF51-0A89-4E25-A87C-51C53FC5CE30}" type="pres">
      <dgm:prSet presAssocID="{709CFDEC-F4FC-4227-AE6A-092FF1674A64}" presName="composite" presStyleCnt="0"/>
      <dgm:spPr/>
    </dgm:pt>
    <dgm:pt modelId="{31C7979C-A244-40B3-B525-5C27CCA272FF}" type="pres">
      <dgm:prSet presAssocID="{709CFDEC-F4FC-4227-AE6A-092FF1674A64}" presName="parentText" presStyleLbl="alignNode1" presStyleIdx="0" presStyleCnt="4">
        <dgm:presLayoutVars>
          <dgm:chMax val="1"/>
          <dgm:bulletEnabled val="1"/>
        </dgm:presLayoutVars>
      </dgm:prSet>
      <dgm:spPr/>
    </dgm:pt>
    <dgm:pt modelId="{DE8C9BB2-C944-487D-BD75-5B4924EA406F}" type="pres">
      <dgm:prSet presAssocID="{709CFDEC-F4FC-4227-AE6A-092FF1674A64}" presName="descendantText" presStyleLbl="alignAcc1" presStyleIdx="0" presStyleCnt="4">
        <dgm:presLayoutVars>
          <dgm:bulletEnabled val="1"/>
        </dgm:presLayoutVars>
      </dgm:prSet>
      <dgm:spPr/>
    </dgm:pt>
    <dgm:pt modelId="{94999B9B-9317-4F13-A402-46DB29E03B62}" type="pres">
      <dgm:prSet presAssocID="{D2920933-0FFA-40F3-9725-CC7436DFFE93}" presName="sp" presStyleCnt="0"/>
      <dgm:spPr/>
    </dgm:pt>
    <dgm:pt modelId="{0843714D-D00D-447B-9126-1A5D1B89A574}" type="pres">
      <dgm:prSet presAssocID="{90F0E766-1407-4EC9-8222-1B1CFA1297C6}" presName="composite" presStyleCnt="0"/>
      <dgm:spPr/>
    </dgm:pt>
    <dgm:pt modelId="{5D9CE6C3-D92B-4571-89B6-42BDEA51BF89}" type="pres">
      <dgm:prSet presAssocID="{90F0E766-1407-4EC9-8222-1B1CFA1297C6}" presName="parentText" presStyleLbl="alignNode1" presStyleIdx="1" presStyleCnt="4">
        <dgm:presLayoutVars>
          <dgm:chMax val="1"/>
          <dgm:bulletEnabled val="1"/>
        </dgm:presLayoutVars>
      </dgm:prSet>
      <dgm:spPr/>
    </dgm:pt>
    <dgm:pt modelId="{81204239-7B11-4C1F-B1A3-8B49A6C6314A}" type="pres">
      <dgm:prSet presAssocID="{90F0E766-1407-4EC9-8222-1B1CFA1297C6}" presName="descendantText" presStyleLbl="alignAcc1" presStyleIdx="1" presStyleCnt="4">
        <dgm:presLayoutVars>
          <dgm:bulletEnabled val="1"/>
        </dgm:presLayoutVars>
      </dgm:prSet>
      <dgm:spPr/>
    </dgm:pt>
    <dgm:pt modelId="{B2358691-625C-4A29-918E-C4B969283595}" type="pres">
      <dgm:prSet presAssocID="{AC92AB5A-5C04-440B-86E2-96BED1F23080}" presName="sp" presStyleCnt="0"/>
      <dgm:spPr/>
    </dgm:pt>
    <dgm:pt modelId="{2C47AD34-EA05-47A1-AE2B-CD75B33A597E}" type="pres">
      <dgm:prSet presAssocID="{3F54AD6F-4F6A-4EA3-A365-8F2F024ABC82}" presName="composite" presStyleCnt="0"/>
      <dgm:spPr/>
    </dgm:pt>
    <dgm:pt modelId="{F4EA3C79-0CF2-410F-A96E-198611E4A8C3}" type="pres">
      <dgm:prSet presAssocID="{3F54AD6F-4F6A-4EA3-A365-8F2F024ABC82}" presName="parentText" presStyleLbl="alignNode1" presStyleIdx="2" presStyleCnt="4">
        <dgm:presLayoutVars>
          <dgm:chMax val="1"/>
          <dgm:bulletEnabled val="1"/>
        </dgm:presLayoutVars>
      </dgm:prSet>
      <dgm:spPr/>
    </dgm:pt>
    <dgm:pt modelId="{7CAB458A-5CB9-43E9-AE8C-5EB47DF1DD54}" type="pres">
      <dgm:prSet presAssocID="{3F54AD6F-4F6A-4EA3-A365-8F2F024ABC82}" presName="descendantText" presStyleLbl="alignAcc1" presStyleIdx="2" presStyleCnt="4">
        <dgm:presLayoutVars>
          <dgm:bulletEnabled val="1"/>
        </dgm:presLayoutVars>
      </dgm:prSet>
      <dgm:spPr/>
    </dgm:pt>
    <dgm:pt modelId="{1A49F2F3-A33E-41B2-AEC1-5A9C1070EE01}" type="pres">
      <dgm:prSet presAssocID="{5C0C6DE7-8CFF-4BC6-A315-9A28D59328BC}" presName="sp" presStyleCnt="0"/>
      <dgm:spPr/>
    </dgm:pt>
    <dgm:pt modelId="{2B80CC31-34ED-49D9-AD4B-F850BE738D17}" type="pres">
      <dgm:prSet presAssocID="{D61948EA-8B20-48F1-8CE9-636C83545CB3}" presName="composite" presStyleCnt="0"/>
      <dgm:spPr/>
    </dgm:pt>
    <dgm:pt modelId="{3029645E-36E4-4A50-928D-3FE7561FD645}" type="pres">
      <dgm:prSet presAssocID="{D61948EA-8B20-48F1-8CE9-636C83545CB3}" presName="parentText" presStyleLbl="alignNode1" presStyleIdx="3" presStyleCnt="4">
        <dgm:presLayoutVars>
          <dgm:chMax val="1"/>
          <dgm:bulletEnabled val="1"/>
        </dgm:presLayoutVars>
      </dgm:prSet>
      <dgm:spPr/>
    </dgm:pt>
    <dgm:pt modelId="{9F13E0D0-32C3-445E-9655-8C0A3A513820}" type="pres">
      <dgm:prSet presAssocID="{D61948EA-8B20-48F1-8CE9-636C83545CB3}" presName="descendantText" presStyleLbl="alignAcc1" presStyleIdx="3" presStyleCnt="4" custLinFactNeighborX="242" custLinFactNeighborY="1139">
        <dgm:presLayoutVars>
          <dgm:bulletEnabled val="1"/>
        </dgm:presLayoutVars>
      </dgm:prSet>
      <dgm:spPr/>
    </dgm:pt>
  </dgm:ptLst>
  <dgm:cxnLst>
    <dgm:cxn modelId="{D054DF03-0AC3-47D4-8BA1-97049955E83E}" srcId="{90F0E766-1407-4EC9-8222-1B1CFA1297C6}" destId="{607F3E86-84B5-4476-B4CB-44B9DD80752E}" srcOrd="2" destOrd="0" parTransId="{E8F17782-5BD1-41E9-97DC-83BE04E16653}" sibTransId="{B048D532-52D3-478F-B474-064F8D036059}"/>
    <dgm:cxn modelId="{1B87B113-FE7A-4E54-8496-7AC90BD5935F}" type="presOf" srcId="{709CFDEC-F4FC-4227-AE6A-092FF1674A64}" destId="{31C7979C-A244-40B3-B525-5C27CCA272FF}" srcOrd="0" destOrd="0" presId="urn:microsoft.com/office/officeart/2005/8/layout/chevron2"/>
    <dgm:cxn modelId="{38863D14-A001-47D7-AA4C-ACE59981D9D9}" type="presOf" srcId="{3F54AD6F-4F6A-4EA3-A365-8F2F024ABC82}" destId="{F4EA3C79-0CF2-410F-A96E-198611E4A8C3}" srcOrd="0" destOrd="0" presId="urn:microsoft.com/office/officeart/2005/8/layout/chevron2"/>
    <dgm:cxn modelId="{E1467914-0E22-49AD-B806-A3EF0973E0F3}" srcId="{D61948EA-8B20-48F1-8CE9-636C83545CB3}" destId="{B8F201DF-F242-497A-A641-9AEA42191FF0}" srcOrd="2" destOrd="0" parTransId="{6848C23C-63FF-45F0-986F-D00493370235}" sibTransId="{8A77E98E-8A4D-48B3-A04C-0AB03AC4AE81}"/>
    <dgm:cxn modelId="{914E2E1D-D9D2-48B4-9F32-89A76208A11E}" type="presOf" srcId="{BD9E469E-9E25-4583-B2A6-DE0BC0E79DE7}" destId="{81204239-7B11-4C1F-B1A3-8B49A6C6314A}" srcOrd="0" destOrd="1" presId="urn:microsoft.com/office/officeart/2005/8/layout/chevron2"/>
    <dgm:cxn modelId="{1B734F22-A7DE-46CC-A8FF-22451A8BEF03}" srcId="{90F0E766-1407-4EC9-8222-1B1CFA1297C6}" destId="{BBDFB438-D8C1-43AF-AD22-F2140D3EB45E}" srcOrd="0" destOrd="0" parTransId="{668B9F11-06B5-485F-A044-66E8B4E07F73}" sibTransId="{9643D85C-CB32-416E-81F1-E4A4728E1F15}"/>
    <dgm:cxn modelId="{F203B734-BD1C-4A4B-AD82-4E10BD72B4D5}" type="presOf" srcId="{D25AC742-0ADD-444D-9CC4-FA280C6C52CD}" destId="{9F13E0D0-32C3-445E-9655-8C0A3A513820}" srcOrd="0" destOrd="0" presId="urn:microsoft.com/office/officeart/2005/8/layout/chevron2"/>
    <dgm:cxn modelId="{8B81ED34-B544-4DC8-B3FC-130288E47468}" srcId="{3F54AD6F-4F6A-4EA3-A365-8F2F024ABC82}" destId="{F70E2A47-801E-4B57-9127-4C911F01C7B2}" srcOrd="1" destOrd="0" parTransId="{677F8FC8-2A47-4D5A-AD88-67E30AD0E498}" sibTransId="{809819D2-46C9-41A2-B0FC-69D8B6ADA70F}"/>
    <dgm:cxn modelId="{23C8D536-CFD2-4F09-BEA0-E9523648D124}" srcId="{3F54AD6F-4F6A-4EA3-A365-8F2F024ABC82}" destId="{F8EDDC2F-6F20-4B6E-8B5A-C6A8EC7B10FF}" srcOrd="0" destOrd="0" parTransId="{6BF4D0D1-21F0-4484-86A8-F52B69B634FA}" sibTransId="{FCE1CDCE-5A2E-47B3-9E7B-42D9BB20D6D6}"/>
    <dgm:cxn modelId="{C607C037-410E-4205-9153-28767636D5FC}" srcId="{90F0E766-1407-4EC9-8222-1B1CFA1297C6}" destId="{BD9E469E-9E25-4583-B2A6-DE0BC0E79DE7}" srcOrd="1" destOrd="0" parTransId="{D010AC30-5414-44E1-AA0E-8B136F2CAC30}" sibTransId="{7DF99CF0-AD18-40DB-A070-926125066353}"/>
    <dgm:cxn modelId="{36BDB738-12C7-41FE-83F6-7B18CA361FD0}" srcId="{709CFDEC-F4FC-4227-AE6A-092FF1674A64}" destId="{70F02A28-B58E-4D9B-AE7B-56696A17A39B}" srcOrd="1" destOrd="0" parTransId="{DB380BFE-D329-4ED8-AB04-23BBCA341D35}" sibTransId="{9B034036-4738-4802-A400-2A6689D84A9E}"/>
    <dgm:cxn modelId="{F8FFDE41-E47B-432E-88D6-BABCD700B126}" type="presOf" srcId="{BBDFB438-D8C1-43AF-AD22-F2140D3EB45E}" destId="{81204239-7B11-4C1F-B1A3-8B49A6C6314A}" srcOrd="0" destOrd="0" presId="urn:microsoft.com/office/officeart/2005/8/layout/chevron2"/>
    <dgm:cxn modelId="{D8DDFA46-AA48-46B8-BF9E-C98D224BBDC8}" type="presOf" srcId="{F70E2A47-801E-4B57-9127-4C911F01C7B2}" destId="{7CAB458A-5CB9-43E9-AE8C-5EB47DF1DD54}" srcOrd="0" destOrd="1" presId="urn:microsoft.com/office/officeart/2005/8/layout/chevron2"/>
    <dgm:cxn modelId="{E1B28649-EA34-4BF4-9522-D69BD0954CDE}" type="presOf" srcId="{8A38EBDE-BD00-4BD7-BEDD-336CF17404A4}" destId="{7CAB458A-5CB9-43E9-AE8C-5EB47DF1DD54}" srcOrd="0" destOrd="2" presId="urn:microsoft.com/office/officeart/2005/8/layout/chevron2"/>
    <dgm:cxn modelId="{592B104C-8408-4E71-B0E3-8DE78590D691}" srcId="{D61948EA-8B20-48F1-8CE9-636C83545CB3}" destId="{D25AC742-0ADD-444D-9CC4-FA280C6C52CD}" srcOrd="0" destOrd="0" parTransId="{A7809A35-0207-4C7A-B26E-B3E8ED72709C}" sibTransId="{85352E8D-C144-4F88-83B4-0726028D96A7}"/>
    <dgm:cxn modelId="{1C664070-7F67-4377-93D6-71BF829D1E5C}" srcId="{3F54AD6F-4F6A-4EA3-A365-8F2F024ABC82}" destId="{8A38EBDE-BD00-4BD7-BEDD-336CF17404A4}" srcOrd="2" destOrd="0" parTransId="{2C98AC8C-F842-4F9E-A16F-1D08642E7EE5}" sibTransId="{F10B71DF-E864-4B5A-A2C7-8C25E7491787}"/>
    <dgm:cxn modelId="{EAED7454-A384-43EA-A9FF-BDEABEC7F512}" type="presOf" srcId="{607F3E86-84B5-4476-B4CB-44B9DD80752E}" destId="{81204239-7B11-4C1F-B1A3-8B49A6C6314A}" srcOrd="0" destOrd="2" presId="urn:microsoft.com/office/officeart/2005/8/layout/chevron2"/>
    <dgm:cxn modelId="{90CDE076-1B1F-4512-B91B-2B9E02740891}" srcId="{D61948EA-8B20-48F1-8CE9-636C83545CB3}" destId="{F916368F-7249-45F4-A00F-BAE492D0175F}" srcOrd="1" destOrd="0" parTransId="{6D44BFF4-3A57-4FB2-BC91-C179795C2CC8}" sibTransId="{7A0354C3-D066-4517-B7A3-F89A72ED0E67}"/>
    <dgm:cxn modelId="{10D81D59-52AD-4958-9C4A-0829CDF5B1A9}" srcId="{80FCA40D-BF9B-4C82-BFF6-6F35A96EC26B}" destId="{3F54AD6F-4F6A-4EA3-A365-8F2F024ABC82}" srcOrd="2" destOrd="0" parTransId="{185E974A-1816-4E4C-B4A9-EE8F777F9A0A}" sibTransId="{5C0C6DE7-8CFF-4BC6-A315-9A28D59328BC}"/>
    <dgm:cxn modelId="{9506D379-743D-4A72-B78C-C3A7E3F8FD13}" srcId="{80FCA40D-BF9B-4C82-BFF6-6F35A96EC26B}" destId="{D61948EA-8B20-48F1-8CE9-636C83545CB3}" srcOrd="3" destOrd="0" parTransId="{83C4C17E-913B-4239-9414-FD4AF381EF76}" sibTransId="{07A022F6-3EB7-4B04-9B74-FEEED672094A}"/>
    <dgm:cxn modelId="{9381607A-10EA-4215-BB52-118252366FFF}" srcId="{709CFDEC-F4FC-4227-AE6A-092FF1674A64}" destId="{1E8FA816-98B8-4E7D-B530-AF3830ED768D}" srcOrd="2" destOrd="0" parTransId="{195BDDAC-B0CC-4BAB-8DC7-AF84AD25ECB1}" sibTransId="{26A0C074-718D-4EEA-8FF6-D975026ACA8E}"/>
    <dgm:cxn modelId="{90A13C83-A718-4586-8F0C-536F664C1A0F}" type="presOf" srcId="{F8EDDC2F-6F20-4B6E-8B5A-C6A8EC7B10FF}" destId="{7CAB458A-5CB9-43E9-AE8C-5EB47DF1DD54}" srcOrd="0" destOrd="0" presId="urn:microsoft.com/office/officeart/2005/8/layout/chevron2"/>
    <dgm:cxn modelId="{ABB08895-3CD7-4A0A-B749-C0AC7FA3C096}" type="presOf" srcId="{90F0E766-1407-4EC9-8222-1B1CFA1297C6}" destId="{5D9CE6C3-D92B-4571-89B6-42BDEA51BF89}" srcOrd="0" destOrd="0" presId="urn:microsoft.com/office/officeart/2005/8/layout/chevron2"/>
    <dgm:cxn modelId="{20A2139B-00CB-4F8B-9318-5412F8E96D21}" srcId="{80FCA40D-BF9B-4C82-BFF6-6F35A96EC26B}" destId="{709CFDEC-F4FC-4227-AE6A-092FF1674A64}" srcOrd="0" destOrd="0" parTransId="{CFF54ED8-D365-443B-BB44-7A70A00921BC}" sibTransId="{D2920933-0FFA-40F3-9725-CC7436DFFE93}"/>
    <dgm:cxn modelId="{268E4CA2-0FD6-434F-A5FF-B89EF5192882}" type="presOf" srcId="{80FCA40D-BF9B-4C82-BFF6-6F35A96EC26B}" destId="{932D64F8-4B31-46F6-ABF0-7D3C9433C301}" srcOrd="0" destOrd="0" presId="urn:microsoft.com/office/officeart/2005/8/layout/chevron2"/>
    <dgm:cxn modelId="{61D55DA3-EDC8-4FDC-B309-50965534A7CC}" type="presOf" srcId="{D61948EA-8B20-48F1-8CE9-636C83545CB3}" destId="{3029645E-36E4-4A50-928D-3FE7561FD645}" srcOrd="0" destOrd="0" presId="urn:microsoft.com/office/officeart/2005/8/layout/chevron2"/>
    <dgm:cxn modelId="{92817AA9-88E2-4A99-A9CD-61FBFA5EF7E7}" type="presOf" srcId="{70F02A28-B58E-4D9B-AE7B-56696A17A39B}" destId="{DE8C9BB2-C944-487D-BD75-5B4924EA406F}" srcOrd="0" destOrd="1" presId="urn:microsoft.com/office/officeart/2005/8/layout/chevron2"/>
    <dgm:cxn modelId="{030339BC-4675-4137-A251-B13AE9BCBCE1}" type="presOf" srcId="{1E8FA816-98B8-4E7D-B530-AF3830ED768D}" destId="{DE8C9BB2-C944-487D-BD75-5B4924EA406F}" srcOrd="0" destOrd="2" presId="urn:microsoft.com/office/officeart/2005/8/layout/chevron2"/>
    <dgm:cxn modelId="{C1C1BEBE-ECC6-42F4-B75A-0FD5BA9C4557}" srcId="{80FCA40D-BF9B-4C82-BFF6-6F35A96EC26B}" destId="{90F0E766-1407-4EC9-8222-1B1CFA1297C6}" srcOrd="1" destOrd="0" parTransId="{17DE4442-7E6A-430E-BB58-07DDB9C91AA5}" sibTransId="{AC92AB5A-5C04-440B-86E2-96BED1F23080}"/>
    <dgm:cxn modelId="{4EE2FED0-A73D-49B5-9F69-95714DC207D7}" type="presOf" srcId="{7EF4C1F4-05AE-404D-85B7-DD2EEB5462F7}" destId="{DE8C9BB2-C944-487D-BD75-5B4924EA406F}" srcOrd="0" destOrd="0" presId="urn:microsoft.com/office/officeart/2005/8/layout/chevron2"/>
    <dgm:cxn modelId="{0C3A05D2-93B8-4E19-8516-0273F66DA699}" type="presOf" srcId="{F916368F-7249-45F4-A00F-BAE492D0175F}" destId="{9F13E0D0-32C3-445E-9655-8C0A3A513820}" srcOrd="0" destOrd="1" presId="urn:microsoft.com/office/officeart/2005/8/layout/chevron2"/>
    <dgm:cxn modelId="{2F1148DC-2CE0-4C27-B673-6DB4D6F2D651}" srcId="{709CFDEC-F4FC-4227-AE6A-092FF1674A64}" destId="{7EF4C1F4-05AE-404D-85B7-DD2EEB5462F7}" srcOrd="0" destOrd="0" parTransId="{854BABDD-4B3E-469B-BFB5-F86835BDC7FA}" sibTransId="{C7DD7BE4-FB46-42D4-B3E0-E380D2D358DA}"/>
    <dgm:cxn modelId="{C2AC69EF-3732-431F-8B21-B4AA6521D3CE}" type="presOf" srcId="{B8F201DF-F242-497A-A641-9AEA42191FF0}" destId="{9F13E0D0-32C3-445E-9655-8C0A3A513820}" srcOrd="0" destOrd="2" presId="urn:microsoft.com/office/officeart/2005/8/layout/chevron2"/>
    <dgm:cxn modelId="{F75212D0-AA21-483D-9DC5-1D05D7E4A52D}" type="presParOf" srcId="{932D64F8-4B31-46F6-ABF0-7D3C9433C301}" destId="{1204BF51-0A89-4E25-A87C-51C53FC5CE30}" srcOrd="0" destOrd="0" presId="urn:microsoft.com/office/officeart/2005/8/layout/chevron2"/>
    <dgm:cxn modelId="{4450F825-44FD-4769-B672-DFA44AE949FC}" type="presParOf" srcId="{1204BF51-0A89-4E25-A87C-51C53FC5CE30}" destId="{31C7979C-A244-40B3-B525-5C27CCA272FF}" srcOrd="0" destOrd="0" presId="urn:microsoft.com/office/officeart/2005/8/layout/chevron2"/>
    <dgm:cxn modelId="{F02434A6-8988-4610-838D-B80E23F63D64}" type="presParOf" srcId="{1204BF51-0A89-4E25-A87C-51C53FC5CE30}" destId="{DE8C9BB2-C944-487D-BD75-5B4924EA406F}" srcOrd="1" destOrd="0" presId="urn:microsoft.com/office/officeart/2005/8/layout/chevron2"/>
    <dgm:cxn modelId="{B60FDAF3-76FE-45A1-A097-1B1AA6C5009C}" type="presParOf" srcId="{932D64F8-4B31-46F6-ABF0-7D3C9433C301}" destId="{94999B9B-9317-4F13-A402-46DB29E03B62}" srcOrd="1" destOrd="0" presId="urn:microsoft.com/office/officeart/2005/8/layout/chevron2"/>
    <dgm:cxn modelId="{1733694A-4A41-4B15-8FD2-22E41B02F933}" type="presParOf" srcId="{932D64F8-4B31-46F6-ABF0-7D3C9433C301}" destId="{0843714D-D00D-447B-9126-1A5D1B89A574}" srcOrd="2" destOrd="0" presId="urn:microsoft.com/office/officeart/2005/8/layout/chevron2"/>
    <dgm:cxn modelId="{83C35907-9620-474F-B8A9-F495B550DD2A}" type="presParOf" srcId="{0843714D-D00D-447B-9126-1A5D1B89A574}" destId="{5D9CE6C3-D92B-4571-89B6-42BDEA51BF89}" srcOrd="0" destOrd="0" presId="urn:microsoft.com/office/officeart/2005/8/layout/chevron2"/>
    <dgm:cxn modelId="{83D49F95-45FE-432C-8C90-A5104FD9462B}" type="presParOf" srcId="{0843714D-D00D-447B-9126-1A5D1B89A574}" destId="{81204239-7B11-4C1F-B1A3-8B49A6C6314A}" srcOrd="1" destOrd="0" presId="urn:microsoft.com/office/officeart/2005/8/layout/chevron2"/>
    <dgm:cxn modelId="{98983944-6511-439D-895B-196554080482}" type="presParOf" srcId="{932D64F8-4B31-46F6-ABF0-7D3C9433C301}" destId="{B2358691-625C-4A29-918E-C4B969283595}" srcOrd="3" destOrd="0" presId="urn:microsoft.com/office/officeart/2005/8/layout/chevron2"/>
    <dgm:cxn modelId="{C7234282-1DDE-4344-B0BC-94F7291034AF}" type="presParOf" srcId="{932D64F8-4B31-46F6-ABF0-7D3C9433C301}" destId="{2C47AD34-EA05-47A1-AE2B-CD75B33A597E}" srcOrd="4" destOrd="0" presId="urn:microsoft.com/office/officeart/2005/8/layout/chevron2"/>
    <dgm:cxn modelId="{62815789-92E3-431A-B308-E1649607105D}" type="presParOf" srcId="{2C47AD34-EA05-47A1-AE2B-CD75B33A597E}" destId="{F4EA3C79-0CF2-410F-A96E-198611E4A8C3}" srcOrd="0" destOrd="0" presId="urn:microsoft.com/office/officeart/2005/8/layout/chevron2"/>
    <dgm:cxn modelId="{F8439F6B-4DA0-430B-860D-CCA7A3437A05}" type="presParOf" srcId="{2C47AD34-EA05-47A1-AE2B-CD75B33A597E}" destId="{7CAB458A-5CB9-43E9-AE8C-5EB47DF1DD54}" srcOrd="1" destOrd="0" presId="urn:microsoft.com/office/officeart/2005/8/layout/chevron2"/>
    <dgm:cxn modelId="{46B29907-4514-4E3E-872E-74E0F0AB5E7D}" type="presParOf" srcId="{932D64F8-4B31-46F6-ABF0-7D3C9433C301}" destId="{1A49F2F3-A33E-41B2-AEC1-5A9C1070EE01}" srcOrd="5" destOrd="0" presId="urn:microsoft.com/office/officeart/2005/8/layout/chevron2"/>
    <dgm:cxn modelId="{4A909CCC-3A23-4B0C-8126-3E0BB6660A4E}" type="presParOf" srcId="{932D64F8-4B31-46F6-ABF0-7D3C9433C301}" destId="{2B80CC31-34ED-49D9-AD4B-F850BE738D17}" srcOrd="6" destOrd="0" presId="urn:microsoft.com/office/officeart/2005/8/layout/chevron2"/>
    <dgm:cxn modelId="{6CB385DB-CD29-42EF-8319-4AEDA9DFF8F1}" type="presParOf" srcId="{2B80CC31-34ED-49D9-AD4B-F850BE738D17}" destId="{3029645E-36E4-4A50-928D-3FE7561FD645}" srcOrd="0" destOrd="0" presId="urn:microsoft.com/office/officeart/2005/8/layout/chevron2"/>
    <dgm:cxn modelId="{5649FE0F-8A54-478C-B5BE-4CB11AD47205}" type="presParOf" srcId="{2B80CC31-34ED-49D9-AD4B-F850BE738D17}" destId="{9F13E0D0-32C3-445E-9655-8C0A3A51382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AD5E23-D158-4870-A725-BB6E6A35A73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4F641FCE-EB98-4BC7-8B0A-FDBAB0EC6449}">
      <dgm:prSet phldrT="[Text]"/>
      <dgm:spPr/>
      <dgm:t>
        <a:bodyPr/>
        <a:lstStyle/>
        <a:p>
          <a:r>
            <a:rPr lang="en-US" b="1" i="1" dirty="0"/>
            <a:t>S</a:t>
          </a:r>
          <a:r>
            <a:rPr lang="en-US" dirty="0"/>
            <a:t>poof Identity</a:t>
          </a:r>
        </a:p>
      </dgm:t>
    </dgm:pt>
    <dgm:pt modelId="{CDACFA87-BCDB-49F2-A136-9B9694070786}" type="parTrans" cxnId="{EC5CDDA0-7D41-4905-B6C6-7FE7750E7A38}">
      <dgm:prSet/>
      <dgm:spPr/>
      <dgm:t>
        <a:bodyPr/>
        <a:lstStyle/>
        <a:p>
          <a:endParaRPr lang="en-US"/>
        </a:p>
      </dgm:t>
    </dgm:pt>
    <dgm:pt modelId="{4A08A499-2223-4583-9D8A-D2FB668192DA}" type="sibTrans" cxnId="{EC5CDDA0-7D41-4905-B6C6-7FE7750E7A38}">
      <dgm:prSet/>
      <dgm:spPr/>
      <dgm:t>
        <a:bodyPr/>
        <a:lstStyle/>
        <a:p>
          <a:endParaRPr lang="en-US"/>
        </a:p>
      </dgm:t>
    </dgm:pt>
    <dgm:pt modelId="{AABFDC56-C54E-490C-861D-06B4C1489BD5}">
      <dgm:prSet phldrT="[Text]" custT="1"/>
      <dgm:spPr/>
      <dgm:t>
        <a:bodyPr/>
        <a:lstStyle/>
        <a:p>
          <a:r>
            <a:rPr lang="en-US" sz="1200" dirty="0"/>
            <a:t>Assume identity</a:t>
          </a:r>
        </a:p>
        <a:p>
          <a:r>
            <a:rPr lang="en-US" sz="1200" dirty="0"/>
            <a:t>Bypass protection</a:t>
          </a:r>
        </a:p>
      </dgm:t>
    </dgm:pt>
    <dgm:pt modelId="{033CF1E9-919C-4797-80A2-BFD674D7CFA5}" type="parTrans" cxnId="{0FDD0F8B-46DF-4D72-9535-388299555872}">
      <dgm:prSet/>
      <dgm:spPr/>
      <dgm:t>
        <a:bodyPr/>
        <a:lstStyle/>
        <a:p>
          <a:endParaRPr lang="en-US"/>
        </a:p>
      </dgm:t>
    </dgm:pt>
    <dgm:pt modelId="{D0F53017-CF9C-4577-BC5A-12312930D384}" type="sibTrans" cxnId="{0FDD0F8B-46DF-4D72-9535-388299555872}">
      <dgm:prSet/>
      <dgm:spPr/>
      <dgm:t>
        <a:bodyPr/>
        <a:lstStyle/>
        <a:p>
          <a:endParaRPr lang="en-US"/>
        </a:p>
      </dgm:t>
    </dgm:pt>
    <dgm:pt modelId="{E6FF8307-CCC8-481F-96D4-5F9CA43B31B6}">
      <dgm:prSet phldrT="[Text]" custT="1"/>
      <dgm:spPr/>
      <dgm:t>
        <a:bodyPr/>
        <a:lstStyle/>
        <a:p>
          <a:r>
            <a:rPr lang="en-US" sz="1200" dirty="0"/>
            <a:t>Secure Password</a:t>
          </a:r>
        </a:p>
        <a:p>
          <a:r>
            <a:rPr lang="en-US" sz="1200" dirty="0"/>
            <a:t>Digital Certificate</a:t>
          </a:r>
        </a:p>
        <a:p>
          <a:r>
            <a:rPr lang="en-US" sz="1200" dirty="0"/>
            <a:t>Sec. Awareness</a:t>
          </a:r>
        </a:p>
      </dgm:t>
    </dgm:pt>
    <dgm:pt modelId="{BE0AF114-DDA2-4D8B-943D-CD90ED6874F2}" type="parTrans" cxnId="{BFDD6D1C-6B1F-4DFE-A6FA-91DEC52208A8}">
      <dgm:prSet/>
      <dgm:spPr/>
      <dgm:t>
        <a:bodyPr/>
        <a:lstStyle/>
        <a:p>
          <a:endParaRPr lang="en-US"/>
        </a:p>
      </dgm:t>
    </dgm:pt>
    <dgm:pt modelId="{2AA630F3-2E23-476F-86D9-687B11911ED1}" type="sibTrans" cxnId="{BFDD6D1C-6B1F-4DFE-A6FA-91DEC52208A8}">
      <dgm:prSet/>
      <dgm:spPr/>
      <dgm:t>
        <a:bodyPr/>
        <a:lstStyle/>
        <a:p>
          <a:endParaRPr lang="en-US"/>
        </a:p>
      </dgm:t>
    </dgm:pt>
    <dgm:pt modelId="{E92A7BB0-C10A-4312-83F1-4F1A18576516}">
      <dgm:prSet phldrT="[Text]"/>
      <dgm:spPr/>
      <dgm:t>
        <a:bodyPr/>
        <a:lstStyle/>
        <a:p>
          <a:r>
            <a:rPr lang="en-US" b="1" i="1" dirty="0"/>
            <a:t>T</a:t>
          </a:r>
          <a:r>
            <a:rPr lang="en-US" dirty="0"/>
            <a:t>amper w. Data</a:t>
          </a:r>
        </a:p>
      </dgm:t>
    </dgm:pt>
    <dgm:pt modelId="{9320CD51-4A6A-4DC0-AD3C-399F22A4790A}" type="parTrans" cxnId="{B5E6784E-765B-476E-B599-6AA4E4811160}">
      <dgm:prSet/>
      <dgm:spPr/>
      <dgm:t>
        <a:bodyPr/>
        <a:lstStyle/>
        <a:p>
          <a:endParaRPr lang="en-US"/>
        </a:p>
      </dgm:t>
    </dgm:pt>
    <dgm:pt modelId="{8E1C1BF4-E536-4F5F-B5F6-899DACFE7622}" type="sibTrans" cxnId="{B5E6784E-765B-476E-B599-6AA4E4811160}">
      <dgm:prSet/>
      <dgm:spPr/>
      <dgm:t>
        <a:bodyPr/>
        <a:lstStyle/>
        <a:p>
          <a:endParaRPr lang="en-US"/>
        </a:p>
      </dgm:t>
    </dgm:pt>
    <dgm:pt modelId="{1A3BB1F9-C674-41DF-B0F0-D79D16476B63}">
      <dgm:prSet phldrT="[Text]" custT="1"/>
      <dgm:spPr/>
      <dgm:t>
        <a:bodyPr/>
        <a:lstStyle/>
        <a:p>
          <a:r>
            <a:rPr lang="en-US" sz="1400" dirty="0"/>
            <a:t>Modify data</a:t>
          </a:r>
        </a:p>
      </dgm:t>
    </dgm:pt>
    <dgm:pt modelId="{18DC6CB5-FC7C-49B4-9E15-74E3731C8188}" type="parTrans" cxnId="{5B54887A-24A1-4FCB-831B-F10DC1AA0140}">
      <dgm:prSet/>
      <dgm:spPr/>
      <dgm:t>
        <a:bodyPr/>
        <a:lstStyle/>
        <a:p>
          <a:endParaRPr lang="en-US"/>
        </a:p>
      </dgm:t>
    </dgm:pt>
    <dgm:pt modelId="{ACDA52CD-1883-4A4C-B97A-BD9C943E6856}" type="sibTrans" cxnId="{5B54887A-24A1-4FCB-831B-F10DC1AA0140}">
      <dgm:prSet/>
      <dgm:spPr/>
      <dgm:t>
        <a:bodyPr/>
        <a:lstStyle/>
        <a:p>
          <a:endParaRPr lang="en-US"/>
        </a:p>
      </dgm:t>
    </dgm:pt>
    <dgm:pt modelId="{AE8B0395-C6A9-4AF6-A2E2-7DDF250B3FDC}">
      <dgm:prSet phldrT="[Text]" custT="1"/>
      <dgm:spPr/>
      <dgm:t>
        <a:bodyPr/>
        <a:lstStyle/>
        <a:p>
          <a:r>
            <a:rPr lang="en-US" sz="1100" dirty="0"/>
            <a:t>Authentication</a:t>
          </a:r>
        </a:p>
        <a:p>
          <a:r>
            <a:rPr lang="en-US" sz="1100" dirty="0"/>
            <a:t>Access Control</a:t>
          </a:r>
        </a:p>
        <a:p>
          <a:r>
            <a:rPr lang="en-US" sz="1100" dirty="0"/>
            <a:t>Message Digest</a:t>
          </a:r>
        </a:p>
      </dgm:t>
    </dgm:pt>
    <dgm:pt modelId="{84AFEFAB-60BD-4A01-87B5-66E233F8BA73}" type="parTrans" cxnId="{22F1D68F-7CDB-48D1-BCA5-DA056495047B}">
      <dgm:prSet/>
      <dgm:spPr/>
      <dgm:t>
        <a:bodyPr/>
        <a:lstStyle/>
        <a:p>
          <a:endParaRPr lang="en-US"/>
        </a:p>
      </dgm:t>
    </dgm:pt>
    <dgm:pt modelId="{79F36999-540E-46CB-ACAA-75F62332BD35}" type="sibTrans" cxnId="{22F1D68F-7CDB-48D1-BCA5-DA056495047B}">
      <dgm:prSet/>
      <dgm:spPr/>
      <dgm:t>
        <a:bodyPr/>
        <a:lstStyle/>
        <a:p>
          <a:endParaRPr lang="en-US"/>
        </a:p>
      </dgm:t>
    </dgm:pt>
    <dgm:pt modelId="{3B1EDE4D-2C3C-4079-839A-0A6C59C09B57}">
      <dgm:prSet phldrT="[Text]"/>
      <dgm:spPr/>
      <dgm:t>
        <a:bodyPr/>
        <a:lstStyle/>
        <a:p>
          <a:r>
            <a:rPr lang="en-US" b="1" i="1" dirty="0"/>
            <a:t>R</a:t>
          </a:r>
          <a:r>
            <a:rPr lang="en-US" dirty="0"/>
            <a:t>epudiation</a:t>
          </a:r>
        </a:p>
      </dgm:t>
    </dgm:pt>
    <dgm:pt modelId="{A00ADFD3-C439-4C76-934A-9801292441F5}" type="parTrans" cxnId="{261D447E-DCCA-4501-A7EF-E790478AAC97}">
      <dgm:prSet/>
      <dgm:spPr/>
      <dgm:t>
        <a:bodyPr/>
        <a:lstStyle/>
        <a:p>
          <a:endParaRPr lang="en-US"/>
        </a:p>
      </dgm:t>
    </dgm:pt>
    <dgm:pt modelId="{2B96A72B-3265-4593-8247-AF62E4C009D3}" type="sibTrans" cxnId="{261D447E-DCCA-4501-A7EF-E790478AAC97}">
      <dgm:prSet/>
      <dgm:spPr/>
      <dgm:t>
        <a:bodyPr/>
        <a:lstStyle/>
        <a:p>
          <a:endParaRPr lang="en-US"/>
        </a:p>
      </dgm:t>
    </dgm:pt>
    <dgm:pt modelId="{E223BCAF-01B8-47D8-8DF3-F3F254FDA532}">
      <dgm:prSet phldrT="[Text]" custT="1"/>
      <dgm:spPr/>
      <dgm:t>
        <a:bodyPr/>
        <a:lstStyle/>
        <a:p>
          <a:r>
            <a:rPr lang="en-US" sz="1400" dirty="0"/>
            <a:t>Hide activities</a:t>
          </a:r>
        </a:p>
      </dgm:t>
    </dgm:pt>
    <dgm:pt modelId="{2D991FB5-4C83-4E28-92D3-330E9F11FEC1}" type="parTrans" cxnId="{F9D5131F-E0A3-4DE7-B6C9-A8B477EBF71C}">
      <dgm:prSet/>
      <dgm:spPr/>
      <dgm:t>
        <a:bodyPr/>
        <a:lstStyle/>
        <a:p>
          <a:endParaRPr lang="en-US"/>
        </a:p>
      </dgm:t>
    </dgm:pt>
    <dgm:pt modelId="{763D6FA8-ACD7-4CF0-B817-770C91106D47}" type="sibTrans" cxnId="{F9D5131F-E0A3-4DE7-B6C9-A8B477EBF71C}">
      <dgm:prSet/>
      <dgm:spPr/>
      <dgm:t>
        <a:bodyPr/>
        <a:lstStyle/>
        <a:p>
          <a:endParaRPr lang="en-US"/>
        </a:p>
      </dgm:t>
    </dgm:pt>
    <dgm:pt modelId="{6DAA9E82-0CB3-4B3A-8F60-BF244FCFA145}">
      <dgm:prSet phldrT="[Text]" custT="1"/>
      <dgm:spPr/>
      <dgm:t>
        <a:bodyPr/>
        <a:lstStyle/>
        <a:p>
          <a:r>
            <a:rPr lang="en-US" sz="1200" dirty="0"/>
            <a:t>Trans. Logging</a:t>
          </a:r>
        </a:p>
        <a:p>
          <a:r>
            <a:rPr lang="en-US" sz="1200" dirty="0"/>
            <a:t>Digital Signature</a:t>
          </a:r>
        </a:p>
      </dgm:t>
    </dgm:pt>
    <dgm:pt modelId="{0CF3980D-9B66-4E39-9BF6-CD1814ACF49B}" type="parTrans" cxnId="{F93F4C10-8950-4955-8F3F-44D59EBB1CA3}">
      <dgm:prSet/>
      <dgm:spPr/>
      <dgm:t>
        <a:bodyPr/>
        <a:lstStyle/>
        <a:p>
          <a:endParaRPr lang="en-US"/>
        </a:p>
      </dgm:t>
    </dgm:pt>
    <dgm:pt modelId="{595DD5FE-1E29-42DF-8A26-C8944201D991}" type="sibTrans" cxnId="{F93F4C10-8950-4955-8F3F-44D59EBB1CA3}">
      <dgm:prSet/>
      <dgm:spPr/>
      <dgm:t>
        <a:bodyPr/>
        <a:lstStyle/>
        <a:p>
          <a:endParaRPr lang="en-US"/>
        </a:p>
      </dgm:t>
    </dgm:pt>
    <dgm:pt modelId="{C7812901-16C9-406A-BB62-3D1CD934F383}">
      <dgm:prSet/>
      <dgm:spPr/>
      <dgm:t>
        <a:bodyPr/>
        <a:lstStyle/>
        <a:p>
          <a:r>
            <a:rPr lang="en-US" b="1" i="1" dirty="0"/>
            <a:t>I</a:t>
          </a:r>
          <a:r>
            <a:rPr lang="en-US" dirty="0"/>
            <a:t>nfo Disclosure</a:t>
          </a:r>
        </a:p>
      </dgm:t>
    </dgm:pt>
    <dgm:pt modelId="{9A7A5585-3293-413C-9324-E3A195AFB108}" type="parTrans" cxnId="{94582B56-4C1E-4A37-8C2B-D29C32E0D0B8}">
      <dgm:prSet/>
      <dgm:spPr/>
      <dgm:t>
        <a:bodyPr/>
        <a:lstStyle/>
        <a:p>
          <a:endParaRPr lang="en-US"/>
        </a:p>
      </dgm:t>
    </dgm:pt>
    <dgm:pt modelId="{8D01E097-2F67-48EC-AA94-6324ADAA1A6D}" type="sibTrans" cxnId="{94582B56-4C1E-4A37-8C2B-D29C32E0D0B8}">
      <dgm:prSet/>
      <dgm:spPr/>
      <dgm:t>
        <a:bodyPr/>
        <a:lstStyle/>
        <a:p>
          <a:endParaRPr lang="en-US"/>
        </a:p>
      </dgm:t>
    </dgm:pt>
    <dgm:pt modelId="{A7D8385E-BA1A-419F-BB54-9313CF0212BE}">
      <dgm:prSet custT="1"/>
      <dgm:spPr/>
      <dgm:t>
        <a:bodyPr/>
        <a:lstStyle/>
        <a:p>
          <a:r>
            <a:rPr lang="en-US" sz="1400" dirty="0"/>
            <a:t>Read data</a:t>
          </a:r>
        </a:p>
      </dgm:t>
    </dgm:pt>
    <dgm:pt modelId="{89ED442F-7BB0-4DC0-A833-6691F614805F}" type="parTrans" cxnId="{9B650326-7558-418C-B630-85D6611BE965}">
      <dgm:prSet/>
      <dgm:spPr/>
      <dgm:t>
        <a:bodyPr/>
        <a:lstStyle/>
        <a:p>
          <a:endParaRPr lang="en-US"/>
        </a:p>
      </dgm:t>
    </dgm:pt>
    <dgm:pt modelId="{FE64AE54-A232-4FE0-B521-C7478CB45B5A}" type="sibTrans" cxnId="{9B650326-7558-418C-B630-85D6611BE965}">
      <dgm:prSet/>
      <dgm:spPr/>
      <dgm:t>
        <a:bodyPr/>
        <a:lstStyle/>
        <a:p>
          <a:endParaRPr lang="en-US"/>
        </a:p>
      </dgm:t>
    </dgm:pt>
    <dgm:pt modelId="{710D1FD6-23E9-41E8-849C-C4E26CCBF6FC}">
      <dgm:prSet/>
      <dgm:spPr/>
      <dgm:t>
        <a:bodyPr/>
        <a:lstStyle/>
        <a:p>
          <a:r>
            <a:rPr lang="en-US" dirty="0"/>
            <a:t>Encryption</a:t>
          </a:r>
        </a:p>
        <a:p>
          <a:r>
            <a:rPr lang="en-US" dirty="0"/>
            <a:t>Authentication</a:t>
          </a:r>
        </a:p>
        <a:p>
          <a:r>
            <a:rPr lang="en-US" dirty="0"/>
            <a:t>Secure Handling</a:t>
          </a:r>
        </a:p>
      </dgm:t>
    </dgm:pt>
    <dgm:pt modelId="{FEDD9750-44AD-48AF-AAD7-35813C0F3C31}" type="parTrans" cxnId="{4ACE60C0-BCBD-46C8-BF04-A80CEC84DFF4}">
      <dgm:prSet/>
      <dgm:spPr/>
      <dgm:t>
        <a:bodyPr/>
        <a:lstStyle/>
        <a:p>
          <a:endParaRPr lang="en-US"/>
        </a:p>
      </dgm:t>
    </dgm:pt>
    <dgm:pt modelId="{35ABB1E5-1A22-458C-9333-D4AE3D6E2139}" type="sibTrans" cxnId="{4ACE60C0-BCBD-46C8-BF04-A80CEC84DFF4}">
      <dgm:prSet/>
      <dgm:spPr/>
      <dgm:t>
        <a:bodyPr/>
        <a:lstStyle/>
        <a:p>
          <a:endParaRPr lang="en-US"/>
        </a:p>
      </dgm:t>
    </dgm:pt>
    <dgm:pt modelId="{88EE0883-E552-4A88-947C-1FE8243257B0}">
      <dgm:prSet/>
      <dgm:spPr/>
      <dgm:t>
        <a:bodyPr/>
        <a:lstStyle/>
        <a:p>
          <a:r>
            <a:rPr lang="en-US" b="1" i="1" dirty="0"/>
            <a:t>D</a:t>
          </a:r>
          <a:r>
            <a:rPr lang="en-US" dirty="0"/>
            <a:t>enial of Service</a:t>
          </a:r>
        </a:p>
      </dgm:t>
    </dgm:pt>
    <dgm:pt modelId="{472581B0-55E8-485E-9014-33D1A4512042}" type="parTrans" cxnId="{5DC7EBEA-5021-4714-B181-BC4E420BA551}">
      <dgm:prSet/>
      <dgm:spPr/>
      <dgm:t>
        <a:bodyPr/>
        <a:lstStyle/>
        <a:p>
          <a:endParaRPr lang="en-US"/>
        </a:p>
      </dgm:t>
    </dgm:pt>
    <dgm:pt modelId="{EA4FF4FF-F498-45C8-B6FE-F3ED128F5843}" type="sibTrans" cxnId="{5DC7EBEA-5021-4714-B181-BC4E420BA551}">
      <dgm:prSet/>
      <dgm:spPr/>
      <dgm:t>
        <a:bodyPr/>
        <a:lstStyle/>
        <a:p>
          <a:endParaRPr lang="en-US"/>
        </a:p>
      </dgm:t>
    </dgm:pt>
    <dgm:pt modelId="{9B17AC4E-B828-4B12-8812-8F934F52F587}">
      <dgm:prSet/>
      <dgm:spPr/>
      <dgm:t>
        <a:bodyPr/>
        <a:lstStyle/>
        <a:p>
          <a:r>
            <a:rPr lang="en-US" b="1" i="1" dirty="0"/>
            <a:t>E</a:t>
          </a:r>
          <a:r>
            <a:rPr lang="en-US" dirty="0"/>
            <a:t>levation of Privilege</a:t>
          </a:r>
        </a:p>
      </dgm:t>
    </dgm:pt>
    <dgm:pt modelId="{A542990E-72A5-42E3-90E5-0639392E6DCC}" type="parTrans" cxnId="{BCDA6351-F252-454F-A41E-BF9DB5CCED70}">
      <dgm:prSet/>
      <dgm:spPr/>
      <dgm:t>
        <a:bodyPr/>
        <a:lstStyle/>
        <a:p>
          <a:endParaRPr lang="en-US"/>
        </a:p>
      </dgm:t>
    </dgm:pt>
    <dgm:pt modelId="{63DAC497-3E93-4C3B-9B4D-9CE240646F61}" type="sibTrans" cxnId="{BCDA6351-F252-454F-A41E-BF9DB5CCED70}">
      <dgm:prSet/>
      <dgm:spPr/>
      <dgm:t>
        <a:bodyPr/>
        <a:lstStyle/>
        <a:p>
          <a:endParaRPr lang="en-US"/>
        </a:p>
      </dgm:t>
    </dgm:pt>
    <dgm:pt modelId="{BFCF59AD-A192-4325-A09A-1C6946921E11}">
      <dgm:prSet/>
      <dgm:spPr/>
      <dgm:t>
        <a:bodyPr/>
        <a:lstStyle/>
        <a:p>
          <a:r>
            <a:rPr lang="en-US" dirty="0"/>
            <a:t>Unreliable execution, resource consumption</a:t>
          </a:r>
        </a:p>
      </dgm:t>
    </dgm:pt>
    <dgm:pt modelId="{8DBFA0F5-706E-4FFA-BCA0-F0BB4AD93DED}" type="parTrans" cxnId="{009C2BAB-7FA4-4CD0-8C28-3780B643E146}">
      <dgm:prSet/>
      <dgm:spPr/>
      <dgm:t>
        <a:bodyPr/>
        <a:lstStyle/>
        <a:p>
          <a:endParaRPr lang="en-US"/>
        </a:p>
      </dgm:t>
    </dgm:pt>
    <dgm:pt modelId="{E555420F-FFD1-4B96-8BB1-D7282C86C25B}" type="sibTrans" cxnId="{009C2BAB-7FA4-4CD0-8C28-3780B643E146}">
      <dgm:prSet/>
      <dgm:spPr/>
      <dgm:t>
        <a:bodyPr/>
        <a:lstStyle/>
        <a:p>
          <a:endParaRPr lang="en-US"/>
        </a:p>
      </dgm:t>
    </dgm:pt>
    <dgm:pt modelId="{44B2AC6B-0C39-40F8-A445-A274CA77AB6F}">
      <dgm:prSet custT="1"/>
      <dgm:spPr/>
      <dgm:t>
        <a:bodyPr/>
        <a:lstStyle/>
        <a:p>
          <a:r>
            <a:rPr lang="en-US" sz="1200" dirty="0"/>
            <a:t>Firewall</a:t>
          </a:r>
        </a:p>
        <a:p>
          <a:r>
            <a:rPr lang="en-US" sz="1200" dirty="0"/>
            <a:t>Intrusion Prevention System</a:t>
          </a:r>
        </a:p>
      </dgm:t>
    </dgm:pt>
    <dgm:pt modelId="{D20BDF26-5F40-4A9F-85A1-7BB6B9FB17EF}" type="parTrans" cxnId="{938F0FC1-91E3-400F-9830-E0EEC750E36A}">
      <dgm:prSet/>
      <dgm:spPr/>
      <dgm:t>
        <a:bodyPr/>
        <a:lstStyle/>
        <a:p>
          <a:endParaRPr lang="en-US"/>
        </a:p>
      </dgm:t>
    </dgm:pt>
    <dgm:pt modelId="{F959A436-F10A-49E5-B94F-AC0DFE3F8550}" type="sibTrans" cxnId="{938F0FC1-91E3-400F-9830-E0EEC750E36A}">
      <dgm:prSet/>
      <dgm:spPr/>
      <dgm:t>
        <a:bodyPr/>
        <a:lstStyle/>
        <a:p>
          <a:endParaRPr lang="en-US"/>
        </a:p>
      </dgm:t>
    </dgm:pt>
    <dgm:pt modelId="{370B3F00-7B4B-4061-9BE4-84B65E8CC09B}">
      <dgm:prSet custT="1"/>
      <dgm:spPr/>
      <dgm:t>
        <a:bodyPr/>
        <a:lstStyle/>
        <a:p>
          <a:r>
            <a:rPr lang="en-US" sz="1050" dirty="0"/>
            <a:t>Gain privileges</a:t>
          </a:r>
        </a:p>
        <a:p>
          <a:r>
            <a:rPr lang="en-US" sz="1050" dirty="0"/>
            <a:t>Execute unauthorized </a:t>
          </a:r>
          <a:r>
            <a:rPr lang="en-US" sz="1050" dirty="0" err="1"/>
            <a:t>cmds</a:t>
          </a:r>
          <a:r>
            <a:rPr lang="en-US" sz="1050" dirty="0"/>
            <a:t>/code</a:t>
          </a:r>
        </a:p>
      </dgm:t>
    </dgm:pt>
    <dgm:pt modelId="{A52E6126-4935-477B-8A47-8D1447D89213}" type="parTrans" cxnId="{DC925D65-3F57-445B-BCCA-F2E36222BC36}">
      <dgm:prSet/>
      <dgm:spPr/>
      <dgm:t>
        <a:bodyPr/>
        <a:lstStyle/>
        <a:p>
          <a:endParaRPr lang="en-US"/>
        </a:p>
      </dgm:t>
    </dgm:pt>
    <dgm:pt modelId="{720DAA5E-5513-4D59-A16A-E084DE87EFA1}" type="sibTrans" cxnId="{DC925D65-3F57-445B-BCCA-F2E36222BC36}">
      <dgm:prSet/>
      <dgm:spPr/>
      <dgm:t>
        <a:bodyPr/>
        <a:lstStyle/>
        <a:p>
          <a:endParaRPr lang="en-US"/>
        </a:p>
      </dgm:t>
    </dgm:pt>
    <dgm:pt modelId="{C5D7302D-3762-493A-9C33-1555A8F77E7B}">
      <dgm:prSet custT="1"/>
      <dgm:spPr/>
      <dgm:t>
        <a:bodyPr/>
        <a:lstStyle/>
        <a:p>
          <a:r>
            <a:rPr lang="en-US" sz="1200" dirty="0"/>
            <a:t>Access Control</a:t>
          </a:r>
        </a:p>
        <a:p>
          <a:r>
            <a:rPr lang="en-US" sz="1200" dirty="0"/>
            <a:t>Segregation of Duties</a:t>
          </a:r>
        </a:p>
      </dgm:t>
    </dgm:pt>
    <dgm:pt modelId="{789595A1-3257-4CA5-B309-F4198CF683D1}" type="parTrans" cxnId="{DC9D358A-6BC5-4B6D-A3F2-22B5B87CE1AA}">
      <dgm:prSet/>
      <dgm:spPr/>
      <dgm:t>
        <a:bodyPr/>
        <a:lstStyle/>
        <a:p>
          <a:endParaRPr lang="en-US"/>
        </a:p>
      </dgm:t>
    </dgm:pt>
    <dgm:pt modelId="{5B599E2A-1C58-4944-AE44-C7B9872C45D5}" type="sibTrans" cxnId="{DC9D358A-6BC5-4B6D-A3F2-22B5B87CE1AA}">
      <dgm:prSet/>
      <dgm:spPr/>
      <dgm:t>
        <a:bodyPr/>
        <a:lstStyle/>
        <a:p>
          <a:endParaRPr lang="en-US"/>
        </a:p>
      </dgm:t>
    </dgm:pt>
    <dgm:pt modelId="{8F2B49D9-2822-40BA-8038-AF1D8F1E5DD2}">
      <dgm:prSet custT="1"/>
      <dgm:spPr/>
      <dgm:t>
        <a:bodyPr/>
        <a:lstStyle/>
        <a:p>
          <a:r>
            <a:rPr lang="en-US" sz="1200" dirty="0"/>
            <a:t>Encrypt passwords</a:t>
          </a:r>
        </a:p>
        <a:p>
          <a:r>
            <a:rPr lang="en-US" sz="1200" dirty="0"/>
            <a:t>No backdoor entry</a:t>
          </a:r>
        </a:p>
      </dgm:t>
    </dgm:pt>
    <dgm:pt modelId="{7FAD2A00-213F-445B-88FB-050171C2CEF4}" type="parTrans" cxnId="{F3E6DA68-76C4-4FB2-818F-E4C457D6FC75}">
      <dgm:prSet/>
      <dgm:spPr/>
      <dgm:t>
        <a:bodyPr/>
        <a:lstStyle/>
        <a:p>
          <a:endParaRPr lang="en-US"/>
        </a:p>
      </dgm:t>
    </dgm:pt>
    <dgm:pt modelId="{6FB5784F-3A2D-430F-B833-7E0C4A2CB546}" type="sibTrans" cxnId="{F3E6DA68-76C4-4FB2-818F-E4C457D6FC75}">
      <dgm:prSet/>
      <dgm:spPr/>
      <dgm:t>
        <a:bodyPr/>
        <a:lstStyle/>
        <a:p>
          <a:endParaRPr lang="en-US"/>
        </a:p>
      </dgm:t>
    </dgm:pt>
    <dgm:pt modelId="{C40DF35A-D816-43E0-9325-F22E65D779F8}">
      <dgm:prSet custT="1"/>
      <dgm:spPr/>
      <dgm:t>
        <a:bodyPr/>
        <a:lstStyle/>
        <a:p>
          <a:r>
            <a:rPr lang="en-US" sz="1100" dirty="0"/>
            <a:t>Validate input</a:t>
          </a:r>
        </a:p>
        <a:p>
          <a:r>
            <a:rPr lang="en-US" sz="1100" dirty="0"/>
            <a:t>Avoid buffer overruns</a:t>
          </a:r>
        </a:p>
        <a:p>
          <a:r>
            <a:rPr lang="en-US" sz="1100" dirty="0"/>
            <a:t>Close unused resources</a:t>
          </a:r>
        </a:p>
      </dgm:t>
    </dgm:pt>
    <dgm:pt modelId="{82485CDE-DA50-4CDB-83C2-9FAE4DF355A4}" type="parTrans" cxnId="{4ED0E372-1E40-4006-8318-46DB367B308C}">
      <dgm:prSet/>
      <dgm:spPr/>
      <dgm:t>
        <a:bodyPr/>
        <a:lstStyle/>
        <a:p>
          <a:endParaRPr lang="en-US"/>
        </a:p>
      </dgm:t>
    </dgm:pt>
    <dgm:pt modelId="{19C24973-02F6-475E-8D41-B5CC41C161A7}" type="sibTrans" cxnId="{4ED0E372-1E40-4006-8318-46DB367B308C}">
      <dgm:prSet/>
      <dgm:spPr/>
      <dgm:t>
        <a:bodyPr/>
        <a:lstStyle/>
        <a:p>
          <a:endParaRPr lang="en-US"/>
        </a:p>
      </dgm:t>
    </dgm:pt>
    <dgm:pt modelId="{DF17A732-2879-4FAE-9CBC-A3EEA6C8C09A}">
      <dgm:prSet custT="1"/>
      <dgm:spPr/>
      <dgm:t>
        <a:bodyPr/>
        <a:lstStyle/>
        <a:p>
          <a:r>
            <a:rPr lang="en-US" sz="1400" dirty="0"/>
            <a:t>Require passwords</a:t>
          </a:r>
        </a:p>
        <a:p>
          <a:r>
            <a:rPr lang="en-US" sz="1400" dirty="0"/>
            <a:t>Log user transactions</a:t>
          </a:r>
        </a:p>
      </dgm:t>
    </dgm:pt>
    <dgm:pt modelId="{CC61EDD1-2B37-4C59-A5D2-596BD1550E4C}" type="parTrans" cxnId="{6BB3B1D5-2131-4CF0-B7A7-A83D9ED91797}">
      <dgm:prSet/>
      <dgm:spPr/>
      <dgm:t>
        <a:bodyPr/>
        <a:lstStyle/>
        <a:p>
          <a:endParaRPr lang="en-US"/>
        </a:p>
      </dgm:t>
    </dgm:pt>
    <dgm:pt modelId="{6337E8EC-D230-4D84-ABD2-944BA47C08C5}" type="sibTrans" cxnId="{6BB3B1D5-2131-4CF0-B7A7-A83D9ED91797}">
      <dgm:prSet/>
      <dgm:spPr/>
      <dgm:t>
        <a:bodyPr/>
        <a:lstStyle/>
        <a:p>
          <a:endParaRPr lang="en-US"/>
        </a:p>
      </dgm:t>
    </dgm:pt>
    <dgm:pt modelId="{EDEB0029-CF5B-439A-AF07-D2516D455869}">
      <dgm:prSet/>
      <dgm:spPr/>
      <dgm:t>
        <a:bodyPr/>
        <a:lstStyle/>
        <a:p>
          <a:r>
            <a:rPr lang="en-US" dirty="0"/>
            <a:t>Encrypt data</a:t>
          </a:r>
        </a:p>
        <a:p>
          <a:r>
            <a:rPr lang="en-US" dirty="0"/>
            <a:t>Encrypt packets</a:t>
          </a:r>
        </a:p>
        <a:p>
          <a:r>
            <a:rPr lang="en-US" dirty="0"/>
            <a:t>Minimal permissions</a:t>
          </a:r>
        </a:p>
      </dgm:t>
    </dgm:pt>
    <dgm:pt modelId="{E475E856-17AB-46D9-89F4-B6F1875D71A8}" type="parTrans" cxnId="{3107C8EC-79D4-4FB7-A67C-6B0B415B9B42}">
      <dgm:prSet/>
      <dgm:spPr/>
      <dgm:t>
        <a:bodyPr/>
        <a:lstStyle/>
        <a:p>
          <a:endParaRPr lang="en-US"/>
        </a:p>
      </dgm:t>
    </dgm:pt>
    <dgm:pt modelId="{57685F0E-3DA4-421E-BEC0-92B489D22368}" type="sibTrans" cxnId="{3107C8EC-79D4-4FB7-A67C-6B0B415B9B42}">
      <dgm:prSet/>
      <dgm:spPr/>
      <dgm:t>
        <a:bodyPr/>
        <a:lstStyle/>
        <a:p>
          <a:endParaRPr lang="en-US"/>
        </a:p>
      </dgm:t>
    </dgm:pt>
    <dgm:pt modelId="{90C42CA1-DE8A-4E3F-A747-239113071751}">
      <dgm:prSet custT="1"/>
      <dgm:spPr/>
      <dgm:t>
        <a:bodyPr/>
        <a:lstStyle/>
        <a:p>
          <a:r>
            <a:rPr lang="en-US" sz="1100" dirty="0"/>
            <a:t>Validate real user via CAPTCHA</a:t>
          </a:r>
        </a:p>
        <a:p>
          <a:r>
            <a:rPr lang="en-US" sz="1100" dirty="0"/>
            <a:t>Test for Failures</a:t>
          </a:r>
        </a:p>
      </dgm:t>
    </dgm:pt>
    <dgm:pt modelId="{485D239C-DEE5-4B59-B79F-606AF61B676D}" type="parTrans" cxnId="{D08D0820-C9F1-4AB7-9E0E-5965A02BF3FB}">
      <dgm:prSet/>
      <dgm:spPr/>
      <dgm:t>
        <a:bodyPr/>
        <a:lstStyle/>
        <a:p>
          <a:endParaRPr lang="en-US"/>
        </a:p>
      </dgm:t>
    </dgm:pt>
    <dgm:pt modelId="{FFFFF593-8806-487D-9116-04FA773F5A49}" type="sibTrans" cxnId="{D08D0820-C9F1-4AB7-9E0E-5965A02BF3FB}">
      <dgm:prSet/>
      <dgm:spPr/>
      <dgm:t>
        <a:bodyPr/>
        <a:lstStyle/>
        <a:p>
          <a:endParaRPr lang="en-US"/>
        </a:p>
      </dgm:t>
    </dgm:pt>
    <dgm:pt modelId="{A33DA5FB-39A5-45A0-B73A-749FC8AA5A58}">
      <dgm:prSet custT="1"/>
      <dgm:spPr/>
      <dgm:t>
        <a:bodyPr/>
        <a:lstStyle/>
        <a:p>
          <a:r>
            <a:rPr lang="en-US" sz="1100" dirty="0"/>
            <a:t>Avoid chatty error messages</a:t>
          </a:r>
        </a:p>
        <a:p>
          <a:r>
            <a:rPr lang="en-US" sz="1100" dirty="0"/>
            <a:t>Hide system files</a:t>
          </a:r>
        </a:p>
        <a:p>
          <a:r>
            <a:rPr lang="en-US" sz="1100" dirty="0"/>
            <a:t>Require approval</a:t>
          </a:r>
        </a:p>
      </dgm:t>
    </dgm:pt>
    <dgm:pt modelId="{AA2F9891-9CDB-421C-B0FF-DE6E88CF29AD}" type="parTrans" cxnId="{5540B4FF-9462-4977-85B0-7DD7F71A8D31}">
      <dgm:prSet/>
      <dgm:spPr/>
      <dgm:t>
        <a:bodyPr/>
        <a:lstStyle/>
        <a:p>
          <a:endParaRPr lang="en-US"/>
        </a:p>
      </dgm:t>
    </dgm:pt>
    <dgm:pt modelId="{25016D4D-A1C8-4172-AC91-0456E6C4FAC6}" type="sibTrans" cxnId="{5540B4FF-9462-4977-85B0-7DD7F71A8D31}">
      <dgm:prSet/>
      <dgm:spPr/>
      <dgm:t>
        <a:bodyPr/>
        <a:lstStyle/>
        <a:p>
          <a:endParaRPr lang="en-US"/>
        </a:p>
      </dgm:t>
    </dgm:pt>
    <dgm:pt modelId="{DA9D0114-0E6C-4BA9-9D84-826C808E6362}" type="pres">
      <dgm:prSet presAssocID="{65AD5E23-D158-4870-A725-BB6E6A35A737}" presName="Name0" presStyleCnt="0">
        <dgm:presLayoutVars>
          <dgm:chPref val="3"/>
          <dgm:dir/>
          <dgm:animLvl val="lvl"/>
          <dgm:resizeHandles/>
        </dgm:presLayoutVars>
      </dgm:prSet>
      <dgm:spPr/>
    </dgm:pt>
    <dgm:pt modelId="{34E231AE-E866-47AE-B1EF-BE282C3D4FE1}" type="pres">
      <dgm:prSet presAssocID="{4F641FCE-EB98-4BC7-8B0A-FDBAB0EC6449}" presName="horFlow" presStyleCnt="0"/>
      <dgm:spPr/>
    </dgm:pt>
    <dgm:pt modelId="{4711E6C8-BD03-438F-828B-05DE3C234493}" type="pres">
      <dgm:prSet presAssocID="{4F641FCE-EB98-4BC7-8B0A-FDBAB0EC6449}" presName="bigChev" presStyleLbl="node1" presStyleIdx="0" presStyleCnt="6"/>
      <dgm:spPr/>
    </dgm:pt>
    <dgm:pt modelId="{C919626D-BEF8-40C5-8931-02FF46266B8D}" type="pres">
      <dgm:prSet presAssocID="{033CF1E9-919C-4797-80A2-BFD674D7CFA5}" presName="parTrans" presStyleCnt="0"/>
      <dgm:spPr/>
    </dgm:pt>
    <dgm:pt modelId="{C8DF6D60-92B0-47B8-9332-E0FF32FA3B01}" type="pres">
      <dgm:prSet presAssocID="{AABFDC56-C54E-490C-861D-06B4C1489BD5}" presName="node" presStyleLbl="alignAccFollowNode1" presStyleIdx="0" presStyleCnt="18">
        <dgm:presLayoutVars>
          <dgm:bulletEnabled val="1"/>
        </dgm:presLayoutVars>
      </dgm:prSet>
      <dgm:spPr/>
    </dgm:pt>
    <dgm:pt modelId="{D0992FE1-37C6-4C4E-9EE3-DE609466C334}" type="pres">
      <dgm:prSet presAssocID="{D0F53017-CF9C-4577-BC5A-12312930D384}" presName="sibTrans" presStyleCnt="0"/>
      <dgm:spPr/>
    </dgm:pt>
    <dgm:pt modelId="{D0503923-374A-4427-8EFD-5AEE12768D2C}" type="pres">
      <dgm:prSet presAssocID="{8F2B49D9-2822-40BA-8038-AF1D8F1E5DD2}" presName="node" presStyleLbl="alignAccFollowNode1" presStyleIdx="1" presStyleCnt="18" custScaleX="119905">
        <dgm:presLayoutVars>
          <dgm:bulletEnabled val="1"/>
        </dgm:presLayoutVars>
      </dgm:prSet>
      <dgm:spPr/>
    </dgm:pt>
    <dgm:pt modelId="{7179FC85-9539-4379-BE8C-84CC040FC7F3}" type="pres">
      <dgm:prSet presAssocID="{6FB5784F-3A2D-430F-B833-7E0C4A2CB546}" presName="sibTrans" presStyleCnt="0"/>
      <dgm:spPr/>
    </dgm:pt>
    <dgm:pt modelId="{5768305A-25F9-4D92-AA08-3E4DFD113F2E}" type="pres">
      <dgm:prSet presAssocID="{E6FF8307-CCC8-481F-96D4-5F9CA43B31B6}" presName="node" presStyleLbl="alignAccFollowNode1" presStyleIdx="2" presStyleCnt="18" custScaleX="124633">
        <dgm:presLayoutVars>
          <dgm:bulletEnabled val="1"/>
        </dgm:presLayoutVars>
      </dgm:prSet>
      <dgm:spPr/>
    </dgm:pt>
    <dgm:pt modelId="{DCDD0B8F-7F62-4693-9013-728712BC3BB6}" type="pres">
      <dgm:prSet presAssocID="{4F641FCE-EB98-4BC7-8B0A-FDBAB0EC6449}" presName="vSp" presStyleCnt="0"/>
      <dgm:spPr/>
    </dgm:pt>
    <dgm:pt modelId="{AE4EC499-2396-436C-8488-5952D8F641F4}" type="pres">
      <dgm:prSet presAssocID="{E92A7BB0-C10A-4312-83F1-4F1A18576516}" presName="horFlow" presStyleCnt="0"/>
      <dgm:spPr/>
    </dgm:pt>
    <dgm:pt modelId="{C1B76B08-6147-492A-BA3E-6E1E8B32B665}" type="pres">
      <dgm:prSet presAssocID="{E92A7BB0-C10A-4312-83F1-4F1A18576516}" presName="bigChev" presStyleLbl="node1" presStyleIdx="1" presStyleCnt="6"/>
      <dgm:spPr/>
    </dgm:pt>
    <dgm:pt modelId="{D8164545-EA41-4A0E-936E-5B3AE9F9C9AF}" type="pres">
      <dgm:prSet presAssocID="{18DC6CB5-FC7C-49B4-9E15-74E3731C8188}" presName="parTrans" presStyleCnt="0"/>
      <dgm:spPr/>
    </dgm:pt>
    <dgm:pt modelId="{AB656C7C-2694-4E81-B4E9-B4DA981DB4C9}" type="pres">
      <dgm:prSet presAssocID="{1A3BB1F9-C674-41DF-B0F0-D79D16476B63}" presName="node" presStyleLbl="alignAccFollowNode1" presStyleIdx="3" presStyleCnt="18">
        <dgm:presLayoutVars>
          <dgm:bulletEnabled val="1"/>
        </dgm:presLayoutVars>
      </dgm:prSet>
      <dgm:spPr/>
    </dgm:pt>
    <dgm:pt modelId="{CC47A3CC-9A5D-4006-B8BF-883C17217972}" type="pres">
      <dgm:prSet presAssocID="{ACDA52CD-1883-4A4C-B97A-BD9C943E6856}" presName="sibTrans" presStyleCnt="0"/>
      <dgm:spPr/>
    </dgm:pt>
    <dgm:pt modelId="{F8A9871B-27E7-4E5D-B6EC-869ECB1A40F9}" type="pres">
      <dgm:prSet presAssocID="{C40DF35A-D816-43E0-9325-F22E65D779F8}" presName="node" presStyleLbl="alignAccFollowNode1" presStyleIdx="4" presStyleCnt="18" custScaleX="129268">
        <dgm:presLayoutVars>
          <dgm:bulletEnabled val="1"/>
        </dgm:presLayoutVars>
      </dgm:prSet>
      <dgm:spPr/>
    </dgm:pt>
    <dgm:pt modelId="{3885DDB1-38DD-4CE7-BF6E-99742799B4C5}" type="pres">
      <dgm:prSet presAssocID="{19C24973-02F6-475E-8D41-B5CC41C161A7}" presName="sibTrans" presStyleCnt="0"/>
      <dgm:spPr/>
    </dgm:pt>
    <dgm:pt modelId="{65D8252F-80B4-405C-B3B7-6229C2E4E0B7}" type="pres">
      <dgm:prSet presAssocID="{AE8B0395-C6A9-4AF6-A2E2-7DDF250B3FDC}" presName="node" presStyleLbl="alignAccFollowNode1" presStyleIdx="5" presStyleCnt="18">
        <dgm:presLayoutVars>
          <dgm:bulletEnabled val="1"/>
        </dgm:presLayoutVars>
      </dgm:prSet>
      <dgm:spPr/>
    </dgm:pt>
    <dgm:pt modelId="{38EF57EF-63ED-40E3-9438-43E7A278908C}" type="pres">
      <dgm:prSet presAssocID="{E92A7BB0-C10A-4312-83F1-4F1A18576516}" presName="vSp" presStyleCnt="0"/>
      <dgm:spPr/>
    </dgm:pt>
    <dgm:pt modelId="{3F6D92DB-3B07-4886-9FF1-76C71819BDB8}" type="pres">
      <dgm:prSet presAssocID="{3B1EDE4D-2C3C-4079-839A-0A6C59C09B57}" presName="horFlow" presStyleCnt="0"/>
      <dgm:spPr/>
    </dgm:pt>
    <dgm:pt modelId="{0AF2CDC7-5EFF-471B-8D73-0A98F35255B5}" type="pres">
      <dgm:prSet presAssocID="{3B1EDE4D-2C3C-4079-839A-0A6C59C09B57}" presName="bigChev" presStyleLbl="node1" presStyleIdx="2" presStyleCnt="6"/>
      <dgm:spPr/>
    </dgm:pt>
    <dgm:pt modelId="{C6C27C1F-A28E-4096-948A-CB86AB937696}" type="pres">
      <dgm:prSet presAssocID="{2D991FB5-4C83-4E28-92D3-330E9F11FEC1}" presName="parTrans" presStyleCnt="0"/>
      <dgm:spPr/>
    </dgm:pt>
    <dgm:pt modelId="{7BA155EF-F1B1-4DD9-93EB-874B149C0A49}" type="pres">
      <dgm:prSet presAssocID="{E223BCAF-01B8-47D8-8DF3-F3F254FDA532}" presName="node" presStyleLbl="alignAccFollowNode1" presStyleIdx="6" presStyleCnt="18">
        <dgm:presLayoutVars>
          <dgm:bulletEnabled val="1"/>
        </dgm:presLayoutVars>
      </dgm:prSet>
      <dgm:spPr/>
    </dgm:pt>
    <dgm:pt modelId="{310052D0-6B4A-4ED7-BC7A-E181CB6BD7EF}" type="pres">
      <dgm:prSet presAssocID="{763D6FA8-ACD7-4CF0-B817-770C91106D47}" presName="sibTrans" presStyleCnt="0"/>
      <dgm:spPr/>
    </dgm:pt>
    <dgm:pt modelId="{231FD8C3-7782-4D51-91FE-BC6420B354FA}" type="pres">
      <dgm:prSet presAssocID="{DF17A732-2879-4FAE-9CBC-A3EEA6C8C09A}" presName="node" presStyleLbl="alignAccFollowNode1" presStyleIdx="7" presStyleCnt="18" custScaleX="129268">
        <dgm:presLayoutVars>
          <dgm:bulletEnabled val="1"/>
        </dgm:presLayoutVars>
      </dgm:prSet>
      <dgm:spPr/>
    </dgm:pt>
    <dgm:pt modelId="{37AEC478-CFA4-4E60-B659-57AA1190B89E}" type="pres">
      <dgm:prSet presAssocID="{6337E8EC-D230-4D84-ABD2-944BA47C08C5}" presName="sibTrans" presStyleCnt="0"/>
      <dgm:spPr/>
    </dgm:pt>
    <dgm:pt modelId="{DF9F364C-84F6-4A49-B7AC-5B8C43819C56}" type="pres">
      <dgm:prSet presAssocID="{6DAA9E82-0CB3-4B3A-8F60-BF244FCFA145}" presName="node" presStyleLbl="alignAccFollowNode1" presStyleIdx="8" presStyleCnt="18">
        <dgm:presLayoutVars>
          <dgm:bulletEnabled val="1"/>
        </dgm:presLayoutVars>
      </dgm:prSet>
      <dgm:spPr/>
    </dgm:pt>
    <dgm:pt modelId="{7903D54C-1460-48C2-B268-884FADFBBFC7}" type="pres">
      <dgm:prSet presAssocID="{3B1EDE4D-2C3C-4079-839A-0A6C59C09B57}" presName="vSp" presStyleCnt="0"/>
      <dgm:spPr/>
    </dgm:pt>
    <dgm:pt modelId="{D3AD8F4B-F990-44CE-8131-661A92541507}" type="pres">
      <dgm:prSet presAssocID="{C7812901-16C9-406A-BB62-3D1CD934F383}" presName="horFlow" presStyleCnt="0"/>
      <dgm:spPr/>
    </dgm:pt>
    <dgm:pt modelId="{9F79F9F3-A374-425B-B255-DDA06E176243}" type="pres">
      <dgm:prSet presAssocID="{C7812901-16C9-406A-BB62-3D1CD934F383}" presName="bigChev" presStyleLbl="node1" presStyleIdx="3" presStyleCnt="6"/>
      <dgm:spPr/>
    </dgm:pt>
    <dgm:pt modelId="{C25AEC9B-4C99-4567-A460-FC742CF204A9}" type="pres">
      <dgm:prSet presAssocID="{89ED442F-7BB0-4DC0-A833-6691F614805F}" presName="parTrans" presStyleCnt="0"/>
      <dgm:spPr/>
    </dgm:pt>
    <dgm:pt modelId="{ADD832FE-A500-4893-A0E0-E5EA1C7B267D}" type="pres">
      <dgm:prSet presAssocID="{A7D8385E-BA1A-419F-BB54-9313CF0212BE}" presName="node" presStyleLbl="alignAccFollowNode1" presStyleIdx="9" presStyleCnt="18">
        <dgm:presLayoutVars>
          <dgm:bulletEnabled val="1"/>
        </dgm:presLayoutVars>
      </dgm:prSet>
      <dgm:spPr/>
    </dgm:pt>
    <dgm:pt modelId="{2437119C-B680-4513-B106-4B20D850B2D7}" type="pres">
      <dgm:prSet presAssocID="{FE64AE54-A232-4FE0-B521-C7478CB45B5A}" presName="sibTrans" presStyleCnt="0"/>
      <dgm:spPr/>
    </dgm:pt>
    <dgm:pt modelId="{A151E280-3C58-4A5E-A838-9FBA0F24E9EC}" type="pres">
      <dgm:prSet presAssocID="{EDEB0029-CF5B-439A-AF07-D2516D455869}" presName="node" presStyleLbl="alignAccFollowNode1" presStyleIdx="10" presStyleCnt="18" custScaleX="129268">
        <dgm:presLayoutVars>
          <dgm:bulletEnabled val="1"/>
        </dgm:presLayoutVars>
      </dgm:prSet>
      <dgm:spPr/>
    </dgm:pt>
    <dgm:pt modelId="{1B6A3160-94B8-4739-9579-387A115C30AB}" type="pres">
      <dgm:prSet presAssocID="{57685F0E-3DA4-421E-BEC0-92B489D22368}" presName="sibTrans" presStyleCnt="0"/>
      <dgm:spPr/>
    </dgm:pt>
    <dgm:pt modelId="{A2CC64B9-A2B3-4377-B4AA-10FD26A95348}" type="pres">
      <dgm:prSet presAssocID="{710D1FD6-23E9-41E8-849C-C4E26CCBF6FC}" presName="node" presStyleLbl="alignAccFollowNode1" presStyleIdx="11" presStyleCnt="18">
        <dgm:presLayoutVars>
          <dgm:bulletEnabled val="1"/>
        </dgm:presLayoutVars>
      </dgm:prSet>
      <dgm:spPr/>
    </dgm:pt>
    <dgm:pt modelId="{CB4E72AF-9068-483E-9E48-35F2CAEDC4AB}" type="pres">
      <dgm:prSet presAssocID="{C7812901-16C9-406A-BB62-3D1CD934F383}" presName="vSp" presStyleCnt="0"/>
      <dgm:spPr/>
    </dgm:pt>
    <dgm:pt modelId="{1D1971BF-ADF1-46AD-BEAD-196EF9A9E8AD}" type="pres">
      <dgm:prSet presAssocID="{88EE0883-E552-4A88-947C-1FE8243257B0}" presName="horFlow" presStyleCnt="0"/>
      <dgm:spPr/>
    </dgm:pt>
    <dgm:pt modelId="{D3B6EB7D-81A0-423F-9A47-FC0611B1BA75}" type="pres">
      <dgm:prSet presAssocID="{88EE0883-E552-4A88-947C-1FE8243257B0}" presName="bigChev" presStyleLbl="node1" presStyleIdx="4" presStyleCnt="6"/>
      <dgm:spPr/>
    </dgm:pt>
    <dgm:pt modelId="{82B399CB-7BDF-4D08-9060-0A1366F4E5DE}" type="pres">
      <dgm:prSet presAssocID="{8DBFA0F5-706E-4FFA-BCA0-F0BB4AD93DED}" presName="parTrans" presStyleCnt="0"/>
      <dgm:spPr/>
    </dgm:pt>
    <dgm:pt modelId="{75235196-99B9-4E99-ABC8-1FBE8CBB0731}" type="pres">
      <dgm:prSet presAssocID="{BFCF59AD-A192-4325-A09A-1C6946921E11}" presName="node" presStyleLbl="alignAccFollowNode1" presStyleIdx="12" presStyleCnt="18">
        <dgm:presLayoutVars>
          <dgm:bulletEnabled val="1"/>
        </dgm:presLayoutVars>
      </dgm:prSet>
      <dgm:spPr/>
    </dgm:pt>
    <dgm:pt modelId="{F1F0D138-5245-43C6-973C-0121967883EE}" type="pres">
      <dgm:prSet presAssocID="{E555420F-FFD1-4B96-8BB1-D7282C86C25B}" presName="sibTrans" presStyleCnt="0"/>
      <dgm:spPr/>
    </dgm:pt>
    <dgm:pt modelId="{9EE78A76-8A70-44C0-A1F3-683E017903EA}" type="pres">
      <dgm:prSet presAssocID="{90C42CA1-DE8A-4E3F-A747-239113071751}" presName="node" presStyleLbl="alignAccFollowNode1" presStyleIdx="13" presStyleCnt="18" custScaleX="119905">
        <dgm:presLayoutVars>
          <dgm:bulletEnabled val="1"/>
        </dgm:presLayoutVars>
      </dgm:prSet>
      <dgm:spPr/>
    </dgm:pt>
    <dgm:pt modelId="{7FA4673E-9006-44C6-8400-353464E101EB}" type="pres">
      <dgm:prSet presAssocID="{FFFFF593-8806-487D-9116-04FA773F5A49}" presName="sibTrans" presStyleCnt="0"/>
      <dgm:spPr/>
    </dgm:pt>
    <dgm:pt modelId="{78D1CE15-F058-4957-AC13-09DD35F15ABB}" type="pres">
      <dgm:prSet presAssocID="{44B2AC6B-0C39-40F8-A445-A274CA77AB6F}" presName="node" presStyleLbl="alignAccFollowNode1" presStyleIdx="14" presStyleCnt="18">
        <dgm:presLayoutVars>
          <dgm:bulletEnabled val="1"/>
        </dgm:presLayoutVars>
      </dgm:prSet>
      <dgm:spPr/>
    </dgm:pt>
    <dgm:pt modelId="{1D45B57A-B796-4DE4-9183-3C04B1900D29}" type="pres">
      <dgm:prSet presAssocID="{88EE0883-E552-4A88-947C-1FE8243257B0}" presName="vSp" presStyleCnt="0"/>
      <dgm:spPr/>
    </dgm:pt>
    <dgm:pt modelId="{E0FCD59C-C987-4B98-82D2-70BEAFE56F65}" type="pres">
      <dgm:prSet presAssocID="{9B17AC4E-B828-4B12-8812-8F934F52F587}" presName="horFlow" presStyleCnt="0"/>
      <dgm:spPr/>
    </dgm:pt>
    <dgm:pt modelId="{24095044-55AD-431B-990E-9F302584D8EF}" type="pres">
      <dgm:prSet presAssocID="{9B17AC4E-B828-4B12-8812-8F934F52F587}" presName="bigChev" presStyleLbl="node1" presStyleIdx="5" presStyleCnt="6"/>
      <dgm:spPr/>
    </dgm:pt>
    <dgm:pt modelId="{96B39268-5477-4867-B31C-E0D87062BD9C}" type="pres">
      <dgm:prSet presAssocID="{A52E6126-4935-477B-8A47-8D1447D89213}" presName="parTrans" presStyleCnt="0"/>
      <dgm:spPr/>
    </dgm:pt>
    <dgm:pt modelId="{6EDA8089-D277-49C8-92E0-B41D29B37C48}" type="pres">
      <dgm:prSet presAssocID="{370B3F00-7B4B-4061-9BE4-84B65E8CC09B}" presName="node" presStyleLbl="alignAccFollowNode1" presStyleIdx="15" presStyleCnt="18">
        <dgm:presLayoutVars>
          <dgm:bulletEnabled val="1"/>
        </dgm:presLayoutVars>
      </dgm:prSet>
      <dgm:spPr/>
    </dgm:pt>
    <dgm:pt modelId="{62CE961F-0251-4E89-9633-3BE4DF653042}" type="pres">
      <dgm:prSet presAssocID="{720DAA5E-5513-4D59-A16A-E084DE87EFA1}" presName="sibTrans" presStyleCnt="0"/>
      <dgm:spPr/>
    </dgm:pt>
    <dgm:pt modelId="{D36D37B0-56C0-4295-8617-19C7572DEE17}" type="pres">
      <dgm:prSet presAssocID="{A33DA5FB-39A5-45A0-B73A-749FC8AA5A58}" presName="node" presStyleLbl="alignAccFollowNode1" presStyleIdx="16" presStyleCnt="18" custScaleX="119905">
        <dgm:presLayoutVars>
          <dgm:bulletEnabled val="1"/>
        </dgm:presLayoutVars>
      </dgm:prSet>
      <dgm:spPr/>
    </dgm:pt>
    <dgm:pt modelId="{E803E157-3F00-4DEC-B50E-305D1127D84F}" type="pres">
      <dgm:prSet presAssocID="{25016D4D-A1C8-4172-AC91-0456E6C4FAC6}" presName="sibTrans" presStyleCnt="0"/>
      <dgm:spPr/>
    </dgm:pt>
    <dgm:pt modelId="{E35FC232-84E6-4AE2-8840-8511E9B996D6}" type="pres">
      <dgm:prSet presAssocID="{C5D7302D-3762-493A-9C33-1555A8F77E7B}" presName="node" presStyleLbl="alignAccFollowNode1" presStyleIdx="17" presStyleCnt="18">
        <dgm:presLayoutVars>
          <dgm:bulletEnabled val="1"/>
        </dgm:presLayoutVars>
      </dgm:prSet>
      <dgm:spPr/>
    </dgm:pt>
  </dgm:ptLst>
  <dgm:cxnLst>
    <dgm:cxn modelId="{7501BE00-2C8D-4B4E-937D-A1063D57D95D}" type="presOf" srcId="{E92A7BB0-C10A-4312-83F1-4F1A18576516}" destId="{C1B76B08-6147-492A-BA3E-6E1E8B32B665}" srcOrd="0" destOrd="0" presId="urn:microsoft.com/office/officeart/2005/8/layout/lProcess3"/>
    <dgm:cxn modelId="{D2A54102-93DC-40D6-AD38-53ADFF2F66FE}" type="presOf" srcId="{A7D8385E-BA1A-419F-BB54-9313CF0212BE}" destId="{ADD832FE-A500-4893-A0E0-E5EA1C7B267D}" srcOrd="0" destOrd="0" presId="urn:microsoft.com/office/officeart/2005/8/layout/lProcess3"/>
    <dgm:cxn modelId="{74BC5F07-058F-472F-9218-226437F0704B}" type="presOf" srcId="{EDEB0029-CF5B-439A-AF07-D2516D455869}" destId="{A151E280-3C58-4A5E-A838-9FBA0F24E9EC}" srcOrd="0" destOrd="0" presId="urn:microsoft.com/office/officeart/2005/8/layout/lProcess3"/>
    <dgm:cxn modelId="{10B1E60F-B4D8-4E22-83D8-4C908FE6D8E4}" type="presOf" srcId="{88EE0883-E552-4A88-947C-1FE8243257B0}" destId="{D3B6EB7D-81A0-423F-9A47-FC0611B1BA75}" srcOrd="0" destOrd="0" presId="urn:microsoft.com/office/officeart/2005/8/layout/lProcess3"/>
    <dgm:cxn modelId="{F93F4C10-8950-4955-8F3F-44D59EBB1CA3}" srcId="{3B1EDE4D-2C3C-4079-839A-0A6C59C09B57}" destId="{6DAA9E82-0CB3-4B3A-8F60-BF244FCFA145}" srcOrd="2" destOrd="0" parTransId="{0CF3980D-9B66-4E39-9BF6-CD1814ACF49B}" sibTransId="{595DD5FE-1E29-42DF-8A26-C8944201D991}"/>
    <dgm:cxn modelId="{41291D15-6F58-41C0-82C9-485D170D4313}" type="presOf" srcId="{370B3F00-7B4B-4061-9BE4-84B65E8CC09B}" destId="{6EDA8089-D277-49C8-92E0-B41D29B37C48}" srcOrd="0" destOrd="0" presId="urn:microsoft.com/office/officeart/2005/8/layout/lProcess3"/>
    <dgm:cxn modelId="{C7225C1A-0C49-4C0F-8DE4-C6805A9ED58F}" type="presOf" srcId="{1A3BB1F9-C674-41DF-B0F0-D79D16476B63}" destId="{AB656C7C-2694-4E81-B4E9-B4DA981DB4C9}" srcOrd="0" destOrd="0" presId="urn:microsoft.com/office/officeart/2005/8/layout/lProcess3"/>
    <dgm:cxn modelId="{BFDD6D1C-6B1F-4DFE-A6FA-91DEC52208A8}" srcId="{4F641FCE-EB98-4BC7-8B0A-FDBAB0EC6449}" destId="{E6FF8307-CCC8-481F-96D4-5F9CA43B31B6}" srcOrd="2" destOrd="0" parTransId="{BE0AF114-DDA2-4D8B-943D-CD90ED6874F2}" sibTransId="{2AA630F3-2E23-476F-86D9-687B11911ED1}"/>
    <dgm:cxn modelId="{F9D5131F-E0A3-4DE7-B6C9-A8B477EBF71C}" srcId="{3B1EDE4D-2C3C-4079-839A-0A6C59C09B57}" destId="{E223BCAF-01B8-47D8-8DF3-F3F254FDA532}" srcOrd="0" destOrd="0" parTransId="{2D991FB5-4C83-4E28-92D3-330E9F11FEC1}" sibTransId="{763D6FA8-ACD7-4CF0-B817-770C91106D47}"/>
    <dgm:cxn modelId="{0441C81F-0CA8-43AC-BA03-45FB8479C3E2}" type="presOf" srcId="{3B1EDE4D-2C3C-4079-839A-0A6C59C09B57}" destId="{0AF2CDC7-5EFF-471B-8D73-0A98F35255B5}" srcOrd="0" destOrd="0" presId="urn:microsoft.com/office/officeart/2005/8/layout/lProcess3"/>
    <dgm:cxn modelId="{D08D0820-C9F1-4AB7-9E0E-5965A02BF3FB}" srcId="{88EE0883-E552-4A88-947C-1FE8243257B0}" destId="{90C42CA1-DE8A-4E3F-A747-239113071751}" srcOrd="1" destOrd="0" parTransId="{485D239C-DEE5-4B59-B79F-606AF61B676D}" sibTransId="{FFFFF593-8806-487D-9116-04FA773F5A49}"/>
    <dgm:cxn modelId="{24955225-C84F-4704-A1DF-D728B8E91B29}" type="presOf" srcId="{C5D7302D-3762-493A-9C33-1555A8F77E7B}" destId="{E35FC232-84E6-4AE2-8840-8511E9B996D6}" srcOrd="0" destOrd="0" presId="urn:microsoft.com/office/officeart/2005/8/layout/lProcess3"/>
    <dgm:cxn modelId="{9B650326-7558-418C-B630-85D6611BE965}" srcId="{C7812901-16C9-406A-BB62-3D1CD934F383}" destId="{A7D8385E-BA1A-419F-BB54-9313CF0212BE}" srcOrd="0" destOrd="0" parTransId="{89ED442F-7BB0-4DC0-A833-6691F614805F}" sibTransId="{FE64AE54-A232-4FE0-B521-C7478CB45B5A}"/>
    <dgm:cxn modelId="{D6C9EB29-5C6F-44A0-9B5C-7BC2F5E900C0}" type="presOf" srcId="{6DAA9E82-0CB3-4B3A-8F60-BF244FCFA145}" destId="{DF9F364C-84F6-4A49-B7AC-5B8C43819C56}" srcOrd="0" destOrd="0" presId="urn:microsoft.com/office/officeart/2005/8/layout/lProcess3"/>
    <dgm:cxn modelId="{F8CE572A-83C0-42BF-8372-3C715239D9B7}" type="presOf" srcId="{DF17A732-2879-4FAE-9CBC-A3EEA6C8C09A}" destId="{231FD8C3-7782-4D51-91FE-BC6420B354FA}" srcOrd="0" destOrd="0" presId="urn:microsoft.com/office/officeart/2005/8/layout/lProcess3"/>
    <dgm:cxn modelId="{C984F063-72DD-45F4-BFD6-B881A79B0D01}" type="presOf" srcId="{710D1FD6-23E9-41E8-849C-C4E26CCBF6FC}" destId="{A2CC64B9-A2B3-4377-B4AA-10FD26A95348}" srcOrd="0" destOrd="0" presId="urn:microsoft.com/office/officeart/2005/8/layout/lProcess3"/>
    <dgm:cxn modelId="{DC925D65-3F57-445B-BCCA-F2E36222BC36}" srcId="{9B17AC4E-B828-4B12-8812-8F934F52F587}" destId="{370B3F00-7B4B-4061-9BE4-84B65E8CC09B}" srcOrd="0" destOrd="0" parTransId="{A52E6126-4935-477B-8A47-8D1447D89213}" sibTransId="{720DAA5E-5513-4D59-A16A-E084DE87EFA1}"/>
    <dgm:cxn modelId="{F3E6DA68-76C4-4FB2-818F-E4C457D6FC75}" srcId="{4F641FCE-EB98-4BC7-8B0A-FDBAB0EC6449}" destId="{8F2B49D9-2822-40BA-8038-AF1D8F1E5DD2}" srcOrd="1" destOrd="0" parTransId="{7FAD2A00-213F-445B-88FB-050171C2CEF4}" sibTransId="{6FB5784F-3A2D-430F-B833-7E0C4A2CB546}"/>
    <dgm:cxn modelId="{856E884B-4875-4BCA-A5A4-56FA024B6840}" type="presOf" srcId="{AABFDC56-C54E-490C-861D-06B4C1489BD5}" destId="{C8DF6D60-92B0-47B8-9332-E0FF32FA3B01}" srcOrd="0" destOrd="0" presId="urn:microsoft.com/office/officeart/2005/8/layout/lProcess3"/>
    <dgm:cxn modelId="{B5E6784E-765B-476E-B599-6AA4E4811160}" srcId="{65AD5E23-D158-4870-A725-BB6E6A35A737}" destId="{E92A7BB0-C10A-4312-83F1-4F1A18576516}" srcOrd="1" destOrd="0" parTransId="{9320CD51-4A6A-4DC0-AD3C-399F22A4790A}" sibTransId="{8E1C1BF4-E536-4F5F-B5F6-899DACFE7622}"/>
    <dgm:cxn modelId="{BCDA6351-F252-454F-A41E-BF9DB5CCED70}" srcId="{65AD5E23-D158-4870-A725-BB6E6A35A737}" destId="{9B17AC4E-B828-4B12-8812-8F934F52F587}" srcOrd="5" destOrd="0" parTransId="{A542990E-72A5-42E3-90E5-0639392E6DCC}" sibTransId="{63DAC497-3E93-4C3B-9B4D-9CE240646F61}"/>
    <dgm:cxn modelId="{4ED0E372-1E40-4006-8318-46DB367B308C}" srcId="{E92A7BB0-C10A-4312-83F1-4F1A18576516}" destId="{C40DF35A-D816-43E0-9325-F22E65D779F8}" srcOrd="1" destOrd="0" parTransId="{82485CDE-DA50-4CDB-83C2-9FAE4DF355A4}" sibTransId="{19C24973-02F6-475E-8D41-B5CC41C161A7}"/>
    <dgm:cxn modelId="{C1042454-F7C8-4C16-AE95-FE6BDEECBE5D}" type="presOf" srcId="{44B2AC6B-0C39-40F8-A445-A274CA77AB6F}" destId="{78D1CE15-F058-4957-AC13-09DD35F15ABB}" srcOrd="0" destOrd="0" presId="urn:microsoft.com/office/officeart/2005/8/layout/lProcess3"/>
    <dgm:cxn modelId="{94582B56-4C1E-4A37-8C2B-D29C32E0D0B8}" srcId="{65AD5E23-D158-4870-A725-BB6E6A35A737}" destId="{C7812901-16C9-406A-BB62-3D1CD934F383}" srcOrd="3" destOrd="0" parTransId="{9A7A5585-3293-413C-9324-E3A195AFB108}" sibTransId="{8D01E097-2F67-48EC-AA94-6324ADAA1A6D}"/>
    <dgm:cxn modelId="{97016156-BFE2-4FC5-996A-6CF749A929A4}" type="presOf" srcId="{BFCF59AD-A192-4325-A09A-1C6946921E11}" destId="{75235196-99B9-4E99-ABC8-1FBE8CBB0731}" srcOrd="0" destOrd="0" presId="urn:microsoft.com/office/officeart/2005/8/layout/lProcess3"/>
    <dgm:cxn modelId="{5B54887A-24A1-4FCB-831B-F10DC1AA0140}" srcId="{E92A7BB0-C10A-4312-83F1-4F1A18576516}" destId="{1A3BB1F9-C674-41DF-B0F0-D79D16476B63}" srcOrd="0" destOrd="0" parTransId="{18DC6CB5-FC7C-49B4-9E15-74E3731C8188}" sibTransId="{ACDA52CD-1883-4A4C-B97A-BD9C943E6856}"/>
    <dgm:cxn modelId="{261D447E-DCCA-4501-A7EF-E790478AAC97}" srcId="{65AD5E23-D158-4870-A725-BB6E6A35A737}" destId="{3B1EDE4D-2C3C-4079-839A-0A6C59C09B57}" srcOrd="2" destOrd="0" parTransId="{A00ADFD3-C439-4C76-934A-9801292441F5}" sibTransId="{2B96A72B-3265-4593-8247-AF62E4C009D3}"/>
    <dgm:cxn modelId="{118C4185-BB42-4B19-B7DA-1A7C5F63B828}" type="presOf" srcId="{E223BCAF-01B8-47D8-8DF3-F3F254FDA532}" destId="{7BA155EF-F1B1-4DD9-93EB-874B149C0A49}" srcOrd="0" destOrd="0" presId="urn:microsoft.com/office/officeart/2005/8/layout/lProcess3"/>
    <dgm:cxn modelId="{DC9D358A-6BC5-4B6D-A3F2-22B5B87CE1AA}" srcId="{9B17AC4E-B828-4B12-8812-8F934F52F587}" destId="{C5D7302D-3762-493A-9C33-1555A8F77E7B}" srcOrd="2" destOrd="0" parTransId="{789595A1-3257-4CA5-B309-F4198CF683D1}" sibTransId="{5B599E2A-1C58-4944-AE44-C7B9872C45D5}"/>
    <dgm:cxn modelId="{0FDD0F8B-46DF-4D72-9535-388299555872}" srcId="{4F641FCE-EB98-4BC7-8B0A-FDBAB0EC6449}" destId="{AABFDC56-C54E-490C-861D-06B4C1489BD5}" srcOrd="0" destOrd="0" parTransId="{033CF1E9-919C-4797-80A2-BFD674D7CFA5}" sibTransId="{D0F53017-CF9C-4577-BC5A-12312930D384}"/>
    <dgm:cxn modelId="{977FC18E-B1AC-4B1A-92D2-798FF10D8719}" type="presOf" srcId="{8F2B49D9-2822-40BA-8038-AF1D8F1E5DD2}" destId="{D0503923-374A-4427-8EFD-5AEE12768D2C}" srcOrd="0" destOrd="0" presId="urn:microsoft.com/office/officeart/2005/8/layout/lProcess3"/>
    <dgm:cxn modelId="{22F1D68F-7CDB-48D1-BCA5-DA056495047B}" srcId="{E92A7BB0-C10A-4312-83F1-4F1A18576516}" destId="{AE8B0395-C6A9-4AF6-A2E2-7DDF250B3FDC}" srcOrd="2" destOrd="0" parTransId="{84AFEFAB-60BD-4A01-87B5-66E233F8BA73}" sibTransId="{79F36999-540E-46CB-ACAA-75F62332BD35}"/>
    <dgm:cxn modelId="{455AD79F-8543-4B73-8A17-3EDFC7B34BE4}" type="presOf" srcId="{9B17AC4E-B828-4B12-8812-8F934F52F587}" destId="{24095044-55AD-431B-990E-9F302584D8EF}" srcOrd="0" destOrd="0" presId="urn:microsoft.com/office/officeart/2005/8/layout/lProcess3"/>
    <dgm:cxn modelId="{F30BAEA0-E832-4A08-B1DE-0729C7B25025}" type="presOf" srcId="{65AD5E23-D158-4870-A725-BB6E6A35A737}" destId="{DA9D0114-0E6C-4BA9-9D84-826C808E6362}" srcOrd="0" destOrd="0" presId="urn:microsoft.com/office/officeart/2005/8/layout/lProcess3"/>
    <dgm:cxn modelId="{EC5CDDA0-7D41-4905-B6C6-7FE7750E7A38}" srcId="{65AD5E23-D158-4870-A725-BB6E6A35A737}" destId="{4F641FCE-EB98-4BC7-8B0A-FDBAB0EC6449}" srcOrd="0" destOrd="0" parTransId="{CDACFA87-BCDB-49F2-A136-9B9694070786}" sibTransId="{4A08A499-2223-4583-9D8A-D2FB668192DA}"/>
    <dgm:cxn modelId="{009C2BAB-7FA4-4CD0-8C28-3780B643E146}" srcId="{88EE0883-E552-4A88-947C-1FE8243257B0}" destId="{BFCF59AD-A192-4325-A09A-1C6946921E11}" srcOrd="0" destOrd="0" parTransId="{8DBFA0F5-706E-4FFA-BCA0-F0BB4AD93DED}" sibTransId="{E555420F-FFD1-4B96-8BB1-D7282C86C25B}"/>
    <dgm:cxn modelId="{952B47B2-BF25-4C71-9C2F-18DB4BCC6840}" type="presOf" srcId="{90C42CA1-DE8A-4E3F-A747-239113071751}" destId="{9EE78A76-8A70-44C0-A1F3-683E017903EA}" srcOrd="0" destOrd="0" presId="urn:microsoft.com/office/officeart/2005/8/layout/lProcess3"/>
    <dgm:cxn modelId="{4ACE60C0-BCBD-46C8-BF04-A80CEC84DFF4}" srcId="{C7812901-16C9-406A-BB62-3D1CD934F383}" destId="{710D1FD6-23E9-41E8-849C-C4E26CCBF6FC}" srcOrd="2" destOrd="0" parTransId="{FEDD9750-44AD-48AF-AAD7-35813C0F3C31}" sibTransId="{35ABB1E5-1A22-458C-9333-D4AE3D6E2139}"/>
    <dgm:cxn modelId="{938F0FC1-91E3-400F-9830-E0EEC750E36A}" srcId="{88EE0883-E552-4A88-947C-1FE8243257B0}" destId="{44B2AC6B-0C39-40F8-A445-A274CA77AB6F}" srcOrd="2" destOrd="0" parTransId="{D20BDF26-5F40-4A9F-85A1-7BB6B9FB17EF}" sibTransId="{F959A436-F10A-49E5-B94F-AC0DFE3F8550}"/>
    <dgm:cxn modelId="{7C30B1C1-27CC-4CB9-B187-2423D1D224B4}" type="presOf" srcId="{C7812901-16C9-406A-BB62-3D1CD934F383}" destId="{9F79F9F3-A374-425B-B255-DDA06E176243}" srcOrd="0" destOrd="0" presId="urn:microsoft.com/office/officeart/2005/8/layout/lProcess3"/>
    <dgm:cxn modelId="{91B1ACD5-3F05-40E2-A3DF-5823793AFEF2}" type="presOf" srcId="{4F641FCE-EB98-4BC7-8B0A-FDBAB0EC6449}" destId="{4711E6C8-BD03-438F-828B-05DE3C234493}" srcOrd="0" destOrd="0" presId="urn:microsoft.com/office/officeart/2005/8/layout/lProcess3"/>
    <dgm:cxn modelId="{6BB3B1D5-2131-4CF0-B7A7-A83D9ED91797}" srcId="{3B1EDE4D-2C3C-4079-839A-0A6C59C09B57}" destId="{DF17A732-2879-4FAE-9CBC-A3EEA6C8C09A}" srcOrd="1" destOrd="0" parTransId="{CC61EDD1-2B37-4C59-A5D2-596BD1550E4C}" sibTransId="{6337E8EC-D230-4D84-ABD2-944BA47C08C5}"/>
    <dgm:cxn modelId="{5CBA9CD8-FCBA-4B8E-80F2-807D0C807B9A}" type="presOf" srcId="{C40DF35A-D816-43E0-9325-F22E65D779F8}" destId="{F8A9871B-27E7-4E5D-B6EC-869ECB1A40F9}" srcOrd="0" destOrd="0" presId="urn:microsoft.com/office/officeart/2005/8/layout/lProcess3"/>
    <dgm:cxn modelId="{835E00EA-870F-4906-B8F0-139EE83FD568}" type="presOf" srcId="{E6FF8307-CCC8-481F-96D4-5F9CA43B31B6}" destId="{5768305A-25F9-4D92-AA08-3E4DFD113F2E}" srcOrd="0" destOrd="0" presId="urn:microsoft.com/office/officeart/2005/8/layout/lProcess3"/>
    <dgm:cxn modelId="{5DC7EBEA-5021-4714-B181-BC4E420BA551}" srcId="{65AD5E23-D158-4870-A725-BB6E6A35A737}" destId="{88EE0883-E552-4A88-947C-1FE8243257B0}" srcOrd="4" destOrd="0" parTransId="{472581B0-55E8-485E-9014-33D1A4512042}" sibTransId="{EA4FF4FF-F498-45C8-B6FE-F3ED128F5843}"/>
    <dgm:cxn modelId="{3107C8EC-79D4-4FB7-A67C-6B0B415B9B42}" srcId="{C7812901-16C9-406A-BB62-3D1CD934F383}" destId="{EDEB0029-CF5B-439A-AF07-D2516D455869}" srcOrd="1" destOrd="0" parTransId="{E475E856-17AB-46D9-89F4-B6F1875D71A8}" sibTransId="{57685F0E-3DA4-421E-BEC0-92B489D22368}"/>
    <dgm:cxn modelId="{2DA810EF-7C67-4FFB-B162-ABE5A7434983}" type="presOf" srcId="{AE8B0395-C6A9-4AF6-A2E2-7DDF250B3FDC}" destId="{65D8252F-80B4-405C-B3B7-6229C2E4E0B7}" srcOrd="0" destOrd="0" presId="urn:microsoft.com/office/officeart/2005/8/layout/lProcess3"/>
    <dgm:cxn modelId="{C44CFCF9-BE49-45FC-8D8D-936A795B2100}" type="presOf" srcId="{A33DA5FB-39A5-45A0-B73A-749FC8AA5A58}" destId="{D36D37B0-56C0-4295-8617-19C7572DEE17}" srcOrd="0" destOrd="0" presId="urn:microsoft.com/office/officeart/2005/8/layout/lProcess3"/>
    <dgm:cxn modelId="{5540B4FF-9462-4977-85B0-7DD7F71A8D31}" srcId="{9B17AC4E-B828-4B12-8812-8F934F52F587}" destId="{A33DA5FB-39A5-45A0-B73A-749FC8AA5A58}" srcOrd="1" destOrd="0" parTransId="{AA2F9891-9CDB-421C-B0FF-DE6E88CF29AD}" sibTransId="{25016D4D-A1C8-4172-AC91-0456E6C4FAC6}"/>
    <dgm:cxn modelId="{98A797A4-F805-4050-9AA0-4E72E9C592C0}" type="presParOf" srcId="{DA9D0114-0E6C-4BA9-9D84-826C808E6362}" destId="{34E231AE-E866-47AE-B1EF-BE282C3D4FE1}" srcOrd="0" destOrd="0" presId="urn:microsoft.com/office/officeart/2005/8/layout/lProcess3"/>
    <dgm:cxn modelId="{0A391D33-4146-49DE-A84F-06F66D40BB51}" type="presParOf" srcId="{34E231AE-E866-47AE-B1EF-BE282C3D4FE1}" destId="{4711E6C8-BD03-438F-828B-05DE3C234493}" srcOrd="0" destOrd="0" presId="urn:microsoft.com/office/officeart/2005/8/layout/lProcess3"/>
    <dgm:cxn modelId="{A4189386-ADDF-4A74-BB96-AB50D1B1FB78}" type="presParOf" srcId="{34E231AE-E866-47AE-B1EF-BE282C3D4FE1}" destId="{C919626D-BEF8-40C5-8931-02FF46266B8D}" srcOrd="1" destOrd="0" presId="urn:microsoft.com/office/officeart/2005/8/layout/lProcess3"/>
    <dgm:cxn modelId="{59D53E73-A7FF-4676-BCBE-232695AF4DFD}" type="presParOf" srcId="{34E231AE-E866-47AE-B1EF-BE282C3D4FE1}" destId="{C8DF6D60-92B0-47B8-9332-E0FF32FA3B01}" srcOrd="2" destOrd="0" presId="urn:microsoft.com/office/officeart/2005/8/layout/lProcess3"/>
    <dgm:cxn modelId="{4D4606BD-8F91-403F-9574-2B4547E854A6}" type="presParOf" srcId="{34E231AE-E866-47AE-B1EF-BE282C3D4FE1}" destId="{D0992FE1-37C6-4C4E-9EE3-DE609466C334}" srcOrd="3" destOrd="0" presId="urn:microsoft.com/office/officeart/2005/8/layout/lProcess3"/>
    <dgm:cxn modelId="{C7495615-A45B-4006-9536-2D354AB18648}" type="presParOf" srcId="{34E231AE-E866-47AE-B1EF-BE282C3D4FE1}" destId="{D0503923-374A-4427-8EFD-5AEE12768D2C}" srcOrd="4" destOrd="0" presId="urn:microsoft.com/office/officeart/2005/8/layout/lProcess3"/>
    <dgm:cxn modelId="{0BF70F1B-D5C3-417E-A698-3F62114F9F77}" type="presParOf" srcId="{34E231AE-E866-47AE-B1EF-BE282C3D4FE1}" destId="{7179FC85-9539-4379-BE8C-84CC040FC7F3}" srcOrd="5" destOrd="0" presId="urn:microsoft.com/office/officeart/2005/8/layout/lProcess3"/>
    <dgm:cxn modelId="{E5C96809-BC00-4DE1-9522-D3772A58DE0B}" type="presParOf" srcId="{34E231AE-E866-47AE-B1EF-BE282C3D4FE1}" destId="{5768305A-25F9-4D92-AA08-3E4DFD113F2E}" srcOrd="6" destOrd="0" presId="urn:microsoft.com/office/officeart/2005/8/layout/lProcess3"/>
    <dgm:cxn modelId="{94AC71BE-AC3E-4A84-B626-6E68BF14F201}" type="presParOf" srcId="{DA9D0114-0E6C-4BA9-9D84-826C808E6362}" destId="{DCDD0B8F-7F62-4693-9013-728712BC3BB6}" srcOrd="1" destOrd="0" presId="urn:microsoft.com/office/officeart/2005/8/layout/lProcess3"/>
    <dgm:cxn modelId="{FDEA0229-4C51-4027-948C-1D42EC5D857E}" type="presParOf" srcId="{DA9D0114-0E6C-4BA9-9D84-826C808E6362}" destId="{AE4EC499-2396-436C-8488-5952D8F641F4}" srcOrd="2" destOrd="0" presId="urn:microsoft.com/office/officeart/2005/8/layout/lProcess3"/>
    <dgm:cxn modelId="{60921F68-7112-4D83-BA76-5FC7B5D67140}" type="presParOf" srcId="{AE4EC499-2396-436C-8488-5952D8F641F4}" destId="{C1B76B08-6147-492A-BA3E-6E1E8B32B665}" srcOrd="0" destOrd="0" presId="urn:microsoft.com/office/officeart/2005/8/layout/lProcess3"/>
    <dgm:cxn modelId="{90EC2E4B-6BDE-48A9-84AF-C7E2ED6179A7}" type="presParOf" srcId="{AE4EC499-2396-436C-8488-5952D8F641F4}" destId="{D8164545-EA41-4A0E-936E-5B3AE9F9C9AF}" srcOrd="1" destOrd="0" presId="urn:microsoft.com/office/officeart/2005/8/layout/lProcess3"/>
    <dgm:cxn modelId="{41CE0181-A7FF-46EF-B1EA-107D6B8093C7}" type="presParOf" srcId="{AE4EC499-2396-436C-8488-5952D8F641F4}" destId="{AB656C7C-2694-4E81-B4E9-B4DA981DB4C9}" srcOrd="2" destOrd="0" presId="urn:microsoft.com/office/officeart/2005/8/layout/lProcess3"/>
    <dgm:cxn modelId="{DF7223C2-E6A7-4B0E-8E07-A6528C3079BD}" type="presParOf" srcId="{AE4EC499-2396-436C-8488-5952D8F641F4}" destId="{CC47A3CC-9A5D-4006-B8BF-883C17217972}" srcOrd="3" destOrd="0" presId="urn:microsoft.com/office/officeart/2005/8/layout/lProcess3"/>
    <dgm:cxn modelId="{42FD688F-5D18-4A7F-B7B8-DCA000DDBC50}" type="presParOf" srcId="{AE4EC499-2396-436C-8488-5952D8F641F4}" destId="{F8A9871B-27E7-4E5D-B6EC-869ECB1A40F9}" srcOrd="4" destOrd="0" presId="urn:microsoft.com/office/officeart/2005/8/layout/lProcess3"/>
    <dgm:cxn modelId="{51060023-8DEB-4992-9D94-E84CA0728F55}" type="presParOf" srcId="{AE4EC499-2396-436C-8488-5952D8F641F4}" destId="{3885DDB1-38DD-4CE7-BF6E-99742799B4C5}" srcOrd="5" destOrd="0" presId="urn:microsoft.com/office/officeart/2005/8/layout/lProcess3"/>
    <dgm:cxn modelId="{682B27D7-F8AD-4A74-9E89-2AA3EE2DD9C2}" type="presParOf" srcId="{AE4EC499-2396-436C-8488-5952D8F641F4}" destId="{65D8252F-80B4-405C-B3B7-6229C2E4E0B7}" srcOrd="6" destOrd="0" presId="urn:microsoft.com/office/officeart/2005/8/layout/lProcess3"/>
    <dgm:cxn modelId="{795B42A6-20B9-42AD-9E1E-87323815FA9C}" type="presParOf" srcId="{DA9D0114-0E6C-4BA9-9D84-826C808E6362}" destId="{38EF57EF-63ED-40E3-9438-43E7A278908C}" srcOrd="3" destOrd="0" presId="urn:microsoft.com/office/officeart/2005/8/layout/lProcess3"/>
    <dgm:cxn modelId="{113F7E7F-A65A-49E1-BD19-D75332E65A49}" type="presParOf" srcId="{DA9D0114-0E6C-4BA9-9D84-826C808E6362}" destId="{3F6D92DB-3B07-4886-9FF1-76C71819BDB8}" srcOrd="4" destOrd="0" presId="urn:microsoft.com/office/officeart/2005/8/layout/lProcess3"/>
    <dgm:cxn modelId="{428AD8DF-ACD6-432C-A66A-A70D5A7C5F0E}" type="presParOf" srcId="{3F6D92DB-3B07-4886-9FF1-76C71819BDB8}" destId="{0AF2CDC7-5EFF-471B-8D73-0A98F35255B5}" srcOrd="0" destOrd="0" presId="urn:microsoft.com/office/officeart/2005/8/layout/lProcess3"/>
    <dgm:cxn modelId="{292BD1D0-DECB-41E8-A4F0-B3F29325D503}" type="presParOf" srcId="{3F6D92DB-3B07-4886-9FF1-76C71819BDB8}" destId="{C6C27C1F-A28E-4096-948A-CB86AB937696}" srcOrd="1" destOrd="0" presId="urn:microsoft.com/office/officeart/2005/8/layout/lProcess3"/>
    <dgm:cxn modelId="{DE825AC4-DCE2-48B2-930B-B83FADD1A74C}" type="presParOf" srcId="{3F6D92DB-3B07-4886-9FF1-76C71819BDB8}" destId="{7BA155EF-F1B1-4DD9-93EB-874B149C0A49}" srcOrd="2" destOrd="0" presId="urn:microsoft.com/office/officeart/2005/8/layout/lProcess3"/>
    <dgm:cxn modelId="{DAD38EBB-18CF-4AA9-834E-D9966CA073EC}" type="presParOf" srcId="{3F6D92DB-3B07-4886-9FF1-76C71819BDB8}" destId="{310052D0-6B4A-4ED7-BC7A-E181CB6BD7EF}" srcOrd="3" destOrd="0" presId="urn:microsoft.com/office/officeart/2005/8/layout/lProcess3"/>
    <dgm:cxn modelId="{738435E4-5EF6-4EB0-85C5-1F00A2E3A9B2}" type="presParOf" srcId="{3F6D92DB-3B07-4886-9FF1-76C71819BDB8}" destId="{231FD8C3-7782-4D51-91FE-BC6420B354FA}" srcOrd="4" destOrd="0" presId="urn:microsoft.com/office/officeart/2005/8/layout/lProcess3"/>
    <dgm:cxn modelId="{D7006F01-DF18-444B-9503-0334DAA9B018}" type="presParOf" srcId="{3F6D92DB-3B07-4886-9FF1-76C71819BDB8}" destId="{37AEC478-CFA4-4E60-B659-57AA1190B89E}" srcOrd="5" destOrd="0" presId="urn:microsoft.com/office/officeart/2005/8/layout/lProcess3"/>
    <dgm:cxn modelId="{BFEF378D-78EC-4878-8E51-1CF47F5C650D}" type="presParOf" srcId="{3F6D92DB-3B07-4886-9FF1-76C71819BDB8}" destId="{DF9F364C-84F6-4A49-B7AC-5B8C43819C56}" srcOrd="6" destOrd="0" presId="urn:microsoft.com/office/officeart/2005/8/layout/lProcess3"/>
    <dgm:cxn modelId="{52B47F2D-0C43-4BCE-90A3-7F465F2B7C11}" type="presParOf" srcId="{DA9D0114-0E6C-4BA9-9D84-826C808E6362}" destId="{7903D54C-1460-48C2-B268-884FADFBBFC7}" srcOrd="5" destOrd="0" presId="urn:microsoft.com/office/officeart/2005/8/layout/lProcess3"/>
    <dgm:cxn modelId="{36AAC60C-8A10-45DD-9498-387BAFBF8FC0}" type="presParOf" srcId="{DA9D0114-0E6C-4BA9-9D84-826C808E6362}" destId="{D3AD8F4B-F990-44CE-8131-661A92541507}" srcOrd="6" destOrd="0" presId="urn:microsoft.com/office/officeart/2005/8/layout/lProcess3"/>
    <dgm:cxn modelId="{C923338D-5788-436B-A80C-AC74F08A96A1}" type="presParOf" srcId="{D3AD8F4B-F990-44CE-8131-661A92541507}" destId="{9F79F9F3-A374-425B-B255-DDA06E176243}" srcOrd="0" destOrd="0" presId="urn:microsoft.com/office/officeart/2005/8/layout/lProcess3"/>
    <dgm:cxn modelId="{43E193F2-0E08-4EAF-98B4-CA6AA2A07A5E}" type="presParOf" srcId="{D3AD8F4B-F990-44CE-8131-661A92541507}" destId="{C25AEC9B-4C99-4567-A460-FC742CF204A9}" srcOrd="1" destOrd="0" presId="urn:microsoft.com/office/officeart/2005/8/layout/lProcess3"/>
    <dgm:cxn modelId="{DD472525-83F5-4E3C-8D00-0735C17FF32C}" type="presParOf" srcId="{D3AD8F4B-F990-44CE-8131-661A92541507}" destId="{ADD832FE-A500-4893-A0E0-E5EA1C7B267D}" srcOrd="2" destOrd="0" presId="urn:microsoft.com/office/officeart/2005/8/layout/lProcess3"/>
    <dgm:cxn modelId="{7F9A35CD-9F82-4BEE-80A1-CC114A132674}" type="presParOf" srcId="{D3AD8F4B-F990-44CE-8131-661A92541507}" destId="{2437119C-B680-4513-B106-4B20D850B2D7}" srcOrd="3" destOrd="0" presId="urn:microsoft.com/office/officeart/2005/8/layout/lProcess3"/>
    <dgm:cxn modelId="{301674BD-27D0-458B-8229-5C25C481666C}" type="presParOf" srcId="{D3AD8F4B-F990-44CE-8131-661A92541507}" destId="{A151E280-3C58-4A5E-A838-9FBA0F24E9EC}" srcOrd="4" destOrd="0" presId="urn:microsoft.com/office/officeart/2005/8/layout/lProcess3"/>
    <dgm:cxn modelId="{D1CA66D1-9638-4CEF-9AE4-137A03E13858}" type="presParOf" srcId="{D3AD8F4B-F990-44CE-8131-661A92541507}" destId="{1B6A3160-94B8-4739-9579-387A115C30AB}" srcOrd="5" destOrd="0" presId="urn:microsoft.com/office/officeart/2005/8/layout/lProcess3"/>
    <dgm:cxn modelId="{3F38CEF0-4BD3-4540-843B-8BE014D4789F}" type="presParOf" srcId="{D3AD8F4B-F990-44CE-8131-661A92541507}" destId="{A2CC64B9-A2B3-4377-B4AA-10FD26A95348}" srcOrd="6" destOrd="0" presId="urn:microsoft.com/office/officeart/2005/8/layout/lProcess3"/>
    <dgm:cxn modelId="{58BDE2A6-E766-4DA8-AE89-A9D02ABCA5F1}" type="presParOf" srcId="{DA9D0114-0E6C-4BA9-9D84-826C808E6362}" destId="{CB4E72AF-9068-483E-9E48-35F2CAEDC4AB}" srcOrd="7" destOrd="0" presId="urn:microsoft.com/office/officeart/2005/8/layout/lProcess3"/>
    <dgm:cxn modelId="{FA0DB168-8377-47C6-8CCD-1E7813BA2F1D}" type="presParOf" srcId="{DA9D0114-0E6C-4BA9-9D84-826C808E6362}" destId="{1D1971BF-ADF1-46AD-BEAD-196EF9A9E8AD}" srcOrd="8" destOrd="0" presId="urn:microsoft.com/office/officeart/2005/8/layout/lProcess3"/>
    <dgm:cxn modelId="{0D4B7C8C-6FE5-4C74-AF7F-11A0BBAF4237}" type="presParOf" srcId="{1D1971BF-ADF1-46AD-BEAD-196EF9A9E8AD}" destId="{D3B6EB7D-81A0-423F-9A47-FC0611B1BA75}" srcOrd="0" destOrd="0" presId="urn:microsoft.com/office/officeart/2005/8/layout/lProcess3"/>
    <dgm:cxn modelId="{DAA5B254-59A4-4173-B282-8797373B72DF}" type="presParOf" srcId="{1D1971BF-ADF1-46AD-BEAD-196EF9A9E8AD}" destId="{82B399CB-7BDF-4D08-9060-0A1366F4E5DE}" srcOrd="1" destOrd="0" presId="urn:microsoft.com/office/officeart/2005/8/layout/lProcess3"/>
    <dgm:cxn modelId="{6D3FED1D-C244-4F82-AC3D-04F650375360}" type="presParOf" srcId="{1D1971BF-ADF1-46AD-BEAD-196EF9A9E8AD}" destId="{75235196-99B9-4E99-ABC8-1FBE8CBB0731}" srcOrd="2" destOrd="0" presId="urn:microsoft.com/office/officeart/2005/8/layout/lProcess3"/>
    <dgm:cxn modelId="{089BD0DA-93A7-49B2-AAEA-A6A3F23A2DF3}" type="presParOf" srcId="{1D1971BF-ADF1-46AD-BEAD-196EF9A9E8AD}" destId="{F1F0D138-5245-43C6-973C-0121967883EE}" srcOrd="3" destOrd="0" presId="urn:microsoft.com/office/officeart/2005/8/layout/lProcess3"/>
    <dgm:cxn modelId="{CB4B9A11-7B36-4DD3-97C8-202EBC4D22AB}" type="presParOf" srcId="{1D1971BF-ADF1-46AD-BEAD-196EF9A9E8AD}" destId="{9EE78A76-8A70-44C0-A1F3-683E017903EA}" srcOrd="4" destOrd="0" presId="urn:microsoft.com/office/officeart/2005/8/layout/lProcess3"/>
    <dgm:cxn modelId="{90D6F8B2-DE21-4B69-994D-08FDFB21C818}" type="presParOf" srcId="{1D1971BF-ADF1-46AD-BEAD-196EF9A9E8AD}" destId="{7FA4673E-9006-44C6-8400-353464E101EB}" srcOrd="5" destOrd="0" presId="urn:microsoft.com/office/officeart/2005/8/layout/lProcess3"/>
    <dgm:cxn modelId="{82D7B7FA-6770-463C-BC7B-F46DAA3E179C}" type="presParOf" srcId="{1D1971BF-ADF1-46AD-BEAD-196EF9A9E8AD}" destId="{78D1CE15-F058-4957-AC13-09DD35F15ABB}" srcOrd="6" destOrd="0" presId="urn:microsoft.com/office/officeart/2005/8/layout/lProcess3"/>
    <dgm:cxn modelId="{B3823C8B-2CA2-403B-A63B-4424A6B16F8D}" type="presParOf" srcId="{DA9D0114-0E6C-4BA9-9D84-826C808E6362}" destId="{1D45B57A-B796-4DE4-9183-3C04B1900D29}" srcOrd="9" destOrd="0" presId="urn:microsoft.com/office/officeart/2005/8/layout/lProcess3"/>
    <dgm:cxn modelId="{5022BF70-0AAD-4841-B542-C498D62A50C5}" type="presParOf" srcId="{DA9D0114-0E6C-4BA9-9D84-826C808E6362}" destId="{E0FCD59C-C987-4B98-82D2-70BEAFE56F65}" srcOrd="10" destOrd="0" presId="urn:microsoft.com/office/officeart/2005/8/layout/lProcess3"/>
    <dgm:cxn modelId="{4FFCC3B8-4222-479F-A0ED-9D0CAF67E204}" type="presParOf" srcId="{E0FCD59C-C987-4B98-82D2-70BEAFE56F65}" destId="{24095044-55AD-431B-990E-9F302584D8EF}" srcOrd="0" destOrd="0" presId="urn:microsoft.com/office/officeart/2005/8/layout/lProcess3"/>
    <dgm:cxn modelId="{E789F80B-BA22-4A6D-84E3-51EB35FB58F3}" type="presParOf" srcId="{E0FCD59C-C987-4B98-82D2-70BEAFE56F65}" destId="{96B39268-5477-4867-B31C-E0D87062BD9C}" srcOrd="1" destOrd="0" presId="urn:microsoft.com/office/officeart/2005/8/layout/lProcess3"/>
    <dgm:cxn modelId="{69431673-7694-4573-A185-338FE92F00DD}" type="presParOf" srcId="{E0FCD59C-C987-4B98-82D2-70BEAFE56F65}" destId="{6EDA8089-D277-49C8-92E0-B41D29B37C48}" srcOrd="2" destOrd="0" presId="urn:microsoft.com/office/officeart/2005/8/layout/lProcess3"/>
    <dgm:cxn modelId="{13CFBF4A-8822-4F8C-8F12-739798369E66}" type="presParOf" srcId="{E0FCD59C-C987-4B98-82D2-70BEAFE56F65}" destId="{62CE961F-0251-4E89-9633-3BE4DF653042}" srcOrd="3" destOrd="0" presId="urn:microsoft.com/office/officeart/2005/8/layout/lProcess3"/>
    <dgm:cxn modelId="{71873375-BC9D-4828-A1CD-60220E620F6C}" type="presParOf" srcId="{E0FCD59C-C987-4B98-82D2-70BEAFE56F65}" destId="{D36D37B0-56C0-4295-8617-19C7572DEE17}" srcOrd="4" destOrd="0" presId="urn:microsoft.com/office/officeart/2005/8/layout/lProcess3"/>
    <dgm:cxn modelId="{9912DBDD-5F77-4155-9DDB-FA88962C944A}" type="presParOf" srcId="{E0FCD59C-C987-4B98-82D2-70BEAFE56F65}" destId="{E803E157-3F00-4DEC-B50E-305D1127D84F}" srcOrd="5" destOrd="0" presId="urn:microsoft.com/office/officeart/2005/8/layout/lProcess3"/>
    <dgm:cxn modelId="{4C289C94-6BAB-4650-A629-D9F1EEBD9715}" type="presParOf" srcId="{E0FCD59C-C987-4B98-82D2-70BEAFE56F65}" destId="{E35FC232-84E6-4AE2-8840-8511E9B996D6}"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7979C-A244-40B3-B525-5C27CCA272FF}">
      <dsp:nvSpPr>
        <dsp:cNvPr id="0" name=""/>
        <dsp:cNvSpPr/>
      </dsp:nvSpPr>
      <dsp:spPr>
        <a:xfrm rot="5400000">
          <a:off x="-199082" y="203166"/>
          <a:ext cx="1327219" cy="92905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Usability</a:t>
          </a:r>
        </a:p>
      </dsp:txBody>
      <dsp:txXfrm rot="-5400000">
        <a:off x="2" y="468610"/>
        <a:ext cx="929053" cy="398166"/>
      </dsp:txXfrm>
    </dsp:sp>
    <dsp:sp modelId="{DE8C9BB2-C944-487D-BD75-5B4924EA406F}">
      <dsp:nvSpPr>
        <dsp:cNvPr id="0" name=""/>
        <dsp:cNvSpPr/>
      </dsp:nvSpPr>
      <dsp:spPr>
        <a:xfrm rot="5400000">
          <a:off x="4101148" y="-3168011"/>
          <a:ext cx="862692" cy="720688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t>Psychological acceptability</a:t>
          </a:r>
        </a:p>
        <a:p>
          <a:pPr marL="171450" lvl="1" indent="-171450" algn="l" defTabSz="711200">
            <a:lnSpc>
              <a:spcPct val="90000"/>
            </a:lnSpc>
            <a:spcBef>
              <a:spcPct val="0"/>
            </a:spcBef>
            <a:spcAft>
              <a:spcPct val="15000"/>
            </a:spcAft>
            <a:buChar char="•"/>
          </a:pPr>
          <a:r>
            <a:rPr lang="en-US" sz="1600" kern="1200"/>
            <a:t>Trust relationship</a:t>
          </a:r>
        </a:p>
        <a:p>
          <a:pPr marL="171450" lvl="1" indent="-171450" algn="l" defTabSz="711200">
            <a:lnSpc>
              <a:spcPct val="90000"/>
            </a:lnSpc>
            <a:spcBef>
              <a:spcPct val="0"/>
            </a:spcBef>
            <a:spcAft>
              <a:spcPct val="15000"/>
            </a:spcAft>
            <a:buChar char="•"/>
          </a:pPr>
          <a:r>
            <a:rPr lang="en-US" sz="1600" kern="1200"/>
            <a:t>Least astonishment</a:t>
          </a:r>
        </a:p>
      </dsp:txBody>
      <dsp:txXfrm rot="-5400000">
        <a:off x="929053" y="46197"/>
        <a:ext cx="7164770" cy="778466"/>
      </dsp:txXfrm>
    </dsp:sp>
    <dsp:sp modelId="{5D9CE6C3-D92B-4571-89B6-42BDEA51BF89}">
      <dsp:nvSpPr>
        <dsp:cNvPr id="0" name=""/>
        <dsp:cNvSpPr/>
      </dsp:nvSpPr>
      <dsp:spPr>
        <a:xfrm rot="5400000">
          <a:off x="-199082" y="1384695"/>
          <a:ext cx="1327219" cy="92905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Authorization</a:t>
          </a:r>
        </a:p>
      </dsp:txBody>
      <dsp:txXfrm rot="-5400000">
        <a:off x="2" y="1650139"/>
        <a:ext cx="929053" cy="398166"/>
      </dsp:txXfrm>
    </dsp:sp>
    <dsp:sp modelId="{81204239-7B11-4C1F-B1A3-8B49A6C6314A}">
      <dsp:nvSpPr>
        <dsp:cNvPr id="0" name=""/>
        <dsp:cNvSpPr/>
      </dsp:nvSpPr>
      <dsp:spPr>
        <a:xfrm rot="5400000">
          <a:off x="4101148" y="-1986482"/>
          <a:ext cx="862692" cy="720688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t>Least Privilege</a:t>
          </a:r>
        </a:p>
        <a:p>
          <a:pPr marL="171450" lvl="1" indent="-171450" algn="l" defTabSz="711200">
            <a:lnSpc>
              <a:spcPct val="90000"/>
            </a:lnSpc>
            <a:spcBef>
              <a:spcPct val="0"/>
            </a:spcBef>
            <a:spcAft>
              <a:spcPct val="15000"/>
            </a:spcAft>
            <a:buChar char="•"/>
          </a:pPr>
          <a:r>
            <a:rPr lang="en-US" sz="1600" kern="1200"/>
            <a:t>Complete mediation</a:t>
          </a:r>
        </a:p>
        <a:p>
          <a:pPr marL="171450" lvl="1" indent="-171450" algn="l" defTabSz="711200">
            <a:lnSpc>
              <a:spcPct val="90000"/>
            </a:lnSpc>
            <a:spcBef>
              <a:spcPct val="0"/>
            </a:spcBef>
            <a:spcAft>
              <a:spcPct val="15000"/>
            </a:spcAft>
            <a:buChar char="•"/>
          </a:pPr>
          <a:r>
            <a:rPr lang="en-US" sz="1600" kern="1200"/>
            <a:t>Fail Safe/Fail Secure</a:t>
          </a:r>
        </a:p>
      </dsp:txBody>
      <dsp:txXfrm rot="-5400000">
        <a:off x="929053" y="1227726"/>
        <a:ext cx="7164770" cy="778466"/>
      </dsp:txXfrm>
    </dsp:sp>
    <dsp:sp modelId="{F4EA3C79-0CF2-410F-A96E-198611E4A8C3}">
      <dsp:nvSpPr>
        <dsp:cNvPr id="0" name=""/>
        <dsp:cNvSpPr/>
      </dsp:nvSpPr>
      <dsp:spPr>
        <a:xfrm rot="5400000">
          <a:off x="-199082" y="2566225"/>
          <a:ext cx="1327219" cy="92905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Efficiency</a:t>
          </a:r>
        </a:p>
      </dsp:txBody>
      <dsp:txXfrm rot="-5400000">
        <a:off x="2" y="2831669"/>
        <a:ext cx="929053" cy="398166"/>
      </dsp:txXfrm>
    </dsp:sp>
    <dsp:sp modelId="{7CAB458A-5CB9-43E9-AE8C-5EB47DF1DD54}">
      <dsp:nvSpPr>
        <dsp:cNvPr id="0" name=""/>
        <dsp:cNvSpPr/>
      </dsp:nvSpPr>
      <dsp:spPr>
        <a:xfrm rot="5400000">
          <a:off x="4101148" y="-804952"/>
          <a:ext cx="862692" cy="720688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Modularity, Encapsulation</a:t>
          </a:r>
          <a:r>
            <a:rPr lang="en-US" sz="1600" kern="1200"/>
            <a:t>, Abstraction</a:t>
          </a:r>
          <a:endParaRPr lang="en-US" sz="1600" kern="1200" dirty="0"/>
        </a:p>
        <a:p>
          <a:pPr marL="171450" lvl="1" indent="-171450" algn="l" defTabSz="711200">
            <a:lnSpc>
              <a:spcPct val="90000"/>
            </a:lnSpc>
            <a:spcBef>
              <a:spcPct val="0"/>
            </a:spcBef>
            <a:spcAft>
              <a:spcPct val="15000"/>
            </a:spcAft>
            <a:buChar char="•"/>
          </a:pPr>
          <a:r>
            <a:rPr lang="en-US" sz="1600" kern="1200" dirty="0"/>
            <a:t>Open Design</a:t>
          </a:r>
        </a:p>
        <a:p>
          <a:pPr marL="171450" lvl="1" indent="-171450" algn="l" defTabSz="711200">
            <a:lnSpc>
              <a:spcPct val="90000"/>
            </a:lnSpc>
            <a:spcBef>
              <a:spcPct val="0"/>
            </a:spcBef>
            <a:spcAft>
              <a:spcPct val="15000"/>
            </a:spcAft>
            <a:buChar char="•"/>
          </a:pPr>
          <a:r>
            <a:rPr lang="en-US" sz="1600" kern="1200" dirty="0"/>
            <a:t>Economy of Mechanism: Simplicity of Design</a:t>
          </a:r>
        </a:p>
      </dsp:txBody>
      <dsp:txXfrm rot="-5400000">
        <a:off x="929053" y="2409256"/>
        <a:ext cx="7164770" cy="778466"/>
      </dsp:txXfrm>
    </dsp:sp>
    <dsp:sp modelId="{3029645E-36E4-4A50-928D-3FE7561FD645}">
      <dsp:nvSpPr>
        <dsp:cNvPr id="0" name=""/>
        <dsp:cNvSpPr/>
      </dsp:nvSpPr>
      <dsp:spPr>
        <a:xfrm rot="5400000">
          <a:off x="-199082" y="3747754"/>
          <a:ext cx="1327219" cy="92905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Fortification</a:t>
          </a:r>
        </a:p>
      </dsp:txBody>
      <dsp:txXfrm rot="-5400000">
        <a:off x="2" y="4013198"/>
        <a:ext cx="929053" cy="398166"/>
      </dsp:txXfrm>
    </dsp:sp>
    <dsp:sp modelId="{9F13E0D0-32C3-445E-9655-8C0A3A513820}">
      <dsp:nvSpPr>
        <dsp:cNvPr id="0" name=""/>
        <dsp:cNvSpPr/>
      </dsp:nvSpPr>
      <dsp:spPr>
        <a:xfrm rot="5400000">
          <a:off x="4101148" y="386402"/>
          <a:ext cx="862692" cy="720688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t>Reduce attack surfaces</a:t>
          </a:r>
        </a:p>
        <a:p>
          <a:pPr marL="171450" lvl="1" indent="-171450" algn="l" defTabSz="711200">
            <a:lnSpc>
              <a:spcPct val="90000"/>
            </a:lnSpc>
            <a:spcBef>
              <a:spcPct val="0"/>
            </a:spcBef>
            <a:spcAft>
              <a:spcPct val="15000"/>
            </a:spcAft>
            <a:buChar char="•"/>
          </a:pPr>
          <a:r>
            <a:rPr lang="en-US" sz="1600" kern="1200" dirty="0"/>
            <a:t>Least Common Mechanism: Separation, Isolation</a:t>
          </a:r>
        </a:p>
        <a:p>
          <a:pPr marL="171450" lvl="1" indent="-171450" algn="l" defTabSz="711200">
            <a:lnSpc>
              <a:spcPct val="90000"/>
            </a:lnSpc>
            <a:spcBef>
              <a:spcPct val="0"/>
            </a:spcBef>
            <a:spcAft>
              <a:spcPct val="15000"/>
            </a:spcAft>
            <a:buChar char="•"/>
          </a:pPr>
          <a:r>
            <a:rPr lang="en-US" sz="1600" kern="1200" dirty="0"/>
            <a:t>Defense in Depth: Layering</a:t>
          </a:r>
        </a:p>
      </dsp:txBody>
      <dsp:txXfrm rot="-5400000">
        <a:off x="929053" y="3600611"/>
        <a:ext cx="7164770" cy="7784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1E6C8-BD03-438F-828B-05DE3C234493}">
      <dsp:nvSpPr>
        <dsp:cNvPr id="0" name=""/>
        <dsp:cNvSpPr/>
      </dsp:nvSpPr>
      <dsp:spPr>
        <a:xfrm>
          <a:off x="685802" y="1214"/>
          <a:ext cx="1960959" cy="78438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i="1" kern="1200" dirty="0"/>
            <a:t>S</a:t>
          </a:r>
          <a:r>
            <a:rPr lang="en-US" sz="1800" kern="1200" dirty="0"/>
            <a:t>poof Identity</a:t>
          </a:r>
        </a:p>
      </dsp:txBody>
      <dsp:txXfrm>
        <a:off x="1077994" y="1214"/>
        <a:ext cx="1176576" cy="784383"/>
      </dsp:txXfrm>
    </dsp:sp>
    <dsp:sp modelId="{C8DF6D60-92B0-47B8-9332-E0FF32FA3B01}">
      <dsp:nvSpPr>
        <dsp:cNvPr id="0" name=""/>
        <dsp:cNvSpPr/>
      </dsp:nvSpPr>
      <dsp:spPr>
        <a:xfrm>
          <a:off x="2391836" y="67887"/>
          <a:ext cx="1627596" cy="6510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t>Assume identity</a:t>
          </a:r>
        </a:p>
        <a:p>
          <a:pPr marL="0" lvl="0" indent="0" algn="ctr" defTabSz="533400">
            <a:lnSpc>
              <a:spcPct val="90000"/>
            </a:lnSpc>
            <a:spcBef>
              <a:spcPct val="0"/>
            </a:spcBef>
            <a:spcAft>
              <a:spcPct val="35000"/>
            </a:spcAft>
            <a:buNone/>
          </a:pPr>
          <a:r>
            <a:rPr lang="en-US" sz="1200" kern="1200" dirty="0"/>
            <a:t>Bypass protection</a:t>
          </a:r>
        </a:p>
      </dsp:txBody>
      <dsp:txXfrm>
        <a:off x="2717355" y="67887"/>
        <a:ext cx="976558" cy="651038"/>
      </dsp:txXfrm>
    </dsp:sp>
    <dsp:sp modelId="{D0503923-374A-4427-8EFD-5AEE12768D2C}">
      <dsp:nvSpPr>
        <dsp:cNvPr id="0" name=""/>
        <dsp:cNvSpPr/>
      </dsp:nvSpPr>
      <dsp:spPr>
        <a:xfrm>
          <a:off x="3791569" y="67887"/>
          <a:ext cx="1951569" cy="6510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t>Encrypt passwords</a:t>
          </a:r>
        </a:p>
        <a:p>
          <a:pPr marL="0" lvl="0" indent="0" algn="ctr" defTabSz="533400">
            <a:lnSpc>
              <a:spcPct val="90000"/>
            </a:lnSpc>
            <a:spcBef>
              <a:spcPct val="0"/>
            </a:spcBef>
            <a:spcAft>
              <a:spcPct val="35000"/>
            </a:spcAft>
            <a:buNone/>
          </a:pPr>
          <a:r>
            <a:rPr lang="en-US" sz="1200" kern="1200" dirty="0"/>
            <a:t>No backdoor entry</a:t>
          </a:r>
        </a:p>
      </dsp:txBody>
      <dsp:txXfrm>
        <a:off x="4117088" y="67887"/>
        <a:ext cx="1300531" cy="651038"/>
      </dsp:txXfrm>
    </dsp:sp>
    <dsp:sp modelId="{5768305A-25F9-4D92-AA08-3E4DFD113F2E}">
      <dsp:nvSpPr>
        <dsp:cNvPr id="0" name=""/>
        <dsp:cNvSpPr/>
      </dsp:nvSpPr>
      <dsp:spPr>
        <a:xfrm>
          <a:off x="5515275" y="67887"/>
          <a:ext cx="2028522" cy="6510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t>Secure Password</a:t>
          </a:r>
        </a:p>
        <a:p>
          <a:pPr marL="0" lvl="0" indent="0" algn="ctr" defTabSz="533400">
            <a:lnSpc>
              <a:spcPct val="90000"/>
            </a:lnSpc>
            <a:spcBef>
              <a:spcPct val="0"/>
            </a:spcBef>
            <a:spcAft>
              <a:spcPct val="35000"/>
            </a:spcAft>
            <a:buNone/>
          </a:pPr>
          <a:r>
            <a:rPr lang="en-US" sz="1200" kern="1200" dirty="0"/>
            <a:t>Digital Certificate</a:t>
          </a:r>
        </a:p>
        <a:p>
          <a:pPr marL="0" lvl="0" indent="0" algn="ctr" defTabSz="533400">
            <a:lnSpc>
              <a:spcPct val="90000"/>
            </a:lnSpc>
            <a:spcBef>
              <a:spcPct val="0"/>
            </a:spcBef>
            <a:spcAft>
              <a:spcPct val="35000"/>
            </a:spcAft>
            <a:buNone/>
          </a:pPr>
          <a:r>
            <a:rPr lang="en-US" sz="1200" kern="1200" dirty="0"/>
            <a:t>Sec. Awareness</a:t>
          </a:r>
        </a:p>
      </dsp:txBody>
      <dsp:txXfrm>
        <a:off x="5840794" y="67887"/>
        <a:ext cx="1377484" cy="651038"/>
      </dsp:txXfrm>
    </dsp:sp>
    <dsp:sp modelId="{C1B76B08-6147-492A-BA3E-6E1E8B32B665}">
      <dsp:nvSpPr>
        <dsp:cNvPr id="0" name=""/>
        <dsp:cNvSpPr/>
      </dsp:nvSpPr>
      <dsp:spPr>
        <a:xfrm>
          <a:off x="685802" y="895411"/>
          <a:ext cx="1960959" cy="78438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i="1" kern="1200" dirty="0"/>
            <a:t>T</a:t>
          </a:r>
          <a:r>
            <a:rPr lang="en-US" sz="1800" kern="1200" dirty="0"/>
            <a:t>amper w. Data</a:t>
          </a:r>
        </a:p>
      </dsp:txBody>
      <dsp:txXfrm>
        <a:off x="1077994" y="895411"/>
        <a:ext cx="1176576" cy="784383"/>
      </dsp:txXfrm>
    </dsp:sp>
    <dsp:sp modelId="{AB656C7C-2694-4E81-B4E9-B4DA981DB4C9}">
      <dsp:nvSpPr>
        <dsp:cNvPr id="0" name=""/>
        <dsp:cNvSpPr/>
      </dsp:nvSpPr>
      <dsp:spPr>
        <a:xfrm>
          <a:off x="2391836" y="962084"/>
          <a:ext cx="1627596" cy="6510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t>Modify data</a:t>
          </a:r>
        </a:p>
      </dsp:txBody>
      <dsp:txXfrm>
        <a:off x="2717355" y="962084"/>
        <a:ext cx="976558" cy="651038"/>
      </dsp:txXfrm>
    </dsp:sp>
    <dsp:sp modelId="{F8A9871B-27E7-4E5D-B6EC-869ECB1A40F9}">
      <dsp:nvSpPr>
        <dsp:cNvPr id="0" name=""/>
        <dsp:cNvSpPr/>
      </dsp:nvSpPr>
      <dsp:spPr>
        <a:xfrm>
          <a:off x="3791569" y="962084"/>
          <a:ext cx="2103961" cy="6510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US" sz="1100" kern="1200" dirty="0"/>
            <a:t>Validate input</a:t>
          </a:r>
        </a:p>
        <a:p>
          <a:pPr marL="0" lvl="0" indent="0" algn="ctr" defTabSz="488950">
            <a:lnSpc>
              <a:spcPct val="90000"/>
            </a:lnSpc>
            <a:spcBef>
              <a:spcPct val="0"/>
            </a:spcBef>
            <a:spcAft>
              <a:spcPct val="35000"/>
            </a:spcAft>
            <a:buNone/>
          </a:pPr>
          <a:r>
            <a:rPr lang="en-US" sz="1100" kern="1200" dirty="0"/>
            <a:t>Avoid buffer overruns</a:t>
          </a:r>
        </a:p>
        <a:p>
          <a:pPr marL="0" lvl="0" indent="0" algn="ctr" defTabSz="488950">
            <a:lnSpc>
              <a:spcPct val="90000"/>
            </a:lnSpc>
            <a:spcBef>
              <a:spcPct val="0"/>
            </a:spcBef>
            <a:spcAft>
              <a:spcPct val="35000"/>
            </a:spcAft>
            <a:buNone/>
          </a:pPr>
          <a:r>
            <a:rPr lang="en-US" sz="1100" kern="1200" dirty="0"/>
            <a:t>Close unused resources</a:t>
          </a:r>
        </a:p>
      </dsp:txBody>
      <dsp:txXfrm>
        <a:off x="4117088" y="962084"/>
        <a:ext cx="1452923" cy="651038"/>
      </dsp:txXfrm>
    </dsp:sp>
    <dsp:sp modelId="{65D8252F-80B4-405C-B3B7-6229C2E4E0B7}">
      <dsp:nvSpPr>
        <dsp:cNvPr id="0" name=""/>
        <dsp:cNvSpPr/>
      </dsp:nvSpPr>
      <dsp:spPr>
        <a:xfrm>
          <a:off x="5667667" y="962084"/>
          <a:ext cx="1627596" cy="6510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US" sz="1100" kern="1200" dirty="0"/>
            <a:t>Authentication</a:t>
          </a:r>
        </a:p>
        <a:p>
          <a:pPr marL="0" lvl="0" indent="0" algn="ctr" defTabSz="488950">
            <a:lnSpc>
              <a:spcPct val="90000"/>
            </a:lnSpc>
            <a:spcBef>
              <a:spcPct val="0"/>
            </a:spcBef>
            <a:spcAft>
              <a:spcPct val="35000"/>
            </a:spcAft>
            <a:buNone/>
          </a:pPr>
          <a:r>
            <a:rPr lang="en-US" sz="1100" kern="1200" dirty="0"/>
            <a:t>Access Control</a:t>
          </a:r>
        </a:p>
        <a:p>
          <a:pPr marL="0" lvl="0" indent="0" algn="ctr" defTabSz="488950">
            <a:lnSpc>
              <a:spcPct val="90000"/>
            </a:lnSpc>
            <a:spcBef>
              <a:spcPct val="0"/>
            </a:spcBef>
            <a:spcAft>
              <a:spcPct val="35000"/>
            </a:spcAft>
            <a:buNone/>
          </a:pPr>
          <a:r>
            <a:rPr lang="en-US" sz="1100" kern="1200" dirty="0"/>
            <a:t>Message Digest</a:t>
          </a:r>
        </a:p>
      </dsp:txBody>
      <dsp:txXfrm>
        <a:off x="5993186" y="962084"/>
        <a:ext cx="976558" cy="651038"/>
      </dsp:txXfrm>
    </dsp:sp>
    <dsp:sp modelId="{0AF2CDC7-5EFF-471B-8D73-0A98F35255B5}">
      <dsp:nvSpPr>
        <dsp:cNvPr id="0" name=""/>
        <dsp:cNvSpPr/>
      </dsp:nvSpPr>
      <dsp:spPr>
        <a:xfrm>
          <a:off x="685802" y="1789609"/>
          <a:ext cx="1960959" cy="78438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i="1" kern="1200" dirty="0"/>
            <a:t>R</a:t>
          </a:r>
          <a:r>
            <a:rPr lang="en-US" sz="1800" kern="1200" dirty="0"/>
            <a:t>epudiation</a:t>
          </a:r>
        </a:p>
      </dsp:txBody>
      <dsp:txXfrm>
        <a:off x="1077994" y="1789609"/>
        <a:ext cx="1176576" cy="784383"/>
      </dsp:txXfrm>
    </dsp:sp>
    <dsp:sp modelId="{7BA155EF-F1B1-4DD9-93EB-874B149C0A49}">
      <dsp:nvSpPr>
        <dsp:cNvPr id="0" name=""/>
        <dsp:cNvSpPr/>
      </dsp:nvSpPr>
      <dsp:spPr>
        <a:xfrm>
          <a:off x="2391836" y="1856282"/>
          <a:ext cx="1627596" cy="6510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t>Hide activities</a:t>
          </a:r>
        </a:p>
      </dsp:txBody>
      <dsp:txXfrm>
        <a:off x="2717355" y="1856282"/>
        <a:ext cx="976558" cy="651038"/>
      </dsp:txXfrm>
    </dsp:sp>
    <dsp:sp modelId="{231FD8C3-7782-4D51-91FE-BC6420B354FA}">
      <dsp:nvSpPr>
        <dsp:cNvPr id="0" name=""/>
        <dsp:cNvSpPr/>
      </dsp:nvSpPr>
      <dsp:spPr>
        <a:xfrm>
          <a:off x="3791569" y="1856282"/>
          <a:ext cx="2103961" cy="6510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t>Require passwords</a:t>
          </a:r>
        </a:p>
        <a:p>
          <a:pPr marL="0" lvl="0" indent="0" algn="ctr" defTabSz="622300">
            <a:lnSpc>
              <a:spcPct val="90000"/>
            </a:lnSpc>
            <a:spcBef>
              <a:spcPct val="0"/>
            </a:spcBef>
            <a:spcAft>
              <a:spcPct val="35000"/>
            </a:spcAft>
            <a:buNone/>
          </a:pPr>
          <a:r>
            <a:rPr lang="en-US" sz="1400" kern="1200" dirty="0"/>
            <a:t>Log user transactions</a:t>
          </a:r>
        </a:p>
      </dsp:txBody>
      <dsp:txXfrm>
        <a:off x="4117088" y="1856282"/>
        <a:ext cx="1452923" cy="651038"/>
      </dsp:txXfrm>
    </dsp:sp>
    <dsp:sp modelId="{DF9F364C-84F6-4A49-B7AC-5B8C43819C56}">
      <dsp:nvSpPr>
        <dsp:cNvPr id="0" name=""/>
        <dsp:cNvSpPr/>
      </dsp:nvSpPr>
      <dsp:spPr>
        <a:xfrm>
          <a:off x="5667667" y="1856282"/>
          <a:ext cx="1627596" cy="6510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t>Trans. Logging</a:t>
          </a:r>
        </a:p>
        <a:p>
          <a:pPr marL="0" lvl="0" indent="0" algn="ctr" defTabSz="533400">
            <a:lnSpc>
              <a:spcPct val="90000"/>
            </a:lnSpc>
            <a:spcBef>
              <a:spcPct val="0"/>
            </a:spcBef>
            <a:spcAft>
              <a:spcPct val="35000"/>
            </a:spcAft>
            <a:buNone/>
          </a:pPr>
          <a:r>
            <a:rPr lang="en-US" sz="1200" kern="1200" dirty="0"/>
            <a:t>Digital Signature</a:t>
          </a:r>
        </a:p>
      </dsp:txBody>
      <dsp:txXfrm>
        <a:off x="5993186" y="1856282"/>
        <a:ext cx="976558" cy="651038"/>
      </dsp:txXfrm>
    </dsp:sp>
    <dsp:sp modelId="{9F79F9F3-A374-425B-B255-DDA06E176243}">
      <dsp:nvSpPr>
        <dsp:cNvPr id="0" name=""/>
        <dsp:cNvSpPr/>
      </dsp:nvSpPr>
      <dsp:spPr>
        <a:xfrm>
          <a:off x="685802" y="2683806"/>
          <a:ext cx="1960959" cy="78438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i="1" kern="1200" dirty="0"/>
            <a:t>I</a:t>
          </a:r>
          <a:r>
            <a:rPr lang="en-US" sz="1800" kern="1200" dirty="0"/>
            <a:t>nfo Disclosure</a:t>
          </a:r>
        </a:p>
      </dsp:txBody>
      <dsp:txXfrm>
        <a:off x="1077994" y="2683806"/>
        <a:ext cx="1176576" cy="784383"/>
      </dsp:txXfrm>
    </dsp:sp>
    <dsp:sp modelId="{ADD832FE-A500-4893-A0E0-E5EA1C7B267D}">
      <dsp:nvSpPr>
        <dsp:cNvPr id="0" name=""/>
        <dsp:cNvSpPr/>
      </dsp:nvSpPr>
      <dsp:spPr>
        <a:xfrm>
          <a:off x="2391836" y="2750479"/>
          <a:ext cx="1627596" cy="6510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t>Read data</a:t>
          </a:r>
        </a:p>
      </dsp:txBody>
      <dsp:txXfrm>
        <a:off x="2717355" y="2750479"/>
        <a:ext cx="976558" cy="651038"/>
      </dsp:txXfrm>
    </dsp:sp>
    <dsp:sp modelId="{A151E280-3C58-4A5E-A838-9FBA0F24E9EC}">
      <dsp:nvSpPr>
        <dsp:cNvPr id="0" name=""/>
        <dsp:cNvSpPr/>
      </dsp:nvSpPr>
      <dsp:spPr>
        <a:xfrm>
          <a:off x="3791569" y="2750479"/>
          <a:ext cx="2103961" cy="6510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US" sz="1100" kern="1200" dirty="0"/>
            <a:t>Encrypt data</a:t>
          </a:r>
        </a:p>
        <a:p>
          <a:pPr marL="0" lvl="0" indent="0" algn="ctr" defTabSz="488950">
            <a:lnSpc>
              <a:spcPct val="90000"/>
            </a:lnSpc>
            <a:spcBef>
              <a:spcPct val="0"/>
            </a:spcBef>
            <a:spcAft>
              <a:spcPct val="35000"/>
            </a:spcAft>
            <a:buNone/>
          </a:pPr>
          <a:r>
            <a:rPr lang="en-US" sz="1100" kern="1200" dirty="0"/>
            <a:t>Encrypt packets</a:t>
          </a:r>
        </a:p>
        <a:p>
          <a:pPr marL="0" lvl="0" indent="0" algn="ctr" defTabSz="488950">
            <a:lnSpc>
              <a:spcPct val="90000"/>
            </a:lnSpc>
            <a:spcBef>
              <a:spcPct val="0"/>
            </a:spcBef>
            <a:spcAft>
              <a:spcPct val="35000"/>
            </a:spcAft>
            <a:buNone/>
          </a:pPr>
          <a:r>
            <a:rPr lang="en-US" sz="1100" kern="1200" dirty="0"/>
            <a:t>Minimal permissions</a:t>
          </a:r>
        </a:p>
      </dsp:txBody>
      <dsp:txXfrm>
        <a:off x="4117088" y="2750479"/>
        <a:ext cx="1452923" cy="651038"/>
      </dsp:txXfrm>
    </dsp:sp>
    <dsp:sp modelId="{A2CC64B9-A2B3-4377-B4AA-10FD26A95348}">
      <dsp:nvSpPr>
        <dsp:cNvPr id="0" name=""/>
        <dsp:cNvSpPr/>
      </dsp:nvSpPr>
      <dsp:spPr>
        <a:xfrm>
          <a:off x="5667667" y="2750479"/>
          <a:ext cx="1627596" cy="6510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US" sz="1100" kern="1200" dirty="0"/>
            <a:t>Encryption</a:t>
          </a:r>
        </a:p>
        <a:p>
          <a:pPr marL="0" lvl="0" indent="0" algn="ctr" defTabSz="488950">
            <a:lnSpc>
              <a:spcPct val="90000"/>
            </a:lnSpc>
            <a:spcBef>
              <a:spcPct val="0"/>
            </a:spcBef>
            <a:spcAft>
              <a:spcPct val="35000"/>
            </a:spcAft>
            <a:buNone/>
          </a:pPr>
          <a:r>
            <a:rPr lang="en-US" sz="1100" kern="1200" dirty="0"/>
            <a:t>Authentication</a:t>
          </a:r>
        </a:p>
        <a:p>
          <a:pPr marL="0" lvl="0" indent="0" algn="ctr" defTabSz="488950">
            <a:lnSpc>
              <a:spcPct val="90000"/>
            </a:lnSpc>
            <a:spcBef>
              <a:spcPct val="0"/>
            </a:spcBef>
            <a:spcAft>
              <a:spcPct val="35000"/>
            </a:spcAft>
            <a:buNone/>
          </a:pPr>
          <a:r>
            <a:rPr lang="en-US" sz="1100" kern="1200" dirty="0"/>
            <a:t>Secure Handling</a:t>
          </a:r>
        </a:p>
      </dsp:txBody>
      <dsp:txXfrm>
        <a:off x="5993186" y="2750479"/>
        <a:ext cx="976558" cy="651038"/>
      </dsp:txXfrm>
    </dsp:sp>
    <dsp:sp modelId="{D3B6EB7D-81A0-423F-9A47-FC0611B1BA75}">
      <dsp:nvSpPr>
        <dsp:cNvPr id="0" name=""/>
        <dsp:cNvSpPr/>
      </dsp:nvSpPr>
      <dsp:spPr>
        <a:xfrm>
          <a:off x="685802" y="3578004"/>
          <a:ext cx="1960959" cy="78438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i="1" kern="1200" dirty="0"/>
            <a:t>D</a:t>
          </a:r>
          <a:r>
            <a:rPr lang="en-US" sz="1800" kern="1200" dirty="0"/>
            <a:t>enial of Service</a:t>
          </a:r>
        </a:p>
      </dsp:txBody>
      <dsp:txXfrm>
        <a:off x="1077994" y="3578004"/>
        <a:ext cx="1176576" cy="784383"/>
      </dsp:txXfrm>
    </dsp:sp>
    <dsp:sp modelId="{75235196-99B9-4E99-ABC8-1FBE8CBB0731}">
      <dsp:nvSpPr>
        <dsp:cNvPr id="0" name=""/>
        <dsp:cNvSpPr/>
      </dsp:nvSpPr>
      <dsp:spPr>
        <a:xfrm>
          <a:off x="2391836" y="3644676"/>
          <a:ext cx="1627596" cy="6510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US" sz="1100" kern="1200" dirty="0"/>
            <a:t>Unreliable execution, resource consumption</a:t>
          </a:r>
        </a:p>
      </dsp:txBody>
      <dsp:txXfrm>
        <a:off x="2717355" y="3644676"/>
        <a:ext cx="976558" cy="651038"/>
      </dsp:txXfrm>
    </dsp:sp>
    <dsp:sp modelId="{9EE78A76-8A70-44C0-A1F3-683E017903EA}">
      <dsp:nvSpPr>
        <dsp:cNvPr id="0" name=""/>
        <dsp:cNvSpPr/>
      </dsp:nvSpPr>
      <dsp:spPr>
        <a:xfrm>
          <a:off x="3791569" y="3644676"/>
          <a:ext cx="1951569" cy="6510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US" sz="1100" kern="1200" dirty="0"/>
            <a:t>Validate real user via CAPTCHA</a:t>
          </a:r>
        </a:p>
        <a:p>
          <a:pPr marL="0" lvl="0" indent="0" algn="ctr" defTabSz="488950">
            <a:lnSpc>
              <a:spcPct val="90000"/>
            </a:lnSpc>
            <a:spcBef>
              <a:spcPct val="0"/>
            </a:spcBef>
            <a:spcAft>
              <a:spcPct val="35000"/>
            </a:spcAft>
            <a:buNone/>
          </a:pPr>
          <a:r>
            <a:rPr lang="en-US" sz="1100" kern="1200" dirty="0"/>
            <a:t>Test for Failures</a:t>
          </a:r>
        </a:p>
      </dsp:txBody>
      <dsp:txXfrm>
        <a:off x="4117088" y="3644676"/>
        <a:ext cx="1300531" cy="651038"/>
      </dsp:txXfrm>
    </dsp:sp>
    <dsp:sp modelId="{78D1CE15-F058-4957-AC13-09DD35F15ABB}">
      <dsp:nvSpPr>
        <dsp:cNvPr id="0" name=""/>
        <dsp:cNvSpPr/>
      </dsp:nvSpPr>
      <dsp:spPr>
        <a:xfrm>
          <a:off x="5515275" y="3644676"/>
          <a:ext cx="1627596" cy="6510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t>Firewall</a:t>
          </a:r>
        </a:p>
        <a:p>
          <a:pPr marL="0" lvl="0" indent="0" algn="ctr" defTabSz="533400">
            <a:lnSpc>
              <a:spcPct val="90000"/>
            </a:lnSpc>
            <a:spcBef>
              <a:spcPct val="0"/>
            </a:spcBef>
            <a:spcAft>
              <a:spcPct val="35000"/>
            </a:spcAft>
            <a:buNone/>
          </a:pPr>
          <a:r>
            <a:rPr lang="en-US" sz="1200" kern="1200" dirty="0"/>
            <a:t>Intrusion Prevention System</a:t>
          </a:r>
        </a:p>
      </dsp:txBody>
      <dsp:txXfrm>
        <a:off x="5840794" y="3644676"/>
        <a:ext cx="976558" cy="651038"/>
      </dsp:txXfrm>
    </dsp:sp>
    <dsp:sp modelId="{24095044-55AD-431B-990E-9F302584D8EF}">
      <dsp:nvSpPr>
        <dsp:cNvPr id="0" name=""/>
        <dsp:cNvSpPr/>
      </dsp:nvSpPr>
      <dsp:spPr>
        <a:xfrm>
          <a:off x="685802" y="4472201"/>
          <a:ext cx="1960959" cy="78438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i="1" kern="1200" dirty="0"/>
            <a:t>E</a:t>
          </a:r>
          <a:r>
            <a:rPr lang="en-US" sz="1800" kern="1200" dirty="0"/>
            <a:t>levation of Privilege</a:t>
          </a:r>
        </a:p>
      </dsp:txBody>
      <dsp:txXfrm>
        <a:off x="1077994" y="4472201"/>
        <a:ext cx="1176576" cy="784383"/>
      </dsp:txXfrm>
    </dsp:sp>
    <dsp:sp modelId="{6EDA8089-D277-49C8-92E0-B41D29B37C48}">
      <dsp:nvSpPr>
        <dsp:cNvPr id="0" name=""/>
        <dsp:cNvSpPr/>
      </dsp:nvSpPr>
      <dsp:spPr>
        <a:xfrm>
          <a:off x="2391836" y="4538874"/>
          <a:ext cx="1627596" cy="6510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66725">
            <a:lnSpc>
              <a:spcPct val="90000"/>
            </a:lnSpc>
            <a:spcBef>
              <a:spcPct val="0"/>
            </a:spcBef>
            <a:spcAft>
              <a:spcPct val="35000"/>
            </a:spcAft>
            <a:buNone/>
          </a:pPr>
          <a:r>
            <a:rPr lang="en-US" sz="1050" kern="1200" dirty="0"/>
            <a:t>Gain privileges</a:t>
          </a:r>
        </a:p>
        <a:p>
          <a:pPr marL="0" lvl="0" indent="0" algn="ctr" defTabSz="466725">
            <a:lnSpc>
              <a:spcPct val="90000"/>
            </a:lnSpc>
            <a:spcBef>
              <a:spcPct val="0"/>
            </a:spcBef>
            <a:spcAft>
              <a:spcPct val="35000"/>
            </a:spcAft>
            <a:buNone/>
          </a:pPr>
          <a:r>
            <a:rPr lang="en-US" sz="1050" kern="1200" dirty="0"/>
            <a:t>Execute unauthorized </a:t>
          </a:r>
          <a:r>
            <a:rPr lang="en-US" sz="1050" kern="1200" dirty="0" err="1"/>
            <a:t>cmds</a:t>
          </a:r>
          <a:r>
            <a:rPr lang="en-US" sz="1050" kern="1200" dirty="0"/>
            <a:t>/code</a:t>
          </a:r>
        </a:p>
      </dsp:txBody>
      <dsp:txXfrm>
        <a:off x="2717355" y="4538874"/>
        <a:ext cx="976558" cy="651038"/>
      </dsp:txXfrm>
    </dsp:sp>
    <dsp:sp modelId="{D36D37B0-56C0-4295-8617-19C7572DEE17}">
      <dsp:nvSpPr>
        <dsp:cNvPr id="0" name=""/>
        <dsp:cNvSpPr/>
      </dsp:nvSpPr>
      <dsp:spPr>
        <a:xfrm>
          <a:off x="3791569" y="4538874"/>
          <a:ext cx="1951569" cy="6510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US" sz="1100" kern="1200" dirty="0"/>
            <a:t>Avoid chatty error messages</a:t>
          </a:r>
        </a:p>
        <a:p>
          <a:pPr marL="0" lvl="0" indent="0" algn="ctr" defTabSz="488950">
            <a:lnSpc>
              <a:spcPct val="90000"/>
            </a:lnSpc>
            <a:spcBef>
              <a:spcPct val="0"/>
            </a:spcBef>
            <a:spcAft>
              <a:spcPct val="35000"/>
            </a:spcAft>
            <a:buNone/>
          </a:pPr>
          <a:r>
            <a:rPr lang="en-US" sz="1100" kern="1200" dirty="0"/>
            <a:t>Hide system files</a:t>
          </a:r>
        </a:p>
        <a:p>
          <a:pPr marL="0" lvl="0" indent="0" algn="ctr" defTabSz="488950">
            <a:lnSpc>
              <a:spcPct val="90000"/>
            </a:lnSpc>
            <a:spcBef>
              <a:spcPct val="0"/>
            </a:spcBef>
            <a:spcAft>
              <a:spcPct val="35000"/>
            </a:spcAft>
            <a:buNone/>
          </a:pPr>
          <a:r>
            <a:rPr lang="en-US" sz="1100" kern="1200" dirty="0"/>
            <a:t>Require approval</a:t>
          </a:r>
        </a:p>
      </dsp:txBody>
      <dsp:txXfrm>
        <a:off x="4117088" y="4538874"/>
        <a:ext cx="1300531" cy="651038"/>
      </dsp:txXfrm>
    </dsp:sp>
    <dsp:sp modelId="{E35FC232-84E6-4AE2-8840-8511E9B996D6}">
      <dsp:nvSpPr>
        <dsp:cNvPr id="0" name=""/>
        <dsp:cNvSpPr/>
      </dsp:nvSpPr>
      <dsp:spPr>
        <a:xfrm>
          <a:off x="5515275" y="4538874"/>
          <a:ext cx="1627596" cy="6510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t>Access Control</a:t>
          </a:r>
        </a:p>
        <a:p>
          <a:pPr marL="0" lvl="0" indent="0" algn="ctr" defTabSz="533400">
            <a:lnSpc>
              <a:spcPct val="90000"/>
            </a:lnSpc>
            <a:spcBef>
              <a:spcPct val="0"/>
            </a:spcBef>
            <a:spcAft>
              <a:spcPct val="35000"/>
            </a:spcAft>
            <a:buNone/>
          </a:pPr>
          <a:r>
            <a:rPr lang="en-US" sz="1200" kern="1200" dirty="0"/>
            <a:t>Segregation of Duties</a:t>
          </a:r>
        </a:p>
      </dsp:txBody>
      <dsp:txXfrm>
        <a:off x="5840794" y="4538874"/>
        <a:ext cx="976558" cy="65103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2C0002-A025-4B3D-9A01-E887B130FEA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54B4AFE3-4CCD-445E-9CA2-1557AF4A9F2F}"/>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C707E17-68EF-48EB-9C3D-3F0A6E34E726}" type="datetimeFigureOut">
              <a:rPr lang="en-US"/>
              <a:pPr>
                <a:defRPr/>
              </a:pPr>
              <a:t>1/19/2024</a:t>
            </a:fld>
            <a:endParaRPr lang="en-US"/>
          </a:p>
        </p:txBody>
      </p:sp>
      <p:sp>
        <p:nvSpPr>
          <p:cNvPr id="4" name="Slide Image Placeholder 3">
            <a:extLst>
              <a:ext uri="{FF2B5EF4-FFF2-40B4-BE49-F238E27FC236}">
                <a16:creationId xmlns:a16="http://schemas.microsoft.com/office/drawing/2014/main" id="{5EC01FA0-440F-47B3-9A0B-098FB18F589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ABF1946-0C7D-4551-914F-21104787076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6AF897C-88D7-46BF-99DF-10E1D7AEE1E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D93E383B-19F4-421C-98C4-A84C238836F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AE4349D0-E4A5-4DD9-94F1-3C8B3B6E8B0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340B0A8C-CAE4-4D24-8FE4-2FCAC81779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628142EB-A754-4977-97F3-DF1C68EEF3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This is an introduction to an example used throughout this lecture.</a:t>
            </a:r>
          </a:p>
          <a:p>
            <a:pPr eaLnBrk="1" hangingPunct="1">
              <a:spcBef>
                <a:spcPct val="0"/>
              </a:spcBef>
            </a:pPr>
            <a:r>
              <a:rPr lang="en-US" altLang="en-US"/>
              <a:t>Diagram drawn with SeaMonster, downloaded from http://sourceforge.net/projects/seamonster.</a:t>
            </a:r>
          </a:p>
          <a:p>
            <a:pPr eaLnBrk="1" hangingPunct="1">
              <a:spcBef>
                <a:spcPct val="0"/>
              </a:spcBef>
            </a:pPr>
            <a:r>
              <a:rPr lang="en-US" altLang="en-US"/>
              <a:t>Feedback/contact us</a:t>
            </a:r>
          </a:p>
        </p:txBody>
      </p:sp>
      <p:sp>
        <p:nvSpPr>
          <p:cNvPr id="35844" name="Slide Number Placeholder 3">
            <a:extLst>
              <a:ext uri="{FF2B5EF4-FFF2-40B4-BE49-F238E27FC236}">
                <a16:creationId xmlns:a16="http://schemas.microsoft.com/office/drawing/2014/main" id="{EE03FCC2-1DDC-416F-A326-DE83857E04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05F3AA-82E6-4D21-8CD5-08D9E5033A44}" type="slidenum">
              <a:rPr lang="en-US" altLang="en-US" smtClean="0"/>
              <a:pPr>
                <a:spcBef>
                  <a:spcPct val="0"/>
                </a:spcBef>
              </a:pPr>
              <a:t>11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E44E936F-4DBF-467B-992F-CC06E9BEDD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83918560-6F35-46A1-80FB-07F9F521A4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Here is the ‘included’ security use case.</a:t>
            </a:r>
          </a:p>
        </p:txBody>
      </p:sp>
      <p:sp>
        <p:nvSpPr>
          <p:cNvPr id="63492" name="Slide Number Placeholder 3">
            <a:extLst>
              <a:ext uri="{FF2B5EF4-FFF2-40B4-BE49-F238E27FC236}">
                <a16:creationId xmlns:a16="http://schemas.microsoft.com/office/drawing/2014/main" id="{8B27B6A7-F147-4D42-9566-D284AB6FA7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77D66F-B482-4818-BE46-30B3811AE614}" type="slidenum">
              <a:rPr lang="en-US" altLang="en-US" smtClean="0"/>
              <a:pPr>
                <a:spcBef>
                  <a:spcPct val="0"/>
                </a:spcBef>
              </a:pPr>
              <a:t>26</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CE3B9F7B-80F1-4E3B-83F4-52B84A3A1C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915D02C6-C1DB-4254-A508-087E9ED351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first two steps are done, so three steps remain.  You will do them as part of the case study.</a:t>
            </a:r>
          </a:p>
        </p:txBody>
      </p:sp>
      <p:sp>
        <p:nvSpPr>
          <p:cNvPr id="104452" name="Slide Number Placeholder 3">
            <a:extLst>
              <a:ext uri="{FF2B5EF4-FFF2-40B4-BE49-F238E27FC236}">
                <a16:creationId xmlns:a16="http://schemas.microsoft.com/office/drawing/2014/main" id="{79EE2E30-9567-46BC-A54B-45DCE429C1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12B549D-46BC-4488-A471-9D1990F6AEEE}" type="slidenum">
              <a:rPr lang="en-US" altLang="en-US" smtClean="0"/>
              <a:pPr>
                <a:spcBef>
                  <a:spcPct val="0"/>
                </a:spcBef>
              </a:pPr>
              <a:t>44</a:t>
            </a:fld>
            <a:endParaRPr lang="en-US" altLang="en-US" dirty="0"/>
          </a:p>
        </p:txBody>
      </p:sp>
    </p:spTree>
    <p:extLst>
      <p:ext uri="{BB962C8B-B14F-4D97-AF65-F5344CB8AC3E}">
        <p14:creationId xmlns:p14="http://schemas.microsoft.com/office/powerpoint/2010/main" val="2833717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A3BAF5F0-4132-4BBD-80BA-F27FA5AC1E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DBD71D2C-221F-47F6-8095-FD08328AD9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 is partial coverage of the system.  We start with a small portion of the system.</a:t>
            </a:r>
          </a:p>
        </p:txBody>
      </p:sp>
      <p:sp>
        <p:nvSpPr>
          <p:cNvPr id="98308" name="Slide Number Placeholder 3">
            <a:extLst>
              <a:ext uri="{FF2B5EF4-FFF2-40B4-BE49-F238E27FC236}">
                <a16:creationId xmlns:a16="http://schemas.microsoft.com/office/drawing/2014/main" id="{7C3BE35C-2D5A-49F0-97E5-4DE634CCDF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8E320D4-B7CC-49CC-9400-CDDE849EE295}" type="slidenum">
              <a:rPr lang="en-US" altLang="en-US" smtClean="0"/>
              <a:pPr>
                <a:spcBef>
                  <a:spcPct val="0"/>
                </a:spcBef>
              </a:pPr>
              <a:t>48</a:t>
            </a:fld>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E489BB59-5357-4AF5-AAF8-F06F3A60E0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a:extLst>
              <a:ext uri="{FF2B5EF4-FFF2-40B4-BE49-F238E27FC236}">
                <a16:creationId xmlns:a16="http://schemas.microsoft.com/office/drawing/2014/main" id="{CDA99CCD-512E-4939-8489-995CC4AC58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0356" name="Slide Number Placeholder 3">
            <a:extLst>
              <a:ext uri="{FF2B5EF4-FFF2-40B4-BE49-F238E27FC236}">
                <a16:creationId xmlns:a16="http://schemas.microsoft.com/office/drawing/2014/main" id="{E50D3614-7B52-40CA-9172-928F2CF441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3CE3515-CD77-411A-88C8-DFC65005D52A}" type="slidenum">
              <a:rPr lang="en-US" altLang="en-US" smtClean="0">
                <a:latin typeface="Calibri" panose="020F0502020204030204" pitchFamily="34" charset="0"/>
              </a:rPr>
              <a:pPr/>
              <a:t>50</a:t>
            </a:fld>
            <a:endParaRPr lang="en-US" altLang="en-US" dirty="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7DEB6283-2BA1-4631-A4ED-F2A745E760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94C7F25B-0014-4736-85E8-5316494498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Here we use inheritance with threats, since many threats relate to both use cases.  </a:t>
            </a:r>
          </a:p>
          <a:p>
            <a:pPr eaLnBrk="1" hangingPunct="1">
              <a:spcBef>
                <a:spcPct val="0"/>
              </a:spcBef>
            </a:pPr>
            <a:endParaRPr lang="en-US" altLang="en-US"/>
          </a:p>
          <a:p>
            <a:pPr eaLnBrk="1" hangingPunct="1">
              <a:spcBef>
                <a:spcPct val="0"/>
              </a:spcBef>
            </a:pPr>
            <a:r>
              <a:rPr lang="en-US" altLang="en-US"/>
              <a:t>This diagram is drawn with BoUML, which doesn’t have Misuse cases.  However, you can change colors of the misuse cases, but not of the Misuser.</a:t>
            </a:r>
          </a:p>
        </p:txBody>
      </p:sp>
      <p:sp>
        <p:nvSpPr>
          <p:cNvPr id="47108" name="Slide Number Placeholder 3">
            <a:extLst>
              <a:ext uri="{FF2B5EF4-FFF2-40B4-BE49-F238E27FC236}">
                <a16:creationId xmlns:a16="http://schemas.microsoft.com/office/drawing/2014/main" id="{F89CB056-B0FF-463D-B426-5EE8D86EDA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4334151-65BB-4057-85EF-9066158D63C4}" type="slidenum">
              <a:rPr lang="en-US" altLang="en-US" smtClean="0"/>
              <a:pPr>
                <a:spcBef>
                  <a:spcPct val="0"/>
                </a:spcBef>
              </a:pPr>
              <a:t>51</a:t>
            </a:fld>
            <a:endParaRPr lang="en-US" altLang="en-US"/>
          </a:p>
        </p:txBody>
      </p:sp>
    </p:spTree>
    <p:extLst>
      <p:ext uri="{BB962C8B-B14F-4D97-AF65-F5344CB8AC3E}">
        <p14:creationId xmlns:p14="http://schemas.microsoft.com/office/powerpoint/2010/main" val="3258575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4F216088-152B-47F0-BFB1-A77FB68BF0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12F2B449-A903-4001-B8EA-8564419162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This is straight from risk management.  Again:</a:t>
            </a:r>
          </a:p>
          <a:p>
            <a:pPr eaLnBrk="1" hangingPunct="1">
              <a:spcBef>
                <a:spcPct val="0"/>
              </a:spcBef>
            </a:pPr>
            <a:r>
              <a:rPr lang="en-US" altLang="en-US"/>
              <a:t>* = low priority = 1</a:t>
            </a:r>
          </a:p>
          <a:p>
            <a:pPr eaLnBrk="1" hangingPunct="1">
              <a:spcBef>
                <a:spcPct val="0"/>
              </a:spcBef>
            </a:pPr>
            <a:r>
              <a:rPr lang="en-US" altLang="en-US"/>
              <a:t>** = medium priority = 2</a:t>
            </a:r>
          </a:p>
          <a:p>
            <a:pPr eaLnBrk="1" hangingPunct="1">
              <a:spcBef>
                <a:spcPct val="0"/>
              </a:spcBef>
            </a:pPr>
            <a:r>
              <a:rPr lang="en-US" altLang="en-US"/>
              <a:t>*** = high priority = 3</a:t>
            </a:r>
          </a:p>
          <a:p>
            <a:pPr eaLnBrk="1" hangingPunct="1">
              <a:spcBef>
                <a:spcPct val="0"/>
              </a:spcBef>
            </a:pPr>
            <a:r>
              <a:rPr lang="en-US" altLang="en-US"/>
              <a:t>Priority = Impact * Likelihood</a:t>
            </a:r>
          </a:p>
        </p:txBody>
      </p:sp>
      <p:sp>
        <p:nvSpPr>
          <p:cNvPr id="57348" name="Slide Number Placeholder 3">
            <a:extLst>
              <a:ext uri="{FF2B5EF4-FFF2-40B4-BE49-F238E27FC236}">
                <a16:creationId xmlns:a16="http://schemas.microsoft.com/office/drawing/2014/main" id="{0522B14B-E5F5-488B-983C-A5688BB8F8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8466E0-12C9-4B1A-9DAF-9E349740D507}" type="slidenum">
              <a:rPr lang="en-US" altLang="en-US" smtClean="0"/>
              <a:pPr>
                <a:spcBef>
                  <a:spcPct val="0"/>
                </a:spcBef>
              </a:pPr>
              <a:t>52</a:t>
            </a:fld>
            <a:endParaRPr lang="en-US" altLang="en-US"/>
          </a:p>
        </p:txBody>
      </p:sp>
    </p:spTree>
    <p:extLst>
      <p:ext uri="{BB962C8B-B14F-4D97-AF65-F5344CB8AC3E}">
        <p14:creationId xmlns:p14="http://schemas.microsoft.com/office/powerpoint/2010/main" val="2537580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B8AC93B6-A721-4376-B742-5509BF778B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E584A378-E9E7-41C0-A330-192A41AEAE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Security Use Case describes how the Use Case is modified to handle the misuse case.</a:t>
            </a:r>
          </a:p>
        </p:txBody>
      </p:sp>
      <p:sp>
        <p:nvSpPr>
          <p:cNvPr id="59396" name="Slide Number Placeholder 3">
            <a:extLst>
              <a:ext uri="{FF2B5EF4-FFF2-40B4-BE49-F238E27FC236}">
                <a16:creationId xmlns:a16="http://schemas.microsoft.com/office/drawing/2014/main" id="{B7D34DE3-6FE0-4107-9EC7-0CE862333E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1E9799-7778-4EB5-99E2-CDC907299FD2}" type="slidenum">
              <a:rPr lang="en-US" altLang="en-US" smtClean="0"/>
              <a:pPr>
                <a:spcBef>
                  <a:spcPct val="0"/>
                </a:spcBef>
              </a:pPr>
              <a:t>53</a:t>
            </a:fld>
            <a:endParaRPr lang="en-US" altLang="en-US"/>
          </a:p>
        </p:txBody>
      </p:sp>
    </p:spTree>
    <p:extLst>
      <p:ext uri="{BB962C8B-B14F-4D97-AF65-F5344CB8AC3E}">
        <p14:creationId xmlns:p14="http://schemas.microsoft.com/office/powerpoint/2010/main" val="4176372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E44E936F-4DBF-467B-992F-CC06E9BEDD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83918560-6F35-46A1-80FB-07F9F521A4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Here is the ‘included’ security use case.</a:t>
            </a:r>
          </a:p>
        </p:txBody>
      </p:sp>
      <p:sp>
        <p:nvSpPr>
          <p:cNvPr id="63492" name="Slide Number Placeholder 3">
            <a:extLst>
              <a:ext uri="{FF2B5EF4-FFF2-40B4-BE49-F238E27FC236}">
                <a16:creationId xmlns:a16="http://schemas.microsoft.com/office/drawing/2014/main" id="{8B27B6A7-F147-4D42-9566-D284AB6FA7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77D66F-B482-4818-BE46-30B3811AE614}" type="slidenum">
              <a:rPr lang="en-US" altLang="en-US" smtClean="0"/>
              <a:pPr>
                <a:spcBef>
                  <a:spcPct val="0"/>
                </a:spcBef>
              </a:pPr>
              <a:t>54</a:t>
            </a:fld>
            <a:endParaRPr lang="en-US" altLang="en-US"/>
          </a:p>
        </p:txBody>
      </p:sp>
    </p:spTree>
    <p:extLst>
      <p:ext uri="{BB962C8B-B14F-4D97-AF65-F5344CB8AC3E}">
        <p14:creationId xmlns:p14="http://schemas.microsoft.com/office/powerpoint/2010/main" val="2174662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CE3B9F7B-80F1-4E3B-83F4-52B84A3A1C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915D02C6-C1DB-4254-A508-087E9ED351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first two steps are done, so three steps remain.  You will do them as part of the case study.</a:t>
            </a:r>
          </a:p>
        </p:txBody>
      </p:sp>
      <p:sp>
        <p:nvSpPr>
          <p:cNvPr id="104452" name="Slide Number Placeholder 3">
            <a:extLst>
              <a:ext uri="{FF2B5EF4-FFF2-40B4-BE49-F238E27FC236}">
                <a16:creationId xmlns:a16="http://schemas.microsoft.com/office/drawing/2014/main" id="{79EE2E30-9567-46BC-A54B-45DCE429C1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12B549D-46BC-4488-A471-9D1990F6AEEE}" type="slidenum">
              <a:rPr lang="en-US" altLang="en-US" smtClean="0"/>
              <a:pPr>
                <a:spcBef>
                  <a:spcPct val="0"/>
                </a:spcBef>
              </a:pPr>
              <a:t>56</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13E995D3-C84B-459F-B68C-04F0369D49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BC155F6A-1D54-4B86-AA39-93DAE3B3AF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Method based on OCTAVE:</a:t>
            </a:r>
          </a:p>
          <a:p>
            <a:pPr eaLnBrk="1" hangingPunct="1">
              <a:spcBef>
                <a:spcPct val="0"/>
              </a:spcBef>
            </a:pPr>
            <a:r>
              <a:rPr lang="en-US" altLang="en-US"/>
              <a:t>Adapted from: “Considering Operational Security Risk during System Development”, C Woody, C Alberts, IEEE Security &amp; Privacy, pp. 30-43.</a:t>
            </a:r>
          </a:p>
        </p:txBody>
      </p:sp>
      <p:sp>
        <p:nvSpPr>
          <p:cNvPr id="37892" name="Slide Number Placeholder 3">
            <a:extLst>
              <a:ext uri="{FF2B5EF4-FFF2-40B4-BE49-F238E27FC236}">
                <a16:creationId xmlns:a16="http://schemas.microsoft.com/office/drawing/2014/main" id="{7C0AC7EC-76EF-4729-B5CE-18C075D1F6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40EFBC4-40EF-4F1F-9553-1F115D947300}" type="slidenum">
              <a:rPr lang="en-US" altLang="en-US" smtClean="0"/>
              <a:pPr>
                <a:spcBef>
                  <a:spcPct val="0"/>
                </a:spcBef>
              </a:pPr>
              <a:t>12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26726CE6-BAEC-4744-A728-FD6D3EDB6D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4E50B84-FA1A-45BF-9B65-0A5B708D85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Yellow boxes contain data.  Arrows that point to the data are writes to the data.  Arrows pointing from the data are reads from the data.</a:t>
            </a:r>
          </a:p>
          <a:p>
            <a:pPr eaLnBrk="1" hangingPunct="1">
              <a:spcBef>
                <a:spcPct val="0"/>
              </a:spcBef>
            </a:pPr>
            <a:r>
              <a:rPr lang="en-US" altLang="en-US"/>
              <a:t>Created with BoUML</a:t>
            </a:r>
          </a:p>
        </p:txBody>
      </p:sp>
      <p:sp>
        <p:nvSpPr>
          <p:cNvPr id="39940" name="Slide Number Placeholder 3">
            <a:extLst>
              <a:ext uri="{FF2B5EF4-FFF2-40B4-BE49-F238E27FC236}">
                <a16:creationId xmlns:a16="http://schemas.microsoft.com/office/drawing/2014/main" id="{F1EAE568-577C-4CE3-A50E-0EDF2DC7FD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B01A9C9-A3EA-48E9-ABE0-E3DF7AFE5AF7}" type="slidenum">
              <a:rPr lang="en-US" altLang="en-US" smtClean="0"/>
              <a:pPr>
                <a:spcBef>
                  <a:spcPct val="0"/>
                </a:spcBef>
              </a:pPr>
              <a:t>13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C881FB99-FA25-4B3C-A370-784068E369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854B1DC5-4A7B-460A-90A2-7AD5E78C1A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general threats above are called the STRIDE threats, from the first letter of each name.</a:t>
            </a:r>
          </a:p>
          <a:p>
            <a:pPr eaLnBrk="1" hangingPunct="1">
              <a:spcBef>
                <a:spcPct val="0"/>
              </a:spcBef>
            </a:pPr>
            <a:r>
              <a:rPr lang="en-US" altLang="en-US"/>
              <a:t>The first column gives name (from: “Threat Risk Modeling” from OWASP discusses STRIDE)</a:t>
            </a:r>
          </a:p>
          <a:p>
            <a:pPr eaLnBrk="1" hangingPunct="1">
              <a:spcBef>
                <a:spcPct val="0"/>
              </a:spcBef>
            </a:pPr>
            <a:r>
              <a:rPr lang="en-US" altLang="en-US"/>
              <a:t>Second column provides definition</a:t>
            </a:r>
          </a:p>
          <a:p>
            <a:pPr eaLnBrk="1" hangingPunct="1">
              <a:spcBef>
                <a:spcPct val="0"/>
              </a:spcBef>
            </a:pPr>
            <a:r>
              <a:rPr lang="en-US" altLang="en-US"/>
              <a:t>Third column lists software security techniques</a:t>
            </a:r>
          </a:p>
          <a:p>
            <a:pPr eaLnBrk="1" hangingPunct="1">
              <a:spcBef>
                <a:spcPct val="0"/>
              </a:spcBef>
            </a:pPr>
            <a:r>
              <a:rPr lang="en-US" altLang="en-US"/>
              <a:t>Fourth column lists advanced or system security techniques.</a:t>
            </a:r>
          </a:p>
        </p:txBody>
      </p:sp>
      <p:sp>
        <p:nvSpPr>
          <p:cNvPr id="43012" name="Slide Number Placeholder 3">
            <a:extLst>
              <a:ext uri="{FF2B5EF4-FFF2-40B4-BE49-F238E27FC236}">
                <a16:creationId xmlns:a16="http://schemas.microsoft.com/office/drawing/2014/main" id="{0DF27531-705B-44F5-AA18-2825C0AAAB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17577B-37B2-478C-9A5C-37A32BFCD60C}" type="slidenum">
              <a:rPr lang="en-US" altLang="en-US" smtClean="0"/>
              <a:pPr>
                <a:spcBef>
                  <a:spcPct val="0"/>
                </a:spcBef>
              </a:pPr>
              <a:t>15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8807DCB8-FBE9-40F4-9C86-0D7DB67678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E25026F2-B882-4C7B-AA85-B56E32140F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Now we apply the threats to the particular Registration example.  Hmm… Enter Feedback use case is not on here, but much of the threats apply to it as well.  Do we add that in – or use inheritance?</a:t>
            </a:r>
          </a:p>
          <a:p>
            <a:pPr eaLnBrk="1" hangingPunct="1">
              <a:spcBef>
                <a:spcPct val="0"/>
              </a:spcBef>
            </a:pPr>
            <a:endParaRPr lang="en-US" altLang="en-US"/>
          </a:p>
          <a:p>
            <a:pPr eaLnBrk="1" hangingPunct="1">
              <a:spcBef>
                <a:spcPct val="0"/>
              </a:spcBef>
            </a:pPr>
            <a:r>
              <a:rPr lang="en-US" altLang="en-US"/>
              <a:t>This diagram was drawn with SeaMonster: http://sourceforge.net/projects/seamonster/</a:t>
            </a:r>
          </a:p>
          <a:p>
            <a:pPr eaLnBrk="1" hangingPunct="1">
              <a:spcBef>
                <a:spcPct val="0"/>
              </a:spcBef>
            </a:pPr>
            <a:r>
              <a:rPr lang="en-US" altLang="en-US"/>
              <a:t>Adapted from “Eliciting Security Requirements by Misuse Cases”, G Sindre, A L Opdahl, IEEE ???, pp. 120-131.</a:t>
            </a:r>
          </a:p>
        </p:txBody>
      </p:sp>
      <p:sp>
        <p:nvSpPr>
          <p:cNvPr id="45060" name="Slide Number Placeholder 3">
            <a:extLst>
              <a:ext uri="{FF2B5EF4-FFF2-40B4-BE49-F238E27FC236}">
                <a16:creationId xmlns:a16="http://schemas.microsoft.com/office/drawing/2014/main" id="{D69EC67F-4159-4AF1-AA3A-9473828AC2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2907325-8104-4897-99E0-3C2369936FF6}" type="slidenum">
              <a:rPr lang="en-US" altLang="en-US" smtClean="0"/>
              <a:pPr>
                <a:spcBef>
                  <a:spcPct val="0"/>
                </a:spcBef>
              </a:pPr>
              <a:t>18</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7DEB6283-2BA1-4631-A4ED-F2A745E760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94C7F25B-0014-4736-85E8-5316494498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Here we use inheritance with threats, since many threats relate to both use cases.  </a:t>
            </a:r>
          </a:p>
          <a:p>
            <a:pPr eaLnBrk="1" hangingPunct="1">
              <a:spcBef>
                <a:spcPct val="0"/>
              </a:spcBef>
            </a:pPr>
            <a:endParaRPr lang="en-US" altLang="en-US"/>
          </a:p>
          <a:p>
            <a:pPr eaLnBrk="1" hangingPunct="1">
              <a:spcBef>
                <a:spcPct val="0"/>
              </a:spcBef>
            </a:pPr>
            <a:r>
              <a:rPr lang="en-US" altLang="en-US"/>
              <a:t>This diagram is drawn with BoUML, which doesn’t have Misuse cases.  However, you can change colors of the misuse cases, but not of the Misuser.</a:t>
            </a:r>
          </a:p>
        </p:txBody>
      </p:sp>
      <p:sp>
        <p:nvSpPr>
          <p:cNvPr id="47108" name="Slide Number Placeholder 3">
            <a:extLst>
              <a:ext uri="{FF2B5EF4-FFF2-40B4-BE49-F238E27FC236}">
                <a16:creationId xmlns:a16="http://schemas.microsoft.com/office/drawing/2014/main" id="{F89CB056-B0FF-463D-B426-5EE8D86EDA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4334151-65BB-4057-85EF-9066158D63C4}" type="slidenum">
              <a:rPr lang="en-US" altLang="en-US" smtClean="0"/>
              <a:pPr>
                <a:spcBef>
                  <a:spcPct val="0"/>
                </a:spcBef>
              </a:pPr>
              <a:t>20</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63A6192E-8220-44B4-8EA8-E014683AFF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1DA775A9-1D68-4CE8-B53E-2B9028A91C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Threat trees are an optional technique that can draw out additional attack techniques.  This diagram was drawn with MS Visio</a:t>
            </a:r>
          </a:p>
          <a:p>
            <a:pPr eaLnBrk="1" hangingPunct="1">
              <a:spcBef>
                <a:spcPct val="0"/>
              </a:spcBef>
            </a:pPr>
            <a:r>
              <a:rPr lang="en-US" altLang="en-US" dirty="0"/>
              <a:t>Adapted from: “Combining misuse cases with attack trees and security activity models” I A </a:t>
            </a:r>
            <a:r>
              <a:rPr lang="en-US" altLang="en-US" dirty="0" err="1"/>
              <a:t>Tondel</a:t>
            </a:r>
            <a:r>
              <a:rPr lang="en-US" altLang="en-US" dirty="0"/>
              <a:t>, J Jensen, L </a:t>
            </a:r>
            <a:r>
              <a:rPr lang="en-US" altLang="en-US" dirty="0" err="1"/>
              <a:t>Rostad</a:t>
            </a:r>
            <a:r>
              <a:rPr lang="en-US" altLang="en-US" dirty="0"/>
              <a:t>, 2010 International Conf. on Availability, Reliability and Security”, pp. 438-445, Feb 15-18 2010.</a:t>
            </a:r>
          </a:p>
        </p:txBody>
      </p:sp>
      <p:sp>
        <p:nvSpPr>
          <p:cNvPr id="49156" name="Slide Number Placeholder 3">
            <a:extLst>
              <a:ext uri="{FF2B5EF4-FFF2-40B4-BE49-F238E27FC236}">
                <a16:creationId xmlns:a16="http://schemas.microsoft.com/office/drawing/2014/main" id="{9D2E4805-CD20-48E9-8DBC-2415B86A8A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AE109ED-6DE5-4882-B0EC-1F4525D4068D}" type="slidenum">
              <a:rPr lang="en-US" altLang="en-US" smtClean="0"/>
              <a:pPr>
                <a:spcBef>
                  <a:spcPct val="0"/>
                </a:spcBef>
              </a:pPr>
              <a:t>21</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4F216088-152B-47F0-BFB1-A77FB68BF0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12F2B449-A903-4001-B8EA-8564419162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This is straight from risk management.  Again:</a:t>
            </a:r>
          </a:p>
          <a:p>
            <a:pPr eaLnBrk="1" hangingPunct="1">
              <a:spcBef>
                <a:spcPct val="0"/>
              </a:spcBef>
            </a:pPr>
            <a:r>
              <a:rPr lang="en-US" altLang="en-US"/>
              <a:t>* = low priority = 1</a:t>
            </a:r>
          </a:p>
          <a:p>
            <a:pPr eaLnBrk="1" hangingPunct="1">
              <a:spcBef>
                <a:spcPct val="0"/>
              </a:spcBef>
            </a:pPr>
            <a:r>
              <a:rPr lang="en-US" altLang="en-US"/>
              <a:t>** = medium priority = 2</a:t>
            </a:r>
          </a:p>
          <a:p>
            <a:pPr eaLnBrk="1" hangingPunct="1">
              <a:spcBef>
                <a:spcPct val="0"/>
              </a:spcBef>
            </a:pPr>
            <a:r>
              <a:rPr lang="en-US" altLang="en-US"/>
              <a:t>*** = high priority = 3</a:t>
            </a:r>
          </a:p>
          <a:p>
            <a:pPr eaLnBrk="1" hangingPunct="1">
              <a:spcBef>
                <a:spcPct val="0"/>
              </a:spcBef>
            </a:pPr>
            <a:r>
              <a:rPr lang="en-US" altLang="en-US"/>
              <a:t>Priority = Impact * Likelihood</a:t>
            </a:r>
          </a:p>
        </p:txBody>
      </p:sp>
      <p:sp>
        <p:nvSpPr>
          <p:cNvPr id="57348" name="Slide Number Placeholder 3">
            <a:extLst>
              <a:ext uri="{FF2B5EF4-FFF2-40B4-BE49-F238E27FC236}">
                <a16:creationId xmlns:a16="http://schemas.microsoft.com/office/drawing/2014/main" id="{0522B14B-E5F5-488B-983C-A5688BB8F8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8466E0-12C9-4B1A-9DAF-9E349740D507}" type="slidenum">
              <a:rPr lang="en-US" altLang="en-US" smtClean="0"/>
              <a:pPr>
                <a:spcBef>
                  <a:spcPct val="0"/>
                </a:spcBef>
              </a:pPr>
              <a:t>22</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B8AC93B6-A721-4376-B742-5509BF778B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E584A378-E9E7-41C0-A330-192A41AEAE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Security Use Case describes how the Use Case is modified to handle the misuse case.</a:t>
            </a:r>
          </a:p>
        </p:txBody>
      </p:sp>
      <p:sp>
        <p:nvSpPr>
          <p:cNvPr id="59396" name="Slide Number Placeholder 3">
            <a:extLst>
              <a:ext uri="{FF2B5EF4-FFF2-40B4-BE49-F238E27FC236}">
                <a16:creationId xmlns:a16="http://schemas.microsoft.com/office/drawing/2014/main" id="{B7D34DE3-6FE0-4107-9EC7-0CE862333E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1E9799-7778-4EB5-99E2-CDC907299FD2}" type="slidenum">
              <a:rPr lang="en-US" altLang="en-US" smtClean="0"/>
              <a:pPr>
                <a:spcBef>
                  <a:spcPct val="0"/>
                </a:spcBef>
              </a:pPr>
              <a:t>23</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0_title slide default">
    <p:spTree>
      <p:nvGrpSpPr>
        <p:cNvPr id="1" name=""/>
        <p:cNvGrpSpPr/>
        <p:nvPr/>
      </p:nvGrpSpPr>
      <p:grpSpPr>
        <a:xfrm>
          <a:off x="0" y="0"/>
          <a:ext cx="0" cy="0"/>
          <a:chOff x="0" y="0"/>
          <a:chExt cx="0" cy="0"/>
        </a:xfrm>
      </p:grpSpPr>
      <p:sp>
        <p:nvSpPr>
          <p:cNvPr id="4" name="Rechteck 9">
            <a:extLst>
              <a:ext uri="{FF2B5EF4-FFF2-40B4-BE49-F238E27FC236}">
                <a16:creationId xmlns:a16="http://schemas.microsoft.com/office/drawing/2014/main" id="{471C3F69-B6A4-4252-9605-C509E9090B0A}"/>
              </a:ext>
            </a:extLst>
          </p:cNvPr>
          <p:cNvSpPr/>
          <p:nvPr/>
        </p:nvSpPr>
        <p:spPr bwMode="auto">
          <a:xfrm>
            <a:off x="0" y="0"/>
            <a:ext cx="9180513" cy="6911975"/>
          </a:xfrm>
          <a:prstGeom prst="rect">
            <a:avLst/>
          </a:prstGeom>
          <a:gradFill flip="none" rotWithShape="1">
            <a:gsLst>
              <a:gs pos="100000">
                <a:schemeClr val="accent1"/>
              </a:gs>
              <a:gs pos="0">
                <a:schemeClr val="tx1"/>
              </a:gs>
            </a:gsLst>
            <a:lin ang="18900000" scaled="0"/>
            <a:tileRect/>
          </a:gradFill>
          <a:ln w="9525" cap="flat" cmpd="sng" algn="ctr">
            <a:noFill/>
            <a:prstDash val="solid"/>
            <a:round/>
            <a:headEnd type="none" w="med" len="med"/>
            <a:tailEnd type="none" w="med" len="med"/>
          </a:ln>
          <a:effectLst/>
        </p:spPr>
        <p:txBody>
          <a:bodyPr wrap="none"/>
          <a:lstStyle>
            <a:lvl1pPr>
              <a:defRPr sz="1600">
                <a:solidFill>
                  <a:schemeClr val="tx2"/>
                </a:solidFill>
                <a:latin typeface="Arial" charset="0"/>
                <a:ea typeface="Geneva" charset="0"/>
                <a:cs typeface="Geneva" charset="0"/>
              </a:defRPr>
            </a:lvl1pPr>
            <a:lvl2pPr marL="37931725" indent="-37474525">
              <a:defRPr sz="1600">
                <a:solidFill>
                  <a:schemeClr val="tx2"/>
                </a:solidFill>
                <a:latin typeface="Arial" charset="0"/>
                <a:ea typeface="Geneva" charset="0"/>
              </a:defRPr>
            </a:lvl2pPr>
            <a:lvl3pPr>
              <a:defRPr sz="1600">
                <a:solidFill>
                  <a:schemeClr val="tx2"/>
                </a:solidFill>
                <a:latin typeface="Arial" charset="0"/>
                <a:ea typeface="Geneva" charset="0"/>
              </a:defRPr>
            </a:lvl3pPr>
            <a:lvl4pPr>
              <a:defRPr sz="1600">
                <a:solidFill>
                  <a:schemeClr val="tx2"/>
                </a:solidFill>
                <a:latin typeface="Arial" charset="0"/>
                <a:ea typeface="Geneva" charset="0"/>
              </a:defRPr>
            </a:lvl4pPr>
            <a:lvl5pPr>
              <a:defRPr sz="1600">
                <a:solidFill>
                  <a:schemeClr val="tx2"/>
                </a:solidFill>
                <a:latin typeface="Arial" charset="0"/>
                <a:ea typeface="Geneva" charset="0"/>
              </a:defRPr>
            </a:lvl5pPr>
            <a:lvl6pPr marL="457200" eaLnBrk="0" fontAlgn="base" hangingPunct="0">
              <a:spcBef>
                <a:spcPct val="50000"/>
              </a:spcBef>
              <a:spcAft>
                <a:spcPct val="0"/>
              </a:spcAft>
              <a:defRPr sz="1600">
                <a:solidFill>
                  <a:schemeClr val="tx2"/>
                </a:solidFill>
                <a:latin typeface="Arial" charset="0"/>
                <a:ea typeface="Geneva" charset="0"/>
              </a:defRPr>
            </a:lvl6pPr>
            <a:lvl7pPr marL="914400" eaLnBrk="0" fontAlgn="base" hangingPunct="0">
              <a:spcBef>
                <a:spcPct val="50000"/>
              </a:spcBef>
              <a:spcAft>
                <a:spcPct val="0"/>
              </a:spcAft>
              <a:defRPr sz="1600">
                <a:solidFill>
                  <a:schemeClr val="tx2"/>
                </a:solidFill>
                <a:latin typeface="Arial" charset="0"/>
                <a:ea typeface="Geneva" charset="0"/>
              </a:defRPr>
            </a:lvl7pPr>
            <a:lvl8pPr marL="1371600" eaLnBrk="0" fontAlgn="base" hangingPunct="0">
              <a:spcBef>
                <a:spcPct val="50000"/>
              </a:spcBef>
              <a:spcAft>
                <a:spcPct val="0"/>
              </a:spcAft>
              <a:defRPr sz="1600">
                <a:solidFill>
                  <a:schemeClr val="tx2"/>
                </a:solidFill>
                <a:latin typeface="Arial" charset="0"/>
                <a:ea typeface="Geneva" charset="0"/>
              </a:defRPr>
            </a:lvl8pPr>
            <a:lvl9pPr marL="1828800" eaLnBrk="0" fontAlgn="base" hangingPunct="0">
              <a:spcBef>
                <a:spcPct val="50000"/>
              </a:spcBef>
              <a:spcAft>
                <a:spcPct val="0"/>
              </a:spcAft>
              <a:defRPr sz="1600">
                <a:solidFill>
                  <a:schemeClr val="tx2"/>
                </a:solidFill>
                <a:latin typeface="Arial" charset="0"/>
                <a:ea typeface="Geneva" charset="0"/>
              </a:defRPr>
            </a:lvl9pPr>
          </a:lstStyle>
          <a:p>
            <a:pPr eaLnBrk="1" hangingPunct="1">
              <a:defRPr/>
            </a:pPr>
            <a:endParaRPr lang="de-DE" dirty="0">
              <a:latin typeface="Calibri"/>
            </a:endParaRPr>
          </a:p>
        </p:txBody>
      </p:sp>
      <p:pic>
        <p:nvPicPr>
          <p:cNvPr id="5" name="Bild 10" descr="n_PPT CoverPict_Springer_6.8..png">
            <a:extLst>
              <a:ext uri="{FF2B5EF4-FFF2-40B4-BE49-F238E27FC236}">
                <a16:creationId xmlns:a16="http://schemas.microsoft.com/office/drawing/2014/main" id="{FFD988D7-9F59-4A86-887D-09F55FA82E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4875" y="993775"/>
            <a:ext cx="4027488"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 11" descr="verlauf.png">
            <a:extLst>
              <a:ext uri="{FF2B5EF4-FFF2-40B4-BE49-F238E27FC236}">
                <a16:creationId xmlns:a16="http://schemas.microsoft.com/office/drawing/2014/main" id="{80BBB2E3-0201-48F0-B94D-2B14CC2DCF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889250"/>
            <a:ext cx="5410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 8" descr="Springer_pms.png">
            <a:extLst>
              <a:ext uri="{FF2B5EF4-FFF2-40B4-BE49-F238E27FC236}">
                <a16:creationId xmlns:a16="http://schemas.microsoft.com/office/drawing/2014/main" id="{A477FF72-21D6-4E94-AE61-72136BB603E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43363" y="3130550"/>
            <a:ext cx="19970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5"/>
          <p:cNvSpPr>
            <a:spLocks noGrp="1" noChangeArrowheads="1"/>
          </p:cNvSpPr>
          <p:nvPr>
            <p:ph type="subTitle" idx="1"/>
          </p:nvPr>
        </p:nvSpPr>
        <p:spPr>
          <a:xfrm>
            <a:off x="3779667" y="5537200"/>
            <a:ext cx="4896021" cy="765373"/>
          </a:xfrm>
          <a:ln>
            <a:noFill/>
          </a:ln>
        </p:spPr>
        <p:txBody>
          <a:bodyPr/>
          <a:lstStyle>
            <a:lvl1pPr marL="0" indent="0">
              <a:buFont typeface="Times" charset="0"/>
              <a:buNone/>
              <a:defRPr>
                <a:solidFill>
                  <a:schemeClr val="bg2">
                    <a:lumMod val="90000"/>
                  </a:schemeClr>
                </a:solidFill>
                <a:latin typeface="Calibri"/>
                <a:cs typeface="Calibri"/>
              </a:defRPr>
            </a:lvl1pPr>
          </a:lstStyle>
          <a:p>
            <a:r>
              <a:rPr lang="en-US"/>
              <a:t>Click to edit Master subtitle style</a:t>
            </a:r>
            <a:endParaRPr lang="de-DE" dirty="0"/>
          </a:p>
        </p:txBody>
      </p:sp>
      <p:sp>
        <p:nvSpPr>
          <p:cNvPr id="20" name="Rectangle 4"/>
          <p:cNvSpPr>
            <a:spLocks noGrp="1" noChangeArrowheads="1"/>
          </p:cNvSpPr>
          <p:nvPr>
            <p:ph type="ctrTitle"/>
          </p:nvPr>
        </p:nvSpPr>
        <p:spPr>
          <a:xfrm>
            <a:off x="3772652" y="4165600"/>
            <a:ext cx="4903036" cy="1209040"/>
          </a:xfrm>
        </p:spPr>
        <p:txBody>
          <a:bodyPr/>
          <a:lstStyle>
            <a:lvl1pPr>
              <a:defRPr sz="3400" b="0" i="0" spc="30">
                <a:solidFill>
                  <a:schemeClr val="bg1"/>
                </a:solidFill>
                <a:latin typeface="+mj-lt"/>
                <a:cs typeface="Cambria"/>
              </a:defRPr>
            </a:lvl1pPr>
          </a:lstStyle>
          <a:p>
            <a:r>
              <a:rPr lang="en-US"/>
              <a:t>Click to edit Master title style</a:t>
            </a:r>
            <a:endParaRPr lang="de-DE" dirty="0"/>
          </a:p>
        </p:txBody>
      </p:sp>
    </p:spTree>
    <p:extLst>
      <p:ext uri="{BB962C8B-B14F-4D97-AF65-F5344CB8AC3E}">
        <p14:creationId xmlns:p14="http://schemas.microsoft.com/office/powerpoint/2010/main" val="3300966133"/>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0446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10446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4" name="Rectangle 16">
            <a:extLst>
              <a:ext uri="{FF2B5EF4-FFF2-40B4-BE49-F238E27FC236}">
                <a16:creationId xmlns:a16="http://schemas.microsoft.com/office/drawing/2014/main" id="{C469B0B9-A8C9-40FB-BF6D-D7E2337C4E23}"/>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lvl1pPr>
          </a:lstStyle>
          <a:p>
            <a:pPr>
              <a:defRPr/>
            </a:pPr>
            <a:fld id="{4BF96117-41B2-41BD-B7DF-0E28B90FD63E}" type="datetimeFigureOut">
              <a:rPr lang="en-US"/>
              <a:pPr>
                <a:defRPr/>
              </a:pPr>
              <a:t>1/19/2024</a:t>
            </a:fld>
            <a:endParaRPr lang="en-US"/>
          </a:p>
        </p:txBody>
      </p:sp>
      <p:sp>
        <p:nvSpPr>
          <p:cNvPr id="5" name="Rectangle 17">
            <a:extLst>
              <a:ext uri="{FF2B5EF4-FFF2-40B4-BE49-F238E27FC236}">
                <a16:creationId xmlns:a16="http://schemas.microsoft.com/office/drawing/2014/main" id="{1A801D35-A330-42CF-91C1-9DE3F2589400}"/>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lvl1pPr>
          </a:lstStyle>
          <a:p>
            <a:pPr>
              <a:defRPr/>
            </a:pPr>
            <a:endParaRPr lang="en-US"/>
          </a:p>
        </p:txBody>
      </p:sp>
      <p:sp>
        <p:nvSpPr>
          <p:cNvPr id="6" name="Rectangle 18">
            <a:extLst>
              <a:ext uri="{FF2B5EF4-FFF2-40B4-BE49-F238E27FC236}">
                <a16:creationId xmlns:a16="http://schemas.microsoft.com/office/drawing/2014/main" id="{F50F3623-E0DD-4F88-B47C-04F9E98B0D5E}"/>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1DCE4959-501D-44E1-BADD-018A12B8416D}" type="slidenum">
              <a:rPr lang="en-US" altLang="en-US"/>
              <a:pPr>
                <a:defRPr/>
              </a:pPr>
              <a:t>‹#›</a:t>
            </a:fld>
            <a:endParaRPr lang="en-US" altLang="en-US"/>
          </a:p>
        </p:txBody>
      </p:sp>
    </p:spTree>
    <p:extLst>
      <p:ext uri="{BB962C8B-B14F-4D97-AF65-F5344CB8AC3E}">
        <p14:creationId xmlns:p14="http://schemas.microsoft.com/office/powerpoint/2010/main" val="632035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D7472176-B68A-492C-A447-C5052FFE6391}"/>
              </a:ext>
            </a:extLst>
          </p:cNvPr>
          <p:cNvSpPr>
            <a:spLocks noGrp="1" noChangeArrowheads="1"/>
          </p:cNvSpPr>
          <p:nvPr>
            <p:ph type="ftr" sz="quarter" idx="10"/>
          </p:nvPr>
        </p:nvSpPr>
        <p:spPr>
          <a:xfrm>
            <a:off x="3124200" y="6248400"/>
            <a:ext cx="2895600" cy="457200"/>
          </a:xfrm>
          <a:prstGeom prst="rect">
            <a:avLst/>
          </a:prstGeom>
        </p:spPr>
        <p:txBody>
          <a:bodyPr/>
          <a:lstStyle>
            <a:lvl1pPr eaLnBrk="1" hangingPunct="1">
              <a:defRPr/>
            </a:lvl1pPr>
          </a:lstStyle>
          <a:p>
            <a:pPr>
              <a:defRPr/>
            </a:pPr>
            <a:endParaRPr lang="en-US"/>
          </a:p>
        </p:txBody>
      </p:sp>
      <p:sp>
        <p:nvSpPr>
          <p:cNvPr id="5" name="Rectangle 3">
            <a:extLst>
              <a:ext uri="{FF2B5EF4-FFF2-40B4-BE49-F238E27FC236}">
                <a16:creationId xmlns:a16="http://schemas.microsoft.com/office/drawing/2014/main" id="{429709F5-29DE-4FB7-AA3D-B62AA770C9DE}"/>
              </a:ext>
            </a:extLst>
          </p:cNvPr>
          <p:cNvSpPr>
            <a:spLocks noGrp="1" noChangeArrowheads="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0D605999-F2EA-429D-A125-DF29FBC4A987}" type="slidenum">
              <a:rPr lang="en-US" altLang="en-US"/>
              <a:pPr>
                <a:defRPr/>
              </a:pPr>
              <a:t>‹#›</a:t>
            </a:fld>
            <a:endParaRPr lang="en-US" altLang="en-US"/>
          </a:p>
        </p:txBody>
      </p:sp>
      <p:sp>
        <p:nvSpPr>
          <p:cNvPr id="6" name="Rectangle 16">
            <a:extLst>
              <a:ext uri="{FF2B5EF4-FFF2-40B4-BE49-F238E27FC236}">
                <a16:creationId xmlns:a16="http://schemas.microsoft.com/office/drawing/2014/main" id="{27893C6A-AEEA-43A0-9424-24F15831B552}"/>
              </a:ext>
            </a:extLst>
          </p:cNvPr>
          <p:cNvSpPr>
            <a:spLocks noGrp="1" noChangeArrowheads="1"/>
          </p:cNvSpPr>
          <p:nvPr>
            <p:ph type="dt" sz="half" idx="12"/>
          </p:nvPr>
        </p:nvSpPr>
        <p:spPr>
          <a:xfrm>
            <a:off x="457200" y="6245225"/>
            <a:ext cx="2133600" cy="476250"/>
          </a:xfrm>
          <a:prstGeom prst="rect">
            <a:avLst/>
          </a:prstGeom>
        </p:spPr>
        <p:txBody>
          <a:bodyPr/>
          <a:lstStyle>
            <a:lvl1pPr eaLnBrk="1" hangingPunct="1">
              <a:defRPr/>
            </a:lvl1pPr>
          </a:lstStyle>
          <a:p>
            <a:pPr>
              <a:defRPr/>
            </a:pPr>
            <a:fld id="{E4DAEBBD-5BDB-406E-8552-66AC378F4A46}" type="datetimeFigureOut">
              <a:rPr lang="en-US"/>
              <a:pPr>
                <a:defRPr/>
              </a:pPr>
              <a:t>1/19/2024</a:t>
            </a:fld>
            <a:endParaRPr lang="en-US"/>
          </a:p>
        </p:txBody>
      </p:sp>
    </p:spTree>
    <p:extLst>
      <p:ext uri="{BB962C8B-B14F-4D97-AF65-F5344CB8AC3E}">
        <p14:creationId xmlns:p14="http://schemas.microsoft.com/office/powerpoint/2010/main" val="2752856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EAF39BDB-0DB4-4095-8400-1717B198EF02}"/>
              </a:ext>
            </a:extLst>
          </p:cNvPr>
          <p:cNvSpPr>
            <a:spLocks noGrp="1" noChangeArrowheads="1"/>
          </p:cNvSpPr>
          <p:nvPr>
            <p:ph type="ftr" sz="quarter" idx="10"/>
          </p:nvPr>
        </p:nvSpPr>
        <p:spPr>
          <a:xfrm>
            <a:off x="3124200" y="6248400"/>
            <a:ext cx="2895600" cy="457200"/>
          </a:xfrm>
          <a:prstGeom prst="rect">
            <a:avLst/>
          </a:prstGeom>
        </p:spPr>
        <p:txBody>
          <a:bodyPr/>
          <a:lstStyle>
            <a:lvl1pPr eaLnBrk="1" hangingPunct="1">
              <a:defRPr/>
            </a:lvl1pPr>
          </a:lstStyle>
          <a:p>
            <a:pPr>
              <a:defRPr/>
            </a:pPr>
            <a:endParaRPr lang="en-US"/>
          </a:p>
        </p:txBody>
      </p:sp>
      <p:sp>
        <p:nvSpPr>
          <p:cNvPr id="6" name="Rectangle 3">
            <a:extLst>
              <a:ext uri="{FF2B5EF4-FFF2-40B4-BE49-F238E27FC236}">
                <a16:creationId xmlns:a16="http://schemas.microsoft.com/office/drawing/2014/main" id="{E05959C2-F0DD-403F-B27A-E0F0CF963422}"/>
              </a:ext>
            </a:extLst>
          </p:cNvPr>
          <p:cNvSpPr>
            <a:spLocks noGrp="1" noChangeArrowheads="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73AC1A9E-36D6-4D45-AC31-EB21215A4869}" type="slidenum">
              <a:rPr lang="en-US" altLang="en-US"/>
              <a:pPr>
                <a:defRPr/>
              </a:pPr>
              <a:t>‹#›</a:t>
            </a:fld>
            <a:endParaRPr lang="en-US" altLang="en-US"/>
          </a:p>
        </p:txBody>
      </p:sp>
      <p:sp>
        <p:nvSpPr>
          <p:cNvPr id="7" name="Rectangle 16">
            <a:extLst>
              <a:ext uri="{FF2B5EF4-FFF2-40B4-BE49-F238E27FC236}">
                <a16:creationId xmlns:a16="http://schemas.microsoft.com/office/drawing/2014/main" id="{F717245F-6530-482B-9E0E-C94694EB4A22}"/>
              </a:ext>
            </a:extLst>
          </p:cNvPr>
          <p:cNvSpPr>
            <a:spLocks noGrp="1" noChangeArrowheads="1"/>
          </p:cNvSpPr>
          <p:nvPr>
            <p:ph type="dt" sz="half" idx="12"/>
          </p:nvPr>
        </p:nvSpPr>
        <p:spPr>
          <a:xfrm>
            <a:off x="457200" y="6245225"/>
            <a:ext cx="2133600" cy="476250"/>
          </a:xfrm>
          <a:prstGeom prst="rect">
            <a:avLst/>
          </a:prstGeom>
        </p:spPr>
        <p:txBody>
          <a:bodyPr/>
          <a:lstStyle>
            <a:lvl1pPr eaLnBrk="1" hangingPunct="1">
              <a:defRPr/>
            </a:lvl1pPr>
          </a:lstStyle>
          <a:p>
            <a:pPr>
              <a:defRPr/>
            </a:pPr>
            <a:fld id="{2052DD07-587E-4474-8447-2A8E0D3D2FE6}" type="datetimeFigureOut">
              <a:rPr lang="en-US"/>
              <a:pPr>
                <a:defRPr/>
              </a:pPr>
              <a:t>1/19/2024</a:t>
            </a:fld>
            <a:endParaRPr lang="en-US"/>
          </a:p>
        </p:txBody>
      </p:sp>
    </p:spTree>
    <p:extLst>
      <p:ext uri="{BB962C8B-B14F-4D97-AF65-F5344CB8AC3E}">
        <p14:creationId xmlns:p14="http://schemas.microsoft.com/office/powerpoint/2010/main" val="4251544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947D9F3C-830A-4249-9925-C6146A8D4E16}"/>
              </a:ext>
            </a:extLst>
          </p:cNvPr>
          <p:cNvSpPr>
            <a:spLocks noGrp="1" noChangeArrowheads="1"/>
          </p:cNvSpPr>
          <p:nvPr>
            <p:ph type="ftr" sz="quarter" idx="10"/>
          </p:nvPr>
        </p:nvSpPr>
        <p:spPr>
          <a:xfrm>
            <a:off x="3124200" y="6248400"/>
            <a:ext cx="2895600" cy="457200"/>
          </a:xfrm>
          <a:prstGeom prst="rect">
            <a:avLst/>
          </a:prstGeom>
        </p:spPr>
        <p:txBody>
          <a:bodyPr/>
          <a:lstStyle>
            <a:lvl1pPr eaLnBrk="1" hangingPunct="1">
              <a:defRPr/>
            </a:lvl1pPr>
          </a:lstStyle>
          <a:p>
            <a:pPr>
              <a:defRPr/>
            </a:pPr>
            <a:endParaRPr lang="en-US"/>
          </a:p>
        </p:txBody>
      </p:sp>
      <p:sp>
        <p:nvSpPr>
          <p:cNvPr id="6" name="Rectangle 3">
            <a:extLst>
              <a:ext uri="{FF2B5EF4-FFF2-40B4-BE49-F238E27FC236}">
                <a16:creationId xmlns:a16="http://schemas.microsoft.com/office/drawing/2014/main" id="{2E2658A1-C0C6-4F1B-AF05-E0BFA94F09FC}"/>
              </a:ext>
            </a:extLst>
          </p:cNvPr>
          <p:cNvSpPr>
            <a:spLocks noGrp="1" noChangeArrowheads="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8901F085-759F-4B71-8104-ADD8822BC13C}" type="slidenum">
              <a:rPr lang="en-US" altLang="en-US"/>
              <a:pPr>
                <a:defRPr/>
              </a:pPr>
              <a:t>‹#›</a:t>
            </a:fld>
            <a:endParaRPr lang="en-US" altLang="en-US"/>
          </a:p>
        </p:txBody>
      </p:sp>
      <p:sp>
        <p:nvSpPr>
          <p:cNvPr id="7" name="Rectangle 16">
            <a:extLst>
              <a:ext uri="{FF2B5EF4-FFF2-40B4-BE49-F238E27FC236}">
                <a16:creationId xmlns:a16="http://schemas.microsoft.com/office/drawing/2014/main" id="{5639714A-7A54-4295-B77B-839B311D3CF6}"/>
              </a:ext>
            </a:extLst>
          </p:cNvPr>
          <p:cNvSpPr>
            <a:spLocks noGrp="1" noChangeArrowheads="1"/>
          </p:cNvSpPr>
          <p:nvPr>
            <p:ph type="dt" sz="half" idx="12"/>
          </p:nvPr>
        </p:nvSpPr>
        <p:spPr>
          <a:xfrm>
            <a:off x="457200" y="6245225"/>
            <a:ext cx="2133600" cy="476250"/>
          </a:xfrm>
          <a:prstGeom prst="rect">
            <a:avLst/>
          </a:prstGeom>
        </p:spPr>
        <p:txBody>
          <a:bodyPr/>
          <a:lstStyle>
            <a:lvl1pPr eaLnBrk="1" hangingPunct="1">
              <a:defRPr/>
            </a:lvl1pPr>
          </a:lstStyle>
          <a:p>
            <a:pPr>
              <a:defRPr/>
            </a:pPr>
            <a:fld id="{77C62C88-5628-44C4-B680-FCBF889509CC}" type="datetimeFigureOut">
              <a:rPr lang="en-US"/>
              <a:pPr>
                <a:defRPr/>
              </a:pPr>
              <a:t>1/19/2024</a:t>
            </a:fld>
            <a:endParaRPr lang="en-US"/>
          </a:p>
        </p:txBody>
      </p:sp>
    </p:spTree>
    <p:extLst>
      <p:ext uri="{BB962C8B-B14F-4D97-AF65-F5344CB8AC3E}">
        <p14:creationId xmlns:p14="http://schemas.microsoft.com/office/powerpoint/2010/main" val="1365773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8229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4000500"/>
            <a:ext cx="8229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71FAF29E-A551-403B-A066-8BEFC97EC264}"/>
              </a:ext>
            </a:extLst>
          </p:cNvPr>
          <p:cNvSpPr>
            <a:spLocks noGrp="1" noChangeArrowheads="1"/>
          </p:cNvSpPr>
          <p:nvPr>
            <p:ph type="ftr" sz="quarter" idx="10"/>
          </p:nvPr>
        </p:nvSpPr>
        <p:spPr>
          <a:xfrm>
            <a:off x="3124200" y="6248400"/>
            <a:ext cx="2895600" cy="457200"/>
          </a:xfrm>
          <a:prstGeom prst="rect">
            <a:avLst/>
          </a:prstGeom>
        </p:spPr>
        <p:txBody>
          <a:bodyPr/>
          <a:lstStyle>
            <a:lvl1pPr eaLnBrk="1" hangingPunct="1">
              <a:defRPr/>
            </a:lvl1pPr>
          </a:lstStyle>
          <a:p>
            <a:pPr>
              <a:defRPr/>
            </a:pPr>
            <a:endParaRPr lang="en-US"/>
          </a:p>
        </p:txBody>
      </p:sp>
      <p:sp>
        <p:nvSpPr>
          <p:cNvPr id="6" name="Rectangle 3">
            <a:extLst>
              <a:ext uri="{FF2B5EF4-FFF2-40B4-BE49-F238E27FC236}">
                <a16:creationId xmlns:a16="http://schemas.microsoft.com/office/drawing/2014/main" id="{B91FA448-D4AA-4B78-9776-457FF3E72BC3}"/>
              </a:ext>
            </a:extLst>
          </p:cNvPr>
          <p:cNvSpPr>
            <a:spLocks noGrp="1" noChangeArrowheads="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1222840-A054-4BC3-9098-3B1CB39D9C9C}" type="slidenum">
              <a:rPr lang="en-US" altLang="en-US"/>
              <a:pPr>
                <a:defRPr/>
              </a:pPr>
              <a:t>‹#›</a:t>
            </a:fld>
            <a:endParaRPr lang="en-US" altLang="en-US"/>
          </a:p>
        </p:txBody>
      </p:sp>
      <p:sp>
        <p:nvSpPr>
          <p:cNvPr id="7" name="Rectangle 16">
            <a:extLst>
              <a:ext uri="{FF2B5EF4-FFF2-40B4-BE49-F238E27FC236}">
                <a16:creationId xmlns:a16="http://schemas.microsoft.com/office/drawing/2014/main" id="{4B772C93-7A34-4701-A7AB-D32E8436680A}"/>
              </a:ext>
            </a:extLst>
          </p:cNvPr>
          <p:cNvSpPr>
            <a:spLocks noGrp="1" noChangeArrowheads="1"/>
          </p:cNvSpPr>
          <p:nvPr>
            <p:ph type="dt" sz="half" idx="12"/>
          </p:nvPr>
        </p:nvSpPr>
        <p:spPr>
          <a:xfrm>
            <a:off x="457200" y="6245225"/>
            <a:ext cx="2133600" cy="476250"/>
          </a:xfrm>
          <a:prstGeom prst="rect">
            <a:avLst/>
          </a:prstGeom>
        </p:spPr>
        <p:txBody>
          <a:bodyPr/>
          <a:lstStyle>
            <a:lvl1pPr eaLnBrk="1" hangingPunct="1">
              <a:defRPr/>
            </a:lvl1pPr>
          </a:lstStyle>
          <a:p>
            <a:pPr>
              <a:defRPr/>
            </a:pPr>
            <a:fld id="{159FB577-7669-4F35-8F65-F3166250B1F6}" type="datetimeFigureOut">
              <a:rPr lang="en-US"/>
              <a:pPr>
                <a:defRPr/>
              </a:pPr>
              <a:t>1/19/2024</a:t>
            </a:fld>
            <a:endParaRPr lang="en-US"/>
          </a:p>
        </p:txBody>
      </p:sp>
    </p:spTree>
    <p:extLst>
      <p:ext uri="{BB962C8B-B14F-4D97-AF65-F5344CB8AC3E}">
        <p14:creationId xmlns:p14="http://schemas.microsoft.com/office/powerpoint/2010/main" val="3340843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p>
        </p:txBody>
      </p:sp>
      <p:sp>
        <p:nvSpPr>
          <p:cNvPr id="3" name="Content Placeholder 2"/>
          <p:cNvSpPr>
            <a:spLocks noGrp="1"/>
          </p:cNvSpPr>
          <p:nvPr>
            <p:ph sz="half" idx="1"/>
          </p:nvPr>
        </p:nvSpPr>
        <p:spPr>
          <a:xfrm>
            <a:off x="457200" y="1981200"/>
            <a:ext cx="8229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4000500"/>
            <a:ext cx="8229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22B8E2CC-5B50-47D7-B800-53EBAE1402E4}"/>
              </a:ext>
            </a:extLst>
          </p:cNvPr>
          <p:cNvSpPr>
            <a:spLocks noGrp="1" noChangeArrowheads="1"/>
          </p:cNvSpPr>
          <p:nvPr>
            <p:ph type="ftr" sz="quarter" idx="10"/>
          </p:nvPr>
        </p:nvSpPr>
        <p:spPr>
          <a:xfrm>
            <a:off x="3124200" y="6248400"/>
            <a:ext cx="2895600" cy="457200"/>
          </a:xfrm>
          <a:prstGeom prst="rect">
            <a:avLst/>
          </a:prstGeom>
        </p:spPr>
        <p:txBody>
          <a:bodyPr/>
          <a:lstStyle>
            <a:lvl1pPr eaLnBrk="1" hangingPunct="1">
              <a:defRPr/>
            </a:lvl1pPr>
          </a:lstStyle>
          <a:p>
            <a:pPr>
              <a:defRPr/>
            </a:pPr>
            <a:endParaRPr lang="en-US"/>
          </a:p>
        </p:txBody>
      </p:sp>
      <p:sp>
        <p:nvSpPr>
          <p:cNvPr id="6" name="Rectangle 3">
            <a:extLst>
              <a:ext uri="{FF2B5EF4-FFF2-40B4-BE49-F238E27FC236}">
                <a16:creationId xmlns:a16="http://schemas.microsoft.com/office/drawing/2014/main" id="{F37E5648-2378-42AB-A65E-0DAD8354D9AB}"/>
              </a:ext>
            </a:extLst>
          </p:cNvPr>
          <p:cNvSpPr>
            <a:spLocks noGrp="1" noChangeArrowheads="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90BF2E28-E5F7-44E3-A37B-A72C1F4DCA53}" type="slidenum">
              <a:rPr lang="en-US" altLang="en-US"/>
              <a:pPr>
                <a:defRPr/>
              </a:pPr>
              <a:t>‹#›</a:t>
            </a:fld>
            <a:endParaRPr lang="en-US" altLang="en-US"/>
          </a:p>
        </p:txBody>
      </p:sp>
      <p:sp>
        <p:nvSpPr>
          <p:cNvPr id="7" name="Rectangle 16">
            <a:extLst>
              <a:ext uri="{FF2B5EF4-FFF2-40B4-BE49-F238E27FC236}">
                <a16:creationId xmlns:a16="http://schemas.microsoft.com/office/drawing/2014/main" id="{5992BCB7-138C-4252-A773-B7383D060515}"/>
              </a:ext>
            </a:extLst>
          </p:cNvPr>
          <p:cNvSpPr>
            <a:spLocks noGrp="1" noChangeArrowheads="1"/>
          </p:cNvSpPr>
          <p:nvPr>
            <p:ph type="dt" sz="half" idx="12"/>
          </p:nvPr>
        </p:nvSpPr>
        <p:spPr>
          <a:xfrm>
            <a:off x="457200" y="6245225"/>
            <a:ext cx="2133600" cy="476250"/>
          </a:xfrm>
          <a:prstGeom prst="rect">
            <a:avLst/>
          </a:prstGeom>
        </p:spPr>
        <p:txBody>
          <a:bodyPr/>
          <a:lstStyle>
            <a:lvl1pPr eaLnBrk="1" hangingPunct="1">
              <a:defRPr/>
            </a:lvl1pPr>
          </a:lstStyle>
          <a:p>
            <a:pPr>
              <a:defRPr/>
            </a:pPr>
            <a:fld id="{6292EE07-AB16-4ADE-A970-38A55D4B85F7}" type="datetimeFigureOut">
              <a:rPr lang="en-US"/>
              <a:pPr>
                <a:defRPr/>
              </a:pPr>
              <a:t>1/19/2024</a:t>
            </a:fld>
            <a:endParaRPr lang="en-US"/>
          </a:p>
        </p:txBody>
      </p:sp>
    </p:spTree>
    <p:extLst>
      <p:ext uri="{BB962C8B-B14F-4D97-AF65-F5344CB8AC3E}">
        <p14:creationId xmlns:p14="http://schemas.microsoft.com/office/powerpoint/2010/main" val="134222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p>
        </p:txBody>
      </p:sp>
      <p:sp>
        <p:nvSpPr>
          <p:cNvPr id="3" name="Table Placeholder 2"/>
          <p:cNvSpPr>
            <a:spLocks noGrp="1"/>
          </p:cNvSpPr>
          <p:nvPr>
            <p:ph type="tbl" idx="1"/>
          </p:nvPr>
        </p:nvSpPr>
        <p:spPr>
          <a:xfrm>
            <a:off x="457200" y="1981200"/>
            <a:ext cx="8229600" cy="3886200"/>
          </a:xfrm>
        </p:spPr>
        <p:txBody>
          <a:bodyPr>
            <a:noAutofit/>
          </a:bodyPr>
          <a:lstStyle/>
          <a:p>
            <a:pPr lvl="0"/>
            <a:r>
              <a:rPr lang="en-US" noProof="0"/>
              <a:t>Click icon to add table</a:t>
            </a:r>
          </a:p>
        </p:txBody>
      </p:sp>
      <p:sp>
        <p:nvSpPr>
          <p:cNvPr id="4" name="Rectangle 2">
            <a:extLst>
              <a:ext uri="{FF2B5EF4-FFF2-40B4-BE49-F238E27FC236}">
                <a16:creationId xmlns:a16="http://schemas.microsoft.com/office/drawing/2014/main" id="{86F463E4-C26F-46B0-BBA3-4AD617B2D261}"/>
              </a:ext>
            </a:extLst>
          </p:cNvPr>
          <p:cNvSpPr>
            <a:spLocks noGrp="1" noChangeArrowheads="1"/>
          </p:cNvSpPr>
          <p:nvPr>
            <p:ph type="ftr" sz="quarter" idx="10"/>
          </p:nvPr>
        </p:nvSpPr>
        <p:spPr>
          <a:xfrm>
            <a:off x="3124200" y="6248400"/>
            <a:ext cx="2895600" cy="457200"/>
          </a:xfrm>
          <a:prstGeom prst="rect">
            <a:avLst/>
          </a:prstGeom>
        </p:spPr>
        <p:txBody>
          <a:bodyPr/>
          <a:lstStyle>
            <a:lvl1pPr eaLnBrk="1" hangingPunct="1">
              <a:defRPr/>
            </a:lvl1pPr>
          </a:lstStyle>
          <a:p>
            <a:pPr>
              <a:defRPr/>
            </a:pPr>
            <a:endParaRPr lang="en-US"/>
          </a:p>
        </p:txBody>
      </p:sp>
      <p:sp>
        <p:nvSpPr>
          <p:cNvPr id="5" name="Rectangle 3">
            <a:extLst>
              <a:ext uri="{FF2B5EF4-FFF2-40B4-BE49-F238E27FC236}">
                <a16:creationId xmlns:a16="http://schemas.microsoft.com/office/drawing/2014/main" id="{0E021425-D162-42F8-8EF3-721A67E9D8AB}"/>
              </a:ext>
            </a:extLst>
          </p:cNvPr>
          <p:cNvSpPr>
            <a:spLocks noGrp="1" noChangeArrowheads="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7695BC1-0AB9-48F1-8A19-B97BD32D4694}" type="slidenum">
              <a:rPr lang="en-US" altLang="en-US"/>
              <a:pPr>
                <a:defRPr/>
              </a:pPr>
              <a:t>‹#›</a:t>
            </a:fld>
            <a:endParaRPr lang="en-US" altLang="en-US"/>
          </a:p>
        </p:txBody>
      </p:sp>
      <p:sp>
        <p:nvSpPr>
          <p:cNvPr id="6" name="Rectangle 16">
            <a:extLst>
              <a:ext uri="{FF2B5EF4-FFF2-40B4-BE49-F238E27FC236}">
                <a16:creationId xmlns:a16="http://schemas.microsoft.com/office/drawing/2014/main" id="{94CE824D-D717-4621-9A09-0BDADE0D22FD}"/>
              </a:ext>
            </a:extLst>
          </p:cNvPr>
          <p:cNvSpPr>
            <a:spLocks noGrp="1" noChangeArrowheads="1"/>
          </p:cNvSpPr>
          <p:nvPr>
            <p:ph type="dt" sz="half" idx="12"/>
          </p:nvPr>
        </p:nvSpPr>
        <p:spPr>
          <a:xfrm>
            <a:off x="457200" y="6245225"/>
            <a:ext cx="2133600" cy="476250"/>
          </a:xfrm>
          <a:prstGeom prst="rect">
            <a:avLst/>
          </a:prstGeom>
        </p:spPr>
        <p:txBody>
          <a:bodyPr/>
          <a:lstStyle>
            <a:lvl1pPr eaLnBrk="1" hangingPunct="1">
              <a:defRPr/>
            </a:lvl1pPr>
          </a:lstStyle>
          <a:p>
            <a:pPr>
              <a:defRPr/>
            </a:pPr>
            <a:fld id="{9617A8C8-243B-4C84-A134-1DD8F348AF0B}" type="datetimeFigureOut">
              <a:rPr lang="en-US"/>
              <a:pPr>
                <a:defRPr/>
              </a:pPr>
              <a:t>1/19/2024</a:t>
            </a:fld>
            <a:endParaRPr lang="en-US"/>
          </a:p>
        </p:txBody>
      </p:sp>
    </p:spTree>
    <p:extLst>
      <p:ext uri="{BB962C8B-B14F-4D97-AF65-F5344CB8AC3E}">
        <p14:creationId xmlns:p14="http://schemas.microsoft.com/office/powerpoint/2010/main" val="3828943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41CEB0D8-DD60-4A70-BE26-96B4D5F5E4A7}"/>
              </a:ext>
            </a:extLst>
          </p:cNvPr>
          <p:cNvSpPr>
            <a:spLocks noGrp="1" noChangeArrowheads="1"/>
          </p:cNvSpPr>
          <p:nvPr>
            <p:ph type="ftr" sz="quarter" idx="10"/>
          </p:nvPr>
        </p:nvSpPr>
        <p:spPr>
          <a:xfrm>
            <a:off x="3124200" y="6248400"/>
            <a:ext cx="2895600" cy="457200"/>
          </a:xfrm>
          <a:prstGeom prst="rect">
            <a:avLst/>
          </a:prstGeom>
        </p:spPr>
        <p:txBody>
          <a:bodyPr/>
          <a:lstStyle>
            <a:lvl1pPr eaLnBrk="1" hangingPunct="1">
              <a:defRPr/>
            </a:lvl1pPr>
          </a:lstStyle>
          <a:p>
            <a:pPr>
              <a:defRPr/>
            </a:pPr>
            <a:endParaRPr lang="en-US"/>
          </a:p>
        </p:txBody>
      </p:sp>
      <p:sp>
        <p:nvSpPr>
          <p:cNvPr id="4" name="Slide Number Placeholder 3">
            <a:extLst>
              <a:ext uri="{FF2B5EF4-FFF2-40B4-BE49-F238E27FC236}">
                <a16:creationId xmlns:a16="http://schemas.microsoft.com/office/drawing/2014/main" id="{0C612394-B012-40CA-B506-FCC566AD7B2D}"/>
              </a:ext>
            </a:extLst>
          </p:cNvPr>
          <p:cNvSpPr>
            <a:spLocks noGrp="1" noChangeArrowheads="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E4CFB89C-88AC-4EF0-8337-F1E571D2218E}" type="slidenum">
              <a:rPr lang="en-US" altLang="en-US"/>
              <a:pPr>
                <a:defRPr/>
              </a:pPr>
              <a:t>‹#›</a:t>
            </a:fld>
            <a:endParaRPr lang="en-US" altLang="en-US"/>
          </a:p>
        </p:txBody>
      </p:sp>
      <p:sp>
        <p:nvSpPr>
          <p:cNvPr id="5" name="Rectangle 16">
            <a:extLst>
              <a:ext uri="{FF2B5EF4-FFF2-40B4-BE49-F238E27FC236}">
                <a16:creationId xmlns:a16="http://schemas.microsoft.com/office/drawing/2014/main" id="{1F060C0A-DAFB-4D2E-8B4A-010BA57461F0}"/>
              </a:ext>
            </a:extLst>
          </p:cNvPr>
          <p:cNvSpPr>
            <a:spLocks noGrp="1" noChangeArrowheads="1"/>
          </p:cNvSpPr>
          <p:nvPr>
            <p:ph type="dt" sz="half" idx="12"/>
          </p:nvPr>
        </p:nvSpPr>
        <p:spPr>
          <a:xfrm>
            <a:off x="457200" y="6245225"/>
            <a:ext cx="2133600" cy="476250"/>
          </a:xfrm>
          <a:prstGeom prst="rect">
            <a:avLst/>
          </a:prstGeom>
        </p:spPr>
        <p:txBody>
          <a:bodyPr/>
          <a:lstStyle>
            <a:lvl1pPr eaLnBrk="1" hangingPunct="1">
              <a:defRPr/>
            </a:lvl1pPr>
          </a:lstStyle>
          <a:p>
            <a:pPr>
              <a:defRPr/>
            </a:pPr>
            <a:fld id="{DF914E8D-1E77-44CF-9FD1-C1111CF5473C}" type="datetimeFigureOut">
              <a:rPr lang="en-US"/>
              <a:pPr>
                <a:defRPr/>
              </a:pPr>
              <a:t>1/19/2024</a:t>
            </a:fld>
            <a:endParaRPr lang="en-US"/>
          </a:p>
        </p:txBody>
      </p:sp>
    </p:spTree>
    <p:extLst>
      <p:ext uri="{BB962C8B-B14F-4D97-AF65-F5344CB8AC3E}">
        <p14:creationId xmlns:p14="http://schemas.microsoft.com/office/powerpoint/2010/main" val="1187971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ED8E368D-5C6E-4DA5-B281-785F2DF83564}"/>
              </a:ext>
            </a:extLst>
          </p:cNvPr>
          <p:cNvSpPr>
            <a:spLocks noGrp="1" noChangeArrowheads="1"/>
          </p:cNvSpPr>
          <p:nvPr>
            <p:ph type="ftr" sz="quarter" idx="10"/>
          </p:nvPr>
        </p:nvSpPr>
        <p:spPr>
          <a:xfrm>
            <a:off x="3124200" y="6248400"/>
            <a:ext cx="2895600" cy="457200"/>
          </a:xfrm>
          <a:prstGeom prst="rect">
            <a:avLst/>
          </a:prstGeom>
        </p:spPr>
        <p:txBody>
          <a:bodyPr/>
          <a:lstStyle>
            <a:lvl1pPr eaLnBrk="1" hangingPunct="1">
              <a:defRPr/>
            </a:lvl1pPr>
          </a:lstStyle>
          <a:p>
            <a:pPr>
              <a:defRPr/>
            </a:pPr>
            <a:endParaRPr lang="en-US"/>
          </a:p>
        </p:txBody>
      </p:sp>
      <p:sp>
        <p:nvSpPr>
          <p:cNvPr id="5" name="Rectangle 3">
            <a:extLst>
              <a:ext uri="{FF2B5EF4-FFF2-40B4-BE49-F238E27FC236}">
                <a16:creationId xmlns:a16="http://schemas.microsoft.com/office/drawing/2014/main" id="{6A3C3003-DE56-42D8-B66B-DEF4C4754CDA}"/>
              </a:ext>
            </a:extLst>
          </p:cNvPr>
          <p:cNvSpPr>
            <a:spLocks noGrp="1" noChangeArrowheads="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0FEE848C-1617-4627-B6A3-A93AA35388F9}" type="slidenum">
              <a:rPr lang="en-US" altLang="en-US"/>
              <a:pPr>
                <a:defRPr/>
              </a:pPr>
              <a:t>‹#›</a:t>
            </a:fld>
            <a:endParaRPr lang="en-US" altLang="en-US"/>
          </a:p>
        </p:txBody>
      </p:sp>
      <p:sp>
        <p:nvSpPr>
          <p:cNvPr id="6" name="Rectangle 16">
            <a:extLst>
              <a:ext uri="{FF2B5EF4-FFF2-40B4-BE49-F238E27FC236}">
                <a16:creationId xmlns:a16="http://schemas.microsoft.com/office/drawing/2014/main" id="{BB8477B3-03FA-4B23-B87C-3125306F1E1B}"/>
              </a:ext>
            </a:extLst>
          </p:cNvPr>
          <p:cNvSpPr>
            <a:spLocks noGrp="1" noChangeArrowheads="1"/>
          </p:cNvSpPr>
          <p:nvPr>
            <p:ph type="dt" sz="half" idx="12"/>
          </p:nvPr>
        </p:nvSpPr>
        <p:spPr>
          <a:xfrm>
            <a:off x="457200" y="6245225"/>
            <a:ext cx="2133600" cy="476250"/>
          </a:xfrm>
          <a:prstGeom prst="rect">
            <a:avLst/>
          </a:prstGeom>
        </p:spPr>
        <p:txBody>
          <a:bodyPr/>
          <a:lstStyle>
            <a:lvl1pPr eaLnBrk="1" hangingPunct="1">
              <a:defRPr/>
            </a:lvl1pPr>
          </a:lstStyle>
          <a:p>
            <a:pPr>
              <a:defRPr/>
            </a:pPr>
            <a:fld id="{3A64D2B4-4344-48EF-994C-FAE34975655C}" type="datetimeFigureOut">
              <a:rPr lang="en-US"/>
              <a:pPr>
                <a:defRPr/>
              </a:pPr>
              <a:t>1/19/2024</a:t>
            </a:fld>
            <a:endParaRPr lang="en-US"/>
          </a:p>
        </p:txBody>
      </p:sp>
    </p:spTree>
    <p:extLst>
      <p:ext uri="{BB962C8B-B14F-4D97-AF65-F5344CB8AC3E}">
        <p14:creationId xmlns:p14="http://schemas.microsoft.com/office/powerpoint/2010/main" val="1006670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CD73AD45-B075-49C4-A326-7379CAADE1CB}"/>
              </a:ext>
            </a:extLst>
          </p:cNvPr>
          <p:cNvSpPr>
            <a:spLocks noGrp="1" noChangeArrowheads="1"/>
          </p:cNvSpPr>
          <p:nvPr>
            <p:ph type="ftr" sz="quarter" idx="10"/>
          </p:nvPr>
        </p:nvSpPr>
        <p:spPr>
          <a:xfrm>
            <a:off x="3124200" y="6248400"/>
            <a:ext cx="2895600" cy="457200"/>
          </a:xfrm>
          <a:prstGeom prst="rect">
            <a:avLst/>
          </a:prstGeom>
        </p:spPr>
        <p:txBody>
          <a:bodyPr/>
          <a:lstStyle>
            <a:lvl1pPr eaLnBrk="1" hangingPunct="1">
              <a:defRPr/>
            </a:lvl1pPr>
          </a:lstStyle>
          <a:p>
            <a:pPr>
              <a:defRPr/>
            </a:pPr>
            <a:endParaRPr lang="en-US"/>
          </a:p>
        </p:txBody>
      </p:sp>
      <p:sp>
        <p:nvSpPr>
          <p:cNvPr id="6" name="Rectangle 3">
            <a:extLst>
              <a:ext uri="{FF2B5EF4-FFF2-40B4-BE49-F238E27FC236}">
                <a16:creationId xmlns:a16="http://schemas.microsoft.com/office/drawing/2014/main" id="{B3E83A5D-8DA2-4F5A-BB4B-1755266857CD}"/>
              </a:ext>
            </a:extLst>
          </p:cNvPr>
          <p:cNvSpPr>
            <a:spLocks noGrp="1" noChangeArrowheads="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390BB89D-ECAC-4EB2-A15F-0785281461FA}" type="slidenum">
              <a:rPr lang="en-US" altLang="en-US"/>
              <a:pPr>
                <a:defRPr/>
              </a:pPr>
              <a:t>‹#›</a:t>
            </a:fld>
            <a:endParaRPr lang="en-US" altLang="en-US"/>
          </a:p>
        </p:txBody>
      </p:sp>
      <p:sp>
        <p:nvSpPr>
          <p:cNvPr id="7" name="Rectangle 16">
            <a:extLst>
              <a:ext uri="{FF2B5EF4-FFF2-40B4-BE49-F238E27FC236}">
                <a16:creationId xmlns:a16="http://schemas.microsoft.com/office/drawing/2014/main" id="{7838B423-9D18-4B8C-ACF8-8F7A77490617}"/>
              </a:ext>
            </a:extLst>
          </p:cNvPr>
          <p:cNvSpPr>
            <a:spLocks noGrp="1" noChangeArrowheads="1"/>
          </p:cNvSpPr>
          <p:nvPr>
            <p:ph type="dt" sz="half" idx="12"/>
          </p:nvPr>
        </p:nvSpPr>
        <p:spPr>
          <a:xfrm>
            <a:off x="457200" y="6245225"/>
            <a:ext cx="2133600" cy="476250"/>
          </a:xfrm>
          <a:prstGeom prst="rect">
            <a:avLst/>
          </a:prstGeom>
        </p:spPr>
        <p:txBody>
          <a:bodyPr/>
          <a:lstStyle>
            <a:lvl1pPr eaLnBrk="1" hangingPunct="1">
              <a:defRPr/>
            </a:lvl1pPr>
          </a:lstStyle>
          <a:p>
            <a:pPr>
              <a:defRPr/>
            </a:pPr>
            <a:fld id="{12F0BF4F-A8B4-4607-B0CC-1799283150B2}" type="datetimeFigureOut">
              <a:rPr lang="en-US"/>
              <a:pPr>
                <a:defRPr/>
              </a:pPr>
              <a:t>1/19/2024</a:t>
            </a:fld>
            <a:endParaRPr lang="en-US"/>
          </a:p>
        </p:txBody>
      </p:sp>
    </p:spTree>
    <p:extLst>
      <p:ext uri="{BB962C8B-B14F-4D97-AF65-F5344CB8AC3E}">
        <p14:creationId xmlns:p14="http://schemas.microsoft.com/office/powerpoint/2010/main" val="3462966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fault text">
    <p:spTree>
      <p:nvGrpSpPr>
        <p:cNvPr id="1" name=""/>
        <p:cNvGrpSpPr/>
        <p:nvPr/>
      </p:nvGrpSpPr>
      <p:grpSpPr>
        <a:xfrm>
          <a:off x="0" y="0"/>
          <a:ext cx="0" cy="0"/>
          <a:chOff x="0" y="0"/>
          <a:chExt cx="0" cy="0"/>
        </a:xfrm>
      </p:grpSpPr>
      <p:sp>
        <p:nvSpPr>
          <p:cNvPr id="9" name="Rectangle 6"/>
          <p:cNvSpPr>
            <a:spLocks noGrp="1" noChangeArrowheads="1"/>
          </p:cNvSpPr>
          <p:nvPr>
            <p:ph idx="11"/>
          </p:nvPr>
        </p:nvSpPr>
        <p:spPr bwMode="auto">
          <a:xfrm>
            <a:off x="522000" y="1519237"/>
            <a:ext cx="8136000"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marL="0" marR="0" indent="0" algn="l" defTabSz="914400" rtl="0" eaLnBrk="1" fontAlgn="base" latinLnBrk="0" hangingPunct="1">
              <a:lnSpc>
                <a:spcPts val="2200"/>
              </a:lnSpc>
              <a:spcBef>
                <a:spcPts val="900"/>
              </a:spcBef>
              <a:spcAft>
                <a:spcPct val="0"/>
              </a:spcAft>
              <a:buClr>
                <a:srgbClr val="005BB9"/>
              </a:buClr>
              <a:buSzPct val="100000"/>
              <a:buFont typeface="Arial" charset="0"/>
              <a:buNone/>
              <a:tabLst/>
              <a:defRPr sz="1800">
                <a:solidFill>
                  <a:schemeClr val="tx2"/>
                </a:solidFill>
              </a:defRPr>
            </a:lvl1pPr>
            <a:lvl2pPr>
              <a:defRPr sz="1800"/>
            </a:lvl2pPr>
            <a:lvl3pPr>
              <a:defRPr sz="1800"/>
            </a:lvl3pPr>
            <a:lvl4pPr>
              <a:defRPr sz="1800"/>
            </a:lvl4pPr>
            <a:lvl5pPr>
              <a:defRPr sz="1800"/>
            </a:lvl5pPr>
          </a:lstStyle>
          <a:p>
            <a:pPr lvl="0"/>
            <a:r>
              <a:rPr lang="en-US"/>
              <a:t>Click to edit Master text styles</a:t>
            </a:r>
          </a:p>
          <a:p>
            <a:pPr lvl="1"/>
            <a:r>
              <a:rPr lang="en-US"/>
              <a:t>Second level</a:t>
            </a:r>
          </a:p>
        </p:txBody>
      </p:sp>
      <p:sp>
        <p:nvSpPr>
          <p:cNvPr id="4" name="Titel 3"/>
          <p:cNvSpPr>
            <a:spLocks noGrp="1"/>
          </p:cNvSpPr>
          <p:nvPr>
            <p:ph type="title"/>
          </p:nvPr>
        </p:nvSpPr>
        <p:spPr/>
        <p:txBody>
          <a:bodyPr/>
          <a:lstStyle>
            <a:lvl1pPr>
              <a:defRPr/>
            </a:lvl1pPr>
          </a:lstStyle>
          <a:p>
            <a:r>
              <a:rPr lang="en-US"/>
              <a:t>Click to edit Master title style</a:t>
            </a:r>
            <a:endParaRPr lang="de-DE" dirty="0"/>
          </a:p>
        </p:txBody>
      </p:sp>
    </p:spTree>
    <p:extLst>
      <p:ext uri="{BB962C8B-B14F-4D97-AF65-F5344CB8AC3E}">
        <p14:creationId xmlns:p14="http://schemas.microsoft.com/office/powerpoint/2010/main" val="471580870"/>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B38BEC32-EE95-4451-9C25-EFCF1DFD3530}"/>
              </a:ext>
            </a:extLst>
          </p:cNvPr>
          <p:cNvSpPr>
            <a:spLocks noGrp="1" noChangeArrowheads="1"/>
          </p:cNvSpPr>
          <p:nvPr>
            <p:ph type="ftr" sz="quarter" idx="10"/>
          </p:nvPr>
        </p:nvSpPr>
        <p:spPr>
          <a:xfrm>
            <a:off x="3124200" y="6248400"/>
            <a:ext cx="2895600" cy="457200"/>
          </a:xfrm>
          <a:prstGeom prst="rect">
            <a:avLst/>
          </a:prstGeom>
        </p:spPr>
        <p:txBody>
          <a:bodyPr/>
          <a:lstStyle>
            <a:lvl1pPr eaLnBrk="1" hangingPunct="1">
              <a:defRPr/>
            </a:lvl1pPr>
          </a:lstStyle>
          <a:p>
            <a:pPr>
              <a:defRPr/>
            </a:pPr>
            <a:endParaRPr lang="en-US"/>
          </a:p>
        </p:txBody>
      </p:sp>
      <p:sp>
        <p:nvSpPr>
          <p:cNvPr id="8" name="Rectangle 3">
            <a:extLst>
              <a:ext uri="{FF2B5EF4-FFF2-40B4-BE49-F238E27FC236}">
                <a16:creationId xmlns:a16="http://schemas.microsoft.com/office/drawing/2014/main" id="{E0FDAC65-2B25-4FC5-86E0-0788D5F3F1DD}"/>
              </a:ext>
            </a:extLst>
          </p:cNvPr>
          <p:cNvSpPr>
            <a:spLocks noGrp="1" noChangeArrowheads="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81FFF07-E1E6-4327-ADFB-E8B1B5F0806F}" type="slidenum">
              <a:rPr lang="en-US" altLang="en-US"/>
              <a:pPr>
                <a:defRPr/>
              </a:pPr>
              <a:t>‹#›</a:t>
            </a:fld>
            <a:endParaRPr lang="en-US" altLang="en-US"/>
          </a:p>
        </p:txBody>
      </p:sp>
      <p:sp>
        <p:nvSpPr>
          <p:cNvPr id="9" name="Rectangle 16">
            <a:extLst>
              <a:ext uri="{FF2B5EF4-FFF2-40B4-BE49-F238E27FC236}">
                <a16:creationId xmlns:a16="http://schemas.microsoft.com/office/drawing/2014/main" id="{6C108D02-1BC6-42FD-8B9B-21112F303FE8}"/>
              </a:ext>
            </a:extLst>
          </p:cNvPr>
          <p:cNvSpPr>
            <a:spLocks noGrp="1" noChangeArrowheads="1"/>
          </p:cNvSpPr>
          <p:nvPr>
            <p:ph type="dt" sz="half" idx="12"/>
          </p:nvPr>
        </p:nvSpPr>
        <p:spPr>
          <a:xfrm>
            <a:off x="457200" y="6245225"/>
            <a:ext cx="2133600" cy="476250"/>
          </a:xfrm>
          <a:prstGeom prst="rect">
            <a:avLst/>
          </a:prstGeom>
        </p:spPr>
        <p:txBody>
          <a:bodyPr/>
          <a:lstStyle>
            <a:lvl1pPr eaLnBrk="1" hangingPunct="1">
              <a:defRPr/>
            </a:lvl1pPr>
          </a:lstStyle>
          <a:p>
            <a:pPr>
              <a:defRPr/>
            </a:pPr>
            <a:fld id="{F8D84818-9955-40A2-93CE-EDD9B9CB3AB9}" type="datetimeFigureOut">
              <a:rPr lang="en-US"/>
              <a:pPr>
                <a:defRPr/>
              </a:pPr>
              <a:t>1/19/2024</a:t>
            </a:fld>
            <a:endParaRPr lang="en-US"/>
          </a:p>
        </p:txBody>
      </p:sp>
    </p:spTree>
    <p:extLst>
      <p:ext uri="{BB962C8B-B14F-4D97-AF65-F5344CB8AC3E}">
        <p14:creationId xmlns:p14="http://schemas.microsoft.com/office/powerpoint/2010/main" val="3997761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7B98F02-9A7E-4DE7-83A2-C9E856D5C83B}"/>
              </a:ext>
            </a:extLst>
          </p:cNvPr>
          <p:cNvSpPr>
            <a:spLocks noGrp="1"/>
          </p:cNvSpPr>
          <p:nvPr>
            <p:ph type="dt" sz="half" idx="10"/>
          </p:nvPr>
        </p:nvSpPr>
        <p:spPr/>
        <p:txBody>
          <a:bodyPr/>
          <a:lstStyle>
            <a:lvl1pPr>
              <a:defRPr/>
            </a:lvl1pPr>
          </a:lstStyle>
          <a:p>
            <a:pPr>
              <a:defRPr/>
            </a:pPr>
            <a:fld id="{4BBEBE9A-C11B-4FE1-BC93-980C702B8BC6}" type="datetimeFigureOut">
              <a:rPr lang="en-US"/>
              <a:pPr>
                <a:defRPr/>
              </a:pPr>
              <a:t>1/19/2024</a:t>
            </a:fld>
            <a:endParaRPr lang="en-US"/>
          </a:p>
        </p:txBody>
      </p:sp>
      <p:sp>
        <p:nvSpPr>
          <p:cNvPr id="5" name="Footer Placeholder 4">
            <a:extLst>
              <a:ext uri="{FF2B5EF4-FFF2-40B4-BE49-F238E27FC236}">
                <a16:creationId xmlns:a16="http://schemas.microsoft.com/office/drawing/2014/main" id="{F4065FCA-5BEE-482E-B978-72A04F00A7D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D9A4509-5E09-4AD4-9519-B60C83855B02}"/>
              </a:ext>
            </a:extLst>
          </p:cNvPr>
          <p:cNvSpPr>
            <a:spLocks noGrp="1"/>
          </p:cNvSpPr>
          <p:nvPr>
            <p:ph type="sldNum" sz="quarter" idx="12"/>
          </p:nvPr>
        </p:nvSpPr>
        <p:spPr/>
        <p:txBody>
          <a:bodyPr/>
          <a:lstStyle>
            <a:lvl1pPr>
              <a:defRPr/>
            </a:lvl1pPr>
          </a:lstStyle>
          <a:p>
            <a:pPr>
              <a:defRPr/>
            </a:pPr>
            <a:fld id="{F8DC3C3F-89B4-4E01-B6B1-C9817A421F6F}" type="slidenum">
              <a:rPr lang="en-US" altLang="en-US"/>
              <a:pPr>
                <a:defRPr/>
              </a:pPr>
              <a:t>‹#›</a:t>
            </a:fld>
            <a:endParaRPr lang="en-US" altLang="en-US"/>
          </a:p>
        </p:txBody>
      </p:sp>
    </p:spTree>
    <p:extLst>
      <p:ext uri="{BB962C8B-B14F-4D97-AF65-F5344CB8AC3E}">
        <p14:creationId xmlns:p14="http://schemas.microsoft.com/office/powerpoint/2010/main" val="1038683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504018-9EC3-4C4B-83E2-36169C377E6F}"/>
              </a:ext>
            </a:extLst>
          </p:cNvPr>
          <p:cNvSpPr>
            <a:spLocks noGrp="1"/>
          </p:cNvSpPr>
          <p:nvPr>
            <p:ph type="dt" sz="half" idx="10"/>
          </p:nvPr>
        </p:nvSpPr>
        <p:spPr/>
        <p:txBody>
          <a:bodyPr/>
          <a:lstStyle>
            <a:lvl1pPr>
              <a:defRPr/>
            </a:lvl1pPr>
          </a:lstStyle>
          <a:p>
            <a:pPr>
              <a:defRPr/>
            </a:pPr>
            <a:fld id="{12223286-561F-4BC8-ADAE-D0D98BF9CB79}" type="datetimeFigureOut">
              <a:rPr lang="en-US"/>
              <a:pPr>
                <a:defRPr/>
              </a:pPr>
              <a:t>1/19/2024</a:t>
            </a:fld>
            <a:endParaRPr lang="en-US"/>
          </a:p>
        </p:txBody>
      </p:sp>
      <p:sp>
        <p:nvSpPr>
          <p:cNvPr id="5" name="Footer Placeholder 4">
            <a:extLst>
              <a:ext uri="{FF2B5EF4-FFF2-40B4-BE49-F238E27FC236}">
                <a16:creationId xmlns:a16="http://schemas.microsoft.com/office/drawing/2014/main" id="{6197A6A9-FD03-49EF-B3F4-DE1B440D833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4642BBE-F55E-4A81-89EF-294554889BE2}"/>
              </a:ext>
            </a:extLst>
          </p:cNvPr>
          <p:cNvSpPr>
            <a:spLocks noGrp="1"/>
          </p:cNvSpPr>
          <p:nvPr>
            <p:ph type="sldNum" sz="quarter" idx="12"/>
          </p:nvPr>
        </p:nvSpPr>
        <p:spPr/>
        <p:txBody>
          <a:bodyPr/>
          <a:lstStyle>
            <a:lvl1pPr>
              <a:defRPr/>
            </a:lvl1pPr>
          </a:lstStyle>
          <a:p>
            <a:pPr>
              <a:defRPr/>
            </a:pPr>
            <a:fld id="{D26A5641-8D3F-4F61-8CA1-8ED635F81E65}" type="slidenum">
              <a:rPr lang="en-US" altLang="en-US"/>
              <a:pPr>
                <a:defRPr/>
              </a:pPr>
              <a:t>‹#›</a:t>
            </a:fld>
            <a:endParaRPr lang="en-US" altLang="en-US"/>
          </a:p>
        </p:txBody>
      </p:sp>
    </p:spTree>
    <p:extLst>
      <p:ext uri="{BB962C8B-B14F-4D97-AF65-F5344CB8AC3E}">
        <p14:creationId xmlns:p14="http://schemas.microsoft.com/office/powerpoint/2010/main" val="37745801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8509D8-4779-44D0-811C-46EFAA4BFFD1}"/>
              </a:ext>
            </a:extLst>
          </p:cNvPr>
          <p:cNvSpPr>
            <a:spLocks noGrp="1"/>
          </p:cNvSpPr>
          <p:nvPr>
            <p:ph type="dt" sz="half" idx="10"/>
          </p:nvPr>
        </p:nvSpPr>
        <p:spPr/>
        <p:txBody>
          <a:bodyPr/>
          <a:lstStyle>
            <a:lvl1pPr>
              <a:defRPr/>
            </a:lvl1pPr>
          </a:lstStyle>
          <a:p>
            <a:pPr>
              <a:defRPr/>
            </a:pPr>
            <a:fld id="{4C089927-F79B-497E-B033-DE1A662D0EBE}" type="datetimeFigureOut">
              <a:rPr lang="en-US"/>
              <a:pPr>
                <a:defRPr/>
              </a:pPr>
              <a:t>1/19/2024</a:t>
            </a:fld>
            <a:endParaRPr lang="en-US"/>
          </a:p>
        </p:txBody>
      </p:sp>
      <p:sp>
        <p:nvSpPr>
          <p:cNvPr id="5" name="Footer Placeholder 4">
            <a:extLst>
              <a:ext uri="{FF2B5EF4-FFF2-40B4-BE49-F238E27FC236}">
                <a16:creationId xmlns:a16="http://schemas.microsoft.com/office/drawing/2014/main" id="{FE6A8725-C3B8-49FC-92E4-103ADEC2EDB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0BE37B-D4BA-4E31-80D1-E2F08372CFB7}"/>
              </a:ext>
            </a:extLst>
          </p:cNvPr>
          <p:cNvSpPr>
            <a:spLocks noGrp="1"/>
          </p:cNvSpPr>
          <p:nvPr>
            <p:ph type="sldNum" sz="quarter" idx="12"/>
          </p:nvPr>
        </p:nvSpPr>
        <p:spPr/>
        <p:txBody>
          <a:bodyPr/>
          <a:lstStyle>
            <a:lvl1pPr>
              <a:defRPr/>
            </a:lvl1pPr>
          </a:lstStyle>
          <a:p>
            <a:pPr>
              <a:defRPr/>
            </a:pPr>
            <a:fld id="{BB354159-3204-405C-97FC-DC23A0477D38}" type="slidenum">
              <a:rPr lang="en-US" altLang="en-US"/>
              <a:pPr>
                <a:defRPr/>
              </a:pPr>
              <a:t>‹#›</a:t>
            </a:fld>
            <a:endParaRPr lang="en-US" altLang="en-US"/>
          </a:p>
        </p:txBody>
      </p:sp>
    </p:spTree>
    <p:extLst>
      <p:ext uri="{BB962C8B-B14F-4D97-AF65-F5344CB8AC3E}">
        <p14:creationId xmlns:p14="http://schemas.microsoft.com/office/powerpoint/2010/main" val="38596010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75DCF8F-3F0A-40EE-9286-C383C6000062}"/>
              </a:ext>
            </a:extLst>
          </p:cNvPr>
          <p:cNvSpPr>
            <a:spLocks noGrp="1"/>
          </p:cNvSpPr>
          <p:nvPr>
            <p:ph type="dt" sz="half" idx="10"/>
          </p:nvPr>
        </p:nvSpPr>
        <p:spPr/>
        <p:txBody>
          <a:bodyPr/>
          <a:lstStyle>
            <a:lvl1pPr>
              <a:defRPr/>
            </a:lvl1pPr>
          </a:lstStyle>
          <a:p>
            <a:pPr>
              <a:defRPr/>
            </a:pPr>
            <a:fld id="{5080E592-4E2F-4390-8F85-943926B650BB}" type="datetimeFigureOut">
              <a:rPr lang="en-US"/>
              <a:pPr>
                <a:defRPr/>
              </a:pPr>
              <a:t>1/19/2024</a:t>
            </a:fld>
            <a:endParaRPr lang="en-US"/>
          </a:p>
        </p:txBody>
      </p:sp>
      <p:sp>
        <p:nvSpPr>
          <p:cNvPr id="6" name="Footer Placeholder 4">
            <a:extLst>
              <a:ext uri="{FF2B5EF4-FFF2-40B4-BE49-F238E27FC236}">
                <a16:creationId xmlns:a16="http://schemas.microsoft.com/office/drawing/2014/main" id="{B2340DBD-0B9C-4E33-AE18-B498933ED90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A36760E-0704-4B3E-B603-19947A28C23D}"/>
              </a:ext>
            </a:extLst>
          </p:cNvPr>
          <p:cNvSpPr>
            <a:spLocks noGrp="1"/>
          </p:cNvSpPr>
          <p:nvPr>
            <p:ph type="sldNum" sz="quarter" idx="12"/>
          </p:nvPr>
        </p:nvSpPr>
        <p:spPr/>
        <p:txBody>
          <a:bodyPr/>
          <a:lstStyle>
            <a:lvl1pPr>
              <a:defRPr/>
            </a:lvl1pPr>
          </a:lstStyle>
          <a:p>
            <a:pPr>
              <a:defRPr/>
            </a:pPr>
            <a:fld id="{15840F85-6C38-4B54-A91B-32A7ACF4C4B9}" type="slidenum">
              <a:rPr lang="en-US" altLang="en-US"/>
              <a:pPr>
                <a:defRPr/>
              </a:pPr>
              <a:t>‹#›</a:t>
            </a:fld>
            <a:endParaRPr lang="en-US" altLang="en-US"/>
          </a:p>
        </p:txBody>
      </p:sp>
    </p:spTree>
    <p:extLst>
      <p:ext uri="{BB962C8B-B14F-4D97-AF65-F5344CB8AC3E}">
        <p14:creationId xmlns:p14="http://schemas.microsoft.com/office/powerpoint/2010/main" val="1152242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A9D8277-7C36-4EEC-82CD-67C4478FF99D}"/>
              </a:ext>
            </a:extLst>
          </p:cNvPr>
          <p:cNvSpPr>
            <a:spLocks noGrp="1"/>
          </p:cNvSpPr>
          <p:nvPr>
            <p:ph type="dt" sz="half" idx="10"/>
          </p:nvPr>
        </p:nvSpPr>
        <p:spPr/>
        <p:txBody>
          <a:bodyPr/>
          <a:lstStyle>
            <a:lvl1pPr>
              <a:defRPr/>
            </a:lvl1pPr>
          </a:lstStyle>
          <a:p>
            <a:pPr>
              <a:defRPr/>
            </a:pPr>
            <a:fld id="{65D5CDCF-4266-44C2-8563-9E6C1C6B7B88}" type="datetimeFigureOut">
              <a:rPr lang="en-US"/>
              <a:pPr>
                <a:defRPr/>
              </a:pPr>
              <a:t>1/19/2024</a:t>
            </a:fld>
            <a:endParaRPr lang="en-US"/>
          </a:p>
        </p:txBody>
      </p:sp>
      <p:sp>
        <p:nvSpPr>
          <p:cNvPr id="8" name="Footer Placeholder 4">
            <a:extLst>
              <a:ext uri="{FF2B5EF4-FFF2-40B4-BE49-F238E27FC236}">
                <a16:creationId xmlns:a16="http://schemas.microsoft.com/office/drawing/2014/main" id="{EF46C34C-25DC-4D9D-B142-512C71B0FD9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1B85663-3073-461E-B373-6480E8790FDD}"/>
              </a:ext>
            </a:extLst>
          </p:cNvPr>
          <p:cNvSpPr>
            <a:spLocks noGrp="1"/>
          </p:cNvSpPr>
          <p:nvPr>
            <p:ph type="sldNum" sz="quarter" idx="12"/>
          </p:nvPr>
        </p:nvSpPr>
        <p:spPr/>
        <p:txBody>
          <a:bodyPr/>
          <a:lstStyle>
            <a:lvl1pPr>
              <a:defRPr/>
            </a:lvl1pPr>
          </a:lstStyle>
          <a:p>
            <a:pPr>
              <a:defRPr/>
            </a:pPr>
            <a:fld id="{8C374039-9B24-4C98-B2A6-C973CDC9B153}" type="slidenum">
              <a:rPr lang="en-US" altLang="en-US"/>
              <a:pPr>
                <a:defRPr/>
              </a:pPr>
              <a:t>‹#›</a:t>
            </a:fld>
            <a:endParaRPr lang="en-US" altLang="en-US"/>
          </a:p>
        </p:txBody>
      </p:sp>
    </p:spTree>
    <p:extLst>
      <p:ext uri="{BB962C8B-B14F-4D97-AF65-F5344CB8AC3E}">
        <p14:creationId xmlns:p14="http://schemas.microsoft.com/office/powerpoint/2010/main" val="10062489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AB20722-AF6F-49BA-9A6E-D1BEAD671EB4}"/>
              </a:ext>
            </a:extLst>
          </p:cNvPr>
          <p:cNvSpPr>
            <a:spLocks noGrp="1"/>
          </p:cNvSpPr>
          <p:nvPr>
            <p:ph type="dt" sz="half" idx="10"/>
          </p:nvPr>
        </p:nvSpPr>
        <p:spPr/>
        <p:txBody>
          <a:bodyPr/>
          <a:lstStyle>
            <a:lvl1pPr>
              <a:defRPr/>
            </a:lvl1pPr>
          </a:lstStyle>
          <a:p>
            <a:pPr>
              <a:defRPr/>
            </a:pPr>
            <a:fld id="{407E1174-09EA-40AB-A78A-357D4E3B87E0}" type="datetimeFigureOut">
              <a:rPr lang="en-US"/>
              <a:pPr>
                <a:defRPr/>
              </a:pPr>
              <a:t>1/19/2024</a:t>
            </a:fld>
            <a:endParaRPr lang="en-US"/>
          </a:p>
        </p:txBody>
      </p:sp>
      <p:sp>
        <p:nvSpPr>
          <p:cNvPr id="4" name="Footer Placeholder 4">
            <a:extLst>
              <a:ext uri="{FF2B5EF4-FFF2-40B4-BE49-F238E27FC236}">
                <a16:creationId xmlns:a16="http://schemas.microsoft.com/office/drawing/2014/main" id="{4EB73ABD-C5A9-4419-8EB1-1CAB2D4D5FB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5C88F66-248C-4CF1-8E54-2EA4AA9A9A49}"/>
              </a:ext>
            </a:extLst>
          </p:cNvPr>
          <p:cNvSpPr>
            <a:spLocks noGrp="1"/>
          </p:cNvSpPr>
          <p:nvPr>
            <p:ph type="sldNum" sz="quarter" idx="12"/>
          </p:nvPr>
        </p:nvSpPr>
        <p:spPr/>
        <p:txBody>
          <a:bodyPr/>
          <a:lstStyle>
            <a:lvl1pPr>
              <a:defRPr/>
            </a:lvl1pPr>
          </a:lstStyle>
          <a:p>
            <a:pPr>
              <a:defRPr/>
            </a:pPr>
            <a:fld id="{94C2C986-B3DD-4F37-9E3D-3E0CFDA27C4E}" type="slidenum">
              <a:rPr lang="en-US" altLang="en-US"/>
              <a:pPr>
                <a:defRPr/>
              </a:pPr>
              <a:t>‹#›</a:t>
            </a:fld>
            <a:endParaRPr lang="en-US" altLang="en-US"/>
          </a:p>
        </p:txBody>
      </p:sp>
    </p:spTree>
    <p:extLst>
      <p:ext uri="{BB962C8B-B14F-4D97-AF65-F5344CB8AC3E}">
        <p14:creationId xmlns:p14="http://schemas.microsoft.com/office/powerpoint/2010/main" val="1899699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A39DD34-769E-4D95-A9E6-307819951E95}"/>
              </a:ext>
            </a:extLst>
          </p:cNvPr>
          <p:cNvSpPr>
            <a:spLocks noGrp="1"/>
          </p:cNvSpPr>
          <p:nvPr>
            <p:ph type="dt" sz="half" idx="10"/>
          </p:nvPr>
        </p:nvSpPr>
        <p:spPr/>
        <p:txBody>
          <a:bodyPr/>
          <a:lstStyle>
            <a:lvl1pPr>
              <a:defRPr/>
            </a:lvl1pPr>
          </a:lstStyle>
          <a:p>
            <a:pPr>
              <a:defRPr/>
            </a:pPr>
            <a:fld id="{381F78E4-C653-4B1E-8AFB-E4B1BE969D89}" type="datetimeFigureOut">
              <a:rPr lang="en-US"/>
              <a:pPr>
                <a:defRPr/>
              </a:pPr>
              <a:t>1/19/2024</a:t>
            </a:fld>
            <a:endParaRPr lang="en-US"/>
          </a:p>
        </p:txBody>
      </p:sp>
      <p:sp>
        <p:nvSpPr>
          <p:cNvPr id="3" name="Footer Placeholder 4">
            <a:extLst>
              <a:ext uri="{FF2B5EF4-FFF2-40B4-BE49-F238E27FC236}">
                <a16:creationId xmlns:a16="http://schemas.microsoft.com/office/drawing/2014/main" id="{593B0BF8-B819-4870-BD18-739E08B607C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B70D54E-E346-4092-9C82-F8436600FCA6}"/>
              </a:ext>
            </a:extLst>
          </p:cNvPr>
          <p:cNvSpPr>
            <a:spLocks noGrp="1"/>
          </p:cNvSpPr>
          <p:nvPr>
            <p:ph type="sldNum" sz="quarter" idx="12"/>
          </p:nvPr>
        </p:nvSpPr>
        <p:spPr/>
        <p:txBody>
          <a:bodyPr/>
          <a:lstStyle>
            <a:lvl1pPr>
              <a:defRPr/>
            </a:lvl1pPr>
          </a:lstStyle>
          <a:p>
            <a:pPr>
              <a:defRPr/>
            </a:pPr>
            <a:fld id="{1FF9D09B-9875-4A2E-A630-2D3446090377}" type="slidenum">
              <a:rPr lang="en-US" altLang="en-US"/>
              <a:pPr>
                <a:defRPr/>
              </a:pPr>
              <a:t>‹#›</a:t>
            </a:fld>
            <a:endParaRPr lang="en-US" altLang="en-US"/>
          </a:p>
        </p:txBody>
      </p:sp>
    </p:spTree>
    <p:extLst>
      <p:ext uri="{BB962C8B-B14F-4D97-AF65-F5344CB8AC3E}">
        <p14:creationId xmlns:p14="http://schemas.microsoft.com/office/powerpoint/2010/main" val="2333442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AD46A16-F15C-4816-B607-630F3F53DE75}"/>
              </a:ext>
            </a:extLst>
          </p:cNvPr>
          <p:cNvSpPr>
            <a:spLocks noGrp="1"/>
          </p:cNvSpPr>
          <p:nvPr>
            <p:ph type="dt" sz="half" idx="10"/>
          </p:nvPr>
        </p:nvSpPr>
        <p:spPr/>
        <p:txBody>
          <a:bodyPr/>
          <a:lstStyle>
            <a:lvl1pPr>
              <a:defRPr/>
            </a:lvl1pPr>
          </a:lstStyle>
          <a:p>
            <a:pPr>
              <a:defRPr/>
            </a:pPr>
            <a:fld id="{205E2FC4-B8CF-4A69-B08C-7D275ECE737E}" type="datetimeFigureOut">
              <a:rPr lang="en-US"/>
              <a:pPr>
                <a:defRPr/>
              </a:pPr>
              <a:t>1/19/2024</a:t>
            </a:fld>
            <a:endParaRPr lang="en-US"/>
          </a:p>
        </p:txBody>
      </p:sp>
      <p:sp>
        <p:nvSpPr>
          <p:cNvPr id="6" name="Footer Placeholder 4">
            <a:extLst>
              <a:ext uri="{FF2B5EF4-FFF2-40B4-BE49-F238E27FC236}">
                <a16:creationId xmlns:a16="http://schemas.microsoft.com/office/drawing/2014/main" id="{D9A5C2D4-617F-4D18-8FE7-E9BC6FC90EB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AFBB0F7-D78E-48FD-ACB5-18C7C3FF69CD}"/>
              </a:ext>
            </a:extLst>
          </p:cNvPr>
          <p:cNvSpPr>
            <a:spLocks noGrp="1"/>
          </p:cNvSpPr>
          <p:nvPr>
            <p:ph type="sldNum" sz="quarter" idx="12"/>
          </p:nvPr>
        </p:nvSpPr>
        <p:spPr/>
        <p:txBody>
          <a:bodyPr/>
          <a:lstStyle>
            <a:lvl1pPr>
              <a:defRPr/>
            </a:lvl1pPr>
          </a:lstStyle>
          <a:p>
            <a:pPr>
              <a:defRPr/>
            </a:pPr>
            <a:fld id="{5FC28049-5D08-43E7-9417-B9173E8A96D6}" type="slidenum">
              <a:rPr lang="en-US" altLang="en-US"/>
              <a:pPr>
                <a:defRPr/>
              </a:pPr>
              <a:t>‹#›</a:t>
            </a:fld>
            <a:endParaRPr lang="en-US" altLang="en-US"/>
          </a:p>
        </p:txBody>
      </p:sp>
    </p:spTree>
    <p:extLst>
      <p:ext uri="{BB962C8B-B14F-4D97-AF65-F5344CB8AC3E}">
        <p14:creationId xmlns:p14="http://schemas.microsoft.com/office/powerpoint/2010/main" val="38218913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B1EBE32-4E5A-494D-8685-0CE30C865706}"/>
              </a:ext>
            </a:extLst>
          </p:cNvPr>
          <p:cNvSpPr>
            <a:spLocks noGrp="1"/>
          </p:cNvSpPr>
          <p:nvPr>
            <p:ph type="dt" sz="half" idx="10"/>
          </p:nvPr>
        </p:nvSpPr>
        <p:spPr/>
        <p:txBody>
          <a:bodyPr/>
          <a:lstStyle>
            <a:lvl1pPr>
              <a:defRPr/>
            </a:lvl1pPr>
          </a:lstStyle>
          <a:p>
            <a:pPr>
              <a:defRPr/>
            </a:pPr>
            <a:fld id="{A0D4C880-3077-441D-AC72-58ADCD6EFDCD}" type="datetimeFigureOut">
              <a:rPr lang="en-US"/>
              <a:pPr>
                <a:defRPr/>
              </a:pPr>
              <a:t>1/19/2024</a:t>
            </a:fld>
            <a:endParaRPr lang="en-US"/>
          </a:p>
        </p:txBody>
      </p:sp>
      <p:sp>
        <p:nvSpPr>
          <p:cNvPr id="6" name="Footer Placeholder 4">
            <a:extLst>
              <a:ext uri="{FF2B5EF4-FFF2-40B4-BE49-F238E27FC236}">
                <a16:creationId xmlns:a16="http://schemas.microsoft.com/office/drawing/2014/main" id="{9BC4DFC2-5321-4292-8046-0373D40FD8F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D732B11-6436-4DCB-8685-9B19AF3D302A}"/>
              </a:ext>
            </a:extLst>
          </p:cNvPr>
          <p:cNvSpPr>
            <a:spLocks noGrp="1"/>
          </p:cNvSpPr>
          <p:nvPr>
            <p:ph type="sldNum" sz="quarter" idx="12"/>
          </p:nvPr>
        </p:nvSpPr>
        <p:spPr/>
        <p:txBody>
          <a:bodyPr/>
          <a:lstStyle>
            <a:lvl1pPr>
              <a:defRPr/>
            </a:lvl1pPr>
          </a:lstStyle>
          <a:p>
            <a:pPr>
              <a:defRPr/>
            </a:pPr>
            <a:fld id="{1BD5411C-5F08-441A-9C0D-F868A501CFCC}" type="slidenum">
              <a:rPr lang="en-US" altLang="en-US"/>
              <a:pPr>
                <a:defRPr/>
              </a:pPr>
              <a:t>‹#›</a:t>
            </a:fld>
            <a:endParaRPr lang="en-US" altLang="en-US"/>
          </a:p>
        </p:txBody>
      </p:sp>
    </p:spTree>
    <p:extLst>
      <p:ext uri="{BB962C8B-B14F-4D97-AF65-F5344CB8AC3E}">
        <p14:creationId xmlns:p14="http://schemas.microsoft.com/office/powerpoint/2010/main" val="244391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bulleted list">
    <p:spTree>
      <p:nvGrpSpPr>
        <p:cNvPr id="1" name=""/>
        <p:cNvGrpSpPr/>
        <p:nvPr/>
      </p:nvGrpSpPr>
      <p:grpSpPr>
        <a:xfrm>
          <a:off x="0" y="0"/>
          <a:ext cx="0" cy="0"/>
          <a:chOff x="0" y="0"/>
          <a:chExt cx="0" cy="0"/>
        </a:xfrm>
      </p:grpSpPr>
      <p:sp>
        <p:nvSpPr>
          <p:cNvPr id="3" name="Rectangle 6"/>
          <p:cNvSpPr>
            <a:spLocks noGrp="1" noChangeArrowheads="1"/>
          </p:cNvSpPr>
          <p:nvPr>
            <p:ph idx="11"/>
          </p:nvPr>
        </p:nvSpPr>
        <p:spPr bwMode="auto">
          <a:xfrm>
            <a:off x="522000" y="1512000"/>
            <a:ext cx="8136000" cy="48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marL="174625" indent="-174625">
              <a:buFont typeface="Arial" pitchFamily="34" charset="0"/>
              <a:buChar char="•"/>
              <a:defRPr sz="1800">
                <a:solidFill>
                  <a:schemeClr val="tx2"/>
                </a:solidFill>
              </a:defRPr>
            </a:lvl1pPr>
            <a:lvl2pPr marL="363538" indent="-174625">
              <a:buFont typeface="Arial" pitchFamily="34" charset="0"/>
              <a:buChar char="•"/>
              <a:defRPr sz="1800">
                <a:solidFill>
                  <a:schemeClr val="tx2"/>
                </a:solidFill>
              </a:defRPr>
            </a:lvl2pPr>
            <a:lvl3pPr marL="538163" indent="-174625">
              <a:buFont typeface="Arial" pitchFamily="34" charset="0"/>
              <a:buChar char="•"/>
              <a:defRPr sz="1800" baseline="0">
                <a:solidFill>
                  <a:schemeClr val="tx2"/>
                </a:solidFill>
              </a:defRPr>
            </a:lvl3pPr>
            <a:lvl4pPr marL="712788" indent="-174625">
              <a:buFont typeface="Arial" pitchFamily="34" charset="0"/>
              <a:buChar char="•"/>
              <a:defRPr sz="1800" baseline="0">
                <a:solidFill>
                  <a:schemeClr val="tx2"/>
                </a:solidFill>
              </a:defRPr>
            </a:lvl4pPr>
            <a:lvl5pPr marL="901700" indent="-174625">
              <a:buFont typeface="Arial" pitchFamily="34" charset="0"/>
              <a:buChar char="•"/>
              <a:defRPr sz="1800"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97989465"/>
      </p:ext>
    </p:extLst>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37E9-8702-4F0B-93E1-155F94776D93}"/>
              </a:ext>
            </a:extLst>
          </p:cNvPr>
          <p:cNvSpPr>
            <a:spLocks noGrp="1"/>
          </p:cNvSpPr>
          <p:nvPr>
            <p:ph type="dt" sz="half" idx="10"/>
          </p:nvPr>
        </p:nvSpPr>
        <p:spPr/>
        <p:txBody>
          <a:bodyPr/>
          <a:lstStyle>
            <a:lvl1pPr>
              <a:defRPr/>
            </a:lvl1pPr>
          </a:lstStyle>
          <a:p>
            <a:pPr>
              <a:defRPr/>
            </a:pPr>
            <a:fld id="{160E7515-29B6-41F6-B12D-BA78CAA174C7}" type="datetimeFigureOut">
              <a:rPr lang="en-US"/>
              <a:pPr>
                <a:defRPr/>
              </a:pPr>
              <a:t>1/19/2024</a:t>
            </a:fld>
            <a:endParaRPr lang="en-US"/>
          </a:p>
        </p:txBody>
      </p:sp>
      <p:sp>
        <p:nvSpPr>
          <p:cNvPr id="5" name="Footer Placeholder 4">
            <a:extLst>
              <a:ext uri="{FF2B5EF4-FFF2-40B4-BE49-F238E27FC236}">
                <a16:creationId xmlns:a16="http://schemas.microsoft.com/office/drawing/2014/main" id="{D91C3B44-E52C-4101-AA5A-0FF0FA84738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BF2F041-6701-4DD9-B220-909400D93B5A}"/>
              </a:ext>
            </a:extLst>
          </p:cNvPr>
          <p:cNvSpPr>
            <a:spLocks noGrp="1"/>
          </p:cNvSpPr>
          <p:nvPr>
            <p:ph type="sldNum" sz="quarter" idx="12"/>
          </p:nvPr>
        </p:nvSpPr>
        <p:spPr/>
        <p:txBody>
          <a:bodyPr/>
          <a:lstStyle>
            <a:lvl1pPr>
              <a:defRPr/>
            </a:lvl1pPr>
          </a:lstStyle>
          <a:p>
            <a:pPr>
              <a:defRPr/>
            </a:pPr>
            <a:fld id="{8DFB872D-4AD2-4CE7-B7B1-CCDF08B63BE7}" type="slidenum">
              <a:rPr lang="en-US" altLang="en-US"/>
              <a:pPr>
                <a:defRPr/>
              </a:pPr>
              <a:t>‹#›</a:t>
            </a:fld>
            <a:endParaRPr lang="en-US" altLang="en-US"/>
          </a:p>
        </p:txBody>
      </p:sp>
    </p:spTree>
    <p:extLst>
      <p:ext uri="{BB962C8B-B14F-4D97-AF65-F5344CB8AC3E}">
        <p14:creationId xmlns:p14="http://schemas.microsoft.com/office/powerpoint/2010/main" val="4166725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ED5B7D-7B65-477D-B408-BBA2505ED44E}"/>
              </a:ext>
            </a:extLst>
          </p:cNvPr>
          <p:cNvSpPr>
            <a:spLocks noGrp="1"/>
          </p:cNvSpPr>
          <p:nvPr>
            <p:ph type="dt" sz="half" idx="10"/>
          </p:nvPr>
        </p:nvSpPr>
        <p:spPr/>
        <p:txBody>
          <a:bodyPr/>
          <a:lstStyle>
            <a:lvl1pPr>
              <a:defRPr/>
            </a:lvl1pPr>
          </a:lstStyle>
          <a:p>
            <a:pPr>
              <a:defRPr/>
            </a:pPr>
            <a:fld id="{B0734779-D91A-4221-B4A1-F68DE716F156}" type="datetimeFigureOut">
              <a:rPr lang="en-US"/>
              <a:pPr>
                <a:defRPr/>
              </a:pPr>
              <a:t>1/19/2024</a:t>
            </a:fld>
            <a:endParaRPr lang="en-US"/>
          </a:p>
        </p:txBody>
      </p:sp>
      <p:sp>
        <p:nvSpPr>
          <p:cNvPr id="5" name="Footer Placeholder 4">
            <a:extLst>
              <a:ext uri="{FF2B5EF4-FFF2-40B4-BE49-F238E27FC236}">
                <a16:creationId xmlns:a16="http://schemas.microsoft.com/office/drawing/2014/main" id="{8E825591-D33E-4572-8A5F-BCFEEDB3C54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5A13C68-0A37-487D-9E0F-22B45F5E2C24}"/>
              </a:ext>
            </a:extLst>
          </p:cNvPr>
          <p:cNvSpPr>
            <a:spLocks noGrp="1"/>
          </p:cNvSpPr>
          <p:nvPr>
            <p:ph type="sldNum" sz="quarter" idx="12"/>
          </p:nvPr>
        </p:nvSpPr>
        <p:spPr/>
        <p:txBody>
          <a:bodyPr/>
          <a:lstStyle>
            <a:lvl1pPr>
              <a:defRPr/>
            </a:lvl1pPr>
          </a:lstStyle>
          <a:p>
            <a:pPr>
              <a:defRPr/>
            </a:pPr>
            <a:fld id="{1F6A562B-D5C5-4364-B5CC-7C89FB2BD9DC}" type="slidenum">
              <a:rPr lang="en-US" altLang="en-US"/>
              <a:pPr>
                <a:defRPr/>
              </a:pPr>
              <a:t>‹#›</a:t>
            </a:fld>
            <a:endParaRPr lang="en-US" altLang="en-US"/>
          </a:p>
        </p:txBody>
      </p:sp>
    </p:spTree>
    <p:extLst>
      <p:ext uri="{BB962C8B-B14F-4D97-AF65-F5344CB8AC3E}">
        <p14:creationId xmlns:p14="http://schemas.microsoft.com/office/powerpoint/2010/main" val="9603044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0_title slide default">
    <p:spTree>
      <p:nvGrpSpPr>
        <p:cNvPr id="1" name=""/>
        <p:cNvGrpSpPr/>
        <p:nvPr/>
      </p:nvGrpSpPr>
      <p:grpSpPr>
        <a:xfrm>
          <a:off x="0" y="0"/>
          <a:ext cx="0" cy="0"/>
          <a:chOff x="0" y="0"/>
          <a:chExt cx="0" cy="0"/>
        </a:xfrm>
      </p:grpSpPr>
      <p:sp>
        <p:nvSpPr>
          <p:cNvPr id="4" name="Rechteck 9">
            <a:extLst>
              <a:ext uri="{FF2B5EF4-FFF2-40B4-BE49-F238E27FC236}">
                <a16:creationId xmlns:a16="http://schemas.microsoft.com/office/drawing/2014/main" id="{6B29CE85-7B74-426B-B09D-DFAADD5F0314}"/>
              </a:ext>
            </a:extLst>
          </p:cNvPr>
          <p:cNvSpPr/>
          <p:nvPr/>
        </p:nvSpPr>
        <p:spPr bwMode="auto">
          <a:xfrm>
            <a:off x="0" y="0"/>
            <a:ext cx="9180513" cy="6911975"/>
          </a:xfrm>
          <a:prstGeom prst="rect">
            <a:avLst/>
          </a:prstGeom>
          <a:gradFill flip="none" rotWithShape="1">
            <a:gsLst>
              <a:gs pos="100000">
                <a:schemeClr val="accent1"/>
              </a:gs>
              <a:gs pos="0">
                <a:schemeClr val="tx1"/>
              </a:gs>
            </a:gsLst>
            <a:lin ang="18900000" scaled="0"/>
            <a:tileRect/>
          </a:gradFill>
          <a:ln w="9525" cap="flat" cmpd="sng" algn="ctr">
            <a:noFill/>
            <a:prstDash val="solid"/>
            <a:round/>
            <a:headEnd type="none" w="med" len="med"/>
            <a:tailEnd type="none" w="med" len="med"/>
          </a:ln>
          <a:effectLst/>
        </p:spPr>
        <p:txBody>
          <a:bodyPr wrap="none"/>
          <a:lstStyle>
            <a:lvl1pPr>
              <a:defRPr sz="1600">
                <a:solidFill>
                  <a:schemeClr val="tx2"/>
                </a:solidFill>
                <a:latin typeface="Arial" charset="0"/>
                <a:ea typeface="Geneva" charset="0"/>
                <a:cs typeface="Geneva" charset="0"/>
              </a:defRPr>
            </a:lvl1pPr>
            <a:lvl2pPr marL="37931725" indent="-37474525">
              <a:defRPr sz="1600">
                <a:solidFill>
                  <a:schemeClr val="tx2"/>
                </a:solidFill>
                <a:latin typeface="Arial" charset="0"/>
                <a:ea typeface="Geneva" charset="0"/>
              </a:defRPr>
            </a:lvl2pPr>
            <a:lvl3pPr>
              <a:defRPr sz="1600">
                <a:solidFill>
                  <a:schemeClr val="tx2"/>
                </a:solidFill>
                <a:latin typeface="Arial" charset="0"/>
                <a:ea typeface="Geneva" charset="0"/>
              </a:defRPr>
            </a:lvl3pPr>
            <a:lvl4pPr>
              <a:defRPr sz="1600">
                <a:solidFill>
                  <a:schemeClr val="tx2"/>
                </a:solidFill>
                <a:latin typeface="Arial" charset="0"/>
                <a:ea typeface="Geneva" charset="0"/>
              </a:defRPr>
            </a:lvl4pPr>
            <a:lvl5pPr>
              <a:defRPr sz="1600">
                <a:solidFill>
                  <a:schemeClr val="tx2"/>
                </a:solidFill>
                <a:latin typeface="Arial" charset="0"/>
                <a:ea typeface="Geneva" charset="0"/>
              </a:defRPr>
            </a:lvl5pPr>
            <a:lvl6pPr marL="457200" eaLnBrk="0" fontAlgn="base" hangingPunct="0">
              <a:spcBef>
                <a:spcPct val="50000"/>
              </a:spcBef>
              <a:spcAft>
                <a:spcPct val="0"/>
              </a:spcAft>
              <a:defRPr sz="1600">
                <a:solidFill>
                  <a:schemeClr val="tx2"/>
                </a:solidFill>
                <a:latin typeface="Arial" charset="0"/>
                <a:ea typeface="Geneva" charset="0"/>
              </a:defRPr>
            </a:lvl6pPr>
            <a:lvl7pPr marL="914400" eaLnBrk="0" fontAlgn="base" hangingPunct="0">
              <a:spcBef>
                <a:spcPct val="50000"/>
              </a:spcBef>
              <a:spcAft>
                <a:spcPct val="0"/>
              </a:spcAft>
              <a:defRPr sz="1600">
                <a:solidFill>
                  <a:schemeClr val="tx2"/>
                </a:solidFill>
                <a:latin typeface="Arial" charset="0"/>
                <a:ea typeface="Geneva" charset="0"/>
              </a:defRPr>
            </a:lvl7pPr>
            <a:lvl8pPr marL="1371600" eaLnBrk="0" fontAlgn="base" hangingPunct="0">
              <a:spcBef>
                <a:spcPct val="50000"/>
              </a:spcBef>
              <a:spcAft>
                <a:spcPct val="0"/>
              </a:spcAft>
              <a:defRPr sz="1600">
                <a:solidFill>
                  <a:schemeClr val="tx2"/>
                </a:solidFill>
                <a:latin typeface="Arial" charset="0"/>
                <a:ea typeface="Geneva" charset="0"/>
              </a:defRPr>
            </a:lvl8pPr>
            <a:lvl9pPr marL="1828800" eaLnBrk="0" fontAlgn="base" hangingPunct="0">
              <a:spcBef>
                <a:spcPct val="50000"/>
              </a:spcBef>
              <a:spcAft>
                <a:spcPct val="0"/>
              </a:spcAft>
              <a:defRPr sz="1600">
                <a:solidFill>
                  <a:schemeClr val="tx2"/>
                </a:solidFill>
                <a:latin typeface="Arial" charset="0"/>
                <a:ea typeface="Geneva" charset="0"/>
              </a:defRPr>
            </a:lvl9pPr>
          </a:lstStyle>
          <a:p>
            <a:pPr>
              <a:defRPr/>
            </a:pPr>
            <a:endParaRPr lang="de-DE" dirty="0">
              <a:solidFill>
                <a:srgbClr val="5F5F5F"/>
              </a:solidFill>
              <a:latin typeface="Calibri"/>
            </a:endParaRPr>
          </a:p>
        </p:txBody>
      </p:sp>
      <p:pic>
        <p:nvPicPr>
          <p:cNvPr id="5" name="Bild 10" descr="n_PPT CoverPict_Springer_6.8..png">
            <a:extLst>
              <a:ext uri="{FF2B5EF4-FFF2-40B4-BE49-F238E27FC236}">
                <a16:creationId xmlns:a16="http://schemas.microsoft.com/office/drawing/2014/main" id="{E16770B5-9D2A-4008-B050-3C6FDD13432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4875" y="993775"/>
            <a:ext cx="4027488"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 11" descr="verlauf.png">
            <a:extLst>
              <a:ext uri="{FF2B5EF4-FFF2-40B4-BE49-F238E27FC236}">
                <a16:creationId xmlns:a16="http://schemas.microsoft.com/office/drawing/2014/main" id="{B499EA01-9321-4087-8C08-55957AA200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889250"/>
            <a:ext cx="5410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 8" descr="Springer_pms.png">
            <a:extLst>
              <a:ext uri="{FF2B5EF4-FFF2-40B4-BE49-F238E27FC236}">
                <a16:creationId xmlns:a16="http://schemas.microsoft.com/office/drawing/2014/main" id="{96D71B84-F399-425A-8170-02282744781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43363" y="3130550"/>
            <a:ext cx="19970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5"/>
          <p:cNvSpPr>
            <a:spLocks noGrp="1" noChangeArrowheads="1"/>
          </p:cNvSpPr>
          <p:nvPr>
            <p:ph type="subTitle" idx="1"/>
          </p:nvPr>
        </p:nvSpPr>
        <p:spPr>
          <a:xfrm>
            <a:off x="3779667" y="5537200"/>
            <a:ext cx="4896021" cy="765373"/>
          </a:xfrm>
          <a:ln>
            <a:noFill/>
          </a:ln>
        </p:spPr>
        <p:txBody>
          <a:bodyPr/>
          <a:lstStyle>
            <a:lvl1pPr marL="0" indent="0">
              <a:buFont typeface="Times" charset="0"/>
              <a:buNone/>
              <a:defRPr>
                <a:solidFill>
                  <a:schemeClr val="bg2">
                    <a:lumMod val="90000"/>
                  </a:schemeClr>
                </a:solidFill>
                <a:latin typeface="Calibri"/>
                <a:cs typeface="Calibri"/>
              </a:defRPr>
            </a:lvl1pPr>
          </a:lstStyle>
          <a:p>
            <a:r>
              <a:rPr lang="en-US"/>
              <a:t>Click to edit Master subtitle style</a:t>
            </a:r>
            <a:endParaRPr lang="de-DE" dirty="0"/>
          </a:p>
        </p:txBody>
      </p:sp>
      <p:sp>
        <p:nvSpPr>
          <p:cNvPr id="20" name="Rectangle 4"/>
          <p:cNvSpPr>
            <a:spLocks noGrp="1" noChangeArrowheads="1"/>
          </p:cNvSpPr>
          <p:nvPr>
            <p:ph type="ctrTitle"/>
          </p:nvPr>
        </p:nvSpPr>
        <p:spPr>
          <a:xfrm>
            <a:off x="3772652" y="4165600"/>
            <a:ext cx="4903036" cy="1209040"/>
          </a:xfrm>
        </p:spPr>
        <p:txBody>
          <a:bodyPr/>
          <a:lstStyle>
            <a:lvl1pPr>
              <a:defRPr sz="3400" b="0" i="0" spc="30">
                <a:solidFill>
                  <a:schemeClr val="bg1"/>
                </a:solidFill>
                <a:latin typeface="+mj-lt"/>
                <a:cs typeface="Cambria"/>
              </a:defRPr>
            </a:lvl1pPr>
          </a:lstStyle>
          <a:p>
            <a:r>
              <a:rPr lang="en-US"/>
              <a:t>Click to edit Master title style</a:t>
            </a:r>
            <a:endParaRPr lang="de-DE" dirty="0"/>
          </a:p>
        </p:txBody>
      </p:sp>
    </p:spTree>
    <p:extLst>
      <p:ext uri="{BB962C8B-B14F-4D97-AF65-F5344CB8AC3E}">
        <p14:creationId xmlns:p14="http://schemas.microsoft.com/office/powerpoint/2010/main" val="2780791790"/>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default text">
    <p:spTree>
      <p:nvGrpSpPr>
        <p:cNvPr id="1" name=""/>
        <p:cNvGrpSpPr/>
        <p:nvPr/>
      </p:nvGrpSpPr>
      <p:grpSpPr>
        <a:xfrm>
          <a:off x="0" y="0"/>
          <a:ext cx="0" cy="0"/>
          <a:chOff x="0" y="0"/>
          <a:chExt cx="0" cy="0"/>
        </a:xfrm>
      </p:grpSpPr>
      <p:sp>
        <p:nvSpPr>
          <p:cNvPr id="9" name="Rectangle 6"/>
          <p:cNvSpPr>
            <a:spLocks noGrp="1" noChangeArrowheads="1"/>
          </p:cNvSpPr>
          <p:nvPr>
            <p:ph idx="11"/>
          </p:nvPr>
        </p:nvSpPr>
        <p:spPr bwMode="auto">
          <a:xfrm>
            <a:off x="522000" y="1519237"/>
            <a:ext cx="8136000"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marL="0" marR="0" indent="0" algn="l" defTabSz="914400" rtl="0" eaLnBrk="1" fontAlgn="base" latinLnBrk="0" hangingPunct="1">
              <a:lnSpc>
                <a:spcPts val="2200"/>
              </a:lnSpc>
              <a:spcBef>
                <a:spcPts val="900"/>
              </a:spcBef>
              <a:spcAft>
                <a:spcPct val="0"/>
              </a:spcAft>
              <a:buClr>
                <a:srgbClr val="005BB9"/>
              </a:buClr>
              <a:buSzPct val="100000"/>
              <a:buFont typeface="Arial" charset="0"/>
              <a:buNone/>
              <a:tabLst/>
              <a:defRPr sz="1800">
                <a:solidFill>
                  <a:schemeClr val="tx2"/>
                </a:solidFill>
              </a:defRPr>
            </a:lvl1pPr>
            <a:lvl2pPr>
              <a:defRPr sz="1800"/>
            </a:lvl2pPr>
            <a:lvl3pPr>
              <a:defRPr sz="1800"/>
            </a:lvl3pPr>
            <a:lvl4pPr>
              <a:defRPr sz="1800"/>
            </a:lvl4pPr>
            <a:lvl5pPr>
              <a:defRPr sz="1800"/>
            </a:lvl5pPr>
          </a:lstStyle>
          <a:p>
            <a:pPr lvl="0"/>
            <a:r>
              <a:rPr lang="en-US"/>
              <a:t>Click to edit Master text styles</a:t>
            </a:r>
          </a:p>
          <a:p>
            <a:pPr lvl="1"/>
            <a:r>
              <a:rPr lang="en-US"/>
              <a:t>Second level</a:t>
            </a:r>
          </a:p>
        </p:txBody>
      </p:sp>
      <p:sp>
        <p:nvSpPr>
          <p:cNvPr id="4" name="Titel 3"/>
          <p:cNvSpPr>
            <a:spLocks noGrp="1"/>
          </p:cNvSpPr>
          <p:nvPr>
            <p:ph type="title"/>
          </p:nvPr>
        </p:nvSpPr>
        <p:spPr/>
        <p:txBody>
          <a:bodyPr/>
          <a:lstStyle>
            <a:lvl1pPr>
              <a:defRPr/>
            </a:lvl1pPr>
          </a:lstStyle>
          <a:p>
            <a:r>
              <a:rPr lang="en-US"/>
              <a:t>Click to edit Master title style</a:t>
            </a:r>
            <a:endParaRPr lang="de-DE" dirty="0"/>
          </a:p>
        </p:txBody>
      </p:sp>
    </p:spTree>
    <p:extLst>
      <p:ext uri="{BB962C8B-B14F-4D97-AF65-F5344CB8AC3E}">
        <p14:creationId xmlns:p14="http://schemas.microsoft.com/office/powerpoint/2010/main" val="1245136343"/>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bulleted list">
    <p:spTree>
      <p:nvGrpSpPr>
        <p:cNvPr id="1" name=""/>
        <p:cNvGrpSpPr/>
        <p:nvPr/>
      </p:nvGrpSpPr>
      <p:grpSpPr>
        <a:xfrm>
          <a:off x="0" y="0"/>
          <a:ext cx="0" cy="0"/>
          <a:chOff x="0" y="0"/>
          <a:chExt cx="0" cy="0"/>
        </a:xfrm>
      </p:grpSpPr>
      <p:sp>
        <p:nvSpPr>
          <p:cNvPr id="3" name="Rectangle 6"/>
          <p:cNvSpPr>
            <a:spLocks noGrp="1" noChangeArrowheads="1"/>
          </p:cNvSpPr>
          <p:nvPr>
            <p:ph idx="11"/>
          </p:nvPr>
        </p:nvSpPr>
        <p:spPr bwMode="auto">
          <a:xfrm>
            <a:off x="522000" y="1512000"/>
            <a:ext cx="8136000" cy="48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marL="174625" indent="-174625">
              <a:buFont typeface="Arial" pitchFamily="34" charset="0"/>
              <a:buChar char="•"/>
              <a:defRPr sz="1800">
                <a:solidFill>
                  <a:schemeClr val="tx2"/>
                </a:solidFill>
              </a:defRPr>
            </a:lvl1pPr>
            <a:lvl2pPr marL="363538" indent="-174625">
              <a:buFont typeface="Arial" pitchFamily="34" charset="0"/>
              <a:buChar char="•"/>
              <a:defRPr sz="1800">
                <a:solidFill>
                  <a:schemeClr val="tx2"/>
                </a:solidFill>
              </a:defRPr>
            </a:lvl2pPr>
            <a:lvl3pPr marL="538163" indent="-174625">
              <a:buFont typeface="Arial" pitchFamily="34" charset="0"/>
              <a:buChar char="•"/>
              <a:defRPr sz="1800" baseline="0">
                <a:solidFill>
                  <a:schemeClr val="tx2"/>
                </a:solidFill>
              </a:defRPr>
            </a:lvl3pPr>
            <a:lvl4pPr marL="712788" indent="-174625">
              <a:buFont typeface="Arial" pitchFamily="34" charset="0"/>
              <a:buChar char="•"/>
              <a:defRPr sz="1800" baseline="0">
                <a:solidFill>
                  <a:schemeClr val="tx2"/>
                </a:solidFill>
              </a:defRPr>
            </a:lvl4pPr>
            <a:lvl5pPr marL="901700" indent="-174625">
              <a:buFont typeface="Arial" pitchFamily="34" charset="0"/>
              <a:buChar char="•"/>
              <a:defRPr sz="1800"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8693523"/>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_two columns">
    <p:spTree>
      <p:nvGrpSpPr>
        <p:cNvPr id="1" name=""/>
        <p:cNvGrpSpPr/>
        <p:nvPr/>
      </p:nvGrpSpPr>
      <p:grpSpPr>
        <a:xfrm>
          <a:off x="0" y="0"/>
          <a:ext cx="0" cy="0"/>
          <a:chOff x="0" y="0"/>
          <a:chExt cx="0" cy="0"/>
        </a:xfrm>
      </p:grpSpPr>
      <p:sp>
        <p:nvSpPr>
          <p:cNvPr id="3" name="Content Placeholder 6"/>
          <p:cNvSpPr>
            <a:spLocks noGrp="1" noChangeArrowheads="1"/>
          </p:cNvSpPr>
          <p:nvPr>
            <p:ph idx="11"/>
          </p:nvPr>
        </p:nvSpPr>
        <p:spPr bwMode="auto">
          <a:xfrm>
            <a:off x="522000" y="1512000"/>
            <a:ext cx="3960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4" name="Rectangle 6"/>
          <p:cNvSpPr>
            <a:spLocks noGrp="1" noChangeArrowheads="1"/>
          </p:cNvSpPr>
          <p:nvPr>
            <p:ph idx="12"/>
          </p:nvPr>
        </p:nvSpPr>
        <p:spPr bwMode="auto">
          <a:xfrm>
            <a:off x="4680000" y="1512000"/>
            <a:ext cx="3960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1799322062"/>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4_compariso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Textplatzhalter 2"/>
          <p:cNvSpPr>
            <a:spLocks noGrp="1"/>
          </p:cNvSpPr>
          <p:nvPr>
            <p:ph type="body" idx="1"/>
          </p:nvPr>
        </p:nvSpPr>
        <p:spPr>
          <a:xfrm>
            <a:off x="522000" y="1512000"/>
            <a:ext cx="3960000" cy="287258"/>
          </a:xfrm>
        </p:spPr>
        <p:txBody>
          <a:bodyPr/>
          <a:lstStyle>
            <a:lvl1pPr marL="0" indent="0">
              <a:buNone/>
              <a:defRPr sz="1600" b="1">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p:cNvSpPr>
            <a:spLocks noGrp="1"/>
          </p:cNvSpPr>
          <p:nvPr>
            <p:ph sz="half" idx="2"/>
          </p:nvPr>
        </p:nvSpPr>
        <p:spPr>
          <a:xfrm>
            <a:off x="522000" y="1944000"/>
            <a:ext cx="3960000" cy="2160000"/>
          </a:xfrm>
        </p:spPr>
        <p:txBody>
          <a:bodyPr/>
          <a:lstStyle>
            <a:lvl1pPr marL="177800" indent="-177800">
              <a:lnSpc>
                <a:spcPct val="100000"/>
              </a:lnSpc>
              <a:buClr>
                <a:schemeClr val="tx2">
                  <a:lumMod val="75000"/>
                  <a:lumOff val="25000"/>
                </a:schemeClr>
              </a:buClr>
              <a:buFont typeface="Arial"/>
              <a:buChar char="•"/>
              <a:defRPr sz="1600">
                <a:solidFill>
                  <a:schemeClr val="tx2"/>
                </a:solidFill>
              </a:defRPr>
            </a:lvl1pPr>
            <a:lvl2pPr marL="371475" indent="-179388">
              <a:lnSpc>
                <a:spcPct val="100000"/>
              </a:lnSpc>
              <a:buClr>
                <a:schemeClr val="tx2">
                  <a:lumMod val="75000"/>
                  <a:lumOff val="25000"/>
                </a:schemeClr>
              </a:buClr>
              <a:buFont typeface="Arial" pitchFamily="34" charset="0"/>
              <a:buChar char="•"/>
              <a:defRPr sz="1600">
                <a:solidFill>
                  <a:schemeClr val="tx2"/>
                </a:solidFill>
              </a:defRPr>
            </a:lvl2pPr>
            <a:lvl3pPr marL="563563" indent="-190500">
              <a:lnSpc>
                <a:spcPct val="100000"/>
              </a:lnSpc>
              <a:buClr>
                <a:schemeClr val="tx2">
                  <a:lumMod val="75000"/>
                  <a:lumOff val="25000"/>
                </a:schemeClr>
              </a:buClr>
              <a:buFont typeface="Arial"/>
              <a:buChar char="•"/>
              <a:defRPr sz="1600">
                <a:solidFill>
                  <a:schemeClr val="tx2"/>
                </a:solidFill>
              </a:defRPr>
            </a:lvl3pPr>
            <a:lvl4pPr marL="760413" indent="-195263">
              <a:lnSpc>
                <a:spcPct val="100000"/>
              </a:lnSpc>
              <a:buClr>
                <a:schemeClr val="tx2">
                  <a:lumMod val="75000"/>
                  <a:lumOff val="25000"/>
                </a:schemeClr>
              </a:buClr>
              <a:buFont typeface="Arial" pitchFamily="34" charset="0"/>
              <a:buChar char="•"/>
              <a:defRPr sz="1600">
                <a:solidFill>
                  <a:schemeClr val="tx2"/>
                </a:solidFill>
              </a:defRPr>
            </a:lvl4pPr>
            <a:lvl5pPr marL="941388" indent="-174625">
              <a:lnSpc>
                <a:spcPct val="100000"/>
              </a:lnSpc>
              <a:buClr>
                <a:schemeClr val="tx2">
                  <a:lumMod val="75000"/>
                  <a:lumOff val="25000"/>
                </a:schemeClr>
              </a:buClr>
              <a:buFont typeface="Arial"/>
              <a:buChar cha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5" name="Textplatzhalter 4"/>
          <p:cNvSpPr>
            <a:spLocks noGrp="1"/>
          </p:cNvSpPr>
          <p:nvPr>
            <p:ph type="body" sz="quarter" idx="3"/>
          </p:nvPr>
        </p:nvSpPr>
        <p:spPr>
          <a:xfrm>
            <a:off x="4680000" y="1512000"/>
            <a:ext cx="3960000" cy="287258"/>
          </a:xfrm>
        </p:spPr>
        <p:txBody>
          <a:bodyPr/>
          <a:lstStyle>
            <a:lvl1pPr marL="0" indent="0">
              <a:buNone/>
              <a:defRPr sz="1600" b="1">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3"/>
          <p:cNvSpPr>
            <a:spLocks noGrp="1"/>
          </p:cNvSpPr>
          <p:nvPr>
            <p:ph sz="half" idx="10"/>
          </p:nvPr>
        </p:nvSpPr>
        <p:spPr>
          <a:xfrm>
            <a:off x="4680000" y="1944000"/>
            <a:ext cx="3960000" cy="2160000"/>
          </a:xfrm>
        </p:spPr>
        <p:txBody>
          <a:bodyPr/>
          <a:lstStyle>
            <a:lvl1pPr marL="177800" indent="-177800">
              <a:lnSpc>
                <a:spcPct val="100000"/>
              </a:lnSpc>
              <a:buClr>
                <a:schemeClr val="tx2">
                  <a:lumMod val="75000"/>
                  <a:lumOff val="25000"/>
                </a:schemeClr>
              </a:buClr>
              <a:buFont typeface="Arial"/>
              <a:buChar char="•"/>
              <a:defRPr sz="1600">
                <a:solidFill>
                  <a:schemeClr val="tx2"/>
                </a:solidFill>
              </a:defRPr>
            </a:lvl1pPr>
            <a:lvl2pPr marL="371475" indent="-179388">
              <a:lnSpc>
                <a:spcPct val="100000"/>
              </a:lnSpc>
              <a:buClr>
                <a:schemeClr val="tx2">
                  <a:lumMod val="75000"/>
                  <a:lumOff val="25000"/>
                </a:schemeClr>
              </a:buClr>
              <a:buFont typeface="Arial" pitchFamily="34" charset="0"/>
              <a:buChar char="•"/>
              <a:defRPr sz="1600">
                <a:solidFill>
                  <a:schemeClr val="tx2"/>
                </a:solidFill>
              </a:defRPr>
            </a:lvl2pPr>
            <a:lvl3pPr marL="563563" indent="-190500">
              <a:lnSpc>
                <a:spcPct val="100000"/>
              </a:lnSpc>
              <a:buClr>
                <a:schemeClr val="tx2">
                  <a:lumMod val="75000"/>
                  <a:lumOff val="25000"/>
                </a:schemeClr>
              </a:buClr>
              <a:buFont typeface="Arial"/>
              <a:buChar char="•"/>
              <a:defRPr sz="1600">
                <a:solidFill>
                  <a:schemeClr val="tx2"/>
                </a:solidFill>
              </a:defRPr>
            </a:lvl3pPr>
            <a:lvl4pPr marL="760413" indent="-195263">
              <a:lnSpc>
                <a:spcPct val="100000"/>
              </a:lnSpc>
              <a:buClr>
                <a:schemeClr val="tx2">
                  <a:lumMod val="75000"/>
                  <a:lumOff val="25000"/>
                </a:schemeClr>
              </a:buClr>
              <a:buFont typeface="Arial" pitchFamily="34" charset="0"/>
              <a:buChar char="•"/>
              <a:defRPr sz="1600">
                <a:solidFill>
                  <a:schemeClr val="tx2"/>
                </a:solidFill>
              </a:defRPr>
            </a:lvl4pPr>
            <a:lvl5pPr marL="941388" indent="-174625">
              <a:lnSpc>
                <a:spcPct val="100000"/>
              </a:lnSpc>
              <a:buClr>
                <a:schemeClr val="tx2">
                  <a:lumMod val="75000"/>
                  <a:lumOff val="25000"/>
                </a:schemeClr>
              </a:buClr>
              <a:buFont typeface="Arial"/>
              <a:buChar cha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1080370212"/>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5_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Content Placeholder 5"/>
          <p:cNvSpPr>
            <a:spLocks noGrp="1"/>
          </p:cNvSpPr>
          <p:nvPr>
            <p:ph sz="quarter" idx="10"/>
          </p:nvPr>
        </p:nvSpPr>
        <p:spPr>
          <a:xfrm>
            <a:off x="520700" y="1519239"/>
            <a:ext cx="8154988" cy="4160062"/>
          </a:xfrm>
        </p:spPr>
        <p:txBody>
          <a:bodyPr/>
          <a:lstStyle/>
          <a:p>
            <a:pPr lvl="0"/>
            <a:r>
              <a:rPr lang="en-US"/>
              <a:t>Click to edit Master text styles</a:t>
            </a:r>
          </a:p>
        </p:txBody>
      </p:sp>
    </p:spTree>
    <p:extLst>
      <p:ext uri="{BB962C8B-B14F-4D97-AF65-F5344CB8AC3E}">
        <p14:creationId xmlns:p14="http://schemas.microsoft.com/office/powerpoint/2010/main" val="1867472264"/>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6_tab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Table Placeholder 3"/>
          <p:cNvSpPr>
            <a:spLocks noGrp="1"/>
          </p:cNvSpPr>
          <p:nvPr>
            <p:ph type="tbl" sz="quarter" idx="10"/>
          </p:nvPr>
        </p:nvSpPr>
        <p:spPr>
          <a:xfrm>
            <a:off x="520700" y="1519238"/>
            <a:ext cx="8154988" cy="4879975"/>
          </a:xfrm>
        </p:spPr>
        <p:txBody>
          <a:bodyPr>
            <a:noAutofit/>
          </a:bodyPr>
          <a:lstStyle/>
          <a:p>
            <a:pPr lvl="0"/>
            <a:r>
              <a:rPr lang="en-US" noProof="0"/>
              <a:t>Click icon to add table</a:t>
            </a:r>
            <a:endParaRPr lang="de-DE" noProof="0"/>
          </a:p>
        </p:txBody>
      </p:sp>
    </p:spTree>
    <p:extLst>
      <p:ext uri="{BB962C8B-B14F-4D97-AF65-F5344CB8AC3E}">
        <p14:creationId xmlns:p14="http://schemas.microsoft.com/office/powerpoint/2010/main" val="2253857682"/>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7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389061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wo columns">
    <p:spTree>
      <p:nvGrpSpPr>
        <p:cNvPr id="1" name=""/>
        <p:cNvGrpSpPr/>
        <p:nvPr/>
      </p:nvGrpSpPr>
      <p:grpSpPr>
        <a:xfrm>
          <a:off x="0" y="0"/>
          <a:ext cx="0" cy="0"/>
          <a:chOff x="0" y="0"/>
          <a:chExt cx="0" cy="0"/>
        </a:xfrm>
      </p:grpSpPr>
      <p:sp>
        <p:nvSpPr>
          <p:cNvPr id="3" name="Content Placeholder 6"/>
          <p:cNvSpPr>
            <a:spLocks noGrp="1" noChangeArrowheads="1"/>
          </p:cNvSpPr>
          <p:nvPr>
            <p:ph idx="11"/>
          </p:nvPr>
        </p:nvSpPr>
        <p:spPr bwMode="auto">
          <a:xfrm>
            <a:off x="522000" y="1512000"/>
            <a:ext cx="3960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4" name="Rectangle 6"/>
          <p:cNvSpPr>
            <a:spLocks noGrp="1" noChangeArrowheads="1"/>
          </p:cNvSpPr>
          <p:nvPr>
            <p:ph idx="12"/>
          </p:nvPr>
        </p:nvSpPr>
        <p:spPr bwMode="auto">
          <a:xfrm>
            <a:off x="4680000" y="1512000"/>
            <a:ext cx="3960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306024558"/>
      </p:ext>
    </p:extLst>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8_basic grid">
    <p:spTree>
      <p:nvGrpSpPr>
        <p:cNvPr id="1" name=""/>
        <p:cNvGrpSpPr/>
        <p:nvPr/>
      </p:nvGrpSpPr>
      <p:grpSpPr>
        <a:xfrm>
          <a:off x="0" y="0"/>
          <a:ext cx="0" cy="0"/>
          <a:chOff x="0" y="0"/>
          <a:chExt cx="0" cy="0"/>
        </a:xfrm>
      </p:grpSpPr>
      <p:grpSp>
        <p:nvGrpSpPr>
          <p:cNvPr id="4" name="Gruppierung 26">
            <a:extLst>
              <a:ext uri="{FF2B5EF4-FFF2-40B4-BE49-F238E27FC236}">
                <a16:creationId xmlns:a16="http://schemas.microsoft.com/office/drawing/2014/main" id="{EE284C2A-EBE5-4036-AD3C-B97FEB77829E}"/>
              </a:ext>
            </a:extLst>
          </p:cNvPr>
          <p:cNvGrpSpPr>
            <a:grpSpLocks/>
          </p:cNvGrpSpPr>
          <p:nvPr/>
        </p:nvGrpSpPr>
        <p:grpSpPr bwMode="auto">
          <a:xfrm>
            <a:off x="503238" y="908050"/>
            <a:ext cx="8172450" cy="5975350"/>
            <a:chOff x="539552" y="908720"/>
            <a:chExt cx="8157581" cy="5974680"/>
          </a:xfrm>
        </p:grpSpPr>
        <p:cxnSp>
          <p:nvCxnSpPr>
            <p:cNvPr id="5" name="Gerade Verbindung 8">
              <a:extLst>
                <a:ext uri="{FF2B5EF4-FFF2-40B4-BE49-F238E27FC236}">
                  <a16:creationId xmlns:a16="http://schemas.microsoft.com/office/drawing/2014/main" id="{69178193-958C-4C03-8C1E-77BCEB69F671}"/>
                </a:ext>
              </a:extLst>
            </p:cNvPr>
            <p:cNvCxnSpPr>
              <a:cxnSpLocks noChangeShapeType="1"/>
            </p:cNvCxnSpPr>
            <p:nvPr/>
          </p:nvCxnSpPr>
          <p:spPr bwMode="auto">
            <a:xfrm>
              <a:off x="547475" y="927768"/>
              <a:ext cx="0" cy="5949283"/>
            </a:xfrm>
            <a:prstGeom prst="line">
              <a:avLst/>
            </a:prstGeom>
            <a:noFill/>
            <a:ln w="9525">
              <a:solidFill>
                <a:schemeClr val="accent4"/>
              </a:solidFill>
              <a:round/>
              <a:headEnd/>
              <a:tailEnd/>
            </a:ln>
            <a:extLst>
              <a:ext uri="{909E8E84-426E-40DD-AFC4-6F175D3DCCD1}">
                <a14:hiddenFill xmlns:a14="http://schemas.microsoft.com/office/drawing/2010/main">
                  <a:noFill/>
                </a14:hiddenFill>
              </a:ext>
            </a:extLst>
          </p:spPr>
        </p:cxnSp>
        <p:cxnSp>
          <p:nvCxnSpPr>
            <p:cNvPr id="6" name="Gerade Verbindung 9">
              <a:extLst>
                <a:ext uri="{FF2B5EF4-FFF2-40B4-BE49-F238E27FC236}">
                  <a16:creationId xmlns:a16="http://schemas.microsoft.com/office/drawing/2014/main" id="{58626E82-7CE0-4629-98A0-A464B4B3DC49}"/>
                </a:ext>
              </a:extLst>
            </p:cNvPr>
            <p:cNvCxnSpPr>
              <a:cxnSpLocks noChangeShapeType="1"/>
            </p:cNvCxnSpPr>
            <p:nvPr/>
          </p:nvCxnSpPr>
          <p:spPr bwMode="auto">
            <a:xfrm>
              <a:off x="8690795" y="908720"/>
              <a:ext cx="0" cy="5974680"/>
            </a:xfrm>
            <a:prstGeom prst="line">
              <a:avLst/>
            </a:prstGeom>
            <a:noFill/>
            <a:ln w="9525">
              <a:solidFill>
                <a:schemeClr val="accent4"/>
              </a:solidFill>
              <a:round/>
              <a:headEnd/>
              <a:tailEnd/>
            </a:ln>
            <a:extLst>
              <a:ext uri="{909E8E84-426E-40DD-AFC4-6F175D3DCCD1}">
                <a14:hiddenFill xmlns:a14="http://schemas.microsoft.com/office/drawing/2010/main">
                  <a:noFill/>
                </a14:hiddenFill>
              </a:ext>
            </a:extLst>
          </p:spPr>
        </p:cxnSp>
        <p:cxnSp>
          <p:nvCxnSpPr>
            <p:cNvPr id="7" name="Gerade Verbindung 6">
              <a:extLst>
                <a:ext uri="{FF2B5EF4-FFF2-40B4-BE49-F238E27FC236}">
                  <a16:creationId xmlns:a16="http://schemas.microsoft.com/office/drawing/2014/main" id="{120F2B89-FE75-4457-A327-1ACE0CC26A9C}"/>
                </a:ext>
              </a:extLst>
            </p:cNvPr>
            <p:cNvCxnSpPr>
              <a:cxnSpLocks noChangeShapeType="1"/>
            </p:cNvCxnSpPr>
            <p:nvPr/>
          </p:nvCxnSpPr>
          <p:spPr bwMode="auto">
            <a:xfrm>
              <a:off x="553813" y="1162692"/>
              <a:ext cx="8141735" cy="0"/>
            </a:xfrm>
            <a:prstGeom prst="line">
              <a:avLst/>
            </a:prstGeom>
            <a:noFill/>
            <a:ln w="9525">
              <a:solidFill>
                <a:schemeClr val="accent4"/>
              </a:solidFill>
              <a:prstDash val="dash"/>
              <a:round/>
              <a:headEnd/>
              <a:tailEnd/>
            </a:ln>
            <a:extLst>
              <a:ext uri="{909E8E84-426E-40DD-AFC4-6F175D3DCCD1}">
                <a14:hiddenFill xmlns:a14="http://schemas.microsoft.com/office/drawing/2010/main">
                  <a:noFill/>
                </a14:hiddenFill>
              </a:ext>
            </a:extLst>
          </p:spPr>
        </p:cxnSp>
        <p:cxnSp>
          <p:nvCxnSpPr>
            <p:cNvPr id="8" name="Gerade Verbindung 7">
              <a:extLst>
                <a:ext uri="{FF2B5EF4-FFF2-40B4-BE49-F238E27FC236}">
                  <a16:creationId xmlns:a16="http://schemas.microsoft.com/office/drawing/2014/main" id="{45D1F2A2-F4AF-4E77-8F99-DBCE41B8B898}"/>
                </a:ext>
              </a:extLst>
            </p:cNvPr>
            <p:cNvCxnSpPr>
              <a:cxnSpLocks noChangeShapeType="1"/>
            </p:cNvCxnSpPr>
            <p:nvPr/>
          </p:nvCxnSpPr>
          <p:spPr bwMode="auto">
            <a:xfrm flipV="1">
              <a:off x="539552" y="913482"/>
              <a:ext cx="8157581" cy="15873"/>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cxnSp>
        <p:cxnSp>
          <p:nvCxnSpPr>
            <p:cNvPr id="9" name="Gerade Verbindung 12">
              <a:extLst>
                <a:ext uri="{FF2B5EF4-FFF2-40B4-BE49-F238E27FC236}">
                  <a16:creationId xmlns:a16="http://schemas.microsoft.com/office/drawing/2014/main" id="{78F64617-90E9-4A56-8547-366754E082ED}"/>
                </a:ext>
              </a:extLst>
            </p:cNvPr>
            <p:cNvCxnSpPr>
              <a:cxnSpLocks noChangeShapeType="1"/>
            </p:cNvCxnSpPr>
            <p:nvPr userDrawn="1"/>
          </p:nvCxnSpPr>
          <p:spPr bwMode="auto">
            <a:xfrm>
              <a:off x="556982" y="6389743"/>
              <a:ext cx="8130643" cy="0"/>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cxnSp>
        <p:cxnSp>
          <p:nvCxnSpPr>
            <p:cNvPr id="10" name="Gerade Verbindung 12">
              <a:extLst>
                <a:ext uri="{FF2B5EF4-FFF2-40B4-BE49-F238E27FC236}">
                  <a16:creationId xmlns:a16="http://schemas.microsoft.com/office/drawing/2014/main" id="{9F593A17-0AF3-481B-A041-ED5822E7C554}"/>
                </a:ext>
              </a:extLst>
            </p:cNvPr>
            <p:cNvCxnSpPr>
              <a:cxnSpLocks noChangeShapeType="1"/>
            </p:cNvCxnSpPr>
            <p:nvPr userDrawn="1"/>
          </p:nvCxnSpPr>
          <p:spPr bwMode="auto">
            <a:xfrm>
              <a:off x="547475" y="1515077"/>
              <a:ext cx="8143320" cy="0"/>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cxnSp>
      </p:grpSp>
      <p:sp>
        <p:nvSpPr>
          <p:cNvPr id="3" name="Titel 1"/>
          <p:cNvSpPr>
            <a:spLocks noGrp="1"/>
          </p:cNvSpPr>
          <p:nvPr>
            <p:ph type="title"/>
          </p:nvPr>
        </p:nvSpPr>
        <p:spPr>
          <a:xfrm>
            <a:off x="3635897" y="2996952"/>
            <a:ext cx="1800200" cy="504056"/>
          </a:xfrm>
        </p:spPr>
        <p:txBody>
          <a:bodyPr/>
          <a:lstStyle>
            <a:lvl1pPr>
              <a:defRPr sz="3000">
                <a:solidFill>
                  <a:srgbClr val="999999"/>
                </a:solidFill>
              </a:defRPr>
            </a:lvl1pPr>
          </a:lstStyle>
          <a:p>
            <a:r>
              <a:rPr lang="en-US"/>
              <a:t>Click to edit Master title style</a:t>
            </a:r>
            <a:endParaRPr lang="de-DE" dirty="0"/>
          </a:p>
        </p:txBody>
      </p:sp>
    </p:spTree>
    <p:extLst>
      <p:ext uri="{BB962C8B-B14F-4D97-AF65-F5344CB8AC3E}">
        <p14:creationId xmlns:p14="http://schemas.microsoft.com/office/powerpoint/2010/main" val="2237254734"/>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2EE67CEC-A5EC-4F4E-97A2-1F64F2D7DF73}"/>
              </a:ext>
            </a:extLst>
          </p:cNvPr>
          <p:cNvSpPr>
            <a:spLocks noGrp="1" noChangeArrowheads="1"/>
          </p:cNvSpPr>
          <p:nvPr>
            <p:ph type="ftr" sz="quarter" idx="10"/>
          </p:nvPr>
        </p:nvSpPr>
        <p:spPr>
          <a:xfrm>
            <a:off x="3124200" y="6248400"/>
            <a:ext cx="2895600" cy="457200"/>
          </a:xfrm>
          <a:prstGeom prst="rect">
            <a:avLst/>
          </a:prstGeom>
        </p:spPr>
        <p:txBody>
          <a:bodyPr/>
          <a:lstStyle>
            <a:lvl1pPr>
              <a:defRPr>
                <a:solidFill>
                  <a:srgbClr val="002143"/>
                </a:solidFill>
                <a:latin typeface="Arial" charset="0"/>
              </a:defRPr>
            </a:lvl1pPr>
          </a:lstStyle>
          <a:p>
            <a:pPr>
              <a:defRPr/>
            </a:pPr>
            <a:endParaRPr lang="en-US"/>
          </a:p>
        </p:txBody>
      </p:sp>
      <p:sp>
        <p:nvSpPr>
          <p:cNvPr id="5" name="Rectangle 3">
            <a:extLst>
              <a:ext uri="{FF2B5EF4-FFF2-40B4-BE49-F238E27FC236}">
                <a16:creationId xmlns:a16="http://schemas.microsoft.com/office/drawing/2014/main" id="{8AA88B73-F995-4374-A834-B1258F9870E1}"/>
              </a:ext>
            </a:extLst>
          </p:cNvPr>
          <p:cNvSpPr>
            <a:spLocks noGrp="1" noChangeArrowheads="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2143"/>
                </a:solidFill>
              </a:defRPr>
            </a:lvl1pPr>
          </a:lstStyle>
          <a:p>
            <a:pPr>
              <a:defRPr/>
            </a:pPr>
            <a:fld id="{C39624D4-F030-4CEF-B5B6-D7FED9ADE964}" type="slidenum">
              <a:rPr lang="en-US" altLang="en-US"/>
              <a:pPr>
                <a:defRPr/>
              </a:pPr>
              <a:t>‹#›</a:t>
            </a:fld>
            <a:endParaRPr lang="en-US" altLang="en-US"/>
          </a:p>
        </p:txBody>
      </p:sp>
      <p:sp>
        <p:nvSpPr>
          <p:cNvPr id="6" name="Rectangle 16">
            <a:extLst>
              <a:ext uri="{FF2B5EF4-FFF2-40B4-BE49-F238E27FC236}">
                <a16:creationId xmlns:a16="http://schemas.microsoft.com/office/drawing/2014/main" id="{6D05295E-F1E8-45DF-98FF-F2494ABEA8E2}"/>
              </a:ext>
            </a:extLst>
          </p:cNvPr>
          <p:cNvSpPr>
            <a:spLocks noGrp="1" noChangeArrowheads="1"/>
          </p:cNvSpPr>
          <p:nvPr>
            <p:ph type="dt" sz="half" idx="12"/>
          </p:nvPr>
        </p:nvSpPr>
        <p:spPr>
          <a:xfrm>
            <a:off x="457200" y="6245225"/>
            <a:ext cx="2133600" cy="476250"/>
          </a:xfrm>
          <a:prstGeom prst="rect">
            <a:avLst/>
          </a:prstGeom>
        </p:spPr>
        <p:txBody>
          <a:bodyPr/>
          <a:lstStyle>
            <a:lvl1pPr>
              <a:defRPr>
                <a:solidFill>
                  <a:srgbClr val="002143"/>
                </a:solidFill>
                <a:latin typeface="Arial" charset="0"/>
              </a:defRPr>
            </a:lvl1pPr>
          </a:lstStyle>
          <a:p>
            <a:pPr>
              <a:defRPr/>
            </a:pPr>
            <a:endParaRPr lang="en-US"/>
          </a:p>
        </p:txBody>
      </p:sp>
    </p:spTree>
    <p:extLst>
      <p:ext uri="{BB962C8B-B14F-4D97-AF65-F5344CB8AC3E}">
        <p14:creationId xmlns:p14="http://schemas.microsoft.com/office/powerpoint/2010/main" val="38865933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p>
        </p:txBody>
      </p:sp>
      <p:sp>
        <p:nvSpPr>
          <p:cNvPr id="3" name="Content Placeholder 2"/>
          <p:cNvSpPr>
            <a:spLocks noGrp="1"/>
          </p:cNvSpPr>
          <p:nvPr>
            <p:ph sz="half" idx="1"/>
          </p:nvPr>
        </p:nvSpPr>
        <p:spPr>
          <a:xfrm>
            <a:off x="457200" y="1981200"/>
            <a:ext cx="8229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4000500"/>
            <a:ext cx="8229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1E868A12-F336-434F-8B0C-0DEEDFA5DF82}"/>
              </a:ext>
            </a:extLst>
          </p:cNvPr>
          <p:cNvSpPr>
            <a:spLocks noGrp="1" noChangeArrowheads="1"/>
          </p:cNvSpPr>
          <p:nvPr>
            <p:ph type="ftr" sz="quarter" idx="10"/>
          </p:nvPr>
        </p:nvSpPr>
        <p:spPr>
          <a:xfrm>
            <a:off x="3124200" y="6248400"/>
            <a:ext cx="2895600" cy="457200"/>
          </a:xfrm>
          <a:prstGeom prst="rect">
            <a:avLst/>
          </a:prstGeom>
        </p:spPr>
        <p:txBody>
          <a:bodyPr/>
          <a:lstStyle>
            <a:lvl1pPr>
              <a:defRPr>
                <a:solidFill>
                  <a:srgbClr val="002143"/>
                </a:solidFill>
                <a:latin typeface="Arial" charset="0"/>
              </a:defRPr>
            </a:lvl1pPr>
          </a:lstStyle>
          <a:p>
            <a:pPr>
              <a:defRPr/>
            </a:pPr>
            <a:endParaRPr lang="en-US"/>
          </a:p>
        </p:txBody>
      </p:sp>
      <p:sp>
        <p:nvSpPr>
          <p:cNvPr id="6" name="Rectangle 3">
            <a:extLst>
              <a:ext uri="{FF2B5EF4-FFF2-40B4-BE49-F238E27FC236}">
                <a16:creationId xmlns:a16="http://schemas.microsoft.com/office/drawing/2014/main" id="{2819E91A-54E3-4B1B-9FDD-7412720D04A9}"/>
              </a:ext>
            </a:extLst>
          </p:cNvPr>
          <p:cNvSpPr>
            <a:spLocks noGrp="1" noChangeArrowheads="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2143"/>
                </a:solidFill>
              </a:defRPr>
            </a:lvl1pPr>
          </a:lstStyle>
          <a:p>
            <a:pPr>
              <a:defRPr/>
            </a:pPr>
            <a:fld id="{731136D9-32ED-4228-B792-3E0AE804158D}" type="slidenum">
              <a:rPr lang="en-US" altLang="en-US"/>
              <a:pPr>
                <a:defRPr/>
              </a:pPr>
              <a:t>‹#›</a:t>
            </a:fld>
            <a:endParaRPr lang="en-US" altLang="en-US"/>
          </a:p>
        </p:txBody>
      </p:sp>
      <p:sp>
        <p:nvSpPr>
          <p:cNvPr id="7" name="Rectangle 16">
            <a:extLst>
              <a:ext uri="{FF2B5EF4-FFF2-40B4-BE49-F238E27FC236}">
                <a16:creationId xmlns:a16="http://schemas.microsoft.com/office/drawing/2014/main" id="{7A8FC50A-5E3F-4A92-B6D3-5E1538A1D1C9}"/>
              </a:ext>
            </a:extLst>
          </p:cNvPr>
          <p:cNvSpPr>
            <a:spLocks noGrp="1" noChangeArrowheads="1"/>
          </p:cNvSpPr>
          <p:nvPr>
            <p:ph type="dt" sz="half" idx="12"/>
          </p:nvPr>
        </p:nvSpPr>
        <p:spPr>
          <a:xfrm>
            <a:off x="457200" y="6245225"/>
            <a:ext cx="2133600" cy="476250"/>
          </a:xfrm>
          <a:prstGeom prst="rect">
            <a:avLst/>
          </a:prstGeom>
        </p:spPr>
        <p:txBody>
          <a:bodyPr/>
          <a:lstStyle>
            <a:lvl1pPr>
              <a:defRPr>
                <a:solidFill>
                  <a:srgbClr val="002143"/>
                </a:solidFill>
                <a:latin typeface="Arial" charset="0"/>
              </a:defRPr>
            </a:lvl1pPr>
          </a:lstStyle>
          <a:p>
            <a:pPr>
              <a:defRPr/>
            </a:pPr>
            <a:endParaRPr lang="en-US"/>
          </a:p>
        </p:txBody>
      </p:sp>
    </p:spTree>
    <p:extLst>
      <p:ext uri="{BB962C8B-B14F-4D97-AF65-F5344CB8AC3E}">
        <p14:creationId xmlns:p14="http://schemas.microsoft.com/office/powerpoint/2010/main" val="35042042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p>
        </p:txBody>
      </p:sp>
      <p:sp>
        <p:nvSpPr>
          <p:cNvPr id="3" name="Table Placeholder 2"/>
          <p:cNvSpPr>
            <a:spLocks noGrp="1"/>
          </p:cNvSpPr>
          <p:nvPr>
            <p:ph type="tbl" idx="1"/>
          </p:nvPr>
        </p:nvSpPr>
        <p:spPr>
          <a:xfrm>
            <a:off x="457200" y="1981200"/>
            <a:ext cx="8229600" cy="3886200"/>
          </a:xfrm>
        </p:spPr>
        <p:txBody>
          <a:bodyPr>
            <a:noAutofit/>
          </a:bodyPr>
          <a:lstStyle/>
          <a:p>
            <a:pPr lvl="0"/>
            <a:endParaRPr lang="en-US" noProof="0" dirty="0"/>
          </a:p>
        </p:txBody>
      </p:sp>
      <p:sp>
        <p:nvSpPr>
          <p:cNvPr id="4" name="Rectangle 2">
            <a:extLst>
              <a:ext uri="{FF2B5EF4-FFF2-40B4-BE49-F238E27FC236}">
                <a16:creationId xmlns:a16="http://schemas.microsoft.com/office/drawing/2014/main" id="{6248C85F-B5CE-46AE-B127-E17CAC7E2BF6}"/>
              </a:ext>
            </a:extLst>
          </p:cNvPr>
          <p:cNvSpPr>
            <a:spLocks noGrp="1" noChangeArrowheads="1"/>
          </p:cNvSpPr>
          <p:nvPr>
            <p:ph type="ftr" sz="quarter" idx="10"/>
          </p:nvPr>
        </p:nvSpPr>
        <p:spPr>
          <a:xfrm>
            <a:off x="3124200" y="6248400"/>
            <a:ext cx="2895600" cy="457200"/>
          </a:xfrm>
          <a:prstGeom prst="rect">
            <a:avLst/>
          </a:prstGeom>
        </p:spPr>
        <p:txBody>
          <a:bodyPr/>
          <a:lstStyle>
            <a:lvl1pPr>
              <a:defRPr>
                <a:solidFill>
                  <a:srgbClr val="002143"/>
                </a:solidFill>
                <a:latin typeface="Arial" charset="0"/>
              </a:defRPr>
            </a:lvl1pPr>
          </a:lstStyle>
          <a:p>
            <a:pPr>
              <a:defRPr/>
            </a:pPr>
            <a:endParaRPr lang="en-US"/>
          </a:p>
        </p:txBody>
      </p:sp>
      <p:sp>
        <p:nvSpPr>
          <p:cNvPr id="5" name="Rectangle 3">
            <a:extLst>
              <a:ext uri="{FF2B5EF4-FFF2-40B4-BE49-F238E27FC236}">
                <a16:creationId xmlns:a16="http://schemas.microsoft.com/office/drawing/2014/main" id="{E4354EAB-76C7-465D-84F2-3DDFE06AD12C}"/>
              </a:ext>
            </a:extLst>
          </p:cNvPr>
          <p:cNvSpPr>
            <a:spLocks noGrp="1" noChangeArrowheads="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2143"/>
                </a:solidFill>
              </a:defRPr>
            </a:lvl1pPr>
          </a:lstStyle>
          <a:p>
            <a:pPr>
              <a:defRPr/>
            </a:pPr>
            <a:fld id="{C6A4E8C2-A47E-4D7D-A33C-F16006895635}" type="slidenum">
              <a:rPr lang="en-US" altLang="en-US"/>
              <a:pPr>
                <a:defRPr/>
              </a:pPr>
              <a:t>‹#›</a:t>
            </a:fld>
            <a:endParaRPr lang="en-US" altLang="en-US"/>
          </a:p>
        </p:txBody>
      </p:sp>
      <p:sp>
        <p:nvSpPr>
          <p:cNvPr id="6" name="Rectangle 16">
            <a:extLst>
              <a:ext uri="{FF2B5EF4-FFF2-40B4-BE49-F238E27FC236}">
                <a16:creationId xmlns:a16="http://schemas.microsoft.com/office/drawing/2014/main" id="{94799AE0-37CD-418B-8BC8-5FD44E844EFB}"/>
              </a:ext>
            </a:extLst>
          </p:cNvPr>
          <p:cNvSpPr>
            <a:spLocks noGrp="1" noChangeArrowheads="1"/>
          </p:cNvSpPr>
          <p:nvPr>
            <p:ph type="dt" sz="half" idx="12"/>
          </p:nvPr>
        </p:nvSpPr>
        <p:spPr>
          <a:xfrm>
            <a:off x="457200" y="6245225"/>
            <a:ext cx="2133600" cy="476250"/>
          </a:xfrm>
          <a:prstGeom prst="rect">
            <a:avLst/>
          </a:prstGeom>
        </p:spPr>
        <p:txBody>
          <a:bodyPr/>
          <a:lstStyle>
            <a:lvl1pPr>
              <a:defRPr>
                <a:solidFill>
                  <a:srgbClr val="002143"/>
                </a:solidFill>
                <a:latin typeface="Arial" charset="0"/>
              </a:defRPr>
            </a:lvl1pPr>
          </a:lstStyle>
          <a:p>
            <a:pPr>
              <a:defRPr/>
            </a:pPr>
            <a:endParaRPr lang="en-US"/>
          </a:p>
        </p:txBody>
      </p:sp>
    </p:spTree>
    <p:extLst>
      <p:ext uri="{BB962C8B-B14F-4D97-AF65-F5344CB8AC3E}">
        <p14:creationId xmlns:p14="http://schemas.microsoft.com/office/powerpoint/2010/main" val="30617447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D9EC821D-6D9D-4AF4-B0F6-B232F8C57DC2}"/>
              </a:ext>
            </a:extLst>
          </p:cNvPr>
          <p:cNvSpPr>
            <a:spLocks noGrp="1" noChangeArrowheads="1"/>
          </p:cNvSpPr>
          <p:nvPr>
            <p:ph type="ftr" sz="quarter" idx="10"/>
          </p:nvPr>
        </p:nvSpPr>
        <p:spPr>
          <a:xfrm>
            <a:off x="3124200" y="6248400"/>
            <a:ext cx="2895600" cy="457200"/>
          </a:xfrm>
          <a:prstGeom prst="rect">
            <a:avLst/>
          </a:prstGeom>
        </p:spPr>
        <p:txBody>
          <a:bodyPr/>
          <a:lstStyle>
            <a:lvl1pPr>
              <a:defRPr>
                <a:solidFill>
                  <a:srgbClr val="002143"/>
                </a:solidFill>
                <a:latin typeface="Arial" charset="0"/>
              </a:defRPr>
            </a:lvl1pPr>
          </a:lstStyle>
          <a:p>
            <a:pPr>
              <a:defRPr/>
            </a:pPr>
            <a:endParaRPr lang="en-US"/>
          </a:p>
        </p:txBody>
      </p:sp>
      <p:sp>
        <p:nvSpPr>
          <p:cNvPr id="4" name="Slide Number Placeholder 3">
            <a:extLst>
              <a:ext uri="{FF2B5EF4-FFF2-40B4-BE49-F238E27FC236}">
                <a16:creationId xmlns:a16="http://schemas.microsoft.com/office/drawing/2014/main" id="{6742E59D-6ACA-4A29-919A-022EBD42EB29}"/>
              </a:ext>
            </a:extLst>
          </p:cNvPr>
          <p:cNvSpPr>
            <a:spLocks noGrp="1" noChangeArrowheads="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2143"/>
                </a:solidFill>
              </a:defRPr>
            </a:lvl1pPr>
          </a:lstStyle>
          <a:p>
            <a:pPr>
              <a:defRPr/>
            </a:pPr>
            <a:fld id="{0EC08619-278E-4715-A037-61DB456F25F6}" type="slidenum">
              <a:rPr lang="en-US" altLang="en-US"/>
              <a:pPr>
                <a:defRPr/>
              </a:pPr>
              <a:t>‹#›</a:t>
            </a:fld>
            <a:endParaRPr lang="en-US" altLang="en-US"/>
          </a:p>
        </p:txBody>
      </p:sp>
      <p:sp>
        <p:nvSpPr>
          <p:cNvPr id="5" name="Rectangle 16">
            <a:extLst>
              <a:ext uri="{FF2B5EF4-FFF2-40B4-BE49-F238E27FC236}">
                <a16:creationId xmlns:a16="http://schemas.microsoft.com/office/drawing/2014/main" id="{3DC067A2-4162-4983-AE97-141CE13E51D8}"/>
              </a:ext>
            </a:extLst>
          </p:cNvPr>
          <p:cNvSpPr>
            <a:spLocks noGrp="1" noChangeArrowheads="1"/>
          </p:cNvSpPr>
          <p:nvPr>
            <p:ph type="dt" sz="half" idx="12"/>
          </p:nvPr>
        </p:nvSpPr>
        <p:spPr>
          <a:xfrm>
            <a:off x="457200" y="6245225"/>
            <a:ext cx="2133600" cy="476250"/>
          </a:xfrm>
          <a:prstGeom prst="rect">
            <a:avLst/>
          </a:prstGeom>
        </p:spPr>
        <p:txBody>
          <a:bodyPr/>
          <a:lstStyle>
            <a:lvl1pPr>
              <a:defRPr>
                <a:solidFill>
                  <a:srgbClr val="002143"/>
                </a:solidFill>
                <a:latin typeface="Arial" charset="0"/>
              </a:defRPr>
            </a:lvl1pPr>
          </a:lstStyle>
          <a:p>
            <a:pPr>
              <a:defRPr/>
            </a:pPr>
            <a:endParaRPr lang="en-US"/>
          </a:p>
        </p:txBody>
      </p:sp>
    </p:spTree>
    <p:extLst>
      <p:ext uri="{BB962C8B-B14F-4D97-AF65-F5344CB8AC3E}">
        <p14:creationId xmlns:p14="http://schemas.microsoft.com/office/powerpoint/2010/main" val="578320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12B44477-A60B-47BB-A4D1-B99338684E78}"/>
              </a:ext>
            </a:extLst>
          </p:cNvPr>
          <p:cNvSpPr>
            <a:spLocks noGrp="1" noChangeArrowheads="1"/>
          </p:cNvSpPr>
          <p:nvPr>
            <p:ph type="ftr" sz="quarter" idx="10"/>
          </p:nvPr>
        </p:nvSpPr>
        <p:spPr>
          <a:xfrm>
            <a:off x="3124200" y="6248400"/>
            <a:ext cx="2895600" cy="457200"/>
          </a:xfrm>
          <a:prstGeom prst="rect">
            <a:avLst/>
          </a:prstGeom>
        </p:spPr>
        <p:txBody>
          <a:bodyPr/>
          <a:lstStyle>
            <a:lvl1pPr>
              <a:defRPr>
                <a:solidFill>
                  <a:srgbClr val="002143"/>
                </a:solidFill>
                <a:latin typeface="Arial" charset="0"/>
              </a:defRPr>
            </a:lvl1pPr>
          </a:lstStyle>
          <a:p>
            <a:pPr>
              <a:defRPr/>
            </a:pPr>
            <a:endParaRPr lang="en-US"/>
          </a:p>
        </p:txBody>
      </p:sp>
      <p:sp>
        <p:nvSpPr>
          <p:cNvPr id="6" name="Rectangle 3">
            <a:extLst>
              <a:ext uri="{FF2B5EF4-FFF2-40B4-BE49-F238E27FC236}">
                <a16:creationId xmlns:a16="http://schemas.microsoft.com/office/drawing/2014/main" id="{98E78883-FB4E-4E5F-8323-8D8F5E893EAA}"/>
              </a:ext>
            </a:extLst>
          </p:cNvPr>
          <p:cNvSpPr>
            <a:spLocks noGrp="1" noChangeArrowheads="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2143"/>
                </a:solidFill>
              </a:defRPr>
            </a:lvl1pPr>
          </a:lstStyle>
          <a:p>
            <a:pPr>
              <a:defRPr/>
            </a:pPr>
            <a:fld id="{906AA69E-9666-46BB-A354-072F56AB50E3}" type="slidenum">
              <a:rPr lang="en-US" altLang="en-US"/>
              <a:pPr>
                <a:defRPr/>
              </a:pPr>
              <a:t>‹#›</a:t>
            </a:fld>
            <a:endParaRPr lang="en-US" altLang="en-US"/>
          </a:p>
        </p:txBody>
      </p:sp>
      <p:sp>
        <p:nvSpPr>
          <p:cNvPr id="7" name="Rectangle 16">
            <a:extLst>
              <a:ext uri="{FF2B5EF4-FFF2-40B4-BE49-F238E27FC236}">
                <a16:creationId xmlns:a16="http://schemas.microsoft.com/office/drawing/2014/main" id="{C1B1C8F3-1C6B-440F-B5B6-3008593FC196}"/>
              </a:ext>
            </a:extLst>
          </p:cNvPr>
          <p:cNvSpPr>
            <a:spLocks noGrp="1" noChangeArrowheads="1"/>
          </p:cNvSpPr>
          <p:nvPr>
            <p:ph type="dt" sz="half" idx="12"/>
          </p:nvPr>
        </p:nvSpPr>
        <p:spPr>
          <a:xfrm>
            <a:off x="457200" y="6245225"/>
            <a:ext cx="2133600" cy="476250"/>
          </a:xfrm>
          <a:prstGeom prst="rect">
            <a:avLst/>
          </a:prstGeom>
        </p:spPr>
        <p:txBody>
          <a:bodyPr/>
          <a:lstStyle>
            <a:lvl1pPr>
              <a:defRPr>
                <a:solidFill>
                  <a:srgbClr val="002143"/>
                </a:solidFill>
                <a:latin typeface="Arial" charset="0"/>
              </a:defRPr>
            </a:lvl1pPr>
          </a:lstStyle>
          <a:p>
            <a:pPr>
              <a:defRPr/>
            </a:pPr>
            <a:endParaRPr lang="en-US"/>
          </a:p>
        </p:txBody>
      </p:sp>
    </p:spTree>
    <p:extLst>
      <p:ext uri="{BB962C8B-B14F-4D97-AF65-F5344CB8AC3E}">
        <p14:creationId xmlns:p14="http://schemas.microsoft.com/office/powerpoint/2010/main" val="253801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4038600" cy="3886200"/>
          </a:xfrm>
        </p:spPr>
        <p:txBody>
          <a:bodyPr>
            <a:noAutofit/>
          </a:bodyPr>
          <a:lstStyle/>
          <a:p>
            <a:pPr lvl="0"/>
            <a:endParaRPr lang="en-US" noProof="0" dirty="0"/>
          </a:p>
        </p:txBody>
      </p:sp>
      <p:sp>
        <p:nvSpPr>
          <p:cNvPr id="5" name="Rectangle 2">
            <a:extLst>
              <a:ext uri="{FF2B5EF4-FFF2-40B4-BE49-F238E27FC236}">
                <a16:creationId xmlns:a16="http://schemas.microsoft.com/office/drawing/2014/main" id="{D2434FD1-21DF-49FC-B003-582152A3B67C}"/>
              </a:ext>
            </a:extLst>
          </p:cNvPr>
          <p:cNvSpPr>
            <a:spLocks noGrp="1" noChangeArrowheads="1"/>
          </p:cNvSpPr>
          <p:nvPr>
            <p:ph type="ftr" sz="quarter" idx="10"/>
          </p:nvPr>
        </p:nvSpPr>
        <p:spPr>
          <a:xfrm>
            <a:off x="3124200" y="6248400"/>
            <a:ext cx="2895600" cy="457200"/>
          </a:xfrm>
          <a:prstGeom prst="rect">
            <a:avLst/>
          </a:prstGeom>
        </p:spPr>
        <p:txBody>
          <a:bodyPr/>
          <a:lstStyle>
            <a:lvl1pPr>
              <a:defRPr>
                <a:solidFill>
                  <a:srgbClr val="002143"/>
                </a:solidFill>
                <a:latin typeface="Arial" charset="0"/>
              </a:defRPr>
            </a:lvl1pPr>
          </a:lstStyle>
          <a:p>
            <a:pPr>
              <a:defRPr/>
            </a:pPr>
            <a:endParaRPr lang="en-US"/>
          </a:p>
        </p:txBody>
      </p:sp>
      <p:sp>
        <p:nvSpPr>
          <p:cNvPr id="6" name="Rectangle 3">
            <a:extLst>
              <a:ext uri="{FF2B5EF4-FFF2-40B4-BE49-F238E27FC236}">
                <a16:creationId xmlns:a16="http://schemas.microsoft.com/office/drawing/2014/main" id="{DE4BBE8D-79FE-47D7-AB1F-53B17510CDC3}"/>
              </a:ext>
            </a:extLst>
          </p:cNvPr>
          <p:cNvSpPr>
            <a:spLocks noGrp="1" noChangeArrowheads="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2143"/>
                </a:solidFill>
              </a:defRPr>
            </a:lvl1pPr>
          </a:lstStyle>
          <a:p>
            <a:pPr>
              <a:defRPr/>
            </a:pPr>
            <a:fld id="{D3D125B9-E4F9-41A9-AAD0-299B36211981}" type="slidenum">
              <a:rPr lang="en-US" altLang="en-US"/>
              <a:pPr>
                <a:defRPr/>
              </a:pPr>
              <a:t>‹#›</a:t>
            </a:fld>
            <a:endParaRPr lang="en-US" altLang="en-US"/>
          </a:p>
        </p:txBody>
      </p:sp>
      <p:sp>
        <p:nvSpPr>
          <p:cNvPr id="7" name="Rectangle 16">
            <a:extLst>
              <a:ext uri="{FF2B5EF4-FFF2-40B4-BE49-F238E27FC236}">
                <a16:creationId xmlns:a16="http://schemas.microsoft.com/office/drawing/2014/main" id="{82E18FCF-7E59-41D8-B5B8-DAD2CA89E56E}"/>
              </a:ext>
            </a:extLst>
          </p:cNvPr>
          <p:cNvSpPr>
            <a:spLocks noGrp="1" noChangeArrowheads="1"/>
          </p:cNvSpPr>
          <p:nvPr>
            <p:ph type="dt" sz="half" idx="12"/>
          </p:nvPr>
        </p:nvSpPr>
        <p:spPr>
          <a:xfrm>
            <a:off x="457200" y="6245225"/>
            <a:ext cx="2133600" cy="476250"/>
          </a:xfrm>
          <a:prstGeom prst="rect">
            <a:avLst/>
          </a:prstGeom>
        </p:spPr>
        <p:txBody>
          <a:bodyPr/>
          <a:lstStyle>
            <a:lvl1pPr>
              <a:defRPr>
                <a:solidFill>
                  <a:srgbClr val="002143"/>
                </a:solidFill>
                <a:latin typeface="Arial" charset="0"/>
              </a:defRPr>
            </a:lvl1pPr>
          </a:lstStyle>
          <a:p>
            <a:pPr>
              <a:defRPr/>
            </a:pPr>
            <a:endParaRPr lang="en-US"/>
          </a:p>
        </p:txBody>
      </p:sp>
    </p:spTree>
    <p:extLst>
      <p:ext uri="{BB962C8B-B14F-4D97-AF65-F5344CB8AC3E}">
        <p14:creationId xmlns:p14="http://schemas.microsoft.com/office/powerpoint/2010/main" val="3527257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634874B8-4531-49F2-890B-E887529D7B4F}"/>
              </a:ext>
            </a:extLst>
          </p:cNvPr>
          <p:cNvSpPr>
            <a:spLocks noGrp="1" noChangeArrowheads="1"/>
          </p:cNvSpPr>
          <p:nvPr>
            <p:ph type="ftr" sz="quarter" idx="10"/>
          </p:nvPr>
        </p:nvSpPr>
        <p:spPr>
          <a:xfrm>
            <a:off x="3124200" y="6248400"/>
            <a:ext cx="2895600" cy="457200"/>
          </a:xfrm>
          <a:prstGeom prst="rect">
            <a:avLst/>
          </a:prstGeom>
        </p:spPr>
        <p:txBody>
          <a:bodyPr/>
          <a:lstStyle>
            <a:lvl1pPr>
              <a:defRPr>
                <a:solidFill>
                  <a:srgbClr val="002143"/>
                </a:solidFill>
              </a:defRPr>
            </a:lvl1pPr>
          </a:lstStyle>
          <a:p>
            <a:pPr>
              <a:defRPr/>
            </a:pPr>
            <a:r>
              <a:rPr lang="en-US"/>
              <a:t>CISA Review Manual 2009</a:t>
            </a:r>
          </a:p>
        </p:txBody>
      </p:sp>
      <p:sp>
        <p:nvSpPr>
          <p:cNvPr id="5" name="Rectangle 3">
            <a:extLst>
              <a:ext uri="{FF2B5EF4-FFF2-40B4-BE49-F238E27FC236}">
                <a16:creationId xmlns:a16="http://schemas.microsoft.com/office/drawing/2014/main" id="{BC76E0B7-B02D-4D2A-891E-C73A66D0DA0F}"/>
              </a:ext>
            </a:extLst>
          </p:cNvPr>
          <p:cNvSpPr>
            <a:spLocks noGrp="1" noChangeArrowheads="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2143"/>
                </a:solidFill>
              </a:defRPr>
            </a:lvl1pPr>
          </a:lstStyle>
          <a:p>
            <a:pPr>
              <a:defRPr/>
            </a:pPr>
            <a:fld id="{E5B4FD4B-BA87-44E3-8AD9-4C68F47F1422}" type="slidenum">
              <a:rPr lang="en-US" altLang="en-US"/>
              <a:pPr>
                <a:defRPr/>
              </a:pPr>
              <a:t>‹#›</a:t>
            </a:fld>
            <a:endParaRPr lang="en-US" altLang="en-US"/>
          </a:p>
        </p:txBody>
      </p:sp>
      <p:sp>
        <p:nvSpPr>
          <p:cNvPr id="6" name="Rectangle 16">
            <a:extLst>
              <a:ext uri="{FF2B5EF4-FFF2-40B4-BE49-F238E27FC236}">
                <a16:creationId xmlns:a16="http://schemas.microsoft.com/office/drawing/2014/main" id="{6EDEB783-4E6F-457B-BC69-23B495B9A400}"/>
              </a:ext>
            </a:extLst>
          </p:cNvPr>
          <p:cNvSpPr>
            <a:spLocks noGrp="1" noChangeArrowheads="1"/>
          </p:cNvSpPr>
          <p:nvPr>
            <p:ph type="dt" sz="half" idx="12"/>
          </p:nvPr>
        </p:nvSpPr>
        <p:spPr>
          <a:xfrm>
            <a:off x="457200" y="6245225"/>
            <a:ext cx="2133600" cy="476250"/>
          </a:xfrm>
          <a:prstGeom prst="rect">
            <a:avLst/>
          </a:prstGeom>
        </p:spPr>
        <p:txBody>
          <a:bodyPr/>
          <a:lstStyle>
            <a:lvl1pPr>
              <a:defRPr>
                <a:solidFill>
                  <a:srgbClr val="002143"/>
                </a:solidFill>
              </a:defRPr>
            </a:lvl1pPr>
          </a:lstStyle>
          <a:p>
            <a:pPr>
              <a:defRPr/>
            </a:pPr>
            <a:endParaRPr lang="en-US"/>
          </a:p>
        </p:txBody>
      </p:sp>
    </p:spTree>
    <p:extLst>
      <p:ext uri="{BB962C8B-B14F-4D97-AF65-F5344CB8AC3E}">
        <p14:creationId xmlns:p14="http://schemas.microsoft.com/office/powerpoint/2010/main" val="2733905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_compariso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Textplatzhalter 2"/>
          <p:cNvSpPr>
            <a:spLocks noGrp="1"/>
          </p:cNvSpPr>
          <p:nvPr>
            <p:ph type="body" idx="1"/>
          </p:nvPr>
        </p:nvSpPr>
        <p:spPr>
          <a:xfrm>
            <a:off x="522000" y="1512000"/>
            <a:ext cx="3960000" cy="287258"/>
          </a:xfrm>
        </p:spPr>
        <p:txBody>
          <a:bodyPr/>
          <a:lstStyle>
            <a:lvl1pPr marL="0" indent="0">
              <a:buNone/>
              <a:defRPr sz="1600" b="1">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p:cNvSpPr>
            <a:spLocks noGrp="1"/>
          </p:cNvSpPr>
          <p:nvPr>
            <p:ph sz="half" idx="2"/>
          </p:nvPr>
        </p:nvSpPr>
        <p:spPr>
          <a:xfrm>
            <a:off x="522000" y="1944000"/>
            <a:ext cx="3960000" cy="2160000"/>
          </a:xfrm>
        </p:spPr>
        <p:txBody>
          <a:bodyPr/>
          <a:lstStyle>
            <a:lvl1pPr marL="177800" indent="-177800">
              <a:lnSpc>
                <a:spcPct val="100000"/>
              </a:lnSpc>
              <a:buClr>
                <a:schemeClr val="tx2">
                  <a:lumMod val="75000"/>
                  <a:lumOff val="25000"/>
                </a:schemeClr>
              </a:buClr>
              <a:buFont typeface="Arial"/>
              <a:buChar char="•"/>
              <a:defRPr sz="1600">
                <a:solidFill>
                  <a:schemeClr val="tx2"/>
                </a:solidFill>
              </a:defRPr>
            </a:lvl1pPr>
            <a:lvl2pPr marL="371475" indent="-179388">
              <a:lnSpc>
                <a:spcPct val="100000"/>
              </a:lnSpc>
              <a:buClr>
                <a:schemeClr val="tx2">
                  <a:lumMod val="75000"/>
                  <a:lumOff val="25000"/>
                </a:schemeClr>
              </a:buClr>
              <a:buFont typeface="Arial" pitchFamily="34" charset="0"/>
              <a:buChar char="•"/>
              <a:defRPr sz="1600">
                <a:solidFill>
                  <a:schemeClr val="tx2"/>
                </a:solidFill>
              </a:defRPr>
            </a:lvl2pPr>
            <a:lvl3pPr marL="563563" indent="-190500">
              <a:lnSpc>
                <a:spcPct val="100000"/>
              </a:lnSpc>
              <a:buClr>
                <a:schemeClr val="tx2">
                  <a:lumMod val="75000"/>
                  <a:lumOff val="25000"/>
                </a:schemeClr>
              </a:buClr>
              <a:buFont typeface="Arial"/>
              <a:buChar char="•"/>
              <a:defRPr sz="1600">
                <a:solidFill>
                  <a:schemeClr val="tx2"/>
                </a:solidFill>
              </a:defRPr>
            </a:lvl3pPr>
            <a:lvl4pPr marL="760413" indent="-195263">
              <a:lnSpc>
                <a:spcPct val="100000"/>
              </a:lnSpc>
              <a:buClr>
                <a:schemeClr val="tx2">
                  <a:lumMod val="75000"/>
                  <a:lumOff val="25000"/>
                </a:schemeClr>
              </a:buClr>
              <a:buFont typeface="Arial" pitchFamily="34" charset="0"/>
              <a:buChar char="•"/>
              <a:defRPr sz="1600">
                <a:solidFill>
                  <a:schemeClr val="tx2"/>
                </a:solidFill>
              </a:defRPr>
            </a:lvl4pPr>
            <a:lvl5pPr marL="941388" indent="-174625">
              <a:lnSpc>
                <a:spcPct val="100000"/>
              </a:lnSpc>
              <a:buClr>
                <a:schemeClr val="tx2">
                  <a:lumMod val="75000"/>
                  <a:lumOff val="25000"/>
                </a:schemeClr>
              </a:buClr>
              <a:buFont typeface="Arial"/>
              <a:buChar cha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5" name="Textplatzhalter 4"/>
          <p:cNvSpPr>
            <a:spLocks noGrp="1"/>
          </p:cNvSpPr>
          <p:nvPr>
            <p:ph type="body" sz="quarter" idx="3"/>
          </p:nvPr>
        </p:nvSpPr>
        <p:spPr>
          <a:xfrm>
            <a:off x="4680000" y="1512000"/>
            <a:ext cx="3960000" cy="287258"/>
          </a:xfrm>
        </p:spPr>
        <p:txBody>
          <a:bodyPr/>
          <a:lstStyle>
            <a:lvl1pPr marL="0" indent="0">
              <a:buNone/>
              <a:defRPr sz="1600" b="1">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3"/>
          <p:cNvSpPr>
            <a:spLocks noGrp="1"/>
          </p:cNvSpPr>
          <p:nvPr>
            <p:ph sz="half" idx="10"/>
          </p:nvPr>
        </p:nvSpPr>
        <p:spPr>
          <a:xfrm>
            <a:off x="4680000" y="1944000"/>
            <a:ext cx="3960000" cy="2160000"/>
          </a:xfrm>
        </p:spPr>
        <p:txBody>
          <a:bodyPr/>
          <a:lstStyle>
            <a:lvl1pPr marL="177800" indent="-177800">
              <a:lnSpc>
                <a:spcPct val="100000"/>
              </a:lnSpc>
              <a:buClr>
                <a:schemeClr val="tx2">
                  <a:lumMod val="75000"/>
                  <a:lumOff val="25000"/>
                </a:schemeClr>
              </a:buClr>
              <a:buFont typeface="Arial"/>
              <a:buChar char="•"/>
              <a:defRPr sz="1600">
                <a:solidFill>
                  <a:schemeClr val="tx2"/>
                </a:solidFill>
              </a:defRPr>
            </a:lvl1pPr>
            <a:lvl2pPr marL="371475" indent="-179388">
              <a:lnSpc>
                <a:spcPct val="100000"/>
              </a:lnSpc>
              <a:buClr>
                <a:schemeClr val="tx2">
                  <a:lumMod val="75000"/>
                  <a:lumOff val="25000"/>
                </a:schemeClr>
              </a:buClr>
              <a:buFont typeface="Arial" pitchFamily="34" charset="0"/>
              <a:buChar char="•"/>
              <a:defRPr sz="1600">
                <a:solidFill>
                  <a:schemeClr val="tx2"/>
                </a:solidFill>
              </a:defRPr>
            </a:lvl2pPr>
            <a:lvl3pPr marL="563563" indent="-190500">
              <a:lnSpc>
                <a:spcPct val="100000"/>
              </a:lnSpc>
              <a:buClr>
                <a:schemeClr val="tx2">
                  <a:lumMod val="75000"/>
                  <a:lumOff val="25000"/>
                </a:schemeClr>
              </a:buClr>
              <a:buFont typeface="Arial"/>
              <a:buChar char="•"/>
              <a:defRPr sz="1600">
                <a:solidFill>
                  <a:schemeClr val="tx2"/>
                </a:solidFill>
              </a:defRPr>
            </a:lvl3pPr>
            <a:lvl4pPr marL="760413" indent="-195263">
              <a:lnSpc>
                <a:spcPct val="100000"/>
              </a:lnSpc>
              <a:buClr>
                <a:schemeClr val="tx2">
                  <a:lumMod val="75000"/>
                  <a:lumOff val="25000"/>
                </a:schemeClr>
              </a:buClr>
              <a:buFont typeface="Arial" pitchFamily="34" charset="0"/>
              <a:buChar char="•"/>
              <a:defRPr sz="1600">
                <a:solidFill>
                  <a:schemeClr val="tx2"/>
                </a:solidFill>
              </a:defRPr>
            </a:lvl4pPr>
            <a:lvl5pPr marL="941388" indent="-174625">
              <a:lnSpc>
                <a:spcPct val="100000"/>
              </a:lnSpc>
              <a:buClr>
                <a:schemeClr val="tx2">
                  <a:lumMod val="75000"/>
                  <a:lumOff val="25000"/>
                </a:schemeClr>
              </a:buClr>
              <a:buFont typeface="Arial"/>
              <a:buChar cha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3519111429"/>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_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Content Placeholder 5"/>
          <p:cNvSpPr>
            <a:spLocks noGrp="1"/>
          </p:cNvSpPr>
          <p:nvPr>
            <p:ph sz="quarter" idx="10"/>
          </p:nvPr>
        </p:nvSpPr>
        <p:spPr>
          <a:xfrm>
            <a:off x="520700" y="1519239"/>
            <a:ext cx="8154988" cy="4160062"/>
          </a:xfrm>
        </p:spPr>
        <p:txBody>
          <a:bodyPr/>
          <a:lstStyle/>
          <a:p>
            <a:pPr lvl="0"/>
            <a:r>
              <a:rPr lang="en-US"/>
              <a:t>Click to edit Master text styles</a:t>
            </a:r>
          </a:p>
        </p:txBody>
      </p:sp>
    </p:spTree>
    <p:extLst>
      <p:ext uri="{BB962C8B-B14F-4D97-AF65-F5344CB8AC3E}">
        <p14:creationId xmlns:p14="http://schemas.microsoft.com/office/powerpoint/2010/main" val="2897742328"/>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6_tab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Table Placeholder 3"/>
          <p:cNvSpPr>
            <a:spLocks noGrp="1"/>
          </p:cNvSpPr>
          <p:nvPr>
            <p:ph type="tbl" sz="quarter" idx="10"/>
          </p:nvPr>
        </p:nvSpPr>
        <p:spPr>
          <a:xfrm>
            <a:off x="520700" y="1519238"/>
            <a:ext cx="8154988" cy="4879975"/>
          </a:xfrm>
        </p:spPr>
        <p:txBody>
          <a:bodyPr>
            <a:noAutofit/>
          </a:bodyPr>
          <a:lstStyle/>
          <a:p>
            <a:pPr lvl="0"/>
            <a:r>
              <a:rPr lang="en-US" noProof="0"/>
              <a:t>Click icon to add table</a:t>
            </a:r>
            <a:endParaRPr lang="de-DE" noProof="0"/>
          </a:p>
        </p:txBody>
      </p:sp>
    </p:spTree>
    <p:extLst>
      <p:ext uri="{BB962C8B-B14F-4D97-AF65-F5344CB8AC3E}">
        <p14:creationId xmlns:p14="http://schemas.microsoft.com/office/powerpoint/2010/main" val="3125857959"/>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7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4556120"/>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8_basic grid">
    <p:spTree>
      <p:nvGrpSpPr>
        <p:cNvPr id="1" name=""/>
        <p:cNvGrpSpPr/>
        <p:nvPr/>
      </p:nvGrpSpPr>
      <p:grpSpPr>
        <a:xfrm>
          <a:off x="0" y="0"/>
          <a:ext cx="0" cy="0"/>
          <a:chOff x="0" y="0"/>
          <a:chExt cx="0" cy="0"/>
        </a:xfrm>
      </p:grpSpPr>
      <p:grpSp>
        <p:nvGrpSpPr>
          <p:cNvPr id="4" name="Gruppierung 26">
            <a:extLst>
              <a:ext uri="{FF2B5EF4-FFF2-40B4-BE49-F238E27FC236}">
                <a16:creationId xmlns:a16="http://schemas.microsoft.com/office/drawing/2014/main" id="{8F55D8E3-4D98-4B7A-B252-096257D22D1B}"/>
              </a:ext>
            </a:extLst>
          </p:cNvPr>
          <p:cNvGrpSpPr>
            <a:grpSpLocks/>
          </p:cNvGrpSpPr>
          <p:nvPr/>
        </p:nvGrpSpPr>
        <p:grpSpPr bwMode="auto">
          <a:xfrm>
            <a:off x="503238" y="908050"/>
            <a:ext cx="8172450" cy="5975350"/>
            <a:chOff x="539552" y="908720"/>
            <a:chExt cx="8157581" cy="5974680"/>
          </a:xfrm>
        </p:grpSpPr>
        <p:cxnSp>
          <p:nvCxnSpPr>
            <p:cNvPr id="5" name="Gerade Verbindung 8">
              <a:extLst>
                <a:ext uri="{FF2B5EF4-FFF2-40B4-BE49-F238E27FC236}">
                  <a16:creationId xmlns:a16="http://schemas.microsoft.com/office/drawing/2014/main" id="{0874A9B5-4BFD-4556-984E-F7FBF448BE82}"/>
                </a:ext>
              </a:extLst>
            </p:cNvPr>
            <p:cNvCxnSpPr>
              <a:cxnSpLocks noChangeShapeType="1"/>
            </p:cNvCxnSpPr>
            <p:nvPr/>
          </p:nvCxnSpPr>
          <p:spPr bwMode="auto">
            <a:xfrm>
              <a:off x="547475" y="927768"/>
              <a:ext cx="0" cy="5949283"/>
            </a:xfrm>
            <a:prstGeom prst="line">
              <a:avLst/>
            </a:prstGeom>
            <a:noFill/>
            <a:ln w="9525">
              <a:solidFill>
                <a:schemeClr val="accent4"/>
              </a:solidFill>
              <a:round/>
              <a:headEnd/>
              <a:tailEnd/>
            </a:ln>
            <a:extLst>
              <a:ext uri="{909E8E84-426E-40DD-AFC4-6F175D3DCCD1}">
                <a14:hiddenFill xmlns:a14="http://schemas.microsoft.com/office/drawing/2010/main">
                  <a:noFill/>
                </a14:hiddenFill>
              </a:ext>
            </a:extLst>
          </p:spPr>
        </p:cxnSp>
        <p:cxnSp>
          <p:nvCxnSpPr>
            <p:cNvPr id="6" name="Gerade Verbindung 9">
              <a:extLst>
                <a:ext uri="{FF2B5EF4-FFF2-40B4-BE49-F238E27FC236}">
                  <a16:creationId xmlns:a16="http://schemas.microsoft.com/office/drawing/2014/main" id="{5CBCCEA3-1E31-49CF-B178-9D66EDA15637}"/>
                </a:ext>
              </a:extLst>
            </p:cNvPr>
            <p:cNvCxnSpPr>
              <a:cxnSpLocks noChangeShapeType="1"/>
            </p:cNvCxnSpPr>
            <p:nvPr/>
          </p:nvCxnSpPr>
          <p:spPr bwMode="auto">
            <a:xfrm>
              <a:off x="8690795" y="908720"/>
              <a:ext cx="0" cy="5974680"/>
            </a:xfrm>
            <a:prstGeom prst="line">
              <a:avLst/>
            </a:prstGeom>
            <a:noFill/>
            <a:ln w="9525">
              <a:solidFill>
                <a:schemeClr val="accent4"/>
              </a:solidFill>
              <a:round/>
              <a:headEnd/>
              <a:tailEnd/>
            </a:ln>
            <a:extLst>
              <a:ext uri="{909E8E84-426E-40DD-AFC4-6F175D3DCCD1}">
                <a14:hiddenFill xmlns:a14="http://schemas.microsoft.com/office/drawing/2010/main">
                  <a:noFill/>
                </a14:hiddenFill>
              </a:ext>
            </a:extLst>
          </p:spPr>
        </p:cxnSp>
        <p:cxnSp>
          <p:nvCxnSpPr>
            <p:cNvPr id="7" name="Gerade Verbindung 6">
              <a:extLst>
                <a:ext uri="{FF2B5EF4-FFF2-40B4-BE49-F238E27FC236}">
                  <a16:creationId xmlns:a16="http://schemas.microsoft.com/office/drawing/2014/main" id="{FD4B34EF-8867-4D8A-964F-3945D614C8C7}"/>
                </a:ext>
              </a:extLst>
            </p:cNvPr>
            <p:cNvCxnSpPr>
              <a:cxnSpLocks noChangeShapeType="1"/>
            </p:cNvCxnSpPr>
            <p:nvPr/>
          </p:nvCxnSpPr>
          <p:spPr bwMode="auto">
            <a:xfrm>
              <a:off x="553813" y="1162692"/>
              <a:ext cx="8141735" cy="0"/>
            </a:xfrm>
            <a:prstGeom prst="line">
              <a:avLst/>
            </a:prstGeom>
            <a:noFill/>
            <a:ln w="9525">
              <a:solidFill>
                <a:schemeClr val="accent4"/>
              </a:solidFill>
              <a:prstDash val="dash"/>
              <a:round/>
              <a:headEnd/>
              <a:tailEnd/>
            </a:ln>
            <a:extLst>
              <a:ext uri="{909E8E84-426E-40DD-AFC4-6F175D3DCCD1}">
                <a14:hiddenFill xmlns:a14="http://schemas.microsoft.com/office/drawing/2010/main">
                  <a:noFill/>
                </a14:hiddenFill>
              </a:ext>
            </a:extLst>
          </p:spPr>
        </p:cxnSp>
        <p:cxnSp>
          <p:nvCxnSpPr>
            <p:cNvPr id="8" name="Gerade Verbindung 7">
              <a:extLst>
                <a:ext uri="{FF2B5EF4-FFF2-40B4-BE49-F238E27FC236}">
                  <a16:creationId xmlns:a16="http://schemas.microsoft.com/office/drawing/2014/main" id="{6538E610-5F8F-4018-9FD4-D21161B296EF}"/>
                </a:ext>
              </a:extLst>
            </p:cNvPr>
            <p:cNvCxnSpPr>
              <a:cxnSpLocks noChangeShapeType="1"/>
            </p:cNvCxnSpPr>
            <p:nvPr/>
          </p:nvCxnSpPr>
          <p:spPr bwMode="auto">
            <a:xfrm flipV="1">
              <a:off x="539552" y="913482"/>
              <a:ext cx="8157581" cy="15873"/>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cxnSp>
        <p:cxnSp>
          <p:nvCxnSpPr>
            <p:cNvPr id="9" name="Gerade Verbindung 12">
              <a:extLst>
                <a:ext uri="{FF2B5EF4-FFF2-40B4-BE49-F238E27FC236}">
                  <a16:creationId xmlns:a16="http://schemas.microsoft.com/office/drawing/2014/main" id="{E34C6642-4F3D-4969-9492-D782DABEEC97}"/>
                </a:ext>
              </a:extLst>
            </p:cNvPr>
            <p:cNvCxnSpPr>
              <a:cxnSpLocks noChangeShapeType="1"/>
            </p:cNvCxnSpPr>
            <p:nvPr userDrawn="1"/>
          </p:nvCxnSpPr>
          <p:spPr bwMode="auto">
            <a:xfrm>
              <a:off x="556982" y="6389743"/>
              <a:ext cx="8130643" cy="0"/>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cxnSp>
        <p:cxnSp>
          <p:nvCxnSpPr>
            <p:cNvPr id="10" name="Gerade Verbindung 12">
              <a:extLst>
                <a:ext uri="{FF2B5EF4-FFF2-40B4-BE49-F238E27FC236}">
                  <a16:creationId xmlns:a16="http://schemas.microsoft.com/office/drawing/2014/main" id="{F4B0EA17-0E4D-4CF5-A59D-48D04574D2EE}"/>
                </a:ext>
              </a:extLst>
            </p:cNvPr>
            <p:cNvCxnSpPr>
              <a:cxnSpLocks noChangeShapeType="1"/>
            </p:cNvCxnSpPr>
            <p:nvPr userDrawn="1"/>
          </p:nvCxnSpPr>
          <p:spPr bwMode="auto">
            <a:xfrm>
              <a:off x="547475" y="1515077"/>
              <a:ext cx="8143320" cy="0"/>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cxnSp>
      </p:grpSp>
      <p:sp>
        <p:nvSpPr>
          <p:cNvPr id="3" name="Titel 1"/>
          <p:cNvSpPr>
            <a:spLocks noGrp="1"/>
          </p:cNvSpPr>
          <p:nvPr>
            <p:ph type="title"/>
          </p:nvPr>
        </p:nvSpPr>
        <p:spPr>
          <a:xfrm>
            <a:off x="3635897" y="2996952"/>
            <a:ext cx="1800200" cy="504056"/>
          </a:xfrm>
        </p:spPr>
        <p:txBody>
          <a:bodyPr/>
          <a:lstStyle>
            <a:lvl1pPr>
              <a:defRPr sz="3000">
                <a:solidFill>
                  <a:srgbClr val="999999"/>
                </a:solidFill>
              </a:defRPr>
            </a:lvl1pPr>
          </a:lstStyle>
          <a:p>
            <a:r>
              <a:rPr lang="en-US"/>
              <a:t>Click to edit Master title style</a:t>
            </a:r>
            <a:endParaRPr lang="de-DE" dirty="0"/>
          </a:p>
        </p:txBody>
      </p:sp>
    </p:spTree>
    <p:extLst>
      <p:ext uri="{BB962C8B-B14F-4D97-AF65-F5344CB8AC3E}">
        <p14:creationId xmlns:p14="http://schemas.microsoft.com/office/powerpoint/2010/main" val="1433428094"/>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image" Target="../media/image1.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theme" Target="../theme/theme3.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image" Target="../media/image2.png"/><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5">
            <a:extLst>
              <a:ext uri="{FF2B5EF4-FFF2-40B4-BE49-F238E27FC236}">
                <a16:creationId xmlns:a16="http://schemas.microsoft.com/office/drawing/2014/main" id="{025DD4C3-7C23-433B-8C8E-035EE1209A5D}"/>
              </a:ext>
            </a:extLst>
          </p:cNvPr>
          <p:cNvSpPr>
            <a:spLocks noGrp="1" noChangeArrowheads="1"/>
          </p:cNvSpPr>
          <p:nvPr>
            <p:ph type="title"/>
          </p:nvPr>
        </p:nvSpPr>
        <p:spPr bwMode="auto">
          <a:xfrm>
            <a:off x="520700" y="917575"/>
            <a:ext cx="81549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de-DE" altLang="en-US"/>
              <a:t>Click to edit Headline</a:t>
            </a:r>
          </a:p>
        </p:txBody>
      </p:sp>
      <p:sp>
        <p:nvSpPr>
          <p:cNvPr id="1027" name="Rectangle 6">
            <a:extLst>
              <a:ext uri="{FF2B5EF4-FFF2-40B4-BE49-F238E27FC236}">
                <a16:creationId xmlns:a16="http://schemas.microsoft.com/office/drawing/2014/main" id="{1F9B90E3-65A2-40B6-BB97-A6A85676076C}"/>
              </a:ext>
            </a:extLst>
          </p:cNvPr>
          <p:cNvSpPr>
            <a:spLocks noGrp="1" noChangeArrowheads="1"/>
          </p:cNvSpPr>
          <p:nvPr>
            <p:ph type="body" idx="1"/>
          </p:nvPr>
        </p:nvSpPr>
        <p:spPr bwMode="auto">
          <a:xfrm>
            <a:off x="520700" y="1808163"/>
            <a:ext cx="8154988" cy="456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a:t>Click to edit text </a:t>
            </a:r>
          </a:p>
          <a:p>
            <a:pPr lvl="0"/>
            <a:r>
              <a:rPr lang="de-DE" altLang="en-US"/>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t>
            </a:r>
          </a:p>
        </p:txBody>
      </p:sp>
      <p:pic>
        <p:nvPicPr>
          <p:cNvPr id="1028" name="Bild 1" descr="Kopfbalken.png">
            <a:extLst>
              <a:ext uri="{FF2B5EF4-FFF2-40B4-BE49-F238E27FC236}">
                <a16:creationId xmlns:a16="http://schemas.microsoft.com/office/drawing/2014/main" id="{3ACD823B-7141-4F66-9BB8-7DCA7FFCC0A1}"/>
              </a:ext>
            </a:extLst>
          </p:cNvPr>
          <p:cNvPicPr>
            <a:picLocks/>
          </p:cNvPicPr>
          <p:nvPr/>
        </p:nvPicPr>
        <p:blipFill>
          <a:blip r:embed="rId22">
            <a:extLst>
              <a:ext uri="{28A0092B-C50C-407E-A947-70E740481C1C}">
                <a14:useLocalDpi xmlns:a14="http://schemas.microsoft.com/office/drawing/2010/main" val="0"/>
              </a:ext>
            </a:extLst>
          </a:blip>
          <a:srcRect/>
          <a:stretch>
            <a:fillRect/>
          </a:stretch>
        </p:blipFill>
        <p:spPr bwMode="auto">
          <a:xfrm>
            <a:off x="203200" y="0"/>
            <a:ext cx="89408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8">
            <a:extLst>
              <a:ext uri="{FF2B5EF4-FFF2-40B4-BE49-F238E27FC236}">
                <a16:creationId xmlns:a16="http://schemas.microsoft.com/office/drawing/2014/main" id="{1C51AF9E-869B-4CFF-9C94-971B65B59C91}"/>
              </a:ext>
            </a:extLst>
          </p:cNvPr>
          <p:cNvSpPr>
            <a:spLocks noChangeArrowheads="1"/>
          </p:cNvSpPr>
          <p:nvPr/>
        </p:nvSpPr>
        <p:spPr bwMode="auto">
          <a:xfrm>
            <a:off x="522288" y="212725"/>
            <a:ext cx="2592387"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80000" rIns="0" bIns="360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900">
                <a:solidFill>
                  <a:srgbClr val="8C8C8C"/>
                </a:solidFill>
                <a:latin typeface="Calibri" panose="020F0502020204030204" pitchFamily="34" charset="0"/>
                <a:ea typeface="Calibri" panose="020F0502020204030204" pitchFamily="34" charset="0"/>
                <a:cs typeface="Calibri" panose="020F0502020204030204" pitchFamily="34" charset="0"/>
              </a:rPr>
              <a:t>Security Planning: An Applied Approach | </a:t>
            </a:r>
            <a:fld id="{3652C7F7-989D-4F00-9723-3A4F35C4F28D}" type="datetime1">
              <a:rPr lang="en-US" altLang="en-US" sz="900" smtClean="0">
                <a:solidFill>
                  <a:srgbClr val="8C8C8C"/>
                </a:solidFill>
                <a:latin typeface="Calibri" panose="020F0502020204030204" pitchFamily="34" charset="0"/>
                <a:ea typeface="Calibri" panose="020F0502020204030204" pitchFamily="34" charset="0"/>
                <a:cs typeface="Calibri" panose="020F0502020204030204" pitchFamily="34" charset="0"/>
              </a:rPr>
              <a:pPr eaLnBrk="1" hangingPunct="1">
                <a:defRPr/>
              </a:pPr>
              <a:t>1/19/2024</a:t>
            </a:fld>
            <a:r>
              <a:rPr lang="en-US" altLang="en-US" sz="900">
                <a:solidFill>
                  <a:srgbClr val="8C8C8C"/>
                </a:solidFill>
                <a:latin typeface="Calibri" panose="020F0502020204030204" pitchFamily="34" charset="0"/>
                <a:ea typeface="Calibri" panose="020F0502020204030204" pitchFamily="34" charset="0"/>
                <a:cs typeface="Calibri" panose="020F0502020204030204" pitchFamily="34" charset="0"/>
              </a:rPr>
              <a:t> | </a:t>
            </a:r>
            <a:fld id="{0990CBAF-49B8-4522-B496-9F28CF065B74}" type="slidenum">
              <a:rPr lang="en-US" altLang="en-US" sz="900" smtClean="0">
                <a:solidFill>
                  <a:srgbClr val="8C8C8C"/>
                </a:solidFill>
                <a:latin typeface="Calibri" panose="020F0502020204030204" pitchFamily="34" charset="0"/>
                <a:ea typeface="Calibri" panose="020F0502020204030204" pitchFamily="34" charset="0"/>
                <a:cs typeface="Calibri" panose="020F0502020204030204" pitchFamily="34" charset="0"/>
              </a:rPr>
              <a:pPr eaLnBrk="1" hangingPunct="1">
                <a:defRPr/>
              </a:pPr>
              <a:t>‹#›</a:t>
            </a:fld>
            <a:endParaRPr lang="en-US" altLang="en-US" sz="900">
              <a:solidFill>
                <a:srgbClr val="8C8C8C"/>
              </a:solidFill>
              <a:latin typeface="Calibri" panose="020F0502020204030204" pitchFamily="34" charset="0"/>
              <a:ea typeface="Calibri" panose="020F0502020204030204" pitchFamily="34" charset="0"/>
              <a:cs typeface="Calibri" panose="020F0502020204030204" pitchFamily="34" charset="0"/>
            </a:endParaRPr>
          </a:p>
          <a:p>
            <a:pPr eaLnBrk="1" hangingPunct="1">
              <a:defRPr/>
            </a:pPr>
            <a:endParaRPr lang="de-DE" altLang="en-US" sz="900" b="1">
              <a:latin typeface="Calibri" panose="020F0502020204030204" pitchFamily="34" charset="0"/>
              <a:ea typeface="Geneva"/>
              <a:cs typeface="Geneva"/>
            </a:endParaRPr>
          </a:p>
        </p:txBody>
      </p:sp>
      <p:sp>
        <p:nvSpPr>
          <p:cNvPr id="13" name="Abgerundetes Rechteck 8">
            <a:extLst>
              <a:ext uri="{FF2B5EF4-FFF2-40B4-BE49-F238E27FC236}">
                <a16:creationId xmlns:a16="http://schemas.microsoft.com/office/drawing/2014/main" id="{70C3799A-326A-44A4-974B-D283B0A2D7EF}"/>
              </a:ext>
            </a:extLst>
          </p:cNvPr>
          <p:cNvSpPr/>
          <p:nvPr/>
        </p:nvSpPr>
        <p:spPr bwMode="auto">
          <a:xfrm flipV="1">
            <a:off x="0" y="0"/>
            <a:ext cx="179388" cy="612775"/>
          </a:xfrm>
          <a:prstGeom prst="roundRect">
            <a:avLst>
              <a:gd name="adj" fmla="val 0"/>
            </a:avLst>
          </a:prstGeom>
          <a:gradFill flip="none" rotWithShape="1">
            <a:gsLst>
              <a:gs pos="10000">
                <a:schemeClr val="accent2"/>
              </a:gs>
              <a:gs pos="100000">
                <a:schemeClr val="accent1"/>
              </a:gs>
            </a:gsLst>
            <a:lin ang="16200000" scaled="0"/>
            <a:tileRect/>
          </a:gradFill>
          <a:ln w="9525" cap="flat" cmpd="sng" algn="ctr">
            <a:noFill/>
            <a:prstDash val="solid"/>
            <a:round/>
            <a:headEnd type="none" w="med" len="med"/>
            <a:tailEnd type="none" w="med" len="med"/>
          </a:ln>
          <a:effectLst/>
        </p:spPr>
        <p:txBody>
          <a:bodyPr>
            <a:spAutoFit/>
          </a:bodyPr>
          <a:lstStyle/>
          <a:p>
            <a:pPr eaLnBrk="1" hangingPunct="1">
              <a:defRPr/>
            </a:pPr>
            <a:endParaRPr lang="de-DE" dirty="0">
              <a:latin typeface="Calibri"/>
              <a:ea typeface="Geneva" charset="0"/>
              <a:cs typeface="Geneva" charset="0"/>
            </a:endParaRPr>
          </a:p>
        </p:txBody>
      </p:sp>
      <p:cxnSp>
        <p:nvCxnSpPr>
          <p:cNvPr id="10" name="Gerade Verbindung 9">
            <a:extLst>
              <a:ext uri="{FF2B5EF4-FFF2-40B4-BE49-F238E27FC236}">
                <a16:creationId xmlns:a16="http://schemas.microsoft.com/office/drawing/2014/main" id="{01B2FE8A-4C79-44EA-B2D6-0FD0FCFA12C6}"/>
              </a:ext>
            </a:extLst>
          </p:cNvPr>
          <p:cNvCxnSpPr/>
          <p:nvPr/>
        </p:nvCxnSpPr>
        <p:spPr bwMode="auto">
          <a:xfrm>
            <a:off x="7350125" y="115888"/>
            <a:ext cx="0" cy="360362"/>
          </a:xfrm>
          <a:prstGeom prst="line">
            <a:avLst/>
          </a:prstGeom>
          <a:solidFill>
            <a:srgbClr val="D1DDE9"/>
          </a:solidFill>
          <a:ln w="9525" cap="flat" cmpd="sng" algn="ctr">
            <a:solidFill>
              <a:schemeClr val="bg1">
                <a:lumMod val="75000"/>
              </a:schemeClr>
            </a:solidFill>
            <a:prstDash val="solid"/>
            <a:round/>
            <a:headEnd type="none" w="med" len="med"/>
            <a:tailEnd type="none" w="med" len="med"/>
          </a:ln>
          <a:effectLst/>
        </p:spPr>
      </p:cxnSp>
      <p:pic>
        <p:nvPicPr>
          <p:cNvPr id="1032" name="Bild 10" descr="Springer_pms.png">
            <a:extLst>
              <a:ext uri="{FF2B5EF4-FFF2-40B4-BE49-F238E27FC236}">
                <a16:creationId xmlns:a16="http://schemas.microsoft.com/office/drawing/2014/main" id="{4F5A7A01-6410-4524-94C1-CCD598D2E055}"/>
              </a:ext>
            </a:extLst>
          </p:cNvPr>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7599363" y="141288"/>
            <a:ext cx="11176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05" r:id="rId1"/>
    <p:sldLayoutId id="2147484380" r:id="rId2"/>
    <p:sldLayoutId id="2147484381" r:id="rId3"/>
    <p:sldLayoutId id="2147484382" r:id="rId4"/>
    <p:sldLayoutId id="2147484383" r:id="rId5"/>
    <p:sldLayoutId id="2147484384" r:id="rId6"/>
    <p:sldLayoutId id="2147484385" r:id="rId7"/>
    <p:sldLayoutId id="2147484386" r:id="rId8"/>
    <p:sldLayoutId id="2147484406" r:id="rId9"/>
    <p:sldLayoutId id="2147484407" r:id="rId10"/>
    <p:sldLayoutId id="2147484408" r:id="rId11"/>
    <p:sldLayoutId id="2147484409" r:id="rId12"/>
    <p:sldLayoutId id="2147484411" r:id="rId13"/>
    <p:sldLayoutId id="2147484412" r:id="rId14"/>
    <p:sldLayoutId id="2147484413" r:id="rId15"/>
    <p:sldLayoutId id="2147484414" r:id="rId16"/>
    <p:sldLayoutId id="2147484415" r:id="rId17"/>
    <p:sldLayoutId id="2147484416" r:id="rId18"/>
    <p:sldLayoutId id="2147484417" r:id="rId19"/>
    <p:sldLayoutId id="2147484418" r:id="rId20"/>
  </p:sldLayoutIdLst>
  <p:transition spd="slow"/>
  <p:txStyles>
    <p:titleStyle>
      <a:lvl1pPr algn="l" rtl="0" eaLnBrk="0" fontAlgn="base" hangingPunct="0">
        <a:lnSpc>
          <a:spcPct val="90000"/>
        </a:lnSpc>
        <a:spcBef>
          <a:spcPct val="0"/>
        </a:spcBef>
        <a:spcAft>
          <a:spcPct val="0"/>
        </a:spcAft>
        <a:defRPr sz="3600" b="1">
          <a:solidFill>
            <a:srgbClr val="00468A"/>
          </a:solidFill>
          <a:latin typeface="+mj-lt"/>
          <a:ea typeface="Calibri"/>
          <a:cs typeface="Lucida Sans"/>
        </a:defRPr>
      </a:lvl1pPr>
      <a:lvl2pPr algn="l" rtl="0" eaLnBrk="0" fontAlgn="base" hangingPunct="0">
        <a:lnSpc>
          <a:spcPct val="90000"/>
        </a:lnSpc>
        <a:spcBef>
          <a:spcPct val="0"/>
        </a:spcBef>
        <a:spcAft>
          <a:spcPct val="0"/>
        </a:spcAft>
        <a:defRPr sz="3600" b="1">
          <a:solidFill>
            <a:srgbClr val="00468A"/>
          </a:solidFill>
          <a:latin typeface="Calibri" charset="0"/>
          <a:ea typeface="Calibri" charset="0"/>
          <a:cs typeface="Lucida Sans" pitchFamily="34" charset="0"/>
        </a:defRPr>
      </a:lvl2pPr>
      <a:lvl3pPr algn="l" rtl="0" eaLnBrk="0" fontAlgn="base" hangingPunct="0">
        <a:lnSpc>
          <a:spcPct val="90000"/>
        </a:lnSpc>
        <a:spcBef>
          <a:spcPct val="0"/>
        </a:spcBef>
        <a:spcAft>
          <a:spcPct val="0"/>
        </a:spcAft>
        <a:defRPr sz="3600" b="1">
          <a:solidFill>
            <a:srgbClr val="00468A"/>
          </a:solidFill>
          <a:latin typeface="Calibri" charset="0"/>
          <a:ea typeface="Calibri" charset="0"/>
          <a:cs typeface="Lucida Sans" pitchFamily="34" charset="0"/>
        </a:defRPr>
      </a:lvl3pPr>
      <a:lvl4pPr algn="l" rtl="0" eaLnBrk="0" fontAlgn="base" hangingPunct="0">
        <a:lnSpc>
          <a:spcPct val="90000"/>
        </a:lnSpc>
        <a:spcBef>
          <a:spcPct val="0"/>
        </a:spcBef>
        <a:spcAft>
          <a:spcPct val="0"/>
        </a:spcAft>
        <a:defRPr sz="3600" b="1">
          <a:solidFill>
            <a:srgbClr val="00468A"/>
          </a:solidFill>
          <a:latin typeface="Calibri" charset="0"/>
          <a:ea typeface="Calibri" charset="0"/>
          <a:cs typeface="Lucida Sans" pitchFamily="34" charset="0"/>
        </a:defRPr>
      </a:lvl4pPr>
      <a:lvl5pPr algn="l" rtl="0" eaLnBrk="0" fontAlgn="base" hangingPunct="0">
        <a:lnSpc>
          <a:spcPct val="90000"/>
        </a:lnSpc>
        <a:spcBef>
          <a:spcPct val="0"/>
        </a:spcBef>
        <a:spcAft>
          <a:spcPct val="0"/>
        </a:spcAft>
        <a:defRPr sz="3600" b="1">
          <a:solidFill>
            <a:srgbClr val="00468A"/>
          </a:solidFill>
          <a:latin typeface="Calibri" charset="0"/>
          <a:ea typeface="Calibri" charset="0"/>
          <a:cs typeface="Lucida Sans" pitchFamily="34" charset="0"/>
        </a:defRPr>
      </a:lvl5pPr>
      <a:lvl6pPr marL="457200" algn="l" rtl="0" eaLnBrk="1" fontAlgn="base" hangingPunct="1">
        <a:lnSpc>
          <a:spcPct val="90000"/>
        </a:lnSpc>
        <a:spcBef>
          <a:spcPct val="0"/>
        </a:spcBef>
        <a:spcAft>
          <a:spcPct val="0"/>
        </a:spcAft>
        <a:defRPr sz="2100" b="1">
          <a:solidFill>
            <a:schemeClr val="tx2"/>
          </a:solidFill>
          <a:latin typeface="Arial" charset="0"/>
        </a:defRPr>
      </a:lvl6pPr>
      <a:lvl7pPr marL="914400" algn="l" rtl="0" eaLnBrk="1" fontAlgn="base" hangingPunct="1">
        <a:lnSpc>
          <a:spcPct val="90000"/>
        </a:lnSpc>
        <a:spcBef>
          <a:spcPct val="0"/>
        </a:spcBef>
        <a:spcAft>
          <a:spcPct val="0"/>
        </a:spcAft>
        <a:defRPr sz="2100" b="1">
          <a:solidFill>
            <a:schemeClr val="tx2"/>
          </a:solidFill>
          <a:latin typeface="Arial" charset="0"/>
        </a:defRPr>
      </a:lvl7pPr>
      <a:lvl8pPr marL="1371600" algn="l" rtl="0" eaLnBrk="1" fontAlgn="base" hangingPunct="1">
        <a:lnSpc>
          <a:spcPct val="90000"/>
        </a:lnSpc>
        <a:spcBef>
          <a:spcPct val="0"/>
        </a:spcBef>
        <a:spcAft>
          <a:spcPct val="0"/>
        </a:spcAft>
        <a:defRPr sz="2100" b="1">
          <a:solidFill>
            <a:schemeClr val="tx2"/>
          </a:solidFill>
          <a:latin typeface="Arial" charset="0"/>
        </a:defRPr>
      </a:lvl8pPr>
      <a:lvl9pPr marL="1828800" algn="l" rtl="0" eaLnBrk="1" fontAlgn="base" hangingPunct="1">
        <a:lnSpc>
          <a:spcPct val="90000"/>
        </a:lnSpc>
        <a:spcBef>
          <a:spcPct val="0"/>
        </a:spcBef>
        <a:spcAft>
          <a:spcPct val="0"/>
        </a:spcAft>
        <a:defRPr sz="2100" b="1">
          <a:solidFill>
            <a:schemeClr val="tx2"/>
          </a:solidFill>
          <a:latin typeface="Arial" charset="0"/>
        </a:defRPr>
      </a:lvl9pPr>
    </p:titleStyle>
    <p:bodyStyle>
      <a:lvl1pPr algn="l" rtl="0" eaLnBrk="0" fontAlgn="base" hangingPunct="0">
        <a:lnSpc>
          <a:spcPts val="2200"/>
        </a:lnSpc>
        <a:spcBef>
          <a:spcPts val="900"/>
        </a:spcBef>
        <a:spcAft>
          <a:spcPct val="0"/>
        </a:spcAft>
        <a:buClr>
          <a:srgbClr val="005BB9"/>
        </a:buClr>
        <a:buSzPct val="100000"/>
        <a:buFont typeface="Arial" panose="020B0604020202020204" pitchFamily="34" charset="0"/>
        <a:defRPr lang="de-DE">
          <a:solidFill>
            <a:schemeClr val="tx2"/>
          </a:solidFill>
          <a:latin typeface="Calibri"/>
          <a:ea typeface="ヒラギノ角ゴ Pro W3" pitchFamily="-65" charset="-128"/>
          <a:cs typeface="ヒラギノ角ゴ Pro W3" pitchFamily="-65" charset="-128"/>
        </a:defRPr>
      </a:lvl1pPr>
      <a:lvl2pPr algn="l" rtl="0" eaLnBrk="0" fontAlgn="base" hangingPunct="0">
        <a:lnSpc>
          <a:spcPts val="2200"/>
        </a:lnSpc>
        <a:spcBef>
          <a:spcPts val="900"/>
        </a:spcBef>
        <a:spcAft>
          <a:spcPct val="0"/>
        </a:spcAft>
        <a:buClr>
          <a:srgbClr val="005BB9"/>
        </a:buClr>
        <a:buSzPct val="100000"/>
        <a:buFont typeface="Arial" panose="020B0604020202020204" pitchFamily="34" charset="0"/>
        <a:defRPr lang="de-DE" dirty="0">
          <a:solidFill>
            <a:schemeClr val="tx2"/>
          </a:solidFill>
          <a:latin typeface="Calibri"/>
          <a:ea typeface="ヒラギノ角ゴ Pro W3" charset="-128"/>
          <a:cs typeface="ヒラギノ角ゴ Pro W3" charset="0"/>
        </a:defRPr>
      </a:lvl2pPr>
      <a:lvl3pPr algn="l" rtl="0" eaLnBrk="0" fontAlgn="base" hangingPunct="0">
        <a:lnSpc>
          <a:spcPts val="2200"/>
        </a:lnSpc>
        <a:spcBef>
          <a:spcPts val="900"/>
        </a:spcBef>
        <a:spcAft>
          <a:spcPct val="0"/>
        </a:spcAft>
        <a:buClr>
          <a:srgbClr val="005BB9"/>
        </a:buClr>
        <a:buSzPct val="100000"/>
        <a:buFont typeface="Arial" panose="020B0604020202020204" pitchFamily="34" charset="0"/>
        <a:defRPr lang="de-DE" dirty="0">
          <a:solidFill>
            <a:schemeClr val="tx2"/>
          </a:solidFill>
          <a:latin typeface="Calibri"/>
          <a:ea typeface="MS PGothic" panose="020B0600070205080204" pitchFamily="34" charset="-128"/>
          <a:cs typeface="Geneva" charset="-128"/>
        </a:defRPr>
      </a:lvl3pPr>
      <a:lvl4pPr algn="l" rtl="0" eaLnBrk="0" fontAlgn="base" hangingPunct="0">
        <a:lnSpc>
          <a:spcPts val="2200"/>
        </a:lnSpc>
        <a:spcBef>
          <a:spcPts val="900"/>
        </a:spcBef>
        <a:spcAft>
          <a:spcPct val="0"/>
        </a:spcAft>
        <a:buClr>
          <a:srgbClr val="005BB9"/>
        </a:buClr>
        <a:buSzPct val="100000"/>
        <a:buFont typeface="Arial" panose="020B0604020202020204" pitchFamily="34" charset="0"/>
        <a:defRPr lang="de-DE" dirty="0">
          <a:solidFill>
            <a:schemeClr val="tx2"/>
          </a:solidFill>
          <a:latin typeface="Calibri"/>
          <a:ea typeface="Geneva" charset="-128"/>
          <a:cs typeface="Geneva" charset="0"/>
        </a:defRPr>
      </a:lvl4pPr>
      <a:lvl5pPr algn="l" rtl="0" eaLnBrk="0" fontAlgn="base" hangingPunct="0">
        <a:lnSpc>
          <a:spcPts val="2200"/>
        </a:lnSpc>
        <a:spcBef>
          <a:spcPts val="900"/>
        </a:spcBef>
        <a:spcAft>
          <a:spcPct val="0"/>
        </a:spcAft>
        <a:buClr>
          <a:srgbClr val="005BB9"/>
        </a:buClr>
        <a:buSzPct val="100000"/>
        <a:buFont typeface="Arial" panose="020B0604020202020204" pitchFamily="34" charset="0"/>
        <a:defRPr lang="de-DE" dirty="0">
          <a:solidFill>
            <a:schemeClr val="tx2"/>
          </a:solidFill>
          <a:latin typeface="Calibri"/>
          <a:ea typeface="Geneva" charset="-128"/>
          <a:cs typeface="Geneva" charset="0"/>
        </a:defRPr>
      </a:lvl5pPr>
      <a:lvl6pPr marL="13985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6pPr>
      <a:lvl7pPr marL="18557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7pPr>
      <a:lvl8pPr marL="23129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8pPr>
      <a:lvl9pPr marL="27701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DA452B8-6243-4F2F-B0D8-339A1AF1B84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D3E7FF09-3AC7-4086-873C-3FEE724BBFE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56D699B-6D08-489C-B190-8B25E9DBB3C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fld id="{051D58BD-9D8A-4201-A42B-6E6FB5A4769C}" type="datetimeFigureOut">
              <a:rPr lang="en-US"/>
              <a:pPr>
                <a:defRPr/>
              </a:pPr>
              <a:t>1/19/2024</a:t>
            </a:fld>
            <a:endParaRPr lang="en-US"/>
          </a:p>
        </p:txBody>
      </p:sp>
      <p:sp>
        <p:nvSpPr>
          <p:cNvPr id="5" name="Footer Placeholder 4">
            <a:extLst>
              <a:ext uri="{FF2B5EF4-FFF2-40B4-BE49-F238E27FC236}">
                <a16:creationId xmlns:a16="http://schemas.microsoft.com/office/drawing/2014/main" id="{ADE6BAEC-2DEF-4061-A181-88BFE06CD19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5E89234E-008E-4C51-AC4C-7066FD28310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0AF7A9B5-22B0-4CB3-82A9-2ED84B7BA49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87" r:id="rId1"/>
    <p:sldLayoutId id="2147484388" r:id="rId2"/>
    <p:sldLayoutId id="2147484389" r:id="rId3"/>
    <p:sldLayoutId id="2147484390" r:id="rId4"/>
    <p:sldLayoutId id="2147484391" r:id="rId5"/>
    <p:sldLayoutId id="2147484392" r:id="rId6"/>
    <p:sldLayoutId id="2147484393" r:id="rId7"/>
    <p:sldLayoutId id="2147484394" r:id="rId8"/>
    <p:sldLayoutId id="2147484395" r:id="rId9"/>
    <p:sldLayoutId id="2147484396" r:id="rId10"/>
    <p:sldLayoutId id="214748439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5">
            <a:extLst>
              <a:ext uri="{FF2B5EF4-FFF2-40B4-BE49-F238E27FC236}">
                <a16:creationId xmlns:a16="http://schemas.microsoft.com/office/drawing/2014/main" id="{1EB0C97B-3BFA-4DFE-A930-D9FA748DF6DA}"/>
              </a:ext>
            </a:extLst>
          </p:cNvPr>
          <p:cNvSpPr>
            <a:spLocks noGrp="1" noChangeArrowheads="1"/>
          </p:cNvSpPr>
          <p:nvPr>
            <p:ph type="title"/>
          </p:nvPr>
        </p:nvSpPr>
        <p:spPr bwMode="auto">
          <a:xfrm>
            <a:off x="520700" y="917575"/>
            <a:ext cx="81549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de-DE" altLang="en-US"/>
              <a:t>Click to edit Headline</a:t>
            </a:r>
          </a:p>
        </p:txBody>
      </p:sp>
      <p:sp>
        <p:nvSpPr>
          <p:cNvPr id="3075" name="Rectangle 6">
            <a:extLst>
              <a:ext uri="{FF2B5EF4-FFF2-40B4-BE49-F238E27FC236}">
                <a16:creationId xmlns:a16="http://schemas.microsoft.com/office/drawing/2014/main" id="{2E5538BD-BEE2-47F1-8495-47C9DBDB340E}"/>
              </a:ext>
            </a:extLst>
          </p:cNvPr>
          <p:cNvSpPr>
            <a:spLocks noGrp="1" noChangeArrowheads="1"/>
          </p:cNvSpPr>
          <p:nvPr>
            <p:ph type="body" idx="1"/>
          </p:nvPr>
        </p:nvSpPr>
        <p:spPr bwMode="auto">
          <a:xfrm>
            <a:off x="520700" y="1808163"/>
            <a:ext cx="8154988" cy="456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a:t>Click to edit text </a:t>
            </a:r>
          </a:p>
          <a:p>
            <a:pPr lvl="0"/>
            <a:r>
              <a:rPr lang="de-DE" altLang="en-US"/>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t>
            </a:r>
          </a:p>
        </p:txBody>
      </p:sp>
      <p:pic>
        <p:nvPicPr>
          <p:cNvPr id="3076" name="Bild 1" descr="Kopfbalken.png">
            <a:extLst>
              <a:ext uri="{FF2B5EF4-FFF2-40B4-BE49-F238E27FC236}">
                <a16:creationId xmlns:a16="http://schemas.microsoft.com/office/drawing/2014/main" id="{28CA9081-CF4E-4D57-9346-9C91669CC524}"/>
              </a:ext>
            </a:extLst>
          </p:cNvPr>
          <p:cNvPicPr>
            <a:picLocks/>
          </p:cNvPicPr>
          <p:nvPr/>
        </p:nvPicPr>
        <p:blipFill>
          <a:blip r:embed="rId18">
            <a:extLst>
              <a:ext uri="{28A0092B-C50C-407E-A947-70E740481C1C}">
                <a14:useLocalDpi xmlns:a14="http://schemas.microsoft.com/office/drawing/2010/main" val="0"/>
              </a:ext>
            </a:extLst>
          </a:blip>
          <a:srcRect/>
          <a:stretch>
            <a:fillRect/>
          </a:stretch>
        </p:blipFill>
        <p:spPr bwMode="auto">
          <a:xfrm>
            <a:off x="203200" y="0"/>
            <a:ext cx="89408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8">
            <a:extLst>
              <a:ext uri="{FF2B5EF4-FFF2-40B4-BE49-F238E27FC236}">
                <a16:creationId xmlns:a16="http://schemas.microsoft.com/office/drawing/2014/main" id="{8C8A1980-B466-4116-B7CA-7A3FA10326B7}"/>
              </a:ext>
            </a:extLst>
          </p:cNvPr>
          <p:cNvSpPr>
            <a:spLocks noChangeArrowheads="1"/>
          </p:cNvSpPr>
          <p:nvPr/>
        </p:nvSpPr>
        <p:spPr bwMode="auto">
          <a:xfrm>
            <a:off x="522288" y="212725"/>
            <a:ext cx="2592387"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80000" rIns="0" bIns="36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900">
                <a:solidFill>
                  <a:srgbClr val="8C8C8C"/>
                </a:solidFill>
                <a:latin typeface="Calibri" panose="020F0502020204030204" pitchFamily="34" charset="0"/>
                <a:ea typeface="Calibri" panose="020F0502020204030204" pitchFamily="34" charset="0"/>
                <a:cs typeface="Calibri" panose="020F0502020204030204" pitchFamily="34" charset="0"/>
              </a:rPr>
              <a:t>Security Planning: An Applied Approach | </a:t>
            </a:r>
            <a:fld id="{A6B64A83-457F-4064-8DCE-7FEA2F1E7741}" type="datetime1">
              <a:rPr lang="en-US" altLang="en-US" sz="900" smtClean="0">
                <a:solidFill>
                  <a:srgbClr val="8C8C8C"/>
                </a:solidFill>
                <a:latin typeface="Calibri" panose="020F0502020204030204" pitchFamily="34" charset="0"/>
                <a:ea typeface="Calibri" panose="020F0502020204030204" pitchFamily="34" charset="0"/>
                <a:cs typeface="Calibri" panose="020F0502020204030204" pitchFamily="34" charset="0"/>
              </a:rPr>
              <a:pPr>
                <a:defRPr/>
              </a:pPr>
              <a:t>1/19/2024</a:t>
            </a:fld>
            <a:r>
              <a:rPr lang="en-US" altLang="en-US" sz="900">
                <a:solidFill>
                  <a:srgbClr val="8C8C8C"/>
                </a:solidFill>
                <a:latin typeface="Calibri" panose="020F0502020204030204" pitchFamily="34" charset="0"/>
                <a:ea typeface="Calibri" panose="020F0502020204030204" pitchFamily="34" charset="0"/>
                <a:cs typeface="Calibri" panose="020F0502020204030204" pitchFamily="34" charset="0"/>
              </a:rPr>
              <a:t> | </a:t>
            </a:r>
            <a:fld id="{07923BB3-AF34-463A-B085-C3A28364FD63}" type="slidenum">
              <a:rPr lang="en-US" altLang="en-US" sz="900" smtClean="0">
                <a:solidFill>
                  <a:srgbClr val="8C8C8C"/>
                </a:solidFill>
                <a:latin typeface="Calibri" panose="020F0502020204030204" pitchFamily="34" charset="0"/>
                <a:ea typeface="Calibri" panose="020F0502020204030204" pitchFamily="34" charset="0"/>
                <a:cs typeface="Calibri" panose="020F0502020204030204" pitchFamily="34" charset="0"/>
              </a:rPr>
              <a:pPr>
                <a:defRPr/>
              </a:pPr>
              <a:t>‹#›</a:t>
            </a:fld>
            <a:endParaRPr lang="en-US" altLang="en-US" sz="900">
              <a:solidFill>
                <a:srgbClr val="8C8C8C"/>
              </a:solidFill>
              <a:latin typeface="Calibri" panose="020F0502020204030204" pitchFamily="34" charset="0"/>
              <a:ea typeface="Calibri" panose="020F0502020204030204" pitchFamily="34" charset="0"/>
              <a:cs typeface="Calibri" panose="020F0502020204030204" pitchFamily="34" charset="0"/>
            </a:endParaRPr>
          </a:p>
          <a:p>
            <a:pPr>
              <a:defRPr/>
            </a:pPr>
            <a:endParaRPr lang="de-DE" altLang="en-US" sz="900" b="1">
              <a:solidFill>
                <a:srgbClr val="002143"/>
              </a:solidFill>
              <a:latin typeface="Calibri" panose="020F0502020204030204" pitchFamily="34" charset="0"/>
              <a:ea typeface="Geneva"/>
              <a:cs typeface="Geneva"/>
            </a:endParaRPr>
          </a:p>
        </p:txBody>
      </p:sp>
      <p:sp>
        <p:nvSpPr>
          <p:cNvPr id="13" name="Abgerundetes Rechteck 8">
            <a:extLst>
              <a:ext uri="{FF2B5EF4-FFF2-40B4-BE49-F238E27FC236}">
                <a16:creationId xmlns:a16="http://schemas.microsoft.com/office/drawing/2014/main" id="{1F0DE180-636E-46EF-813A-45350652CBC4}"/>
              </a:ext>
            </a:extLst>
          </p:cNvPr>
          <p:cNvSpPr/>
          <p:nvPr/>
        </p:nvSpPr>
        <p:spPr bwMode="auto">
          <a:xfrm flipV="1">
            <a:off x="0" y="0"/>
            <a:ext cx="179388" cy="612775"/>
          </a:xfrm>
          <a:prstGeom prst="roundRect">
            <a:avLst>
              <a:gd name="adj" fmla="val 0"/>
            </a:avLst>
          </a:prstGeom>
          <a:gradFill flip="none" rotWithShape="1">
            <a:gsLst>
              <a:gs pos="10000">
                <a:schemeClr val="accent2"/>
              </a:gs>
              <a:gs pos="100000">
                <a:schemeClr val="accent1"/>
              </a:gs>
            </a:gsLst>
            <a:lin ang="16200000" scaled="0"/>
            <a:tileRect/>
          </a:gradFill>
          <a:ln w="9525" cap="flat" cmpd="sng" algn="ctr">
            <a:noFill/>
            <a:prstDash val="solid"/>
            <a:round/>
            <a:headEnd type="none" w="med" len="med"/>
            <a:tailEnd type="none" w="med" len="med"/>
          </a:ln>
          <a:effectLst/>
        </p:spPr>
        <p:txBody>
          <a:bodyPr>
            <a:spAutoFit/>
          </a:bodyPr>
          <a:lstStyle/>
          <a:p>
            <a:pPr>
              <a:defRPr/>
            </a:pPr>
            <a:endParaRPr lang="de-DE" dirty="0">
              <a:solidFill>
                <a:srgbClr val="002143"/>
              </a:solidFill>
              <a:latin typeface="Calibri"/>
              <a:ea typeface="Geneva" charset="0"/>
              <a:cs typeface="Geneva" charset="0"/>
            </a:endParaRPr>
          </a:p>
        </p:txBody>
      </p:sp>
      <p:cxnSp>
        <p:nvCxnSpPr>
          <p:cNvPr id="10" name="Gerade Verbindung 9">
            <a:extLst>
              <a:ext uri="{FF2B5EF4-FFF2-40B4-BE49-F238E27FC236}">
                <a16:creationId xmlns:a16="http://schemas.microsoft.com/office/drawing/2014/main" id="{01F46661-0264-4CDA-90AF-529371677156}"/>
              </a:ext>
            </a:extLst>
          </p:cNvPr>
          <p:cNvCxnSpPr/>
          <p:nvPr/>
        </p:nvCxnSpPr>
        <p:spPr bwMode="auto">
          <a:xfrm>
            <a:off x="7350125" y="115888"/>
            <a:ext cx="0" cy="360362"/>
          </a:xfrm>
          <a:prstGeom prst="line">
            <a:avLst/>
          </a:prstGeom>
          <a:solidFill>
            <a:srgbClr val="D1DDE9"/>
          </a:solidFill>
          <a:ln w="9525" cap="flat" cmpd="sng" algn="ctr">
            <a:solidFill>
              <a:schemeClr val="bg1">
                <a:lumMod val="75000"/>
              </a:schemeClr>
            </a:solidFill>
            <a:prstDash val="solid"/>
            <a:round/>
            <a:headEnd type="none" w="med" len="med"/>
            <a:tailEnd type="none" w="med" len="med"/>
          </a:ln>
          <a:effectLst/>
        </p:spPr>
      </p:cxnSp>
      <p:pic>
        <p:nvPicPr>
          <p:cNvPr id="3080" name="Bild 10" descr="Springer_pms.png">
            <a:extLst>
              <a:ext uri="{FF2B5EF4-FFF2-40B4-BE49-F238E27FC236}">
                <a16:creationId xmlns:a16="http://schemas.microsoft.com/office/drawing/2014/main" id="{F8592D66-642C-4796-A5CC-5EC9A6BD7AF8}"/>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7599363" y="141288"/>
            <a:ext cx="11176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19" r:id="rId1"/>
    <p:sldLayoutId id="2147484398" r:id="rId2"/>
    <p:sldLayoutId id="2147484399" r:id="rId3"/>
    <p:sldLayoutId id="2147484400" r:id="rId4"/>
    <p:sldLayoutId id="2147484401" r:id="rId5"/>
    <p:sldLayoutId id="2147484402" r:id="rId6"/>
    <p:sldLayoutId id="2147484403" r:id="rId7"/>
    <p:sldLayoutId id="2147484404" r:id="rId8"/>
    <p:sldLayoutId id="2147484420" r:id="rId9"/>
    <p:sldLayoutId id="2147484421" r:id="rId10"/>
    <p:sldLayoutId id="2147484422" r:id="rId11"/>
    <p:sldLayoutId id="2147484423" r:id="rId12"/>
    <p:sldLayoutId id="2147484424" r:id="rId13"/>
    <p:sldLayoutId id="2147484425" r:id="rId14"/>
    <p:sldLayoutId id="2147484426" r:id="rId15"/>
    <p:sldLayoutId id="2147484427" r:id="rId16"/>
  </p:sldLayoutIdLst>
  <p:transition spd="slow"/>
  <p:txStyles>
    <p:titleStyle>
      <a:lvl1pPr algn="l" rtl="0" eaLnBrk="0" fontAlgn="base" hangingPunct="0">
        <a:lnSpc>
          <a:spcPct val="90000"/>
        </a:lnSpc>
        <a:spcBef>
          <a:spcPct val="0"/>
        </a:spcBef>
        <a:spcAft>
          <a:spcPct val="0"/>
        </a:spcAft>
        <a:defRPr sz="3600" b="1">
          <a:solidFill>
            <a:srgbClr val="00468A"/>
          </a:solidFill>
          <a:latin typeface="+mj-lt"/>
          <a:ea typeface="Calibri"/>
          <a:cs typeface="Lucida Sans"/>
        </a:defRPr>
      </a:lvl1pPr>
      <a:lvl2pPr algn="l" rtl="0" eaLnBrk="0" fontAlgn="base" hangingPunct="0">
        <a:lnSpc>
          <a:spcPct val="90000"/>
        </a:lnSpc>
        <a:spcBef>
          <a:spcPct val="0"/>
        </a:spcBef>
        <a:spcAft>
          <a:spcPct val="0"/>
        </a:spcAft>
        <a:defRPr sz="3600" b="1">
          <a:solidFill>
            <a:srgbClr val="00468A"/>
          </a:solidFill>
          <a:latin typeface="Calibri" charset="0"/>
          <a:ea typeface="Calibri" charset="0"/>
          <a:cs typeface="Lucida Sans" pitchFamily="34" charset="0"/>
        </a:defRPr>
      </a:lvl2pPr>
      <a:lvl3pPr algn="l" rtl="0" eaLnBrk="0" fontAlgn="base" hangingPunct="0">
        <a:lnSpc>
          <a:spcPct val="90000"/>
        </a:lnSpc>
        <a:spcBef>
          <a:spcPct val="0"/>
        </a:spcBef>
        <a:spcAft>
          <a:spcPct val="0"/>
        </a:spcAft>
        <a:defRPr sz="3600" b="1">
          <a:solidFill>
            <a:srgbClr val="00468A"/>
          </a:solidFill>
          <a:latin typeface="Calibri" charset="0"/>
          <a:ea typeface="Calibri" charset="0"/>
          <a:cs typeface="Lucida Sans" pitchFamily="34" charset="0"/>
        </a:defRPr>
      </a:lvl3pPr>
      <a:lvl4pPr algn="l" rtl="0" eaLnBrk="0" fontAlgn="base" hangingPunct="0">
        <a:lnSpc>
          <a:spcPct val="90000"/>
        </a:lnSpc>
        <a:spcBef>
          <a:spcPct val="0"/>
        </a:spcBef>
        <a:spcAft>
          <a:spcPct val="0"/>
        </a:spcAft>
        <a:defRPr sz="3600" b="1">
          <a:solidFill>
            <a:srgbClr val="00468A"/>
          </a:solidFill>
          <a:latin typeface="Calibri" charset="0"/>
          <a:ea typeface="Calibri" charset="0"/>
          <a:cs typeface="Lucida Sans" pitchFamily="34" charset="0"/>
        </a:defRPr>
      </a:lvl4pPr>
      <a:lvl5pPr algn="l" rtl="0" eaLnBrk="0" fontAlgn="base" hangingPunct="0">
        <a:lnSpc>
          <a:spcPct val="90000"/>
        </a:lnSpc>
        <a:spcBef>
          <a:spcPct val="0"/>
        </a:spcBef>
        <a:spcAft>
          <a:spcPct val="0"/>
        </a:spcAft>
        <a:defRPr sz="3600" b="1">
          <a:solidFill>
            <a:srgbClr val="00468A"/>
          </a:solidFill>
          <a:latin typeface="Calibri" charset="0"/>
          <a:ea typeface="Calibri" charset="0"/>
          <a:cs typeface="Lucida Sans" pitchFamily="34" charset="0"/>
        </a:defRPr>
      </a:lvl5pPr>
      <a:lvl6pPr marL="457200" algn="l" rtl="0" eaLnBrk="1" fontAlgn="base" hangingPunct="1">
        <a:lnSpc>
          <a:spcPct val="90000"/>
        </a:lnSpc>
        <a:spcBef>
          <a:spcPct val="0"/>
        </a:spcBef>
        <a:spcAft>
          <a:spcPct val="0"/>
        </a:spcAft>
        <a:defRPr sz="2100" b="1">
          <a:solidFill>
            <a:schemeClr val="tx2"/>
          </a:solidFill>
          <a:latin typeface="Arial" charset="0"/>
        </a:defRPr>
      </a:lvl6pPr>
      <a:lvl7pPr marL="914400" algn="l" rtl="0" eaLnBrk="1" fontAlgn="base" hangingPunct="1">
        <a:lnSpc>
          <a:spcPct val="90000"/>
        </a:lnSpc>
        <a:spcBef>
          <a:spcPct val="0"/>
        </a:spcBef>
        <a:spcAft>
          <a:spcPct val="0"/>
        </a:spcAft>
        <a:defRPr sz="2100" b="1">
          <a:solidFill>
            <a:schemeClr val="tx2"/>
          </a:solidFill>
          <a:latin typeface="Arial" charset="0"/>
        </a:defRPr>
      </a:lvl7pPr>
      <a:lvl8pPr marL="1371600" algn="l" rtl="0" eaLnBrk="1" fontAlgn="base" hangingPunct="1">
        <a:lnSpc>
          <a:spcPct val="90000"/>
        </a:lnSpc>
        <a:spcBef>
          <a:spcPct val="0"/>
        </a:spcBef>
        <a:spcAft>
          <a:spcPct val="0"/>
        </a:spcAft>
        <a:defRPr sz="2100" b="1">
          <a:solidFill>
            <a:schemeClr val="tx2"/>
          </a:solidFill>
          <a:latin typeface="Arial" charset="0"/>
        </a:defRPr>
      </a:lvl8pPr>
      <a:lvl9pPr marL="1828800" algn="l" rtl="0" eaLnBrk="1" fontAlgn="base" hangingPunct="1">
        <a:lnSpc>
          <a:spcPct val="90000"/>
        </a:lnSpc>
        <a:spcBef>
          <a:spcPct val="0"/>
        </a:spcBef>
        <a:spcAft>
          <a:spcPct val="0"/>
        </a:spcAft>
        <a:defRPr sz="2100" b="1">
          <a:solidFill>
            <a:schemeClr val="tx2"/>
          </a:solidFill>
          <a:latin typeface="Arial" charset="0"/>
        </a:defRPr>
      </a:lvl9pPr>
    </p:titleStyle>
    <p:bodyStyle>
      <a:lvl1pPr algn="l" rtl="0" eaLnBrk="0" fontAlgn="base" hangingPunct="0">
        <a:lnSpc>
          <a:spcPts val="2200"/>
        </a:lnSpc>
        <a:spcBef>
          <a:spcPts val="900"/>
        </a:spcBef>
        <a:spcAft>
          <a:spcPct val="0"/>
        </a:spcAft>
        <a:buClr>
          <a:srgbClr val="005BB9"/>
        </a:buClr>
        <a:buSzPct val="100000"/>
        <a:buFont typeface="Arial" panose="020B0604020202020204" pitchFamily="34" charset="0"/>
        <a:defRPr lang="de-DE">
          <a:solidFill>
            <a:schemeClr val="tx2"/>
          </a:solidFill>
          <a:latin typeface="Calibri"/>
          <a:ea typeface="ヒラギノ角ゴ Pro W3" pitchFamily="-65" charset="-128"/>
          <a:cs typeface="ヒラギノ角ゴ Pro W3" pitchFamily="-65" charset="-128"/>
        </a:defRPr>
      </a:lvl1pPr>
      <a:lvl2pPr algn="l" rtl="0" eaLnBrk="0" fontAlgn="base" hangingPunct="0">
        <a:lnSpc>
          <a:spcPts val="2200"/>
        </a:lnSpc>
        <a:spcBef>
          <a:spcPts val="900"/>
        </a:spcBef>
        <a:spcAft>
          <a:spcPct val="0"/>
        </a:spcAft>
        <a:buClr>
          <a:srgbClr val="005BB9"/>
        </a:buClr>
        <a:buSzPct val="100000"/>
        <a:buFont typeface="Arial" panose="020B0604020202020204" pitchFamily="34" charset="0"/>
        <a:defRPr lang="de-DE" dirty="0">
          <a:solidFill>
            <a:schemeClr val="tx2"/>
          </a:solidFill>
          <a:latin typeface="Calibri"/>
          <a:ea typeface="ヒラギノ角ゴ Pro W3" charset="-128"/>
          <a:cs typeface="ヒラギノ角ゴ Pro W3" charset="0"/>
        </a:defRPr>
      </a:lvl2pPr>
      <a:lvl3pPr algn="l" rtl="0" eaLnBrk="0" fontAlgn="base" hangingPunct="0">
        <a:lnSpc>
          <a:spcPts val="2200"/>
        </a:lnSpc>
        <a:spcBef>
          <a:spcPts val="900"/>
        </a:spcBef>
        <a:spcAft>
          <a:spcPct val="0"/>
        </a:spcAft>
        <a:buClr>
          <a:srgbClr val="005BB9"/>
        </a:buClr>
        <a:buSzPct val="100000"/>
        <a:buFont typeface="Arial" panose="020B0604020202020204" pitchFamily="34" charset="0"/>
        <a:defRPr lang="de-DE" dirty="0">
          <a:solidFill>
            <a:schemeClr val="tx2"/>
          </a:solidFill>
          <a:latin typeface="Calibri"/>
          <a:ea typeface="MS PGothic" panose="020B0600070205080204" pitchFamily="34" charset="-128"/>
          <a:cs typeface="Geneva" charset="-128"/>
        </a:defRPr>
      </a:lvl3pPr>
      <a:lvl4pPr algn="l" rtl="0" eaLnBrk="0" fontAlgn="base" hangingPunct="0">
        <a:lnSpc>
          <a:spcPts val="2200"/>
        </a:lnSpc>
        <a:spcBef>
          <a:spcPts val="900"/>
        </a:spcBef>
        <a:spcAft>
          <a:spcPct val="0"/>
        </a:spcAft>
        <a:buClr>
          <a:srgbClr val="005BB9"/>
        </a:buClr>
        <a:buSzPct val="100000"/>
        <a:buFont typeface="Arial" panose="020B0604020202020204" pitchFamily="34" charset="0"/>
        <a:defRPr lang="de-DE" dirty="0">
          <a:solidFill>
            <a:schemeClr val="tx2"/>
          </a:solidFill>
          <a:latin typeface="Calibri"/>
          <a:ea typeface="Geneva" charset="-128"/>
          <a:cs typeface="Geneva" charset="0"/>
        </a:defRPr>
      </a:lvl4pPr>
      <a:lvl5pPr algn="l" rtl="0" eaLnBrk="0" fontAlgn="base" hangingPunct="0">
        <a:lnSpc>
          <a:spcPts val="2200"/>
        </a:lnSpc>
        <a:spcBef>
          <a:spcPts val="900"/>
        </a:spcBef>
        <a:spcAft>
          <a:spcPct val="0"/>
        </a:spcAft>
        <a:buClr>
          <a:srgbClr val="005BB9"/>
        </a:buClr>
        <a:buSzPct val="100000"/>
        <a:buFont typeface="Arial" panose="020B0604020202020204" pitchFamily="34" charset="0"/>
        <a:defRPr lang="de-DE" dirty="0">
          <a:solidFill>
            <a:schemeClr val="tx2"/>
          </a:solidFill>
          <a:latin typeface="Calibri"/>
          <a:ea typeface="Geneva" charset="-128"/>
          <a:cs typeface="Geneva" charset="0"/>
        </a:defRPr>
      </a:lvl5pPr>
      <a:lvl6pPr marL="13985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6pPr>
      <a:lvl7pPr marL="18557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7pPr>
      <a:lvl8pPr marL="23129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8pPr>
      <a:lvl9pPr marL="27701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Visio_Drawing1.vsdx"/><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Visio_Drawing2.vsdx"/><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Visio_Drawing3.vsdx"/><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hyperlink" Target="https://cwe.mitre.org/top25/archive/2022/2022_cwe_top25.html" TargetMode="External"/><Relationship Id="rId2" Type="http://schemas.openxmlformats.org/officeDocument/2006/relationships/hyperlink" Target="https://cve.mitre.org/" TargetMode="External"/><Relationship Id="rId1" Type="http://schemas.openxmlformats.org/officeDocument/2006/relationships/slideLayout" Target="../slideLayouts/slideLayout2.xml"/><Relationship Id="rId4" Type="http://schemas.openxmlformats.org/officeDocument/2006/relationships/hyperlink" Target="https://capec.mitre.org/" TargetMode="Externa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Visio_Drawing4.vsdx"/><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Visio_Drawing5.vsdx"/><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13.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Visio_Drawing6.vsdx"/><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4.emf"/></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Visio_Drawing7.vsdx"/><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package" Target="../embeddings/Microsoft_Visio_Drawing8.vsdx"/><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package" Target="../embeddings/Microsoft_Visio_Drawing9.vsdx"/><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package" Target="../embeddings/Microsoft_Visio_Drawing10.vsdx"/><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Visio_Drawing11.vsdx"/><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package" Target="../embeddings/Microsoft_Visio_Drawing12.vsdx"/><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16.em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package" Target="../embeddings/Microsoft_Visio_Drawing13.vsdx"/><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Visio_Drawing.vsdx"/><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C4699546-4FDF-417F-89F9-40B267F9942C}"/>
              </a:ext>
            </a:extLst>
          </p:cNvPr>
          <p:cNvSpPr>
            <a:spLocks noGrp="1" noChangeArrowheads="1"/>
          </p:cNvSpPr>
          <p:nvPr>
            <p:ph type="subTitle" idx="1"/>
          </p:nvPr>
        </p:nvSpPr>
        <p:spPr>
          <a:xfrm>
            <a:off x="3779838" y="5537200"/>
            <a:ext cx="4895850" cy="765175"/>
          </a:xfrm>
        </p:spPr>
        <p:txBody>
          <a:bodyPr>
            <a:noAutofit/>
          </a:bodyPr>
          <a:lstStyle/>
          <a:p>
            <a:pPr algn="r" eaLnBrk="1" hangingPunct="1">
              <a:defRPr/>
            </a:pPr>
            <a:r>
              <a:rPr lang="en-US" altLang="en-US" dirty="0"/>
              <a:t>Secure UML</a:t>
            </a:r>
          </a:p>
          <a:p>
            <a:pPr algn="r" eaLnBrk="1" hangingPunct="1">
              <a:defRPr/>
            </a:pPr>
            <a:r>
              <a:rPr lang="en-US" altLang="en-US" dirty="0"/>
              <a:t>Security Planning</a:t>
            </a:r>
          </a:p>
          <a:p>
            <a:pPr algn="r" eaLnBrk="1" hangingPunct="1">
              <a:defRPr/>
            </a:pPr>
            <a:r>
              <a:rPr lang="en-US" altLang="en-US" dirty="0"/>
              <a:t>Susan Lincke</a:t>
            </a:r>
          </a:p>
        </p:txBody>
      </p:sp>
      <p:sp>
        <p:nvSpPr>
          <p:cNvPr id="3074" name="Rectangle 2">
            <a:extLst>
              <a:ext uri="{FF2B5EF4-FFF2-40B4-BE49-F238E27FC236}">
                <a16:creationId xmlns:a16="http://schemas.microsoft.com/office/drawing/2014/main" id="{C2DBFE21-05FE-4FCB-8956-296454147FFC}"/>
              </a:ext>
            </a:extLst>
          </p:cNvPr>
          <p:cNvSpPr>
            <a:spLocks noGrp="1" noChangeArrowheads="1"/>
          </p:cNvSpPr>
          <p:nvPr>
            <p:ph type="ctrTitle"/>
          </p:nvPr>
        </p:nvSpPr>
        <p:spPr>
          <a:xfrm>
            <a:off x="3771900" y="4165600"/>
            <a:ext cx="4903788" cy="1412694"/>
          </a:xfrm>
        </p:spPr>
        <p:txBody>
          <a:bodyPr/>
          <a:lstStyle/>
          <a:p>
            <a:pPr eaLnBrk="1" hangingPunct="1">
              <a:defRPr/>
            </a:pPr>
            <a:r>
              <a:rPr lang="en-US" altLang="en-US" dirty="0"/>
              <a:t>Planning for Secure Software Requirements and Design with UML</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533F0678-5262-4D1A-9D78-691EA23BF7D2}"/>
              </a:ext>
            </a:extLst>
          </p:cNvPr>
          <p:cNvSpPr>
            <a:spLocks noGrp="1"/>
          </p:cNvSpPr>
          <p:nvPr>
            <p:ph type="title"/>
          </p:nvPr>
        </p:nvSpPr>
        <p:spPr>
          <a:xfrm>
            <a:off x="520700" y="917575"/>
            <a:ext cx="8154988" cy="997196"/>
          </a:xfrm>
        </p:spPr>
        <p:txBody>
          <a:bodyPr/>
          <a:lstStyle/>
          <a:p>
            <a:pPr eaLnBrk="1" hangingPunct="1"/>
            <a:r>
              <a:rPr lang="en-US" altLang="en-US" dirty="0">
                <a:ea typeface="Calibri" panose="020F0502020204030204" pitchFamily="34" charset="0"/>
                <a:cs typeface="Lucida Sans" panose="020B0602030504020204" pitchFamily="34" charset="0"/>
              </a:rPr>
              <a:t>Open Group’s Common Data Security Architecture (version 2)</a:t>
            </a:r>
          </a:p>
        </p:txBody>
      </p:sp>
      <p:graphicFrame>
        <p:nvGraphicFramePr>
          <p:cNvPr id="4" name="Content Placeholder 3">
            <a:extLst>
              <a:ext uri="{FF2B5EF4-FFF2-40B4-BE49-F238E27FC236}">
                <a16:creationId xmlns:a16="http://schemas.microsoft.com/office/drawing/2014/main" id="{052F17F6-8863-4EC2-B47D-2650BF0F8A0E}"/>
              </a:ext>
            </a:extLst>
          </p:cNvPr>
          <p:cNvGraphicFramePr>
            <a:graphicFrameLocks noGrp="1"/>
          </p:cNvGraphicFramePr>
          <p:nvPr>
            <p:ph idx="1"/>
            <p:extLst>
              <p:ext uri="{D42A27DB-BD31-4B8C-83A1-F6EECF244321}">
                <p14:modId xmlns:p14="http://schemas.microsoft.com/office/powerpoint/2010/main" val="8922565"/>
              </p:ext>
            </p:extLst>
          </p:nvPr>
        </p:nvGraphicFramePr>
        <p:xfrm>
          <a:off x="381000" y="2057400"/>
          <a:ext cx="8154988" cy="4305300"/>
        </p:xfrm>
        <a:graphic>
          <a:graphicData uri="http://schemas.openxmlformats.org/drawingml/2006/table">
            <a:tbl>
              <a:tblPr firstRow="1" firstCol="1" bandRow="1"/>
              <a:tblGrid>
                <a:gridCol w="1495450">
                  <a:extLst>
                    <a:ext uri="{9D8B030D-6E8A-4147-A177-3AD203B41FA5}">
                      <a16:colId xmlns:a16="http://schemas.microsoft.com/office/drawing/2014/main" val="1177010638"/>
                    </a:ext>
                  </a:extLst>
                </a:gridCol>
                <a:gridCol w="1198938">
                  <a:extLst>
                    <a:ext uri="{9D8B030D-6E8A-4147-A177-3AD203B41FA5}">
                      <a16:colId xmlns:a16="http://schemas.microsoft.com/office/drawing/2014/main" val="1290742412"/>
                    </a:ext>
                  </a:extLst>
                </a:gridCol>
                <a:gridCol w="1326014">
                  <a:extLst>
                    <a:ext uri="{9D8B030D-6E8A-4147-A177-3AD203B41FA5}">
                      <a16:colId xmlns:a16="http://schemas.microsoft.com/office/drawing/2014/main" val="1335008489"/>
                    </a:ext>
                  </a:extLst>
                </a:gridCol>
                <a:gridCol w="1442040">
                  <a:extLst>
                    <a:ext uri="{9D8B030D-6E8A-4147-A177-3AD203B41FA5}">
                      <a16:colId xmlns:a16="http://schemas.microsoft.com/office/drawing/2014/main" val="3297771662"/>
                    </a:ext>
                  </a:extLst>
                </a:gridCol>
                <a:gridCol w="1266159">
                  <a:extLst>
                    <a:ext uri="{9D8B030D-6E8A-4147-A177-3AD203B41FA5}">
                      <a16:colId xmlns:a16="http://schemas.microsoft.com/office/drawing/2014/main" val="447888765"/>
                    </a:ext>
                  </a:extLst>
                </a:gridCol>
                <a:gridCol w="1426387">
                  <a:extLst>
                    <a:ext uri="{9D8B030D-6E8A-4147-A177-3AD203B41FA5}">
                      <a16:colId xmlns:a16="http://schemas.microsoft.com/office/drawing/2014/main" val="2129513802"/>
                    </a:ext>
                  </a:extLst>
                </a:gridCol>
              </a:tblGrid>
              <a:tr h="0">
                <a:tc gridSpan="6">
                  <a:txBody>
                    <a:bodyPr/>
                    <a:lstStyle/>
                    <a:p>
                      <a:pPr marL="0" marR="0" algn="ctr">
                        <a:lnSpc>
                          <a:spcPct val="115000"/>
                        </a:lnSpc>
                        <a:spcBef>
                          <a:spcPts val="0"/>
                        </a:spcBef>
                        <a:spcAft>
                          <a:spcPts val="0"/>
                        </a:spcAft>
                      </a:pPr>
                      <a:r>
                        <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Application</a:t>
                      </a:r>
                    </a:p>
                    <a:p>
                      <a:pPr marL="0" marR="0" algn="ctr">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2871959"/>
                  </a:ext>
                </a:extLst>
              </a:tr>
              <a:tr h="0">
                <a:tc gridSpan="6">
                  <a:txBody>
                    <a:bodyPr/>
                    <a:lstStyle/>
                    <a:p>
                      <a:pPr marL="0" marR="0" algn="ctr">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Layered Services and Middleware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18545239"/>
                  </a:ext>
                </a:extLst>
              </a:tr>
              <a:tr h="0">
                <a:tc gridSpan="6">
                  <a:txBody>
                    <a:bodyPr/>
                    <a:lstStyle/>
                    <a:p>
                      <a:pPr marL="0" marR="0" algn="ctr">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Common Security Services Manager   Application Programming Interface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60060115"/>
                  </a:ext>
                </a:extLst>
              </a:tr>
              <a:tr h="0">
                <a:tc gridSpan="6">
                  <a:txBody>
                    <a:bodyPr/>
                    <a:lstStyle/>
                    <a:p>
                      <a:pPr marL="0" marR="0" algn="ctr">
                        <a:lnSpc>
                          <a:spcPct val="115000"/>
                        </a:lnSpc>
                        <a:spcBef>
                          <a:spcPts val="0"/>
                        </a:spcBef>
                        <a:spcAft>
                          <a:spcPts val="0"/>
                        </a:spcAft>
                      </a:pPr>
                      <a:r>
                        <a:rPr lang="en-US" sz="18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System Service Provider Modules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8236091"/>
                  </a:ext>
                </a:extLst>
              </a:tr>
              <a:tr h="0">
                <a:tc>
                  <a:txBody>
                    <a:bodyPr/>
                    <a:lstStyle/>
                    <a:p>
                      <a:pPr marL="0" marR="0" algn="ctr">
                        <a:lnSpc>
                          <a:spcPct val="115000"/>
                        </a:lnSpc>
                        <a:spcBef>
                          <a:spcPts val="0"/>
                        </a:spcBef>
                        <a:spcAft>
                          <a:spcPts val="0"/>
                        </a:spcAft>
                      </a:pPr>
                      <a:r>
                        <a:rPr lang="en-US" sz="180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Cryptographic Services Provider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0"/>
                        </a:spcAft>
                      </a:pPr>
                      <a:r>
                        <a:rPr lang="en-US" sz="180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Trust Policy Services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0"/>
                        </a:spcAft>
                      </a:pPr>
                      <a:r>
                        <a:rPr lang="en-US" sz="16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Authorization Computation </a:t>
                      </a:r>
                      <a:r>
                        <a:rPr lang="en-US"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Services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0"/>
                        </a:spcAft>
                      </a:pPr>
                      <a:r>
                        <a:rPr lang="en-US" sz="180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Certificate Library Services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0"/>
                        </a:spcAft>
                      </a:pPr>
                      <a:r>
                        <a:rPr lang="en-US" sz="180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Data Storage Library Services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0"/>
                        </a:spcAft>
                      </a:pPr>
                      <a:r>
                        <a:rPr lang="en-US"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Module Directory Services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203606270"/>
                  </a:ext>
                </a:extLst>
              </a:tr>
              <a:tr h="0">
                <a:tc>
                  <a:txBody>
                    <a:bodyPr/>
                    <a:lstStyle/>
                    <a:p>
                      <a:pPr marL="0" marR="0" algn="ctr">
                        <a:lnSpc>
                          <a:spcPct val="115000"/>
                        </a:lnSpc>
                        <a:spcBef>
                          <a:spcPts val="0"/>
                        </a:spcBef>
                        <a:spcAft>
                          <a:spcPts val="0"/>
                        </a:spcAft>
                      </a:pPr>
                      <a:r>
                        <a:rPr lang="en-US" sz="180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Key Directory Services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0"/>
                        </a:spcAft>
                      </a:pPr>
                      <a:r>
                        <a:rPr lang="en-US" sz="180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Signed Manifest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0"/>
                        </a:spcAft>
                      </a:pPr>
                      <a:r>
                        <a:rPr lang="en-US"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Elective Module Manager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0"/>
                        </a:spcAft>
                      </a:pPr>
                      <a:r>
                        <a:rPr lang="en-US"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Object Identifiers for Certificate Library Modules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0"/>
                        </a:spcAft>
                      </a:pPr>
                      <a:r>
                        <a:rPr lang="en-US" sz="180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Embedded Integrity Services Library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0"/>
                        </a:spcAft>
                      </a:pPr>
                      <a:r>
                        <a:rPr lang="en-US"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Add-in Module Structure and </a:t>
                      </a:r>
                      <a:r>
                        <a:rPr lang="en-US" sz="16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Administration</a:t>
                      </a:r>
                      <a:endParaRPr lang="en-US"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642363875"/>
                  </a:ext>
                </a:extLst>
              </a:tr>
            </a:tbl>
          </a:graphicData>
        </a:graphic>
      </p:graphicFrame>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0">
            <a:extLst>
              <a:ext uri="{FF2B5EF4-FFF2-40B4-BE49-F238E27FC236}">
                <a16:creationId xmlns:a16="http://schemas.microsoft.com/office/drawing/2014/main" id="{5903A989-EB54-441D-B426-EC61747DC49B}"/>
              </a:ext>
            </a:extLst>
          </p:cNvPr>
          <p:cNvSpPr>
            <a:spLocks noGrp="1"/>
          </p:cNvSpPr>
          <p:nvPr>
            <p:ph type="title"/>
          </p:nvPr>
        </p:nvSpPr>
        <p:spPr>
          <a:xfrm>
            <a:off x="457200" y="552450"/>
            <a:ext cx="7315200" cy="1219200"/>
          </a:xfrm>
        </p:spPr>
        <p:txBody>
          <a:bodyPr/>
          <a:lstStyle/>
          <a:p>
            <a:pPr algn="ctr" eaLnBrk="1" hangingPunct="1"/>
            <a:r>
              <a:rPr lang="en-US" altLang="en-US" sz="4400" b="0">
                <a:ea typeface="Calibri" panose="020F0502020204030204" pitchFamily="34" charset="0"/>
                <a:cs typeface="Lucida Sans" panose="020B0602030504020204" pitchFamily="34" charset="0"/>
              </a:rPr>
              <a:t>Registration System </a:t>
            </a:r>
            <a:br>
              <a:rPr lang="en-US" altLang="en-US" sz="4400" b="0">
                <a:ea typeface="Calibri" panose="020F0502020204030204" pitchFamily="34" charset="0"/>
                <a:cs typeface="Lucida Sans" panose="020B0602030504020204" pitchFamily="34" charset="0"/>
              </a:rPr>
            </a:br>
            <a:r>
              <a:rPr lang="en-US" altLang="en-US" sz="4400" b="0">
                <a:ea typeface="Calibri" panose="020F0502020204030204" pitchFamily="34" charset="0"/>
                <a:cs typeface="Lucida Sans" panose="020B0602030504020204" pitchFamily="34" charset="0"/>
              </a:rPr>
              <a:t>Use Case Diagram</a:t>
            </a:r>
          </a:p>
        </p:txBody>
      </p:sp>
      <p:sp>
        <p:nvSpPr>
          <p:cNvPr id="34820" name="Text Placeholder 11">
            <a:extLst>
              <a:ext uri="{FF2B5EF4-FFF2-40B4-BE49-F238E27FC236}">
                <a16:creationId xmlns:a16="http://schemas.microsoft.com/office/drawing/2014/main" id="{19AD23FB-E503-4418-8A34-C868342D4102}"/>
              </a:ext>
            </a:extLst>
          </p:cNvPr>
          <p:cNvSpPr>
            <a:spLocks noGrp="1"/>
          </p:cNvSpPr>
          <p:nvPr>
            <p:ph type="body" sz="half" idx="2"/>
          </p:nvPr>
        </p:nvSpPr>
        <p:spPr>
          <a:xfrm>
            <a:off x="457200" y="2209800"/>
            <a:ext cx="3008313" cy="3916363"/>
          </a:xfrm>
        </p:spPr>
        <p:txBody>
          <a:bodyPr/>
          <a:lstStyle/>
          <a:p>
            <a:pPr eaLnBrk="1" hangingPunct="1"/>
            <a:r>
              <a:rPr lang="en-US" altLang="en-US" sz="1600" b="1">
                <a:latin typeface="Calibri" panose="020F0502020204030204" pitchFamily="34" charset="0"/>
                <a:ea typeface="ヒラギノ角ゴ Pro W3"/>
                <a:cs typeface="ヒラギノ角ゴ Pro W3"/>
              </a:rPr>
              <a:t>Register:</a:t>
            </a:r>
            <a:r>
              <a:rPr lang="en-US" altLang="en-US" sz="1600">
                <a:latin typeface="Calibri" panose="020F0502020204030204" pitchFamily="34" charset="0"/>
                <a:ea typeface="ヒラギノ角ゴ Pro W3"/>
                <a:cs typeface="ヒラギノ角ゴ Pro W3"/>
              </a:rPr>
              <a:t>  Clients register to obtain documentation by providing name, email, job function</a:t>
            </a:r>
          </a:p>
          <a:p>
            <a:pPr eaLnBrk="1" hangingPunct="1"/>
            <a:endParaRPr lang="en-US" altLang="en-US" sz="1600">
              <a:latin typeface="Calibri" panose="020F0502020204030204" pitchFamily="34" charset="0"/>
              <a:ea typeface="ヒラギノ角ゴ Pro W3"/>
              <a:cs typeface="ヒラギノ角ゴ Pro W3"/>
            </a:endParaRPr>
          </a:p>
          <a:p>
            <a:pPr eaLnBrk="1" hangingPunct="1"/>
            <a:r>
              <a:rPr lang="en-US" altLang="en-US" sz="1600" b="1">
                <a:latin typeface="Calibri" panose="020F0502020204030204" pitchFamily="34" charset="0"/>
                <a:ea typeface="ヒラギノ角ゴ Pro W3"/>
                <a:cs typeface="ヒラギノ角ゴ Pro W3"/>
              </a:rPr>
              <a:t>Provider:</a:t>
            </a:r>
            <a:r>
              <a:rPr lang="en-US" altLang="en-US" sz="1600">
                <a:latin typeface="Calibri" panose="020F0502020204030204" pitchFamily="34" charset="0"/>
                <a:ea typeface="ヒラギノ角ゴ Pro W3"/>
                <a:cs typeface="ヒラギノ角ゴ Pro W3"/>
              </a:rPr>
              <a:t>  Send periodic updates to Clients to indicate changes in materials</a:t>
            </a:r>
          </a:p>
        </p:txBody>
      </p:sp>
      <p:sp>
        <p:nvSpPr>
          <p:cNvPr id="4" name="Rectangle 2">
            <a:extLst>
              <a:ext uri="{FF2B5EF4-FFF2-40B4-BE49-F238E27FC236}">
                <a16:creationId xmlns:a16="http://schemas.microsoft.com/office/drawing/2014/main" id="{4239ED24-5863-4915-8C86-3B5799C1E94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0D32CC92-07EC-43B3-B308-95BB48EA4087}"/>
              </a:ext>
            </a:extLst>
          </p:cNvPr>
          <p:cNvGraphicFramePr>
            <a:graphicFrameLocks noChangeAspect="1"/>
          </p:cNvGraphicFramePr>
          <p:nvPr>
            <p:extLst>
              <p:ext uri="{D42A27DB-BD31-4B8C-83A1-F6EECF244321}">
                <p14:modId xmlns:p14="http://schemas.microsoft.com/office/powerpoint/2010/main" val="3275587799"/>
              </p:ext>
            </p:extLst>
          </p:nvPr>
        </p:nvGraphicFramePr>
        <p:xfrm>
          <a:off x="4267200" y="1917264"/>
          <a:ext cx="4191000" cy="4208899"/>
        </p:xfrm>
        <a:graphic>
          <a:graphicData uri="http://schemas.openxmlformats.org/presentationml/2006/ole">
            <mc:AlternateContent xmlns:mc="http://schemas.openxmlformats.org/markup-compatibility/2006">
              <mc:Choice xmlns:v="urn:schemas-microsoft-com:vml" Requires="v">
                <p:oleObj name="Visio" r:id="rId3" imgW="2982559" imgH="2993509" progId="Visio.Drawing.15">
                  <p:embed/>
                </p:oleObj>
              </mc:Choice>
              <mc:Fallback>
                <p:oleObj name="Visio" r:id="rId3" imgW="2982559" imgH="2993509"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917264"/>
                        <a:ext cx="4191000" cy="4208899"/>
                      </a:xfrm>
                      <a:prstGeom prst="rect">
                        <a:avLst/>
                      </a:prstGeom>
                      <a:noFill/>
                    </p:spPr>
                  </p:pic>
                </p:oleObj>
              </mc:Fallback>
            </mc:AlternateContent>
          </a:graphicData>
        </a:graphic>
      </p:graphicFrame>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a:extLst>
              <a:ext uri="{FF2B5EF4-FFF2-40B4-BE49-F238E27FC236}">
                <a16:creationId xmlns:a16="http://schemas.microsoft.com/office/drawing/2014/main" id="{0A2FD4F3-B461-4E83-BF1C-0A6AA494F5DC}"/>
              </a:ext>
            </a:extLst>
          </p:cNvPr>
          <p:cNvSpPr>
            <a:spLocks noGrp="1"/>
          </p:cNvSpPr>
          <p:nvPr>
            <p:ph type="title"/>
          </p:nvPr>
        </p:nvSpPr>
        <p:spPr/>
        <p:txBody>
          <a:bodyPr/>
          <a:lstStyle/>
          <a:p>
            <a:pPr algn="ctr" eaLnBrk="1" hangingPunct="1"/>
            <a:r>
              <a:rPr lang="en-US" altLang="en-US">
                <a:ea typeface="Calibri" panose="020F0502020204030204" pitchFamily="34" charset="0"/>
                <a:cs typeface="Lucida Sans" panose="020B0602030504020204" pitchFamily="34" charset="0"/>
              </a:rPr>
              <a:t>OCTAVE Security Requirements Process</a:t>
            </a:r>
          </a:p>
        </p:txBody>
      </p:sp>
      <p:sp>
        <p:nvSpPr>
          <p:cNvPr id="7" name="Content Placeholder 6">
            <a:extLst>
              <a:ext uri="{FF2B5EF4-FFF2-40B4-BE49-F238E27FC236}">
                <a16:creationId xmlns:a16="http://schemas.microsoft.com/office/drawing/2014/main" id="{23FCC7E8-CD02-4527-A9D9-3DD657DF931C}"/>
              </a:ext>
            </a:extLst>
          </p:cNvPr>
          <p:cNvSpPr>
            <a:spLocks noGrp="1"/>
          </p:cNvSpPr>
          <p:nvPr>
            <p:ph idx="1"/>
          </p:nvPr>
        </p:nvSpPr>
        <p:spPr/>
        <p:txBody>
          <a:bodyPr>
            <a:noAutofit/>
          </a:bodyPr>
          <a:lstStyle/>
          <a:p>
            <a:pPr eaLnBrk="1" hangingPunct="1">
              <a:lnSpc>
                <a:spcPct val="100000"/>
              </a:lnSpc>
              <a:buFont typeface="Wingdings" pitchFamily="2" charset="2"/>
              <a:buNone/>
              <a:defRPr/>
            </a:pPr>
            <a:r>
              <a:rPr lang="en-US" sz="2400" dirty="0"/>
              <a:t>Risk: Threat and vulnerability(s) -&gt; negative impact</a:t>
            </a:r>
          </a:p>
          <a:p>
            <a:pPr marL="514350" indent="-514350" eaLnBrk="1" hangingPunct="1">
              <a:lnSpc>
                <a:spcPct val="100000"/>
              </a:lnSpc>
              <a:buFont typeface="+mj-lt"/>
              <a:buAutoNum type="arabicPeriod"/>
              <a:defRPr/>
            </a:pPr>
            <a:r>
              <a:rPr lang="en-US" sz="2400" dirty="0"/>
              <a:t>Identify critical assets</a:t>
            </a:r>
          </a:p>
          <a:p>
            <a:pPr marL="514350" indent="-514350" eaLnBrk="1" hangingPunct="1">
              <a:lnSpc>
                <a:spcPct val="100000"/>
              </a:lnSpc>
              <a:buFont typeface="+mj-lt"/>
              <a:buAutoNum type="arabicPeriod"/>
              <a:defRPr/>
            </a:pPr>
            <a:r>
              <a:rPr lang="en-US" sz="2400" dirty="0"/>
              <a:t>Define security goals</a:t>
            </a:r>
          </a:p>
          <a:p>
            <a:pPr marL="514350" indent="-514350" eaLnBrk="1" hangingPunct="1">
              <a:lnSpc>
                <a:spcPct val="100000"/>
              </a:lnSpc>
              <a:buFont typeface="+mj-lt"/>
              <a:buAutoNum type="arabicPeriod"/>
              <a:defRPr/>
            </a:pPr>
            <a:r>
              <a:rPr lang="en-US" sz="2400" dirty="0"/>
              <a:t>Identify threats</a:t>
            </a:r>
          </a:p>
          <a:p>
            <a:pPr marL="514350" indent="-514350" eaLnBrk="1" hangingPunct="1">
              <a:lnSpc>
                <a:spcPct val="100000"/>
              </a:lnSpc>
              <a:buFont typeface="+mj-lt"/>
              <a:buAutoNum type="arabicPeriod"/>
              <a:defRPr/>
            </a:pPr>
            <a:r>
              <a:rPr lang="en-US" sz="2400" dirty="0"/>
              <a:t>Analyze risks</a:t>
            </a:r>
          </a:p>
          <a:p>
            <a:pPr marL="514350" indent="-514350" eaLnBrk="1" hangingPunct="1">
              <a:lnSpc>
                <a:spcPct val="100000"/>
              </a:lnSpc>
              <a:buFont typeface="+mj-lt"/>
              <a:buAutoNum type="arabicPeriod"/>
              <a:defRPr/>
            </a:pPr>
            <a:r>
              <a:rPr lang="en-US" sz="2400" dirty="0"/>
              <a:t>Define security requirements</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Placeholder 6">
            <a:extLst>
              <a:ext uri="{FF2B5EF4-FFF2-40B4-BE49-F238E27FC236}">
                <a16:creationId xmlns:a16="http://schemas.microsoft.com/office/drawing/2014/main" id="{4FF30D81-1CC6-466D-B4FE-27AE2BC57E0A}"/>
              </a:ext>
            </a:extLst>
          </p:cNvPr>
          <p:cNvSpPr>
            <a:spLocks noGrp="1"/>
          </p:cNvSpPr>
          <p:nvPr>
            <p:ph idx="11"/>
          </p:nvPr>
        </p:nvSpPr>
        <p:spPr>
          <a:xfrm>
            <a:off x="522000" y="1905000"/>
            <a:ext cx="2373600" cy="3962400"/>
          </a:xfrm>
        </p:spPr>
        <p:txBody>
          <a:bodyPr/>
          <a:lstStyle/>
          <a:p>
            <a:pPr eaLnBrk="1" hangingPunct="1"/>
            <a:r>
              <a:rPr lang="en-US" altLang="en-US" sz="2000" b="1" dirty="0">
                <a:latin typeface="Calibri" panose="020F0502020204030204" pitchFamily="34" charset="0"/>
                <a:ea typeface="ヒラギノ角ゴ Pro W3"/>
                <a:cs typeface="ヒラギノ角ゴ Pro W3"/>
              </a:rPr>
              <a:t>Contact Info</a:t>
            </a:r>
            <a:r>
              <a:rPr lang="en-US" altLang="en-US" sz="2000" dirty="0">
                <a:latin typeface="Calibri" panose="020F0502020204030204" pitchFamily="34" charset="0"/>
                <a:ea typeface="ヒラギノ角ゴ Pro W3"/>
                <a:cs typeface="ヒラギノ角ゴ Pro W3"/>
              </a:rPr>
              <a:t>: Name, email, job function</a:t>
            </a:r>
          </a:p>
          <a:p>
            <a:pPr eaLnBrk="1" hangingPunct="1"/>
            <a:r>
              <a:rPr lang="en-US" altLang="en-US" sz="2000" b="1" dirty="0">
                <a:latin typeface="Calibri" panose="020F0502020204030204" pitchFamily="34" charset="0"/>
                <a:ea typeface="ヒラギノ角ゴ Pro W3"/>
                <a:cs typeface="ヒラギノ角ゴ Pro W3"/>
              </a:rPr>
              <a:t>Materials</a:t>
            </a:r>
            <a:r>
              <a:rPr lang="en-US" altLang="en-US" sz="2000" dirty="0">
                <a:latin typeface="Calibri" panose="020F0502020204030204" pitchFamily="34" charset="0"/>
                <a:ea typeface="ヒラギノ角ゴ Pro W3"/>
                <a:cs typeface="ヒラギノ角ゴ Pro W3"/>
              </a:rPr>
              <a:t>: Course materials</a:t>
            </a:r>
          </a:p>
          <a:p>
            <a:pPr eaLnBrk="1" hangingPunct="1"/>
            <a:r>
              <a:rPr lang="en-US" altLang="en-US" sz="2000" b="1" dirty="0">
                <a:latin typeface="Calibri" panose="020F0502020204030204" pitchFamily="34" charset="0"/>
                <a:ea typeface="ヒラギノ角ゴ Pro W3"/>
                <a:cs typeface="ヒラギノ角ゴ Pro W3"/>
              </a:rPr>
              <a:t>Comments</a:t>
            </a:r>
            <a:r>
              <a:rPr lang="en-US" altLang="en-US" sz="2000" dirty="0">
                <a:latin typeface="Calibri" panose="020F0502020204030204" pitchFamily="34" charset="0"/>
                <a:ea typeface="ヒラギノ角ゴ Pro W3"/>
                <a:cs typeface="ヒラギノ角ゴ Pro W3"/>
              </a:rPr>
              <a:t>:  Feedback, saved &amp; sent as email</a:t>
            </a:r>
          </a:p>
        </p:txBody>
      </p:sp>
      <p:sp>
        <p:nvSpPr>
          <p:cNvPr id="38914" name="Title 5">
            <a:extLst>
              <a:ext uri="{FF2B5EF4-FFF2-40B4-BE49-F238E27FC236}">
                <a16:creationId xmlns:a16="http://schemas.microsoft.com/office/drawing/2014/main" id="{CFCBFA76-7804-4C74-BCF5-978693B40E7C}"/>
              </a:ext>
            </a:extLst>
          </p:cNvPr>
          <p:cNvSpPr>
            <a:spLocks noGrp="1"/>
          </p:cNvSpPr>
          <p:nvPr>
            <p:ph type="title" idx="4294967295"/>
          </p:nvPr>
        </p:nvSpPr>
        <p:spPr>
          <a:xfrm>
            <a:off x="0" y="609600"/>
            <a:ext cx="8229600" cy="1219200"/>
          </a:xfrm>
        </p:spPr>
        <p:txBody>
          <a:bodyPr/>
          <a:lstStyle/>
          <a:p>
            <a:pPr algn="ctr" eaLnBrk="1" hangingPunct="1"/>
            <a:r>
              <a:rPr lang="en-US" altLang="en-US">
                <a:ea typeface="Calibri" panose="020F0502020204030204" pitchFamily="34" charset="0"/>
                <a:cs typeface="Lucida Sans" panose="020B0602030504020204" pitchFamily="34" charset="0"/>
              </a:rPr>
              <a:t>Step 1.  Identify Critical Assets</a:t>
            </a:r>
            <a:br>
              <a:rPr lang="en-US" altLang="en-US">
                <a:ea typeface="Calibri" panose="020F0502020204030204" pitchFamily="34" charset="0"/>
                <a:cs typeface="Lucida Sans" panose="020B0602030504020204" pitchFamily="34" charset="0"/>
              </a:rPr>
            </a:br>
            <a:r>
              <a:rPr lang="en-US" altLang="en-US" sz="4000">
                <a:ea typeface="Calibri" panose="020F0502020204030204" pitchFamily="34" charset="0"/>
                <a:cs typeface="Lucida Sans" panose="020B0602030504020204" pitchFamily="34" charset="0"/>
              </a:rPr>
              <a:t>via Business Process Diagram</a:t>
            </a:r>
          </a:p>
        </p:txBody>
      </p:sp>
      <p:sp>
        <p:nvSpPr>
          <p:cNvPr id="2" name="Rectangle 2">
            <a:extLst>
              <a:ext uri="{FF2B5EF4-FFF2-40B4-BE49-F238E27FC236}">
                <a16:creationId xmlns:a16="http://schemas.microsoft.com/office/drawing/2014/main" id="{73949A4A-518A-4836-A3F9-5705C9E09347}"/>
              </a:ext>
            </a:extLst>
          </p:cNvPr>
          <p:cNvSpPr>
            <a:spLocks noChangeArrowheads="1"/>
          </p:cNvSpPr>
          <p:nvPr/>
        </p:nvSpPr>
        <p:spPr bwMode="auto">
          <a:xfrm>
            <a:off x="2362200"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a:extLst>
              <a:ext uri="{FF2B5EF4-FFF2-40B4-BE49-F238E27FC236}">
                <a16:creationId xmlns:a16="http://schemas.microsoft.com/office/drawing/2014/main" id="{397909E0-F642-4B60-8A6A-8557AD0EC6C0}"/>
              </a:ext>
            </a:extLst>
          </p:cNvPr>
          <p:cNvGraphicFramePr>
            <a:graphicFrameLocks noChangeAspect="1"/>
          </p:cNvGraphicFramePr>
          <p:nvPr>
            <p:extLst>
              <p:ext uri="{D42A27DB-BD31-4B8C-83A1-F6EECF244321}">
                <p14:modId xmlns:p14="http://schemas.microsoft.com/office/powerpoint/2010/main" val="4028438621"/>
              </p:ext>
            </p:extLst>
          </p:nvPr>
        </p:nvGraphicFramePr>
        <p:xfrm>
          <a:off x="3124199" y="1828800"/>
          <a:ext cx="5817633" cy="4660648"/>
        </p:xfrm>
        <a:graphic>
          <a:graphicData uri="http://schemas.openxmlformats.org/presentationml/2006/ole">
            <mc:AlternateContent xmlns:mc="http://schemas.openxmlformats.org/markup-compatibility/2006">
              <mc:Choice xmlns:v="urn:schemas-microsoft-com:vml" Requires="v">
                <p:oleObj name="Visio" r:id="rId3" imgW="7456566" imgH="5970707" progId="Visio.Drawing.15">
                  <p:embed/>
                </p:oleObj>
              </mc:Choice>
              <mc:Fallback>
                <p:oleObj name="Visio" r:id="rId3" imgW="7456566" imgH="5970707"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199" y="1828800"/>
                        <a:ext cx="5817633" cy="4660648"/>
                      </a:xfrm>
                      <a:prstGeom prst="rect">
                        <a:avLst/>
                      </a:prstGeom>
                      <a:noFill/>
                    </p:spPr>
                  </p:pic>
                </p:oleObj>
              </mc:Fallback>
            </mc:AlternateContent>
          </a:graphicData>
        </a:graphic>
      </p:graphicFrame>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4">
            <a:extLst>
              <a:ext uri="{FF2B5EF4-FFF2-40B4-BE49-F238E27FC236}">
                <a16:creationId xmlns:a16="http://schemas.microsoft.com/office/drawing/2014/main" id="{8E702AF1-0D35-4E07-9E67-8213411BB3BB}"/>
              </a:ext>
            </a:extLst>
          </p:cNvPr>
          <p:cNvSpPr>
            <a:spLocks noGrp="1"/>
          </p:cNvSpPr>
          <p:nvPr>
            <p:ph type="title"/>
          </p:nvPr>
        </p:nvSpPr>
        <p:spPr>
          <a:xfrm>
            <a:off x="457200" y="685800"/>
            <a:ext cx="8229600" cy="1143000"/>
          </a:xfrm>
        </p:spPr>
        <p:txBody>
          <a:bodyPr/>
          <a:lstStyle/>
          <a:p>
            <a:pPr eaLnBrk="1" hangingPunct="1"/>
            <a:r>
              <a:rPr lang="en-US" altLang="en-US">
                <a:ea typeface="Calibri" panose="020F0502020204030204" pitchFamily="34" charset="0"/>
                <a:cs typeface="Lucida Sans" panose="020B0602030504020204" pitchFamily="34" charset="0"/>
              </a:rPr>
              <a:t>Step 2.  Define Security Goals</a:t>
            </a:r>
          </a:p>
        </p:txBody>
      </p:sp>
      <p:graphicFrame>
        <p:nvGraphicFramePr>
          <p:cNvPr id="7" name="Content Placeholder 6">
            <a:extLst>
              <a:ext uri="{FF2B5EF4-FFF2-40B4-BE49-F238E27FC236}">
                <a16:creationId xmlns:a16="http://schemas.microsoft.com/office/drawing/2014/main" id="{49B9A315-9AC5-4203-8574-FBBBAB01DE34}"/>
              </a:ext>
            </a:extLst>
          </p:cNvPr>
          <p:cNvGraphicFramePr>
            <a:graphicFrameLocks noGrp="1"/>
          </p:cNvGraphicFramePr>
          <p:nvPr>
            <p:ph sz="half" idx="1"/>
          </p:nvPr>
        </p:nvGraphicFramePr>
        <p:xfrm>
          <a:off x="457200" y="1981200"/>
          <a:ext cx="8229600" cy="3387745"/>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489">
                <a:tc>
                  <a:txBody>
                    <a:bodyPr/>
                    <a:lstStyle/>
                    <a:p>
                      <a:r>
                        <a:rPr lang="en-US" sz="1800" dirty="0"/>
                        <a:t>Assets</a:t>
                      </a:r>
                    </a:p>
                  </a:txBody>
                  <a:tcPr marT="45676" marB="45676"/>
                </a:tc>
                <a:tc>
                  <a:txBody>
                    <a:bodyPr/>
                    <a:lstStyle/>
                    <a:p>
                      <a:pPr algn="ctr"/>
                      <a:r>
                        <a:rPr lang="en-US" sz="1800" dirty="0"/>
                        <a:t>Confidentiality</a:t>
                      </a:r>
                    </a:p>
                  </a:txBody>
                  <a:tcPr marT="45676" marB="45676"/>
                </a:tc>
                <a:tc>
                  <a:txBody>
                    <a:bodyPr/>
                    <a:lstStyle/>
                    <a:p>
                      <a:pPr algn="ctr"/>
                      <a:r>
                        <a:rPr lang="en-US" sz="1800" dirty="0"/>
                        <a:t>Integrity</a:t>
                      </a:r>
                    </a:p>
                  </a:txBody>
                  <a:tcPr marT="45676" marB="45676"/>
                </a:tc>
                <a:tc>
                  <a:txBody>
                    <a:bodyPr/>
                    <a:lstStyle/>
                    <a:p>
                      <a:pPr algn="ctr"/>
                      <a:r>
                        <a:rPr lang="en-US" sz="1800" dirty="0"/>
                        <a:t>Availability</a:t>
                      </a:r>
                    </a:p>
                  </a:txBody>
                  <a:tcPr marT="45676" marB="45676"/>
                </a:tc>
                <a:extLst>
                  <a:ext uri="{0D108BD9-81ED-4DB2-BD59-A6C34878D82A}">
                    <a16:rowId xmlns:a16="http://schemas.microsoft.com/office/drawing/2014/main" val="10000"/>
                  </a:ext>
                </a:extLst>
              </a:tr>
              <a:tr h="1188624">
                <a:tc>
                  <a:txBody>
                    <a:bodyPr/>
                    <a:lstStyle/>
                    <a:p>
                      <a:r>
                        <a:rPr lang="en-US" sz="1800" dirty="0"/>
                        <a:t>Contact Info</a:t>
                      </a:r>
                    </a:p>
                  </a:txBody>
                  <a:tcPr marT="45676" marB="45676"/>
                </a:tc>
                <a:tc>
                  <a:txBody>
                    <a:bodyPr/>
                    <a:lstStyle/>
                    <a:p>
                      <a:pPr algn="ctr"/>
                      <a:r>
                        <a:rPr lang="en-US" sz="1800" dirty="0"/>
                        <a:t>**</a:t>
                      </a:r>
                    </a:p>
                    <a:p>
                      <a:pPr algn="ctr"/>
                      <a:r>
                        <a:rPr lang="en-US" sz="1800" dirty="0"/>
                        <a:t>No</a:t>
                      </a:r>
                      <a:r>
                        <a:rPr lang="en-US" sz="1800" baseline="0" dirty="0"/>
                        <a:t> PII maintained</a:t>
                      </a:r>
                    </a:p>
                  </a:txBody>
                  <a:tcPr marT="45676" marB="45676"/>
                </a:tc>
                <a:tc>
                  <a:txBody>
                    <a:bodyPr/>
                    <a:lstStyle/>
                    <a:p>
                      <a:pPr algn="ctr"/>
                      <a:r>
                        <a:rPr lang="en-US" sz="1800" dirty="0"/>
                        <a:t>***</a:t>
                      </a:r>
                    </a:p>
                    <a:p>
                      <a:pPr algn="ctr"/>
                      <a:r>
                        <a:rPr lang="en-US" sz="1800" dirty="0"/>
                        <a:t>Require</a:t>
                      </a:r>
                      <a:r>
                        <a:rPr lang="en-US" sz="1800" baseline="0" dirty="0"/>
                        <a:t> a</a:t>
                      </a:r>
                      <a:r>
                        <a:rPr lang="en-US" sz="1800" dirty="0"/>
                        <a:t>ccurate list of interested persons </a:t>
                      </a:r>
                    </a:p>
                  </a:txBody>
                  <a:tcPr marT="45676" marB="45676"/>
                </a:tc>
                <a:tc>
                  <a:txBody>
                    <a:bodyPr/>
                    <a:lstStyle/>
                    <a:p>
                      <a:pPr algn="ctr"/>
                      <a:r>
                        <a:rPr lang="en-US" sz="1800" dirty="0"/>
                        <a:t>*</a:t>
                      </a:r>
                    </a:p>
                    <a:p>
                      <a:pPr algn="ctr"/>
                      <a:r>
                        <a:rPr lang="en-US" sz="1800" dirty="0"/>
                        <a:t>Weekly</a:t>
                      </a:r>
                      <a:r>
                        <a:rPr lang="en-US" sz="1800" baseline="0" dirty="0"/>
                        <a:t> b</a:t>
                      </a:r>
                      <a:r>
                        <a:rPr lang="en-US" sz="1800" dirty="0"/>
                        <a:t>ackup</a:t>
                      </a:r>
                    </a:p>
                  </a:txBody>
                  <a:tcPr marT="45676" marB="45676"/>
                </a:tc>
                <a:extLst>
                  <a:ext uri="{0D108BD9-81ED-4DB2-BD59-A6C34878D82A}">
                    <a16:rowId xmlns:a16="http://schemas.microsoft.com/office/drawing/2014/main" val="10001"/>
                  </a:ext>
                </a:extLst>
              </a:tr>
              <a:tr h="914306">
                <a:tc>
                  <a:txBody>
                    <a:bodyPr/>
                    <a:lstStyle/>
                    <a:p>
                      <a:r>
                        <a:rPr lang="en-US" sz="1800" dirty="0"/>
                        <a:t>Materials</a:t>
                      </a:r>
                    </a:p>
                  </a:txBody>
                  <a:tcPr marT="45676" marB="45676"/>
                </a:tc>
                <a:tc>
                  <a:txBody>
                    <a:bodyPr/>
                    <a:lstStyle/>
                    <a:p>
                      <a:pPr algn="ctr"/>
                      <a:r>
                        <a:rPr lang="en-US" sz="1800" dirty="0"/>
                        <a:t>*</a:t>
                      </a:r>
                    </a:p>
                    <a:p>
                      <a:pPr algn="ctr"/>
                      <a:r>
                        <a:rPr lang="en-US" sz="1800" dirty="0"/>
                        <a:t>Public with login</a:t>
                      </a:r>
                    </a:p>
                  </a:txBody>
                  <a:tcPr marT="45676" marB="45676"/>
                </a:tc>
                <a:tc>
                  <a:txBody>
                    <a:bodyPr/>
                    <a:lstStyle/>
                    <a:p>
                      <a:pPr algn="ctr"/>
                      <a:r>
                        <a:rPr lang="en-US" sz="1800" dirty="0"/>
                        <a:t>***</a:t>
                      </a:r>
                    </a:p>
                    <a:p>
                      <a:pPr algn="ctr"/>
                      <a:r>
                        <a:rPr lang="en-US" sz="1800" dirty="0"/>
                        <a:t>Accurate –</a:t>
                      </a:r>
                      <a:r>
                        <a:rPr lang="en-US" sz="1800" baseline="0" dirty="0"/>
                        <a:t> </a:t>
                      </a:r>
                    </a:p>
                    <a:p>
                      <a:pPr algn="ctr"/>
                      <a:r>
                        <a:rPr lang="en-US" sz="1800" baseline="0" dirty="0"/>
                        <a:t>tamper-proof </a:t>
                      </a:r>
                      <a:endParaRPr lang="en-US" sz="1800" dirty="0"/>
                    </a:p>
                  </a:txBody>
                  <a:tcPr marT="45676" marB="45676"/>
                </a:tc>
                <a:tc>
                  <a:txBody>
                    <a:bodyPr/>
                    <a:lstStyle/>
                    <a:p>
                      <a:pPr algn="ctr"/>
                      <a:r>
                        <a:rPr lang="en-US" sz="1800" dirty="0"/>
                        <a:t>**</a:t>
                      </a:r>
                    </a:p>
                    <a:p>
                      <a:pPr algn="ctr"/>
                      <a:r>
                        <a:rPr lang="en-US" sz="1800" dirty="0"/>
                        <a:t>24/7 preferred</a:t>
                      </a:r>
                    </a:p>
                  </a:txBody>
                  <a:tcPr marT="45676" marB="45676"/>
                </a:tc>
                <a:extLst>
                  <a:ext uri="{0D108BD9-81ED-4DB2-BD59-A6C34878D82A}">
                    <a16:rowId xmlns:a16="http://schemas.microsoft.com/office/drawing/2014/main" val="10002"/>
                  </a:ext>
                </a:extLst>
              </a:tr>
              <a:tr h="914306">
                <a:tc>
                  <a:txBody>
                    <a:bodyPr/>
                    <a:lstStyle/>
                    <a:p>
                      <a:r>
                        <a:rPr lang="en-US" sz="1800" dirty="0"/>
                        <a:t>Comments</a:t>
                      </a:r>
                    </a:p>
                  </a:txBody>
                  <a:tcPr marT="45676" marB="45676"/>
                </a:tc>
                <a:tc>
                  <a:txBody>
                    <a:bodyPr/>
                    <a:lstStyle/>
                    <a:p>
                      <a:pPr algn="ctr"/>
                      <a:r>
                        <a:rPr lang="en-US" sz="1800" dirty="0"/>
                        <a:t>**</a:t>
                      </a:r>
                    </a:p>
                    <a:p>
                      <a:pPr algn="ctr"/>
                      <a:r>
                        <a:rPr lang="en-US" sz="1800" dirty="0"/>
                        <a:t>Confidential</a:t>
                      </a:r>
                      <a:r>
                        <a:rPr lang="en-US" sz="1800" baseline="0" dirty="0"/>
                        <a:t>  pref.</a:t>
                      </a:r>
                      <a:endParaRPr lang="en-US" sz="1800" dirty="0"/>
                    </a:p>
                  </a:txBody>
                  <a:tcPr marT="45676" marB="45676"/>
                </a:tc>
                <a:tc>
                  <a:txBody>
                    <a:bodyPr/>
                    <a:lstStyle/>
                    <a:p>
                      <a:pPr algn="ctr"/>
                      <a:r>
                        <a:rPr lang="en-US" sz="1800" dirty="0"/>
                        <a:t>***</a:t>
                      </a:r>
                    </a:p>
                    <a:p>
                      <a:pPr algn="ctr"/>
                      <a:r>
                        <a:rPr lang="en-US" sz="1800" dirty="0"/>
                        <a:t>Accurate – tamper-proof</a:t>
                      </a:r>
                    </a:p>
                  </a:txBody>
                  <a:tcPr marT="45676" marB="45676"/>
                </a:tc>
                <a:tc>
                  <a:txBody>
                    <a:bodyPr/>
                    <a:lstStyle/>
                    <a:p>
                      <a:pPr algn="ctr"/>
                      <a:r>
                        <a:rPr lang="en-US" sz="1800" dirty="0"/>
                        <a:t>*</a:t>
                      </a:r>
                    </a:p>
                    <a:p>
                      <a:pPr algn="ctr"/>
                      <a:r>
                        <a:rPr lang="en-US" sz="1800" dirty="0"/>
                        <a:t>Weekly</a:t>
                      </a:r>
                      <a:r>
                        <a:rPr lang="en-US" sz="1800" baseline="0" dirty="0"/>
                        <a:t> b</a:t>
                      </a:r>
                      <a:r>
                        <a:rPr lang="en-US" sz="1800" dirty="0"/>
                        <a:t>ackup, email</a:t>
                      </a:r>
                    </a:p>
                  </a:txBody>
                  <a:tcPr marT="45676" marB="45676"/>
                </a:tc>
                <a:extLst>
                  <a:ext uri="{0D108BD9-81ED-4DB2-BD59-A6C34878D82A}">
                    <a16:rowId xmlns:a16="http://schemas.microsoft.com/office/drawing/2014/main" val="10003"/>
                  </a:ext>
                </a:extLst>
              </a:tr>
            </a:tbl>
          </a:graphicData>
        </a:graphic>
      </p:graphicFrame>
      <p:sp>
        <p:nvSpPr>
          <p:cNvPr id="40990" name="Text Placeholder 7">
            <a:extLst>
              <a:ext uri="{FF2B5EF4-FFF2-40B4-BE49-F238E27FC236}">
                <a16:creationId xmlns:a16="http://schemas.microsoft.com/office/drawing/2014/main" id="{F77D75D8-0A5A-4A17-B9ED-5EA657B333E9}"/>
              </a:ext>
            </a:extLst>
          </p:cNvPr>
          <p:cNvSpPr>
            <a:spLocks noGrp="1"/>
          </p:cNvSpPr>
          <p:nvPr>
            <p:ph type="body" sz="half" idx="2"/>
          </p:nvPr>
        </p:nvSpPr>
        <p:spPr>
          <a:xfrm>
            <a:off x="304800" y="5410200"/>
            <a:ext cx="8229600" cy="1257300"/>
          </a:xfrm>
        </p:spPr>
        <p:txBody>
          <a:bodyPr/>
          <a:lstStyle/>
          <a:p>
            <a:pPr algn="ctr" eaLnBrk="1" hangingPunct="1">
              <a:buFont typeface="Wingdings" panose="05000000000000000000" pitchFamily="2" charset="2"/>
              <a:buNone/>
            </a:pPr>
            <a:r>
              <a:rPr lang="en-US" altLang="en-US">
                <a:latin typeface="Calibri" panose="020F0502020204030204" pitchFamily="34" charset="0"/>
                <a:ea typeface="ヒラギノ角ゴ Pro W3"/>
                <a:cs typeface="ヒラギノ角ゴ Pro W3"/>
              </a:rPr>
              <a:t>Impact Rating:</a:t>
            </a:r>
          </a:p>
          <a:p>
            <a:pPr algn="ctr" eaLnBrk="1" hangingPunct="1">
              <a:buFont typeface="Wingdings" panose="05000000000000000000" pitchFamily="2" charset="2"/>
              <a:buNone/>
            </a:pPr>
            <a:r>
              <a:rPr lang="en-US" altLang="en-US">
                <a:latin typeface="Calibri" panose="020F0502020204030204" pitchFamily="34" charset="0"/>
                <a:ea typeface="ヒラギノ角ゴ Pro W3"/>
                <a:cs typeface="ヒラギノ角ゴ Pro W3"/>
              </a:rPr>
              <a:t>* Low Priority</a:t>
            </a:r>
          </a:p>
          <a:p>
            <a:pPr algn="ctr" eaLnBrk="1" hangingPunct="1">
              <a:buFont typeface="Wingdings" panose="05000000000000000000" pitchFamily="2" charset="2"/>
              <a:buNone/>
            </a:pPr>
            <a:r>
              <a:rPr lang="en-US" altLang="en-US">
                <a:latin typeface="Calibri" panose="020F0502020204030204" pitchFamily="34" charset="0"/>
                <a:ea typeface="ヒラギノ角ゴ Pro W3"/>
                <a:cs typeface="ヒラギノ角ゴ Pro W3"/>
              </a:rPr>
              <a:t>** Medium Priority</a:t>
            </a:r>
          </a:p>
          <a:p>
            <a:pPr algn="ctr" eaLnBrk="1" hangingPunct="1">
              <a:buFont typeface="Wingdings" panose="05000000000000000000" pitchFamily="2" charset="2"/>
              <a:buNone/>
            </a:pPr>
            <a:r>
              <a:rPr lang="en-US" altLang="en-US">
                <a:latin typeface="Calibri" panose="020F0502020204030204" pitchFamily="34" charset="0"/>
                <a:ea typeface="ヒラギノ角ゴ Pro W3"/>
                <a:cs typeface="ヒラギノ角ゴ Pro W3"/>
              </a:rPr>
              <a:t>*** High Priority</a:t>
            </a:r>
            <a:endParaRPr lang="en-US" altLang="en-US" sz="2000">
              <a:latin typeface="Calibri" panose="020F0502020204030204" pitchFamily="34" charset="0"/>
              <a:ea typeface="ヒラギノ角ゴ Pro W3"/>
              <a:cs typeface="ヒラギノ角ゴ Pro W3"/>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2BC706E1-9C3F-47AB-B349-76C0BA571879}"/>
              </a:ext>
            </a:extLst>
          </p:cNvPr>
          <p:cNvSpPr>
            <a:spLocks noGrp="1"/>
          </p:cNvSpPr>
          <p:nvPr>
            <p:ph type="title"/>
          </p:nvPr>
        </p:nvSpPr>
        <p:spPr>
          <a:xfrm>
            <a:off x="533400" y="685800"/>
            <a:ext cx="8229600" cy="762000"/>
          </a:xfrm>
        </p:spPr>
        <p:txBody>
          <a:bodyPr/>
          <a:lstStyle/>
          <a:p>
            <a:pPr eaLnBrk="1" hangingPunct="1"/>
            <a:r>
              <a:rPr lang="en-US" altLang="en-US">
                <a:ea typeface="Calibri" panose="020F0502020204030204" pitchFamily="34" charset="0"/>
                <a:cs typeface="Lucida Sans" panose="020B0602030504020204" pitchFamily="34" charset="0"/>
              </a:rPr>
              <a:t>Step 3: Identify Threats</a:t>
            </a:r>
          </a:p>
        </p:txBody>
      </p:sp>
      <p:graphicFrame>
        <p:nvGraphicFramePr>
          <p:cNvPr id="5" name="Content Placeholder 4">
            <a:extLst>
              <a:ext uri="{FF2B5EF4-FFF2-40B4-BE49-F238E27FC236}">
                <a16:creationId xmlns:a16="http://schemas.microsoft.com/office/drawing/2014/main" id="{F3ECFBEA-4E82-4BEE-932E-A04B2698E552}"/>
              </a:ext>
            </a:extLst>
          </p:cNvPr>
          <p:cNvGraphicFramePr>
            <a:graphicFrameLocks noGrp="1"/>
          </p:cNvGraphicFramePr>
          <p:nvPr>
            <p:ph type="tbl" idx="1"/>
            <p:extLst>
              <p:ext uri="{D42A27DB-BD31-4B8C-83A1-F6EECF244321}">
                <p14:modId xmlns:p14="http://schemas.microsoft.com/office/powerpoint/2010/main" val="3721143081"/>
              </p:ext>
            </p:extLst>
          </p:nvPr>
        </p:nvGraphicFramePr>
        <p:xfrm>
          <a:off x="1143000" y="1447800"/>
          <a:ext cx="8229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408496EE-DD82-41CC-A387-D45FA981CF8B}"/>
              </a:ext>
            </a:extLst>
          </p:cNvPr>
          <p:cNvSpPr txBox="1"/>
          <p:nvPr/>
        </p:nvSpPr>
        <p:spPr>
          <a:xfrm>
            <a:off x="304800" y="3200400"/>
            <a:ext cx="1565275" cy="1384300"/>
          </a:xfrm>
          <a:prstGeom prst="rect">
            <a:avLst/>
          </a:prstGeom>
          <a:noFill/>
        </p:spPr>
        <p:txBody>
          <a:bodyPr wrap="none">
            <a:spAutoFit/>
          </a:bodyPr>
          <a:lstStyle/>
          <a:p>
            <a:pPr eaLnBrk="1" fontAlgn="auto" hangingPunct="1">
              <a:spcBef>
                <a:spcPts val="0"/>
              </a:spcBef>
              <a:spcAft>
                <a:spcPts val="0"/>
              </a:spcAft>
              <a:defRPr/>
            </a:pPr>
            <a:r>
              <a:rPr lang="en-US" sz="2800" dirty="0">
                <a:solidFill>
                  <a:schemeClr val="accent2">
                    <a:lumMod val="50000"/>
                  </a:schemeClr>
                </a:solidFill>
                <a:latin typeface="+mn-lt"/>
              </a:rPr>
              <a:t>STRIDE</a:t>
            </a:r>
          </a:p>
          <a:p>
            <a:pPr eaLnBrk="1" fontAlgn="auto" hangingPunct="1">
              <a:spcBef>
                <a:spcPts val="0"/>
              </a:spcBef>
              <a:spcAft>
                <a:spcPts val="0"/>
              </a:spcAft>
              <a:defRPr/>
            </a:pPr>
            <a:r>
              <a:rPr lang="en-US" sz="2800" dirty="0">
                <a:solidFill>
                  <a:schemeClr val="accent2">
                    <a:lumMod val="50000"/>
                  </a:schemeClr>
                </a:solidFill>
                <a:latin typeface="+mn-lt"/>
              </a:rPr>
              <a:t>General </a:t>
            </a:r>
          </a:p>
          <a:p>
            <a:pPr eaLnBrk="1" fontAlgn="auto" hangingPunct="1">
              <a:spcBef>
                <a:spcPts val="0"/>
              </a:spcBef>
              <a:spcAft>
                <a:spcPts val="0"/>
              </a:spcAft>
              <a:defRPr/>
            </a:pPr>
            <a:r>
              <a:rPr lang="en-US" sz="2800" dirty="0">
                <a:solidFill>
                  <a:schemeClr val="accent2">
                    <a:lumMod val="50000"/>
                  </a:schemeClr>
                </a:solidFill>
                <a:latin typeface="+mn-lt"/>
              </a:rPr>
              <a:t>Threats</a:t>
            </a:r>
          </a:p>
        </p:txBody>
      </p:sp>
      <p:sp>
        <p:nvSpPr>
          <p:cNvPr id="41989" name="TextBox 5">
            <a:extLst>
              <a:ext uri="{FF2B5EF4-FFF2-40B4-BE49-F238E27FC236}">
                <a16:creationId xmlns:a16="http://schemas.microsoft.com/office/drawing/2014/main" id="{B20AC79E-D7D7-4470-8F0E-E67AAB5EBC97}"/>
              </a:ext>
            </a:extLst>
          </p:cNvPr>
          <p:cNvSpPr txBox="1">
            <a:spLocks noChangeArrowheads="1"/>
          </p:cNvSpPr>
          <p:nvPr/>
        </p:nvSpPr>
        <p:spPr bwMode="auto">
          <a:xfrm>
            <a:off x="3429000" y="1219200"/>
            <a:ext cx="5318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sz="1600">
                <a:solidFill>
                  <a:schemeClr val="tx1"/>
                </a:solidFill>
                <a:latin typeface="Arial" panose="020B0604020202020204" pitchFamily="34" charset="0"/>
              </a:rPr>
              <a:t>    </a:t>
            </a:r>
            <a:r>
              <a:rPr lang="en-US" altLang="en-US" sz="1600" u="sng">
                <a:solidFill>
                  <a:schemeClr val="tx1"/>
                </a:solidFill>
                <a:latin typeface="Arial" panose="020B0604020202020204" pitchFamily="34" charset="0"/>
              </a:rPr>
              <a:t>What it is</a:t>
            </a:r>
            <a:r>
              <a:rPr lang="en-US" altLang="en-US" sz="1600">
                <a:solidFill>
                  <a:schemeClr val="tx1"/>
                </a:solidFill>
                <a:latin typeface="Arial" panose="020B0604020202020204" pitchFamily="34" charset="0"/>
              </a:rPr>
              <a:t>    </a:t>
            </a:r>
            <a:r>
              <a:rPr lang="en-US" altLang="en-US" sz="1600" u="sng">
                <a:solidFill>
                  <a:schemeClr val="tx1"/>
                </a:solidFill>
                <a:latin typeface="Arial" panose="020B0604020202020204" pitchFamily="34" charset="0"/>
              </a:rPr>
              <a:t>Software Techniques</a:t>
            </a:r>
            <a:r>
              <a:rPr lang="en-US" altLang="en-US" sz="1600">
                <a:solidFill>
                  <a:schemeClr val="tx1"/>
                </a:solidFill>
                <a:latin typeface="Arial" panose="020B0604020202020204" pitchFamily="34" charset="0"/>
              </a:rPr>
              <a:t>  </a:t>
            </a:r>
            <a:r>
              <a:rPr lang="en-US" altLang="en-US" sz="1600" u="sng">
                <a:solidFill>
                  <a:schemeClr val="tx1"/>
                </a:solidFill>
                <a:latin typeface="Arial" panose="020B0604020202020204" pitchFamily="34" charset="0"/>
              </a:rPr>
              <a:t>Advanced Security</a:t>
            </a:r>
          </a:p>
          <a:p>
            <a:pPr eaLnBrk="1" hangingPunct="1">
              <a:lnSpc>
                <a:spcPct val="100000"/>
              </a:lnSpc>
              <a:spcBef>
                <a:spcPct val="0"/>
              </a:spcBef>
              <a:buClrTx/>
              <a:buSzTx/>
              <a:buFontTx/>
              <a:buNone/>
            </a:pPr>
            <a:r>
              <a:rPr lang="en-US" altLang="en-US" sz="1600">
                <a:solidFill>
                  <a:schemeClr val="tx1"/>
                </a:solidFill>
                <a:latin typeface="Arial" panose="020B0604020202020204" pitchFamily="34" charset="0"/>
              </a:rPr>
              <a:t> </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427F4C83-E98F-480B-8375-9F8EEB8D89F4}"/>
              </a:ext>
            </a:extLst>
          </p:cNvPr>
          <p:cNvSpPr>
            <a:spLocks noChangeArrowheads="1"/>
          </p:cNvSpPr>
          <p:nvPr/>
        </p:nvSpPr>
        <p:spPr bwMode="auto">
          <a:xfrm>
            <a:off x="762000" y="1676399"/>
            <a:ext cx="116840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925EF2AC-0E5B-4AAA-9978-A5E04E87CFBE}"/>
              </a:ext>
            </a:extLst>
          </p:cNvPr>
          <p:cNvGraphicFramePr>
            <a:graphicFrameLocks noChangeAspect="1"/>
          </p:cNvGraphicFramePr>
          <p:nvPr>
            <p:extLst>
              <p:ext uri="{D42A27DB-BD31-4B8C-83A1-F6EECF244321}">
                <p14:modId xmlns:p14="http://schemas.microsoft.com/office/powerpoint/2010/main" val="4252182448"/>
              </p:ext>
            </p:extLst>
          </p:nvPr>
        </p:nvGraphicFramePr>
        <p:xfrm>
          <a:off x="1295400" y="1676399"/>
          <a:ext cx="7010400" cy="5132035"/>
        </p:xfrm>
        <a:graphic>
          <a:graphicData uri="http://schemas.openxmlformats.org/presentationml/2006/ole">
            <mc:AlternateContent xmlns:mc="http://schemas.openxmlformats.org/markup-compatibility/2006">
              <mc:Choice xmlns:v="urn:schemas-microsoft-com:vml" Requires="v">
                <p:oleObj name="Visio" r:id="rId2" imgW="8844527" imgH="6476987" progId="Visio.Drawing.15">
                  <p:embed/>
                </p:oleObj>
              </mc:Choice>
              <mc:Fallback>
                <p:oleObj name="Visio" r:id="rId2" imgW="8844527" imgH="6476987" progId="Visio.Drawing.15">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76399"/>
                        <a:ext cx="7010400" cy="5132035"/>
                      </a:xfrm>
                      <a:prstGeom prst="rect">
                        <a:avLst/>
                      </a:prstGeom>
                      <a:noFill/>
                    </p:spPr>
                  </p:pic>
                </p:oleObj>
              </mc:Fallback>
            </mc:AlternateContent>
          </a:graphicData>
        </a:graphic>
      </p:graphicFrame>
      <p:sp>
        <p:nvSpPr>
          <p:cNvPr id="8" name="Title 7">
            <a:extLst>
              <a:ext uri="{FF2B5EF4-FFF2-40B4-BE49-F238E27FC236}">
                <a16:creationId xmlns:a16="http://schemas.microsoft.com/office/drawing/2014/main" id="{70166511-A65B-460F-9C5C-368FC9BACD60}"/>
              </a:ext>
            </a:extLst>
          </p:cNvPr>
          <p:cNvSpPr>
            <a:spLocks noGrp="1"/>
          </p:cNvSpPr>
          <p:nvPr>
            <p:ph type="title"/>
          </p:nvPr>
        </p:nvSpPr>
        <p:spPr>
          <a:xfrm>
            <a:off x="228600" y="917575"/>
            <a:ext cx="8763000" cy="830997"/>
          </a:xfrm>
        </p:spPr>
        <p:txBody>
          <a:bodyPr/>
          <a:lstStyle/>
          <a:p>
            <a:r>
              <a:rPr lang="en-US" sz="2800" dirty="0"/>
              <a:t>     </a:t>
            </a:r>
            <a:r>
              <a:rPr lang="en-US" sz="3200" dirty="0"/>
              <a:t>Step 3: Identify Threats</a:t>
            </a:r>
            <a:br>
              <a:rPr lang="en-US" sz="2800" dirty="0"/>
            </a:br>
            <a:r>
              <a:rPr lang="en-US" sz="2800" dirty="0"/>
              <a:t>Open Threat Taxonomy, v. 1.1, Enclave Security (summary)</a:t>
            </a:r>
          </a:p>
        </p:txBody>
      </p:sp>
    </p:spTree>
    <p:extLst>
      <p:ext uri="{BB962C8B-B14F-4D97-AF65-F5344CB8AC3E}">
        <p14:creationId xmlns:p14="http://schemas.microsoft.com/office/powerpoint/2010/main" val="302397220"/>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DEEF6A4-8E62-450C-BE65-F89B789D31F3}"/>
              </a:ext>
            </a:extLst>
          </p:cNvPr>
          <p:cNvGraphicFramePr>
            <a:graphicFrameLocks noGrp="1"/>
          </p:cNvGraphicFramePr>
          <p:nvPr>
            <p:ph idx="11"/>
            <p:extLst>
              <p:ext uri="{D42A27DB-BD31-4B8C-83A1-F6EECF244321}">
                <p14:modId xmlns:p14="http://schemas.microsoft.com/office/powerpoint/2010/main" val="171084010"/>
              </p:ext>
            </p:extLst>
          </p:nvPr>
        </p:nvGraphicFramePr>
        <p:xfrm>
          <a:off x="609600" y="1752600"/>
          <a:ext cx="8066088" cy="4714075"/>
        </p:xfrm>
        <a:graphic>
          <a:graphicData uri="http://schemas.openxmlformats.org/drawingml/2006/table">
            <a:tbl>
              <a:tblPr firstRow="1" firstCol="1" bandRow="1">
                <a:tableStyleId>{5C22544A-7EE6-4342-B048-85BDC9FD1C3A}</a:tableStyleId>
              </a:tblPr>
              <a:tblGrid>
                <a:gridCol w="1930066">
                  <a:extLst>
                    <a:ext uri="{9D8B030D-6E8A-4147-A177-3AD203B41FA5}">
                      <a16:colId xmlns:a16="http://schemas.microsoft.com/office/drawing/2014/main" val="902470937"/>
                    </a:ext>
                  </a:extLst>
                </a:gridCol>
                <a:gridCol w="6136022">
                  <a:extLst>
                    <a:ext uri="{9D8B030D-6E8A-4147-A177-3AD203B41FA5}">
                      <a16:colId xmlns:a16="http://schemas.microsoft.com/office/drawing/2014/main" val="2158065058"/>
                    </a:ext>
                  </a:extLst>
                </a:gridCol>
              </a:tblGrid>
              <a:tr h="353149">
                <a:tc>
                  <a:txBody>
                    <a:bodyPr/>
                    <a:lstStyle/>
                    <a:p>
                      <a:pPr marL="0" marR="0" algn="ctr">
                        <a:lnSpc>
                          <a:spcPct val="115000"/>
                        </a:lnSpc>
                        <a:spcBef>
                          <a:spcPts val="0"/>
                        </a:spcBef>
                        <a:spcAft>
                          <a:spcPts val="0"/>
                        </a:spcAft>
                      </a:pPr>
                      <a:r>
                        <a:rPr lang="en-US" sz="1800">
                          <a:effectLst/>
                        </a:rPr>
                        <a:t>Threat models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a:effectLst/>
                        </a:rPr>
                        <a:t>Description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7724339"/>
                  </a:ext>
                </a:extLst>
              </a:tr>
              <a:tr h="1103436">
                <a:tc>
                  <a:txBody>
                    <a:bodyPr/>
                    <a:lstStyle/>
                    <a:p>
                      <a:pPr marL="0" marR="0">
                        <a:lnSpc>
                          <a:spcPct val="115000"/>
                        </a:lnSpc>
                        <a:spcBef>
                          <a:spcPts val="0"/>
                        </a:spcBef>
                        <a:spcAft>
                          <a:spcPts val="0"/>
                        </a:spcAft>
                      </a:pPr>
                      <a:r>
                        <a:rPr lang="en-US" sz="1800">
                          <a:effectLst/>
                        </a:rPr>
                        <a:t>Common Vulnerability Enumeration (CVE)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rPr>
                        <a:t>Purpose: “identify, define, and catalog publicly disclosed cybersecurity vulnerabilities.”  </a:t>
                      </a:r>
                    </a:p>
                    <a:p>
                      <a:pPr marL="285750" marR="0" indent="-285750">
                        <a:lnSpc>
                          <a:spcPct val="115000"/>
                        </a:lnSpc>
                        <a:spcBef>
                          <a:spcPts val="0"/>
                        </a:spcBef>
                        <a:spcAft>
                          <a:spcPts val="0"/>
                        </a:spcAft>
                        <a:buFont typeface="Arial" panose="020B0604020202020204" pitchFamily="34" charset="0"/>
                        <a:buChar char="•"/>
                      </a:pPr>
                      <a:r>
                        <a:rPr lang="en-US" sz="1800" dirty="0">
                          <a:effectLst/>
                        </a:rPr>
                        <a:t>Catalogs and describes approx. 200,000 vulnerabilities. </a:t>
                      </a:r>
                      <a:r>
                        <a:rPr lang="en-US" sz="1800" u="sng" dirty="0">
                          <a:effectLst/>
                          <a:hlinkClick r:id="rId2"/>
                        </a:rPr>
                        <a:t>https://cve.mitre.org/</a:t>
                      </a: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779522"/>
                  </a:ext>
                </a:extLst>
              </a:tr>
              <a:tr h="728293">
                <a:tc>
                  <a:txBody>
                    <a:bodyPr/>
                    <a:lstStyle/>
                    <a:p>
                      <a:pPr marL="0" marR="0">
                        <a:lnSpc>
                          <a:spcPct val="115000"/>
                        </a:lnSpc>
                        <a:spcBef>
                          <a:spcPts val="0"/>
                        </a:spcBef>
                        <a:spcAft>
                          <a:spcPts val="0"/>
                        </a:spcAft>
                      </a:pPr>
                      <a:r>
                        <a:rPr lang="en-US" sz="1800">
                          <a:effectLst/>
                        </a:rPr>
                        <a:t>Common Weakness Enumeration (CWE)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rPr>
                        <a:t>Purpose: Describe the top 25 most dangerous weaknesses in software: </a:t>
                      </a:r>
                      <a:r>
                        <a:rPr lang="en-US" sz="1800" u="sng" dirty="0">
                          <a:effectLst/>
                          <a:hlinkClick r:id="rId3"/>
                        </a:rPr>
                        <a:t>https://cwe.mitre.org/top25/archive/2022/2022_cwe_top25.html</a:t>
                      </a: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5751924"/>
                  </a:ext>
                </a:extLst>
              </a:tr>
              <a:tr h="1853722">
                <a:tc>
                  <a:txBody>
                    <a:bodyPr/>
                    <a:lstStyle/>
                    <a:p>
                      <a:pPr marL="0" marR="0">
                        <a:lnSpc>
                          <a:spcPct val="115000"/>
                        </a:lnSpc>
                        <a:spcBef>
                          <a:spcPts val="0"/>
                        </a:spcBef>
                        <a:spcAft>
                          <a:spcPts val="0"/>
                        </a:spcAft>
                      </a:pPr>
                      <a:r>
                        <a:rPr lang="en-US" sz="1800">
                          <a:effectLst/>
                        </a:rPr>
                        <a:t>Common Attack Pattern Enumeration and Classification (CAPEC)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rPr>
                        <a:t>Purpose: “comprehensive dictionary of known patterns of attack employed by adversaries to exploit known weaknesses in cyber-enabled capabilities.”  </a:t>
                      </a:r>
                    </a:p>
                    <a:p>
                      <a:pPr marL="285750" marR="0" indent="-285750">
                        <a:lnSpc>
                          <a:spcPct val="115000"/>
                        </a:lnSpc>
                        <a:spcBef>
                          <a:spcPts val="0"/>
                        </a:spcBef>
                        <a:spcAft>
                          <a:spcPts val="0"/>
                        </a:spcAft>
                        <a:buFont typeface="Arial" panose="020B0604020202020204" pitchFamily="34" charset="0"/>
                        <a:buChar char="•"/>
                      </a:pPr>
                      <a:r>
                        <a:rPr lang="en-US" sz="1800" dirty="0">
                          <a:effectLst/>
                        </a:rPr>
                        <a:t>catalogs 560 attack patterns divided into categories of software, hardware, communications, supply chains, social engineering and physical security.  </a:t>
                      </a:r>
                      <a:r>
                        <a:rPr lang="en-US" sz="1800" u="sng" dirty="0">
                          <a:effectLst/>
                          <a:hlinkClick r:id="rId4"/>
                        </a:rPr>
                        <a:t>https://capec.mitre.org/</a:t>
                      </a: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0961909"/>
                  </a:ext>
                </a:extLst>
              </a:tr>
            </a:tbl>
          </a:graphicData>
        </a:graphic>
      </p:graphicFrame>
      <p:sp>
        <p:nvSpPr>
          <p:cNvPr id="3" name="Title 2">
            <a:extLst>
              <a:ext uri="{FF2B5EF4-FFF2-40B4-BE49-F238E27FC236}">
                <a16:creationId xmlns:a16="http://schemas.microsoft.com/office/drawing/2014/main" id="{0AC12269-0D26-417F-8705-C708702EA135}"/>
              </a:ext>
            </a:extLst>
          </p:cNvPr>
          <p:cNvSpPr>
            <a:spLocks noGrp="1"/>
          </p:cNvSpPr>
          <p:nvPr>
            <p:ph type="title"/>
          </p:nvPr>
        </p:nvSpPr>
        <p:spPr/>
        <p:txBody>
          <a:bodyPr/>
          <a:lstStyle/>
          <a:p>
            <a:r>
              <a:rPr lang="en-US" dirty="0"/>
              <a:t>Table of Vulnerability Databases</a:t>
            </a:r>
          </a:p>
        </p:txBody>
      </p:sp>
    </p:spTree>
    <p:extLst>
      <p:ext uri="{BB962C8B-B14F-4D97-AF65-F5344CB8AC3E}">
        <p14:creationId xmlns:p14="http://schemas.microsoft.com/office/powerpoint/2010/main" val="609230771"/>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CAC49420-DEA1-46F2-9107-CCED7D61D2DE}"/>
              </a:ext>
            </a:extLst>
          </p:cNvPr>
          <p:cNvSpPr>
            <a:spLocks noGrp="1"/>
          </p:cNvSpPr>
          <p:nvPr>
            <p:ph type="title"/>
          </p:nvPr>
        </p:nvSpPr>
        <p:spPr>
          <a:xfrm>
            <a:off x="914400" y="685800"/>
            <a:ext cx="7086600" cy="1371600"/>
          </a:xfrm>
        </p:spPr>
        <p:txBody>
          <a:bodyPr/>
          <a:lstStyle/>
          <a:p>
            <a:pPr algn="ctr" eaLnBrk="1" hangingPunct="1"/>
            <a:r>
              <a:rPr lang="en-US" altLang="en-US" sz="4000" b="0">
                <a:ea typeface="Calibri" panose="020F0502020204030204" pitchFamily="34" charset="0"/>
                <a:cs typeface="Lucida Sans" panose="020B0602030504020204" pitchFamily="34" charset="0"/>
              </a:rPr>
              <a:t>Step 3.  Identify Threats</a:t>
            </a:r>
            <a:br>
              <a:rPr lang="en-US" altLang="en-US" sz="4400" b="0">
                <a:ea typeface="Calibri" panose="020F0502020204030204" pitchFamily="34" charset="0"/>
                <a:cs typeface="Lucida Sans" panose="020B0602030504020204" pitchFamily="34" charset="0"/>
              </a:rPr>
            </a:br>
            <a:r>
              <a:rPr lang="en-US" altLang="en-US" sz="4400" b="0">
                <a:ea typeface="Calibri" panose="020F0502020204030204" pitchFamily="34" charset="0"/>
                <a:cs typeface="Lucida Sans" panose="020B0602030504020204" pitchFamily="34" charset="0"/>
              </a:rPr>
              <a:t>via Misuse Case Diagram</a:t>
            </a:r>
          </a:p>
        </p:txBody>
      </p:sp>
      <p:sp>
        <p:nvSpPr>
          <p:cNvPr id="10" name="Text Placeholder 9">
            <a:extLst>
              <a:ext uri="{FF2B5EF4-FFF2-40B4-BE49-F238E27FC236}">
                <a16:creationId xmlns:a16="http://schemas.microsoft.com/office/drawing/2014/main" id="{078312F2-3ABF-4157-BD37-6A0DC372980B}"/>
              </a:ext>
            </a:extLst>
          </p:cNvPr>
          <p:cNvSpPr>
            <a:spLocks noGrp="1"/>
          </p:cNvSpPr>
          <p:nvPr>
            <p:ph type="body" sz="half" idx="2"/>
          </p:nvPr>
        </p:nvSpPr>
        <p:spPr>
          <a:xfrm>
            <a:off x="304800" y="2209799"/>
            <a:ext cx="2667000" cy="4038591"/>
          </a:xfrm>
        </p:spPr>
        <p:txBody>
          <a:bodyPr>
            <a:noAutofit/>
          </a:bodyPr>
          <a:lstStyle/>
          <a:p>
            <a:pPr eaLnBrk="1" hangingPunct="1">
              <a:buFont typeface="Arial" charset="0"/>
              <a:buNone/>
              <a:defRPr/>
            </a:pPr>
            <a:r>
              <a:rPr lang="en-US" sz="1800" dirty="0"/>
              <a:t>Which misuse cases relate to:</a:t>
            </a:r>
          </a:p>
          <a:p>
            <a:pPr eaLnBrk="1" hangingPunct="1">
              <a:buFont typeface="Arial" panose="020B0604020202020204" pitchFamily="34" charset="0"/>
              <a:buChar char="•"/>
              <a:defRPr/>
            </a:pPr>
            <a:r>
              <a:rPr lang="en-US" sz="1800" dirty="0"/>
              <a:t>Confidentiality?</a:t>
            </a:r>
          </a:p>
          <a:p>
            <a:pPr eaLnBrk="1" hangingPunct="1">
              <a:buFont typeface="Arial" panose="020B0604020202020204" pitchFamily="34" charset="0"/>
              <a:buChar char="•"/>
              <a:defRPr/>
            </a:pPr>
            <a:r>
              <a:rPr lang="en-US" sz="1800" dirty="0"/>
              <a:t>Integrity?</a:t>
            </a:r>
          </a:p>
          <a:p>
            <a:pPr eaLnBrk="1" hangingPunct="1">
              <a:buFont typeface="Arial" panose="020B0604020202020204" pitchFamily="34" charset="0"/>
              <a:buChar char="•"/>
              <a:defRPr/>
            </a:pPr>
            <a:r>
              <a:rPr lang="en-US" sz="1800" dirty="0"/>
              <a:t>Availability?</a:t>
            </a:r>
          </a:p>
          <a:p>
            <a:pPr eaLnBrk="1" hangingPunct="1">
              <a:buFont typeface="Arial" charset="0"/>
              <a:buNone/>
              <a:defRPr/>
            </a:pPr>
            <a:r>
              <a:rPr lang="en-US" sz="1800" b="1" dirty="0"/>
              <a:t>           </a:t>
            </a:r>
            <a:r>
              <a:rPr lang="en-US" sz="1800" b="1" dirty="0">
                <a:solidFill>
                  <a:schemeClr val="accent6">
                    <a:lumMod val="75000"/>
                  </a:schemeClr>
                </a:solidFill>
              </a:rPr>
              <a:t>Definitions:</a:t>
            </a:r>
          </a:p>
          <a:p>
            <a:pPr eaLnBrk="1" hangingPunct="1">
              <a:buFont typeface="Arial" charset="0"/>
              <a:buNone/>
              <a:defRPr/>
            </a:pPr>
            <a:r>
              <a:rPr lang="en-US" sz="1800" dirty="0"/>
              <a:t>DOS = Denial of Service</a:t>
            </a:r>
          </a:p>
          <a:p>
            <a:pPr eaLnBrk="1" hangingPunct="1">
              <a:buFont typeface="Arial" charset="0"/>
              <a:buNone/>
              <a:defRPr/>
            </a:pPr>
            <a:r>
              <a:rPr lang="en-US" sz="1800" dirty="0"/>
              <a:t>          </a:t>
            </a:r>
            <a:r>
              <a:rPr lang="en-US" sz="1800" dirty="0">
                <a:sym typeface="Wingdings" pitchFamily="2" charset="2"/>
              </a:rPr>
              <a:t></a:t>
            </a:r>
            <a:r>
              <a:rPr lang="en-US" sz="1800" dirty="0" err="1"/>
              <a:t>misuser</a:t>
            </a:r>
            <a:endParaRPr lang="en-US" sz="1800" dirty="0"/>
          </a:p>
          <a:p>
            <a:pPr eaLnBrk="1" hangingPunct="1">
              <a:buFont typeface="Arial" charset="0"/>
              <a:buNone/>
              <a:defRPr/>
            </a:pPr>
            <a:endParaRPr lang="en-US" sz="1800" dirty="0"/>
          </a:p>
          <a:p>
            <a:pPr eaLnBrk="1" hangingPunct="1">
              <a:buFont typeface="Arial" charset="0"/>
              <a:buNone/>
              <a:defRPr/>
            </a:pPr>
            <a:r>
              <a:rPr lang="en-US" sz="1800" dirty="0"/>
              <a:t>	            Misuse case</a:t>
            </a:r>
          </a:p>
          <a:p>
            <a:pPr eaLnBrk="1" hangingPunct="1">
              <a:buFont typeface="Arial" charset="0"/>
              <a:buNone/>
              <a:defRPr/>
            </a:pPr>
            <a:endParaRPr lang="en-US" sz="1800" dirty="0"/>
          </a:p>
          <a:p>
            <a:pPr eaLnBrk="1" hangingPunct="1">
              <a:buFont typeface="Arial" charset="0"/>
              <a:buNone/>
              <a:defRPr/>
            </a:pPr>
            <a:endParaRPr lang="en-US" sz="1800" dirty="0"/>
          </a:p>
        </p:txBody>
      </p:sp>
      <p:cxnSp>
        <p:nvCxnSpPr>
          <p:cNvPr id="44038" name="Straight Arrow Connector 8">
            <a:extLst>
              <a:ext uri="{FF2B5EF4-FFF2-40B4-BE49-F238E27FC236}">
                <a16:creationId xmlns:a16="http://schemas.microsoft.com/office/drawing/2014/main" id="{2543F566-81DA-4427-8B85-7E9F39274444}"/>
              </a:ext>
            </a:extLst>
          </p:cNvPr>
          <p:cNvCxnSpPr>
            <a:cxnSpLocks noChangeShapeType="1"/>
          </p:cNvCxnSpPr>
          <p:nvPr/>
        </p:nvCxnSpPr>
        <p:spPr bwMode="auto">
          <a:xfrm>
            <a:off x="2355903" y="5867400"/>
            <a:ext cx="415157" cy="444049"/>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 name="Rectangle 2">
            <a:extLst>
              <a:ext uri="{FF2B5EF4-FFF2-40B4-BE49-F238E27FC236}">
                <a16:creationId xmlns:a16="http://schemas.microsoft.com/office/drawing/2014/main" id="{FA0512E6-FC31-4886-9501-91807C9C5BEB}"/>
              </a:ext>
            </a:extLst>
          </p:cNvPr>
          <p:cNvSpPr>
            <a:spLocks noChangeArrowheads="1"/>
          </p:cNvSpPr>
          <p:nvPr/>
        </p:nvSpPr>
        <p:spPr bwMode="auto">
          <a:xfrm>
            <a:off x="3313113" y="2478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2">
            <a:extLst>
              <a:ext uri="{FF2B5EF4-FFF2-40B4-BE49-F238E27FC236}">
                <a16:creationId xmlns:a16="http://schemas.microsoft.com/office/drawing/2014/main" id="{3B894E78-7AF9-4154-A054-58CCC273EA57}"/>
              </a:ext>
            </a:extLst>
          </p:cNvPr>
          <p:cNvSpPr>
            <a:spLocks noChangeArrowheads="1"/>
          </p:cNvSpPr>
          <p:nvPr/>
        </p:nvSpPr>
        <p:spPr bwMode="auto">
          <a:xfrm>
            <a:off x="2926608" y="2590799"/>
            <a:ext cx="107317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2924A24B-F023-4AB1-8509-5F87AF7C4359}"/>
              </a:ext>
            </a:extLst>
          </p:cNvPr>
          <p:cNvGraphicFramePr>
            <a:graphicFrameLocks noChangeAspect="1"/>
          </p:cNvGraphicFramePr>
          <p:nvPr>
            <p:extLst>
              <p:ext uri="{D42A27DB-BD31-4B8C-83A1-F6EECF244321}">
                <p14:modId xmlns:p14="http://schemas.microsoft.com/office/powerpoint/2010/main" val="2008032549"/>
              </p:ext>
            </p:extLst>
          </p:nvPr>
        </p:nvGraphicFramePr>
        <p:xfrm>
          <a:off x="2926609" y="2590800"/>
          <a:ext cx="5912591" cy="3735702"/>
        </p:xfrm>
        <a:graphic>
          <a:graphicData uri="http://schemas.openxmlformats.org/presentationml/2006/ole">
            <mc:AlternateContent xmlns:mc="http://schemas.openxmlformats.org/markup-compatibility/2006">
              <mc:Choice xmlns:v="urn:schemas-microsoft-com:vml" Requires="v">
                <p:oleObj name="Visio" r:id="rId3" imgW="6759881" imgH="4272800" progId="Visio.Drawing.15">
                  <p:embed/>
                </p:oleObj>
              </mc:Choice>
              <mc:Fallback>
                <p:oleObj name="Visio" r:id="rId3" imgW="6759881" imgH="4272800" progId="Visio.Drawing.15">
                  <p:embed/>
                  <p:pic>
                    <p:nvPicPr>
                      <p:cNvPr id="0"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6609" y="2590800"/>
                        <a:ext cx="5912591" cy="3735702"/>
                      </a:xfrm>
                      <a:prstGeom prst="rect">
                        <a:avLst/>
                      </a:prstGeom>
                      <a:noFill/>
                    </p:spPr>
                  </p:pic>
                </p:oleObj>
              </mc:Fallback>
            </mc:AlternateContent>
          </a:graphicData>
        </a:graphic>
      </p:graphicFrame>
      <p:pic>
        <p:nvPicPr>
          <p:cNvPr id="9" name="Picture 8">
            <a:extLst>
              <a:ext uri="{FF2B5EF4-FFF2-40B4-BE49-F238E27FC236}">
                <a16:creationId xmlns:a16="http://schemas.microsoft.com/office/drawing/2014/main" id="{F8A639AB-35FC-43CF-8708-30E6451B0654}"/>
              </a:ext>
            </a:extLst>
          </p:cNvPr>
          <p:cNvPicPr>
            <a:picLocks noChangeAspect="1"/>
          </p:cNvPicPr>
          <p:nvPr/>
        </p:nvPicPr>
        <p:blipFill>
          <a:blip r:embed="rId5"/>
          <a:stretch>
            <a:fillRect/>
          </a:stretch>
        </p:blipFill>
        <p:spPr>
          <a:xfrm>
            <a:off x="152399" y="4800600"/>
            <a:ext cx="747394" cy="1320567"/>
          </a:xfrm>
          <a:prstGeom prst="rect">
            <a:avLst/>
          </a:prstGeom>
        </p:spPr>
      </p:pic>
      <p:pic>
        <p:nvPicPr>
          <p:cNvPr id="11" name="Picture 10">
            <a:extLst>
              <a:ext uri="{FF2B5EF4-FFF2-40B4-BE49-F238E27FC236}">
                <a16:creationId xmlns:a16="http://schemas.microsoft.com/office/drawing/2014/main" id="{F7CDAB61-02FE-4760-B7BD-B217507326D6}"/>
              </a:ext>
            </a:extLst>
          </p:cNvPr>
          <p:cNvPicPr>
            <a:picLocks noChangeAspect="1"/>
          </p:cNvPicPr>
          <p:nvPr/>
        </p:nvPicPr>
        <p:blipFill>
          <a:blip r:embed="rId6"/>
          <a:stretch>
            <a:fillRect/>
          </a:stretch>
        </p:blipFill>
        <p:spPr>
          <a:xfrm>
            <a:off x="0" y="6121167"/>
            <a:ext cx="4269994" cy="634333"/>
          </a:xfrm>
          <a:prstGeom prst="rect">
            <a:avLst/>
          </a:prstGeom>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146B646-72B8-4DCA-9443-8FB68968E428}"/>
              </a:ext>
            </a:extLst>
          </p:cNvPr>
          <p:cNvGraphicFramePr>
            <a:graphicFrameLocks noGrp="1"/>
          </p:cNvGraphicFramePr>
          <p:nvPr>
            <p:ph idx="11"/>
            <p:extLst>
              <p:ext uri="{D42A27DB-BD31-4B8C-83A1-F6EECF244321}">
                <p14:modId xmlns:p14="http://schemas.microsoft.com/office/powerpoint/2010/main" val="817727097"/>
              </p:ext>
            </p:extLst>
          </p:nvPr>
        </p:nvGraphicFramePr>
        <p:xfrm>
          <a:off x="572408" y="2362200"/>
          <a:ext cx="8135937" cy="3862324"/>
        </p:xfrm>
        <a:graphic>
          <a:graphicData uri="http://schemas.openxmlformats.org/drawingml/2006/table">
            <a:tbl>
              <a:tblPr firstRow="1" bandRow="1">
                <a:tableStyleId>{5C22544A-7EE6-4342-B048-85BDC9FD1C3A}</a:tableStyleId>
              </a:tblPr>
              <a:tblGrid>
                <a:gridCol w="8135937">
                  <a:extLst>
                    <a:ext uri="{9D8B030D-6E8A-4147-A177-3AD203B41FA5}">
                      <a16:colId xmlns:a16="http://schemas.microsoft.com/office/drawing/2014/main" val="4165583442"/>
                    </a:ext>
                  </a:extLst>
                </a:gridCol>
              </a:tblGrid>
              <a:tr h="109802">
                <a:tc>
                  <a:txBody>
                    <a:bodyPr/>
                    <a:lstStyle/>
                    <a:p>
                      <a:pPr marL="0" marR="0" algn="ctr">
                        <a:lnSpc>
                          <a:spcPct val="115000"/>
                        </a:lnSpc>
                        <a:spcBef>
                          <a:spcPts val="0"/>
                        </a:spcBef>
                        <a:spcAft>
                          <a:spcPts val="0"/>
                        </a:spcAft>
                      </a:pPr>
                      <a:r>
                        <a:rPr lang="en-US" sz="1800" b="1" kern="1200" dirty="0" err="1">
                          <a:effectLst/>
                        </a:rPr>
                        <a:t>MisUse</a:t>
                      </a:r>
                      <a:r>
                        <a:rPr lang="en-US" sz="1800" b="1" kern="1200" dirty="0">
                          <a:effectLst/>
                        </a:rPr>
                        <a:t> Case: Launch Denial of Service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420" marR="68420" marT="0" marB="0"/>
                </a:tc>
                <a:extLst>
                  <a:ext uri="{0D108BD9-81ED-4DB2-BD59-A6C34878D82A}">
                    <a16:rowId xmlns:a16="http://schemas.microsoft.com/office/drawing/2014/main" val="2975536446"/>
                  </a:ext>
                </a:extLst>
              </a:tr>
              <a:tr h="398482">
                <a:tc>
                  <a:txBody>
                    <a:bodyPr/>
                    <a:lstStyle/>
                    <a:p>
                      <a:pPr marL="0" marR="0">
                        <a:lnSpc>
                          <a:spcPct val="115000"/>
                        </a:lnSpc>
                        <a:spcBef>
                          <a:spcPts val="0"/>
                        </a:spcBef>
                        <a:spcAft>
                          <a:spcPts val="0"/>
                        </a:spcAft>
                      </a:pPr>
                      <a:r>
                        <a:rPr lang="en-US" sz="1800" b="1" kern="1200" dirty="0">
                          <a:effectLst/>
                        </a:rPr>
                        <a:t>Summary:  </a:t>
                      </a:r>
                      <a:r>
                        <a:rPr lang="en-US" sz="1800" kern="1200" dirty="0">
                          <a:effectLst/>
                        </a:rPr>
                        <a:t>An attacker issues repeated Registrations, resulting in filling the database with fake data, and depleting system and file resources.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420" marR="68420" marT="0" marB="0"/>
                </a:tc>
                <a:extLst>
                  <a:ext uri="{0D108BD9-81ED-4DB2-BD59-A6C34878D82A}">
                    <a16:rowId xmlns:a16="http://schemas.microsoft.com/office/drawing/2014/main" val="263307613"/>
                  </a:ext>
                </a:extLst>
              </a:tr>
              <a:tr h="957244">
                <a:tc>
                  <a:txBody>
                    <a:bodyPr/>
                    <a:lstStyle/>
                    <a:p>
                      <a:pPr marL="0" marR="0">
                        <a:lnSpc>
                          <a:spcPct val="115000"/>
                        </a:lnSpc>
                        <a:spcBef>
                          <a:spcPts val="0"/>
                        </a:spcBef>
                        <a:spcAft>
                          <a:spcPts val="0"/>
                        </a:spcAft>
                      </a:pPr>
                      <a:r>
                        <a:rPr lang="en-US" sz="1800" b="1" kern="1200" dirty="0">
                          <a:effectLst/>
                        </a:rPr>
                        <a:t>Basic Path:</a:t>
                      </a:r>
                      <a:endParaRPr lang="en-US" sz="1800" b="1" dirty="0">
                        <a:effectLst/>
                      </a:endParaRPr>
                    </a:p>
                    <a:p>
                      <a:pPr marL="342900" marR="0" lvl="0" indent="-342900">
                        <a:spcBef>
                          <a:spcPts val="0"/>
                        </a:spcBef>
                        <a:spcAft>
                          <a:spcPts val="0"/>
                        </a:spcAft>
                        <a:tabLst>
                          <a:tab pos="457200" algn="l"/>
                        </a:tabLst>
                      </a:pPr>
                      <a:r>
                        <a:rPr lang="en-US" sz="1800" kern="1200" dirty="0">
                          <a:effectLst/>
                        </a:rPr>
                        <a:t>Do forever</a:t>
                      </a:r>
                      <a:endParaRPr lang="en-US" sz="1800" dirty="0">
                        <a:effectLst/>
                      </a:endParaRPr>
                    </a:p>
                    <a:p>
                      <a:pPr marL="342900" marR="0" lvl="0" indent="-342900">
                        <a:spcBef>
                          <a:spcPts val="0"/>
                        </a:spcBef>
                        <a:spcAft>
                          <a:spcPts val="0"/>
                        </a:spcAft>
                        <a:tabLst>
                          <a:tab pos="457200" algn="l"/>
                        </a:tabLst>
                      </a:pPr>
                      <a:r>
                        <a:rPr lang="en-US" sz="1800" kern="1200" dirty="0">
                          <a:effectLst/>
                        </a:rPr>
                        <a:t>     The attacker requests a Registration form</a:t>
                      </a:r>
                      <a:endParaRPr lang="en-US" sz="1800" dirty="0">
                        <a:effectLst/>
                      </a:endParaRPr>
                    </a:p>
                    <a:p>
                      <a:pPr marL="342900" marR="0" lvl="0" indent="-342900">
                        <a:spcBef>
                          <a:spcPts val="0"/>
                        </a:spcBef>
                        <a:spcAft>
                          <a:spcPts val="0"/>
                        </a:spcAft>
                        <a:tabLst>
                          <a:tab pos="457200" algn="l"/>
                        </a:tabLst>
                      </a:pPr>
                      <a:r>
                        <a:rPr lang="en-US" sz="1800" kern="1200" dirty="0">
                          <a:effectLst/>
                        </a:rPr>
                        <a:t>     The attacker sends random fake data in the form</a:t>
                      </a:r>
                      <a:endParaRPr lang="en-US" sz="1800" dirty="0">
                        <a:effectLst/>
                      </a:endParaRPr>
                    </a:p>
                    <a:p>
                      <a:pPr marL="342900" marR="0" lvl="0" indent="-342900">
                        <a:spcBef>
                          <a:spcPts val="0"/>
                        </a:spcBef>
                        <a:spcAft>
                          <a:spcPts val="0"/>
                        </a:spcAft>
                        <a:tabLst>
                          <a:tab pos="457200" algn="l"/>
                        </a:tabLst>
                      </a:pPr>
                      <a:r>
                        <a:rPr lang="en-US" sz="1800" kern="1200" dirty="0" err="1">
                          <a:effectLst/>
                        </a:rPr>
                        <a:t>Enddo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420" marR="68420" marT="0" marB="0"/>
                </a:tc>
                <a:extLst>
                  <a:ext uri="{0D108BD9-81ED-4DB2-BD59-A6C34878D82A}">
                    <a16:rowId xmlns:a16="http://schemas.microsoft.com/office/drawing/2014/main" val="3689290950"/>
                  </a:ext>
                </a:extLst>
              </a:tr>
              <a:tr h="392780">
                <a:tc>
                  <a:txBody>
                    <a:bodyPr/>
                    <a:lstStyle/>
                    <a:p>
                      <a:pPr marL="0" marR="0">
                        <a:lnSpc>
                          <a:spcPct val="115000"/>
                        </a:lnSpc>
                        <a:spcBef>
                          <a:spcPts val="0"/>
                        </a:spcBef>
                        <a:spcAft>
                          <a:spcPts val="0"/>
                        </a:spcAft>
                      </a:pPr>
                      <a:r>
                        <a:rPr lang="en-US" sz="1800" b="1" kern="1200" dirty="0">
                          <a:effectLst/>
                        </a:rPr>
                        <a:t>Alternative Paths:</a:t>
                      </a:r>
                      <a:endParaRPr lang="en-US" sz="1800" b="1" dirty="0">
                        <a:effectLst/>
                      </a:endParaRPr>
                    </a:p>
                    <a:p>
                      <a:pPr marL="0" marR="0">
                        <a:lnSpc>
                          <a:spcPct val="115000"/>
                        </a:lnSpc>
                        <a:spcBef>
                          <a:spcPts val="0"/>
                        </a:spcBef>
                        <a:spcAft>
                          <a:spcPts val="0"/>
                        </a:spcAft>
                      </a:pPr>
                      <a:r>
                        <a:rPr lang="en-US" sz="1800" kern="1200" dirty="0">
                          <a:effectLst/>
                        </a:rPr>
                        <a:t>AP1.  Repeat data is entered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420" marR="68420" marT="0" marB="0"/>
                </a:tc>
                <a:extLst>
                  <a:ext uri="{0D108BD9-81ED-4DB2-BD59-A6C34878D82A}">
                    <a16:rowId xmlns:a16="http://schemas.microsoft.com/office/drawing/2014/main" val="4087555462"/>
                  </a:ext>
                </a:extLst>
              </a:tr>
              <a:tr h="626548">
                <a:tc>
                  <a:txBody>
                    <a:bodyPr/>
                    <a:lstStyle/>
                    <a:p>
                      <a:pPr marL="0" marR="0">
                        <a:lnSpc>
                          <a:spcPct val="115000"/>
                        </a:lnSpc>
                        <a:spcBef>
                          <a:spcPts val="0"/>
                        </a:spcBef>
                        <a:spcAft>
                          <a:spcPts val="0"/>
                        </a:spcAft>
                      </a:pPr>
                      <a:r>
                        <a:rPr lang="en-US" sz="1800" b="1" kern="1200" dirty="0">
                          <a:effectLst/>
                        </a:rPr>
                        <a:t>Mitigation Points:</a:t>
                      </a:r>
                      <a:endParaRPr lang="en-US" sz="1800" b="1" dirty="0">
                        <a:effectLst/>
                      </a:endParaRPr>
                    </a:p>
                    <a:p>
                      <a:pPr marL="0" marR="0">
                        <a:lnSpc>
                          <a:spcPct val="115000"/>
                        </a:lnSpc>
                        <a:spcBef>
                          <a:spcPts val="0"/>
                        </a:spcBef>
                        <a:spcAft>
                          <a:spcPts val="0"/>
                        </a:spcAft>
                      </a:pPr>
                      <a:r>
                        <a:rPr lang="en-US" sz="1800" kern="1200" dirty="0">
                          <a:effectLst/>
                        </a:rPr>
                        <a:t>MP1.  At BP Step 2-3 use CAPTCHA in Registration form to avoid bot attack.</a:t>
                      </a:r>
                      <a:endParaRPr lang="en-US" sz="1800" dirty="0">
                        <a:effectLst/>
                      </a:endParaRPr>
                    </a:p>
                    <a:p>
                      <a:pPr marL="0" marR="0">
                        <a:lnSpc>
                          <a:spcPct val="115000"/>
                        </a:lnSpc>
                        <a:spcBef>
                          <a:spcPts val="0"/>
                        </a:spcBef>
                        <a:spcAft>
                          <a:spcPts val="0"/>
                        </a:spcAft>
                      </a:pPr>
                      <a:r>
                        <a:rPr lang="en-US" sz="1800" kern="1200" dirty="0">
                          <a:effectLst/>
                        </a:rPr>
                        <a:t>MP2.  At BP Step 3 validate data: no duplicates, data type matching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420" marR="68420" marT="0" marB="0"/>
                </a:tc>
                <a:extLst>
                  <a:ext uri="{0D108BD9-81ED-4DB2-BD59-A6C34878D82A}">
                    <a16:rowId xmlns:a16="http://schemas.microsoft.com/office/drawing/2014/main" val="1566916366"/>
                  </a:ext>
                </a:extLst>
              </a:tr>
            </a:tbl>
          </a:graphicData>
        </a:graphic>
      </p:graphicFrame>
      <p:sp>
        <p:nvSpPr>
          <p:cNvPr id="3" name="Title 2">
            <a:extLst>
              <a:ext uri="{FF2B5EF4-FFF2-40B4-BE49-F238E27FC236}">
                <a16:creationId xmlns:a16="http://schemas.microsoft.com/office/drawing/2014/main" id="{30D76929-42A0-422B-91F8-4551F2FF39E0}"/>
              </a:ext>
            </a:extLst>
          </p:cNvPr>
          <p:cNvSpPr>
            <a:spLocks noGrp="1"/>
          </p:cNvSpPr>
          <p:nvPr>
            <p:ph type="title"/>
          </p:nvPr>
        </p:nvSpPr>
        <p:spPr>
          <a:xfrm>
            <a:off x="520700" y="917575"/>
            <a:ext cx="8154988" cy="997196"/>
          </a:xfrm>
        </p:spPr>
        <p:txBody>
          <a:bodyPr/>
          <a:lstStyle/>
          <a:p>
            <a:pPr algn="ctr"/>
            <a:r>
              <a:rPr lang="en-US" altLang="en-US" dirty="0">
                <a:ea typeface="Calibri" panose="020F0502020204030204" pitchFamily="34" charset="0"/>
                <a:cs typeface="Lucida Sans" panose="020B0602030504020204" pitchFamily="34" charset="0"/>
              </a:rPr>
              <a:t>Step 3 (cont’d): </a:t>
            </a:r>
            <a:br>
              <a:rPr lang="en-US" altLang="en-US" dirty="0">
                <a:ea typeface="Calibri" panose="020F0502020204030204" pitchFamily="34" charset="0"/>
                <a:cs typeface="Lucida Sans" panose="020B0602030504020204" pitchFamily="34" charset="0"/>
              </a:rPr>
            </a:br>
            <a:r>
              <a:rPr lang="en-US" altLang="en-US" dirty="0">
                <a:ea typeface="Calibri" panose="020F0502020204030204" pitchFamily="34" charset="0"/>
                <a:cs typeface="Lucida Sans" panose="020B0602030504020204" pitchFamily="34" charset="0"/>
              </a:rPr>
              <a:t>Misuse Case: Launch DOS</a:t>
            </a:r>
            <a:endParaRPr lang="en-US" dirty="0"/>
          </a:p>
        </p:txBody>
      </p:sp>
    </p:spTree>
    <p:extLst>
      <p:ext uri="{BB962C8B-B14F-4D97-AF65-F5344CB8AC3E}">
        <p14:creationId xmlns:p14="http://schemas.microsoft.com/office/powerpoint/2010/main" val="3666746077"/>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a:extLst>
              <a:ext uri="{FF2B5EF4-FFF2-40B4-BE49-F238E27FC236}">
                <a16:creationId xmlns:a16="http://schemas.microsoft.com/office/drawing/2014/main" id="{980916CC-CF56-4FFB-996D-F28BF22F70BD}"/>
              </a:ext>
            </a:extLst>
          </p:cNvPr>
          <p:cNvSpPr>
            <a:spLocks noGrp="1"/>
          </p:cNvSpPr>
          <p:nvPr>
            <p:ph idx="11"/>
          </p:nvPr>
        </p:nvSpPr>
        <p:spPr>
          <a:xfrm>
            <a:off x="522288" y="1519238"/>
            <a:ext cx="8135937" cy="4879975"/>
          </a:xfrm>
        </p:spPr>
        <p:txBody>
          <a:bodyPr/>
          <a:lstStyle/>
          <a:p>
            <a:pPr>
              <a:buFont typeface="Arial" panose="020B0604020202020204" pitchFamily="34" charset="0"/>
              <a:buNone/>
            </a:pPr>
            <a:r>
              <a:rPr lang="en-US" altLang="en-US" sz="2000" dirty="0">
                <a:latin typeface="Calibri" panose="020F0502020204030204" pitchFamily="34" charset="0"/>
                <a:ea typeface="ヒラギノ角ゴ Pro W3"/>
                <a:cs typeface="ヒラギノ角ゴ Pro W3"/>
              </a:rPr>
              <a:t>The Student shall be able to:</a:t>
            </a:r>
          </a:p>
          <a:p>
            <a:pPr>
              <a:buFont typeface="Arial" panose="020B0604020202020204" pitchFamily="34" charset="0"/>
              <a:buNone/>
            </a:pPr>
            <a:r>
              <a:rPr lang="en-US" altLang="en-US" sz="2000" dirty="0">
                <a:latin typeface="Calibri" panose="020F0502020204030204" pitchFamily="34" charset="0"/>
                <a:ea typeface="ヒラギノ角ゴ Pro W3"/>
                <a:cs typeface="ヒラギノ角ゴ Pro W3"/>
              </a:rPr>
              <a:t>Define command injection, cross-site scripting, cross-site request forgery.</a:t>
            </a:r>
          </a:p>
          <a:p>
            <a:pPr>
              <a:buFont typeface="Arial" panose="020B0604020202020204" pitchFamily="34" charset="0"/>
              <a:buNone/>
            </a:pPr>
            <a:r>
              <a:rPr lang="en-US" altLang="en-US" sz="2000" dirty="0">
                <a:latin typeface="Calibri" panose="020F0502020204030204" pitchFamily="34" charset="0"/>
                <a:ea typeface="ヒラギノ角ゴ Pro W3"/>
                <a:cs typeface="ヒラギノ角ゴ Pro W3"/>
              </a:rPr>
              <a:t>Draw a Misuse Case Diagram and Security Use Case Diagram</a:t>
            </a:r>
          </a:p>
          <a:p>
            <a:pPr>
              <a:buFont typeface="Arial" panose="020B0604020202020204" pitchFamily="34" charset="0"/>
              <a:buNone/>
            </a:pPr>
            <a:r>
              <a:rPr lang="en-US" altLang="en-US" sz="2000" dirty="0">
                <a:latin typeface="Calibri" panose="020F0502020204030204" pitchFamily="34" charset="0"/>
                <a:ea typeface="ヒラギノ角ゴ Pro W3"/>
                <a:cs typeface="ヒラギノ角ゴ Pro W3"/>
              </a:rPr>
              <a:t>Prepare a Misuse Case Description and Security Use Case Description</a:t>
            </a:r>
          </a:p>
          <a:p>
            <a:pPr>
              <a:buFont typeface="Arial" panose="020B0604020202020204" pitchFamily="34" charset="0"/>
              <a:buNone/>
            </a:pPr>
            <a:r>
              <a:rPr lang="en-US" altLang="en-US" sz="2000" dirty="0">
                <a:latin typeface="Calibri" panose="020F0502020204030204" pitchFamily="34" charset="0"/>
                <a:ea typeface="ヒラギノ角ゴ Pro W3"/>
                <a:cs typeface="ヒラギノ角ゴ Pro W3"/>
              </a:rPr>
              <a:t>Define the five steps of the OCTAVE security requirements process</a:t>
            </a:r>
          </a:p>
          <a:p>
            <a:pPr>
              <a:buFont typeface="Arial" panose="020B0604020202020204" pitchFamily="34" charset="0"/>
              <a:buNone/>
            </a:pPr>
            <a:r>
              <a:rPr lang="en-US" altLang="en-US" sz="2000" dirty="0">
                <a:latin typeface="Calibri" panose="020F0502020204030204" pitchFamily="34" charset="0"/>
                <a:ea typeface="ヒラギノ角ゴ Pro W3"/>
                <a:cs typeface="ヒラギノ角ゴ Pro W3"/>
              </a:rPr>
              <a:t>Describe the functionality of a </a:t>
            </a:r>
            <a:r>
              <a:rPr lang="en-US" altLang="en-US" sz="2000" dirty="0" err="1">
                <a:latin typeface="Calibri" panose="020F0502020204030204" pitchFamily="34" charset="0"/>
                <a:ea typeface="ヒラギノ角ゴ Pro W3"/>
                <a:cs typeface="ヒラギノ角ゴ Pro W3"/>
              </a:rPr>
              <a:t>Missequence</a:t>
            </a:r>
            <a:r>
              <a:rPr lang="en-US" altLang="en-US" sz="2000">
                <a:latin typeface="Calibri" panose="020F0502020204030204" pitchFamily="34" charset="0"/>
                <a:ea typeface="ヒラギノ角ゴ Pro W3"/>
                <a:cs typeface="ヒラギノ角ゴ Pro W3"/>
              </a:rPr>
              <a:t> diagram, Misuse Deployment Diagram, state diagram</a:t>
            </a:r>
          </a:p>
          <a:p>
            <a:pPr>
              <a:buFont typeface="Arial" panose="020B0604020202020204" pitchFamily="34" charset="0"/>
              <a:buNone/>
            </a:pPr>
            <a:r>
              <a:rPr lang="en-US" altLang="en-US" sz="2000">
                <a:latin typeface="Calibri" panose="020F0502020204030204" pitchFamily="34" charset="0"/>
                <a:ea typeface="ヒラギノ角ゴ Pro W3"/>
                <a:cs typeface="ヒラギノ角ゴ Pro W3"/>
              </a:rPr>
              <a:t>Describe how and why each of the following coding recommendations are important: sanitize input and output; never expose internal data structures; minimize access; use tried and true security algorithms; validate and control the configuration; and manage exceptions.</a:t>
            </a:r>
          </a:p>
          <a:p>
            <a:pPr>
              <a:buFont typeface="Arial" panose="020B0604020202020204" pitchFamily="34" charset="0"/>
              <a:buNone/>
            </a:pPr>
            <a:r>
              <a:rPr lang="en-US" altLang="en-US" sz="2000">
                <a:latin typeface="Calibri" panose="020F0502020204030204" pitchFamily="34" charset="0"/>
                <a:ea typeface="ヒラギノ角ゴ Pro W3"/>
                <a:cs typeface="ヒラギノ角ゴ Pro W3"/>
              </a:rPr>
              <a:t>Define BugBar, fuzz testing, reliability testing, sandbox, vulnerability scanner, web spider.</a:t>
            </a:r>
          </a:p>
          <a:p>
            <a:pPr>
              <a:buFont typeface="Arial" panose="020B0604020202020204" pitchFamily="34" charset="0"/>
              <a:buNone/>
            </a:pPr>
            <a:endParaRPr lang="en-US" altLang="en-US" sz="2000">
              <a:latin typeface="Calibri" panose="020F0502020204030204" pitchFamily="34" charset="0"/>
              <a:ea typeface="ヒラギノ角ゴ Pro W3"/>
              <a:cs typeface="ヒラギノ角ゴ Pro W3"/>
            </a:endParaRPr>
          </a:p>
        </p:txBody>
      </p:sp>
      <p:sp>
        <p:nvSpPr>
          <p:cNvPr id="29699" name="Title 2">
            <a:extLst>
              <a:ext uri="{FF2B5EF4-FFF2-40B4-BE49-F238E27FC236}">
                <a16:creationId xmlns:a16="http://schemas.microsoft.com/office/drawing/2014/main" id="{84DF808B-97D8-45B0-82B4-B7DA916BC91B}"/>
              </a:ext>
            </a:extLst>
          </p:cNvPr>
          <p:cNvSpPr>
            <a:spLocks noGrp="1"/>
          </p:cNvSpPr>
          <p:nvPr>
            <p:ph type="title"/>
          </p:nvPr>
        </p:nvSpPr>
        <p:spPr/>
        <p:txBody>
          <a:bodyPr/>
          <a:lstStyle/>
          <a:p>
            <a:r>
              <a:rPr lang="en-US" altLang="en-US">
                <a:ea typeface="Calibri" panose="020F0502020204030204" pitchFamily="34" charset="0"/>
                <a:cs typeface="Lucida Sans" panose="020B0602030504020204" pitchFamily="34" charset="0"/>
              </a:rPr>
              <a:t>Objectives</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5">
            <a:extLst>
              <a:ext uri="{FF2B5EF4-FFF2-40B4-BE49-F238E27FC236}">
                <a16:creationId xmlns:a16="http://schemas.microsoft.com/office/drawing/2014/main" id="{5599EB89-E803-4436-93F6-B3FCAAFCB954}"/>
              </a:ext>
            </a:extLst>
          </p:cNvPr>
          <p:cNvSpPr>
            <a:spLocks noGrp="1"/>
          </p:cNvSpPr>
          <p:nvPr>
            <p:ph type="title"/>
          </p:nvPr>
        </p:nvSpPr>
        <p:spPr>
          <a:xfrm>
            <a:off x="457200" y="609600"/>
            <a:ext cx="8229600" cy="1052513"/>
          </a:xfrm>
        </p:spPr>
        <p:txBody>
          <a:bodyPr/>
          <a:lstStyle/>
          <a:p>
            <a:pPr algn="ctr" eaLnBrk="1" hangingPunct="1"/>
            <a:r>
              <a:rPr lang="en-US" altLang="en-US" sz="4000" dirty="0">
                <a:ea typeface="Calibri" panose="020F0502020204030204" pitchFamily="34" charset="0"/>
                <a:cs typeface="Lucida Sans" panose="020B0602030504020204" pitchFamily="34" charset="0"/>
              </a:rPr>
              <a:t>Step 3 (cont’d):</a:t>
            </a:r>
            <a:r>
              <a:rPr lang="en-US" altLang="en-US" dirty="0">
                <a:ea typeface="Calibri" panose="020F0502020204030204" pitchFamily="34" charset="0"/>
                <a:cs typeface="Lucida Sans" panose="020B0602030504020204" pitchFamily="34" charset="0"/>
              </a:rPr>
              <a:t> </a:t>
            </a:r>
            <a:br>
              <a:rPr lang="en-US" altLang="en-US" dirty="0">
                <a:ea typeface="Calibri" panose="020F0502020204030204" pitchFamily="34" charset="0"/>
                <a:cs typeface="Lucida Sans" panose="020B0602030504020204" pitchFamily="34" charset="0"/>
              </a:rPr>
            </a:br>
            <a:r>
              <a:rPr lang="en-US" altLang="en-US" dirty="0">
                <a:ea typeface="Calibri" panose="020F0502020204030204" pitchFamily="34" charset="0"/>
                <a:cs typeface="Lucida Sans" panose="020B0602030504020204" pitchFamily="34" charset="0"/>
              </a:rPr>
              <a:t>Misuse Case: Circumvent Registration</a:t>
            </a:r>
          </a:p>
        </p:txBody>
      </p:sp>
      <p:graphicFrame>
        <p:nvGraphicFramePr>
          <p:cNvPr id="4" name="Table Placeholder 3">
            <a:extLst>
              <a:ext uri="{FF2B5EF4-FFF2-40B4-BE49-F238E27FC236}">
                <a16:creationId xmlns:a16="http://schemas.microsoft.com/office/drawing/2014/main" id="{2404C633-C050-4E62-8BB1-315DF6F74080}"/>
              </a:ext>
            </a:extLst>
          </p:cNvPr>
          <p:cNvGraphicFramePr>
            <a:graphicFrameLocks noGrp="1"/>
          </p:cNvGraphicFramePr>
          <p:nvPr>
            <p:ph type="tbl" idx="1"/>
            <p:extLst>
              <p:ext uri="{D42A27DB-BD31-4B8C-83A1-F6EECF244321}">
                <p14:modId xmlns:p14="http://schemas.microsoft.com/office/powerpoint/2010/main" val="3000259657"/>
              </p:ext>
            </p:extLst>
          </p:nvPr>
        </p:nvGraphicFramePr>
        <p:xfrm>
          <a:off x="424543" y="2040908"/>
          <a:ext cx="8154988" cy="3859149"/>
        </p:xfrm>
        <a:graphic>
          <a:graphicData uri="http://schemas.openxmlformats.org/drawingml/2006/table">
            <a:tbl>
              <a:tblPr firstRow="1" bandRow="1">
                <a:tableStyleId>{5C22544A-7EE6-4342-B048-85BDC9FD1C3A}</a:tableStyleId>
              </a:tblPr>
              <a:tblGrid>
                <a:gridCol w="8154988">
                  <a:extLst>
                    <a:ext uri="{9D8B030D-6E8A-4147-A177-3AD203B41FA5}">
                      <a16:colId xmlns:a16="http://schemas.microsoft.com/office/drawing/2014/main" val="1462736123"/>
                    </a:ext>
                  </a:extLst>
                </a:gridCol>
              </a:tblGrid>
              <a:tr h="296545">
                <a:tc>
                  <a:txBody>
                    <a:bodyPr/>
                    <a:lstStyle/>
                    <a:p>
                      <a:pPr marL="0" marR="0" algn="ctr">
                        <a:lnSpc>
                          <a:spcPct val="115000"/>
                        </a:lnSpc>
                        <a:spcBef>
                          <a:spcPts val="0"/>
                        </a:spcBef>
                        <a:spcAft>
                          <a:spcPts val="0"/>
                        </a:spcAft>
                      </a:pPr>
                      <a:r>
                        <a:rPr lang="en-US" sz="1600" kern="1200" dirty="0">
                          <a:effectLst/>
                        </a:rPr>
                        <a:t>Misuse Case:  Circumvent Registration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7617099"/>
                  </a:ext>
                </a:extLst>
              </a:tr>
              <a:tr h="262255">
                <a:tc>
                  <a:txBody>
                    <a:bodyPr/>
                    <a:lstStyle/>
                    <a:p>
                      <a:pPr marL="0" marR="0">
                        <a:lnSpc>
                          <a:spcPct val="115000"/>
                        </a:lnSpc>
                        <a:spcBef>
                          <a:spcPts val="0"/>
                        </a:spcBef>
                        <a:spcAft>
                          <a:spcPts val="0"/>
                        </a:spcAft>
                      </a:pPr>
                      <a:r>
                        <a:rPr lang="en-US" sz="1600" b="1" kern="1200" dirty="0">
                          <a:effectLst/>
                        </a:rPr>
                        <a:t>Summary:  </a:t>
                      </a:r>
                      <a:r>
                        <a:rPr lang="en-US" sz="1600" kern="1200" dirty="0">
                          <a:effectLst/>
                        </a:rPr>
                        <a:t>Deviant Client bypasses registration by going directly to the download web page.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7490076"/>
                  </a:ext>
                </a:extLst>
              </a:tr>
              <a:tr h="393700">
                <a:tc>
                  <a:txBody>
                    <a:bodyPr/>
                    <a:lstStyle/>
                    <a:p>
                      <a:pPr marL="274320" marR="0" indent="-274320">
                        <a:spcBef>
                          <a:spcPts val="0"/>
                        </a:spcBef>
                        <a:spcAft>
                          <a:spcPts val="0"/>
                        </a:spcAft>
                      </a:pPr>
                      <a:r>
                        <a:rPr lang="en-US" sz="1600" b="1" kern="1200" dirty="0" err="1">
                          <a:effectLst/>
                        </a:rPr>
                        <a:t>PreCondition</a:t>
                      </a:r>
                      <a:r>
                        <a:rPr lang="en-US" sz="1600" b="1" kern="1200" dirty="0">
                          <a:effectLst/>
                        </a:rPr>
                        <a:t>:  </a:t>
                      </a:r>
                      <a:r>
                        <a:rPr lang="en-US" sz="1600" kern="1200" dirty="0">
                          <a:effectLst/>
                        </a:rPr>
                        <a:t>Client does Google search and finds link to download web page OR obtains link reference from a colleague</a:t>
                      </a:r>
                      <a:endParaRPr lang="en-US" sz="16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67117785"/>
                  </a:ext>
                </a:extLst>
              </a:tr>
              <a:tr h="576580">
                <a:tc>
                  <a:txBody>
                    <a:bodyPr/>
                    <a:lstStyle/>
                    <a:p>
                      <a:pPr marL="0" marR="0">
                        <a:lnSpc>
                          <a:spcPct val="115000"/>
                        </a:lnSpc>
                        <a:spcBef>
                          <a:spcPts val="0"/>
                        </a:spcBef>
                        <a:spcAft>
                          <a:spcPts val="0"/>
                        </a:spcAft>
                      </a:pPr>
                      <a:r>
                        <a:rPr lang="en-US" sz="1600" b="1" kern="1200" dirty="0">
                          <a:effectLst/>
                        </a:rPr>
                        <a:t>Basic Path:</a:t>
                      </a:r>
                      <a:endParaRPr lang="en-US" sz="1600" b="1" dirty="0">
                        <a:effectLst/>
                      </a:endParaRPr>
                    </a:p>
                    <a:p>
                      <a:pPr marL="0" marR="0">
                        <a:lnSpc>
                          <a:spcPct val="115000"/>
                        </a:lnSpc>
                        <a:spcBef>
                          <a:spcPts val="0"/>
                        </a:spcBef>
                        <a:spcAft>
                          <a:spcPts val="0"/>
                        </a:spcAft>
                      </a:pPr>
                      <a:r>
                        <a:rPr lang="en-US" sz="1600" kern="1200" dirty="0">
                          <a:effectLst/>
                        </a:rPr>
                        <a:t>1.  </a:t>
                      </a:r>
                      <a:r>
                        <a:rPr lang="en-US" sz="1600" kern="1200" dirty="0" err="1">
                          <a:effectLst/>
                        </a:rPr>
                        <a:t>DeviantClient</a:t>
                      </a:r>
                      <a:r>
                        <a:rPr lang="en-US" sz="1600" kern="1200" dirty="0">
                          <a:effectLst/>
                        </a:rPr>
                        <a:t> obtains web reference from Google or friend.</a:t>
                      </a:r>
                      <a:endParaRPr lang="en-US" sz="1600" dirty="0">
                        <a:effectLst/>
                      </a:endParaRPr>
                    </a:p>
                    <a:p>
                      <a:pPr marL="0" marR="0">
                        <a:lnSpc>
                          <a:spcPct val="115000"/>
                        </a:lnSpc>
                        <a:spcBef>
                          <a:spcPts val="0"/>
                        </a:spcBef>
                        <a:spcAft>
                          <a:spcPts val="0"/>
                        </a:spcAft>
                      </a:pPr>
                      <a:r>
                        <a:rPr lang="en-US" sz="1600" kern="1200" dirty="0">
                          <a:effectLst/>
                        </a:rPr>
                        <a:t>2.  </a:t>
                      </a:r>
                      <a:r>
                        <a:rPr lang="en-US" sz="1600" kern="1200" dirty="0" err="1">
                          <a:effectLst/>
                        </a:rPr>
                        <a:t>DeviantClient</a:t>
                      </a:r>
                      <a:r>
                        <a:rPr lang="en-US" sz="1600" kern="1200" dirty="0">
                          <a:effectLst/>
                        </a:rPr>
                        <a:t> uses web reference to download materials without registering.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0497085"/>
                  </a:ext>
                </a:extLst>
              </a:tr>
              <a:tr h="742315">
                <a:tc>
                  <a:txBody>
                    <a:bodyPr/>
                    <a:lstStyle/>
                    <a:p>
                      <a:pPr marL="274320" marR="0" indent="-274320">
                        <a:spcBef>
                          <a:spcPts val="0"/>
                        </a:spcBef>
                        <a:spcAft>
                          <a:spcPts val="0"/>
                        </a:spcAft>
                      </a:pPr>
                      <a:r>
                        <a:rPr lang="en-US" sz="1600" b="1" kern="1200" dirty="0">
                          <a:effectLst/>
                        </a:rPr>
                        <a:t>Mitigation Points:</a:t>
                      </a:r>
                    </a:p>
                    <a:p>
                      <a:pPr marL="274320" marR="0" indent="-274320">
                        <a:spcBef>
                          <a:spcPts val="0"/>
                        </a:spcBef>
                        <a:spcAft>
                          <a:spcPts val="0"/>
                        </a:spcAft>
                      </a:pPr>
                      <a:r>
                        <a:rPr lang="en-US" sz="1600" kern="1200" dirty="0">
                          <a:effectLst/>
                        </a:rPr>
                        <a:t>MP1:  Web page has no other web references. </a:t>
                      </a:r>
                    </a:p>
                    <a:p>
                      <a:pPr marL="274320" marR="0" indent="-274320">
                        <a:spcBef>
                          <a:spcPts val="0"/>
                        </a:spcBef>
                        <a:spcAft>
                          <a:spcPts val="0"/>
                        </a:spcAft>
                      </a:pPr>
                      <a:r>
                        <a:rPr lang="en-US" sz="1600" kern="1200" dirty="0">
                          <a:effectLst/>
                        </a:rPr>
                        <a:t>MP2:  Registration is confirmed by an email response.</a:t>
                      </a:r>
                    </a:p>
                    <a:p>
                      <a:pPr marL="274320" marR="0" indent="-274320">
                        <a:spcBef>
                          <a:spcPts val="0"/>
                        </a:spcBef>
                        <a:spcAft>
                          <a:spcPts val="0"/>
                        </a:spcAft>
                      </a:pPr>
                      <a:r>
                        <a:rPr lang="en-US" sz="1600" kern="1200" dirty="0">
                          <a:effectLst/>
                        </a:rPr>
                        <a:t>MP3:  Email response includes a dynamic web page with unique reference.  This web page is accessible only if a key is provided during registration.  Key expires in one week.</a:t>
                      </a:r>
                      <a:endParaRPr lang="en-US" sz="16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58441654"/>
                  </a:ext>
                </a:extLst>
              </a:tr>
              <a:tr h="279400">
                <a:tc>
                  <a:txBody>
                    <a:bodyPr/>
                    <a:lstStyle/>
                    <a:p>
                      <a:pPr marL="274320" marR="0" indent="-274320">
                        <a:spcBef>
                          <a:spcPts val="0"/>
                        </a:spcBef>
                        <a:spcAft>
                          <a:spcPts val="0"/>
                        </a:spcAft>
                      </a:pPr>
                      <a:r>
                        <a:rPr lang="en-US" sz="1600" b="1" kern="1200" dirty="0">
                          <a:effectLst/>
                        </a:rPr>
                        <a:t>Related Business Rule:  </a:t>
                      </a:r>
                      <a:r>
                        <a:rPr lang="en-US" sz="1600" kern="1200" dirty="0">
                          <a:effectLst/>
                        </a:rPr>
                        <a:t>Users must register to obtain materials.</a:t>
                      </a:r>
                      <a:endParaRPr lang="en-US" sz="16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70080200"/>
                  </a:ext>
                </a:extLst>
              </a:tr>
              <a:tr h="399415">
                <a:tc>
                  <a:txBody>
                    <a:bodyPr/>
                    <a:lstStyle/>
                    <a:p>
                      <a:pPr marL="274320" marR="0" indent="-274320">
                        <a:spcBef>
                          <a:spcPts val="0"/>
                        </a:spcBef>
                        <a:spcAft>
                          <a:spcPts val="0"/>
                        </a:spcAft>
                      </a:pPr>
                      <a:r>
                        <a:rPr lang="en-US" sz="1600" b="1" kern="1200" dirty="0">
                          <a:effectLst/>
                        </a:rPr>
                        <a:t>Mitigation Guarantee:  </a:t>
                      </a:r>
                      <a:r>
                        <a:rPr lang="en-US" sz="1600" kern="1200" dirty="0">
                          <a:effectLst/>
                        </a:rPr>
                        <a:t>MP1 and MP3 solves Google search problems.  MP3 could be used by friends for one week, which is acceptable.</a:t>
                      </a:r>
                      <a:endParaRPr lang="en-US" sz="16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63485279"/>
                  </a:ext>
                </a:extLst>
              </a:tr>
            </a:tbl>
          </a:graphicData>
        </a:graphic>
      </p:graphicFrame>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07C519F9-0054-4FB1-827B-D9CDD8F8354F}"/>
              </a:ext>
            </a:extLst>
          </p:cNvPr>
          <p:cNvSpPr>
            <a:spLocks noGrp="1"/>
          </p:cNvSpPr>
          <p:nvPr>
            <p:ph type="title"/>
          </p:nvPr>
        </p:nvSpPr>
        <p:spPr>
          <a:xfrm>
            <a:off x="457200" y="609600"/>
            <a:ext cx="8229600" cy="1219200"/>
          </a:xfrm>
        </p:spPr>
        <p:txBody>
          <a:bodyPr/>
          <a:lstStyle/>
          <a:p>
            <a:pPr algn="ctr" eaLnBrk="1" hangingPunct="1"/>
            <a:r>
              <a:rPr lang="en-US" altLang="en-US" sz="4000">
                <a:ea typeface="Calibri" panose="020F0502020204030204" pitchFamily="34" charset="0"/>
                <a:cs typeface="Lucida Sans" panose="020B0602030504020204" pitchFamily="34" charset="0"/>
              </a:rPr>
              <a:t>Step 3 (optional)</a:t>
            </a:r>
            <a:br>
              <a:rPr lang="en-US" altLang="en-US" sz="4000">
                <a:ea typeface="Calibri" panose="020F0502020204030204" pitchFamily="34" charset="0"/>
                <a:cs typeface="Lucida Sans" panose="020B0602030504020204" pitchFamily="34" charset="0"/>
              </a:rPr>
            </a:br>
            <a:r>
              <a:rPr lang="en-US" altLang="en-US">
                <a:ea typeface="Calibri" panose="020F0502020204030204" pitchFamily="34" charset="0"/>
                <a:cs typeface="Lucida Sans" panose="020B0602030504020204" pitchFamily="34" charset="0"/>
              </a:rPr>
              <a:t>Threat Tree</a:t>
            </a:r>
          </a:p>
        </p:txBody>
      </p:sp>
      <p:graphicFrame>
        <p:nvGraphicFramePr>
          <p:cNvPr id="3" name="Object 2">
            <a:extLst>
              <a:ext uri="{FF2B5EF4-FFF2-40B4-BE49-F238E27FC236}">
                <a16:creationId xmlns:a16="http://schemas.microsoft.com/office/drawing/2014/main" id="{CD8FE9D5-B481-45DB-A447-464CF667AF96}"/>
              </a:ext>
            </a:extLst>
          </p:cNvPr>
          <p:cNvGraphicFramePr>
            <a:graphicFrameLocks noChangeAspect="1"/>
          </p:cNvGraphicFramePr>
          <p:nvPr>
            <p:extLst>
              <p:ext uri="{D42A27DB-BD31-4B8C-83A1-F6EECF244321}">
                <p14:modId xmlns:p14="http://schemas.microsoft.com/office/powerpoint/2010/main" val="1699208865"/>
              </p:ext>
            </p:extLst>
          </p:nvPr>
        </p:nvGraphicFramePr>
        <p:xfrm>
          <a:off x="1028700" y="1295400"/>
          <a:ext cx="7086600" cy="5411436"/>
        </p:xfrm>
        <a:graphic>
          <a:graphicData uri="http://schemas.openxmlformats.org/presentationml/2006/ole">
            <mc:AlternateContent xmlns:mc="http://schemas.openxmlformats.org/markup-compatibility/2006">
              <mc:Choice xmlns:v="urn:schemas-microsoft-com:vml" Requires="v">
                <p:oleObj name="Visio" r:id="rId3" imgW="5622524" imgH="4294546" progId="Visio.Drawing.15">
                  <p:embed/>
                </p:oleObj>
              </mc:Choice>
              <mc:Fallback>
                <p:oleObj name="Visio" r:id="rId3" imgW="5622524" imgH="4294546"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00" y="1295400"/>
                        <a:ext cx="7086600" cy="5411436"/>
                      </a:xfrm>
                      <a:prstGeom prst="rect">
                        <a:avLst/>
                      </a:prstGeom>
                      <a:noFill/>
                    </p:spPr>
                  </p:pic>
                </p:oleObj>
              </mc:Fallback>
            </mc:AlternateContent>
          </a:graphicData>
        </a:graphic>
      </p:graphicFrame>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14E4D897-DC1B-4CC5-8D51-178230D119D1}"/>
              </a:ext>
            </a:extLst>
          </p:cNvPr>
          <p:cNvSpPr>
            <a:spLocks noGrp="1"/>
          </p:cNvSpPr>
          <p:nvPr>
            <p:ph type="title"/>
          </p:nvPr>
        </p:nvSpPr>
        <p:spPr/>
        <p:txBody>
          <a:bodyPr/>
          <a:lstStyle/>
          <a:p>
            <a:pPr algn="ctr" eaLnBrk="1" hangingPunct="1"/>
            <a:r>
              <a:rPr lang="en-US" altLang="en-US">
                <a:ea typeface="Calibri" panose="020F0502020204030204" pitchFamily="34" charset="0"/>
                <a:cs typeface="Lucida Sans" panose="020B0602030504020204" pitchFamily="34" charset="0"/>
              </a:rPr>
              <a:t>Step 4: Analyze Risks </a:t>
            </a:r>
          </a:p>
        </p:txBody>
      </p:sp>
      <p:graphicFrame>
        <p:nvGraphicFramePr>
          <p:cNvPr id="5" name="Content Placeholder 4">
            <a:extLst>
              <a:ext uri="{FF2B5EF4-FFF2-40B4-BE49-F238E27FC236}">
                <a16:creationId xmlns:a16="http://schemas.microsoft.com/office/drawing/2014/main" id="{BCD619BE-86E5-4A2D-AD3B-4750427ED3AE}"/>
              </a:ext>
            </a:extLst>
          </p:cNvPr>
          <p:cNvGraphicFramePr>
            <a:graphicFrameLocks noGrp="1"/>
          </p:cNvGraphicFramePr>
          <p:nvPr>
            <p:ph idx="1"/>
            <p:extLst>
              <p:ext uri="{D42A27DB-BD31-4B8C-83A1-F6EECF244321}">
                <p14:modId xmlns:p14="http://schemas.microsoft.com/office/powerpoint/2010/main" val="422010890"/>
              </p:ext>
            </p:extLst>
          </p:nvPr>
        </p:nvGraphicFramePr>
        <p:xfrm>
          <a:off x="488043" y="2819400"/>
          <a:ext cx="8154988" cy="2120900"/>
        </p:xfrm>
        <a:graphic>
          <a:graphicData uri="http://schemas.openxmlformats.org/drawingml/2006/table">
            <a:tbl>
              <a:tblPr firstRow="1" bandRow="1">
                <a:tableStyleId>{5C22544A-7EE6-4342-B048-85BDC9FD1C3A}</a:tableStyleId>
              </a:tblPr>
              <a:tblGrid>
                <a:gridCol w="2038747">
                  <a:extLst>
                    <a:ext uri="{9D8B030D-6E8A-4147-A177-3AD203B41FA5}">
                      <a16:colId xmlns:a16="http://schemas.microsoft.com/office/drawing/2014/main" val="3531073146"/>
                    </a:ext>
                  </a:extLst>
                </a:gridCol>
                <a:gridCol w="2038747">
                  <a:extLst>
                    <a:ext uri="{9D8B030D-6E8A-4147-A177-3AD203B41FA5}">
                      <a16:colId xmlns:a16="http://schemas.microsoft.com/office/drawing/2014/main" val="1040528978"/>
                    </a:ext>
                  </a:extLst>
                </a:gridCol>
                <a:gridCol w="2038747">
                  <a:extLst>
                    <a:ext uri="{9D8B030D-6E8A-4147-A177-3AD203B41FA5}">
                      <a16:colId xmlns:a16="http://schemas.microsoft.com/office/drawing/2014/main" val="1339593769"/>
                    </a:ext>
                  </a:extLst>
                </a:gridCol>
                <a:gridCol w="2038747">
                  <a:extLst>
                    <a:ext uri="{9D8B030D-6E8A-4147-A177-3AD203B41FA5}">
                      <a16:colId xmlns:a16="http://schemas.microsoft.com/office/drawing/2014/main" val="2292166493"/>
                    </a:ext>
                  </a:extLst>
                </a:gridCol>
              </a:tblGrid>
              <a:tr h="302260">
                <a:tc>
                  <a:txBody>
                    <a:bodyPr/>
                    <a:lstStyle/>
                    <a:p>
                      <a:pPr marL="0" marR="0" algn="ctr">
                        <a:lnSpc>
                          <a:spcPct val="115000"/>
                        </a:lnSpc>
                        <a:spcBef>
                          <a:spcPts val="0"/>
                        </a:spcBef>
                        <a:spcAft>
                          <a:spcPts val="0"/>
                        </a:spcAft>
                      </a:pPr>
                      <a:r>
                        <a:rPr lang="en-US" sz="1800" kern="1200" dirty="0">
                          <a:effectLst/>
                        </a:rPr>
                        <a:t>Threat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kern="1200" dirty="0">
                          <a:effectLst/>
                        </a:rPr>
                        <a:t>Impact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kern="1200">
                          <a:effectLst/>
                        </a:rPr>
                        <a:t>Likelihood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kern="1200">
                          <a:effectLst/>
                        </a:rPr>
                        <a:t>Priority = I*L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7428280"/>
                  </a:ext>
                </a:extLst>
              </a:tr>
              <a:tr h="273685">
                <a:tc>
                  <a:txBody>
                    <a:bodyPr/>
                    <a:lstStyle/>
                    <a:p>
                      <a:pPr marL="0" marR="0">
                        <a:lnSpc>
                          <a:spcPct val="115000"/>
                        </a:lnSpc>
                        <a:spcBef>
                          <a:spcPts val="0"/>
                        </a:spcBef>
                        <a:spcAft>
                          <a:spcPts val="0"/>
                        </a:spcAft>
                      </a:pPr>
                      <a:r>
                        <a:rPr lang="en-US" sz="1800" kern="1200">
                          <a:effectLst/>
                        </a:rPr>
                        <a:t>DOS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dirty="0">
                          <a:effectLst/>
                        </a:rPr>
                        <a:t>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dirty="0">
                          <a:effectLst/>
                        </a:rPr>
                        <a:t>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49</a:t>
                      </a:r>
                    </a:p>
                  </a:txBody>
                  <a:tcPr marL="68580" marR="68580" marT="0" marB="0"/>
                </a:tc>
                <a:extLst>
                  <a:ext uri="{0D108BD9-81ED-4DB2-BD59-A6C34878D82A}">
                    <a16:rowId xmlns:a16="http://schemas.microsoft.com/office/drawing/2014/main" val="2858775308"/>
                  </a:ext>
                </a:extLst>
              </a:tr>
              <a:tr h="370840">
                <a:tc>
                  <a:txBody>
                    <a:bodyPr/>
                    <a:lstStyle/>
                    <a:p>
                      <a:pPr marL="0" marR="0">
                        <a:lnSpc>
                          <a:spcPct val="115000"/>
                        </a:lnSpc>
                        <a:spcBef>
                          <a:spcPts val="0"/>
                        </a:spcBef>
                        <a:spcAft>
                          <a:spcPts val="0"/>
                        </a:spcAft>
                      </a:pPr>
                      <a:r>
                        <a:rPr lang="en-US" sz="1800" kern="1200">
                          <a:effectLst/>
                        </a:rPr>
                        <a:t>SQL Attack</a:t>
                      </a:r>
                      <a:endParaRPr lang="en-US" sz="1800">
                        <a:effectLst/>
                      </a:endParaRPr>
                    </a:p>
                    <a:p>
                      <a:pPr marL="0" marR="0">
                        <a:lnSpc>
                          <a:spcPct val="115000"/>
                        </a:lnSpc>
                        <a:spcBef>
                          <a:spcPts val="0"/>
                        </a:spcBef>
                        <a:spcAft>
                          <a:spcPts val="0"/>
                        </a:spcAft>
                      </a:pPr>
                      <a:r>
                        <a:rPr lang="en-US" sz="1800" kern="1200">
                          <a:effectLst/>
                        </a:rPr>
                        <a:t>(affects integrity, confidentiality)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a:effectLst/>
                        </a:rPr>
                        <a:t>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dirty="0">
                          <a:effectLst/>
                        </a:rPr>
                        <a:t>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49</a:t>
                      </a:r>
                    </a:p>
                  </a:txBody>
                  <a:tcPr marL="68580" marR="68580" marT="0" marB="0"/>
                </a:tc>
                <a:extLst>
                  <a:ext uri="{0D108BD9-81ED-4DB2-BD59-A6C34878D82A}">
                    <a16:rowId xmlns:a16="http://schemas.microsoft.com/office/drawing/2014/main" val="1355004818"/>
                  </a:ext>
                </a:extLst>
              </a:tr>
              <a:tr h="256540">
                <a:tc>
                  <a:txBody>
                    <a:bodyPr/>
                    <a:lstStyle/>
                    <a:p>
                      <a:pPr marL="0" marR="0">
                        <a:lnSpc>
                          <a:spcPct val="115000"/>
                        </a:lnSpc>
                        <a:spcBef>
                          <a:spcPts val="0"/>
                        </a:spcBef>
                        <a:spcAft>
                          <a:spcPts val="0"/>
                        </a:spcAft>
                      </a:pPr>
                      <a:r>
                        <a:rPr lang="en-US" sz="1800" kern="1200">
                          <a:effectLst/>
                        </a:rPr>
                        <a:t>Invalid Input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a:effectLst/>
                        </a:rPr>
                        <a:t>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dirty="0">
                          <a:effectLst/>
                        </a:rPr>
                        <a:t>14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8743347"/>
                  </a:ext>
                </a:extLst>
              </a:tr>
              <a:tr h="279400">
                <a:tc>
                  <a:txBody>
                    <a:bodyPr/>
                    <a:lstStyle/>
                    <a:p>
                      <a:pPr marL="0" marR="0">
                        <a:lnSpc>
                          <a:spcPct val="115000"/>
                        </a:lnSpc>
                        <a:spcBef>
                          <a:spcPts val="0"/>
                        </a:spcBef>
                        <a:spcAft>
                          <a:spcPts val="0"/>
                        </a:spcAft>
                      </a:pPr>
                      <a:r>
                        <a:rPr lang="en-US" sz="1800" kern="1200">
                          <a:effectLst/>
                        </a:rPr>
                        <a:t>Circumvent input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a:effectLst/>
                        </a:rPr>
                        <a:t>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a:effectLst/>
                        </a:rPr>
                        <a:t>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dirty="0">
                          <a:effectLst/>
                        </a:rPr>
                        <a:t>28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3118099"/>
                  </a:ext>
                </a:extLst>
              </a:tr>
            </a:tbl>
          </a:graphicData>
        </a:graphic>
      </p:graphicFrame>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762743E0-39FE-4DA6-884A-E67D1648CC03}"/>
              </a:ext>
            </a:extLst>
          </p:cNvPr>
          <p:cNvSpPr>
            <a:spLocks noGrp="1"/>
          </p:cNvSpPr>
          <p:nvPr>
            <p:ph type="title"/>
          </p:nvPr>
        </p:nvSpPr>
        <p:spPr>
          <a:xfrm>
            <a:off x="520700" y="917575"/>
            <a:ext cx="8154988" cy="885825"/>
          </a:xfrm>
        </p:spPr>
        <p:txBody>
          <a:bodyPr/>
          <a:lstStyle/>
          <a:p>
            <a:pPr algn="ctr" eaLnBrk="1" hangingPunct="1"/>
            <a:r>
              <a:rPr lang="en-US" altLang="en-US">
                <a:ea typeface="Calibri" panose="020F0502020204030204" pitchFamily="34" charset="0"/>
                <a:cs typeface="Lucida Sans" panose="020B0602030504020204" pitchFamily="34" charset="0"/>
              </a:rPr>
              <a:t>Step 5: Define Security Requirements</a:t>
            </a:r>
            <a:br>
              <a:rPr lang="en-US" altLang="en-US">
                <a:ea typeface="Calibri" panose="020F0502020204030204" pitchFamily="34" charset="0"/>
                <a:cs typeface="Lucida Sans" panose="020B0602030504020204" pitchFamily="34" charset="0"/>
              </a:rPr>
            </a:br>
            <a:r>
              <a:rPr lang="en-US" altLang="en-US" sz="2800">
                <a:ea typeface="Calibri" panose="020F0502020204030204" pitchFamily="34" charset="0"/>
                <a:cs typeface="Lucida Sans" panose="020B0602030504020204" pitchFamily="34" charset="0"/>
              </a:rPr>
              <a:t>using Security Use Case Diagram</a:t>
            </a:r>
            <a:endParaRPr lang="en-US" altLang="en-US">
              <a:ea typeface="Calibri" panose="020F0502020204030204" pitchFamily="34" charset="0"/>
              <a:cs typeface="Lucida Sans" panose="020B0602030504020204" pitchFamily="34" charset="0"/>
            </a:endParaRPr>
          </a:p>
        </p:txBody>
      </p:sp>
      <p:sp>
        <p:nvSpPr>
          <p:cNvPr id="2" name="Rectangle 2">
            <a:extLst>
              <a:ext uri="{FF2B5EF4-FFF2-40B4-BE49-F238E27FC236}">
                <a16:creationId xmlns:a16="http://schemas.microsoft.com/office/drawing/2014/main" id="{8CD6D6F3-E38E-447B-868B-DFE635A67086}"/>
              </a:ext>
            </a:extLst>
          </p:cNvPr>
          <p:cNvSpPr>
            <a:spLocks noChangeArrowheads="1"/>
          </p:cNvSpPr>
          <p:nvPr/>
        </p:nvSpPr>
        <p:spPr bwMode="auto">
          <a:xfrm>
            <a:off x="152400" y="3886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a:extLst>
              <a:ext uri="{FF2B5EF4-FFF2-40B4-BE49-F238E27FC236}">
                <a16:creationId xmlns:a16="http://schemas.microsoft.com/office/drawing/2014/main" id="{CDBA009D-4C10-44EF-89D9-2009DFA18329}"/>
              </a:ext>
            </a:extLst>
          </p:cNvPr>
          <p:cNvSpPr>
            <a:spLocks noChangeArrowheads="1"/>
          </p:cNvSpPr>
          <p:nvPr/>
        </p:nvSpPr>
        <p:spPr bwMode="auto">
          <a:xfrm>
            <a:off x="3276599" y="1981199"/>
            <a:ext cx="1100197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24">
            <a:extLst>
              <a:ext uri="{FF2B5EF4-FFF2-40B4-BE49-F238E27FC236}">
                <a16:creationId xmlns:a16="http://schemas.microsoft.com/office/drawing/2014/main" id="{4CBAB48C-20F5-447F-B663-F9573A5BEDAB}"/>
              </a:ext>
            </a:extLst>
          </p:cNvPr>
          <p:cNvSpPr>
            <a:spLocks noChangeArrowheads="1"/>
          </p:cNvSpPr>
          <p:nvPr/>
        </p:nvSpPr>
        <p:spPr bwMode="auto">
          <a:xfrm>
            <a:off x="990600" y="2204716"/>
            <a:ext cx="176936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278C64AF-30DB-4358-9073-50CAE481FDEA}"/>
              </a:ext>
            </a:extLst>
          </p:cNvPr>
          <p:cNvGraphicFramePr>
            <a:graphicFrameLocks noChangeAspect="1"/>
          </p:cNvGraphicFramePr>
          <p:nvPr>
            <p:extLst>
              <p:ext uri="{D42A27DB-BD31-4B8C-83A1-F6EECF244321}">
                <p14:modId xmlns:p14="http://schemas.microsoft.com/office/powerpoint/2010/main" val="1400396516"/>
              </p:ext>
            </p:extLst>
          </p:nvPr>
        </p:nvGraphicFramePr>
        <p:xfrm>
          <a:off x="990600" y="2204717"/>
          <a:ext cx="7467600" cy="4275976"/>
        </p:xfrm>
        <a:graphic>
          <a:graphicData uri="http://schemas.openxmlformats.org/presentationml/2006/ole">
            <mc:AlternateContent xmlns:mc="http://schemas.openxmlformats.org/markup-compatibility/2006">
              <mc:Choice xmlns:v="urn:schemas-microsoft-com:vml" Requires="v">
                <p:oleObj name="Visio" r:id="rId3" imgW="4816939" imgH="2759396" progId="Visio.Drawing.15">
                  <p:embed/>
                </p:oleObj>
              </mc:Choice>
              <mc:Fallback>
                <p:oleObj name="Visio" r:id="rId3" imgW="4816939" imgH="2759396" progId="Visio.Drawing.15">
                  <p:embed/>
                  <p:pic>
                    <p:nvPicPr>
                      <p:cNvPr id="0" name="Object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204717"/>
                        <a:ext cx="7467600" cy="4275976"/>
                      </a:xfrm>
                      <a:prstGeom prst="rect">
                        <a:avLst/>
                      </a:prstGeom>
                      <a:noFill/>
                    </p:spPr>
                  </p:pic>
                </p:oleObj>
              </mc:Fallback>
            </mc:AlternateContent>
          </a:graphicData>
        </a:graphic>
      </p:graphicFrame>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745B08-55D6-47A0-93F9-FC928B0A7F29}"/>
              </a:ext>
            </a:extLst>
          </p:cNvPr>
          <p:cNvSpPr>
            <a:spLocks noGrp="1"/>
          </p:cNvSpPr>
          <p:nvPr>
            <p:ph type="title"/>
          </p:nvPr>
        </p:nvSpPr>
        <p:spPr>
          <a:xfrm>
            <a:off x="520700" y="917575"/>
            <a:ext cx="8154988" cy="997196"/>
          </a:xfrm>
        </p:spPr>
        <p:txBody>
          <a:bodyPr/>
          <a:lstStyle/>
          <a:p>
            <a:r>
              <a:rPr lang="en-US" dirty="0"/>
              <a:t>Security Use Case Diagram for Registration System – Draft Version</a:t>
            </a:r>
          </a:p>
        </p:txBody>
      </p:sp>
      <p:sp>
        <p:nvSpPr>
          <p:cNvPr id="2" name="Rectangle 19">
            <a:extLst>
              <a:ext uri="{FF2B5EF4-FFF2-40B4-BE49-F238E27FC236}">
                <a16:creationId xmlns:a16="http://schemas.microsoft.com/office/drawing/2014/main" id="{0A1B287B-5678-4E46-B639-7872EE91F658}"/>
              </a:ext>
            </a:extLst>
          </p:cNvPr>
          <p:cNvSpPr>
            <a:spLocks noChangeArrowheads="1"/>
          </p:cNvSpPr>
          <p:nvPr/>
        </p:nvSpPr>
        <p:spPr bwMode="auto">
          <a:xfrm>
            <a:off x="1143000" y="1914770"/>
            <a:ext cx="143605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9524A5F1-AD66-43E7-84B1-F92B38D63948}"/>
              </a:ext>
            </a:extLst>
          </p:cNvPr>
          <p:cNvGraphicFramePr>
            <a:graphicFrameLocks noChangeAspect="1"/>
          </p:cNvGraphicFramePr>
          <p:nvPr>
            <p:extLst>
              <p:ext uri="{D42A27DB-BD31-4B8C-83A1-F6EECF244321}">
                <p14:modId xmlns:p14="http://schemas.microsoft.com/office/powerpoint/2010/main" val="2749718630"/>
              </p:ext>
            </p:extLst>
          </p:nvPr>
        </p:nvGraphicFramePr>
        <p:xfrm>
          <a:off x="1143000" y="1914771"/>
          <a:ext cx="7162800" cy="4624781"/>
        </p:xfrm>
        <a:graphic>
          <a:graphicData uri="http://schemas.openxmlformats.org/presentationml/2006/ole">
            <mc:AlternateContent xmlns:mc="http://schemas.openxmlformats.org/markup-compatibility/2006">
              <mc:Choice xmlns:v="urn:schemas-microsoft-com:vml" Requires="v">
                <p:oleObj name="Visio" r:id="rId2" imgW="6841724" imgH="4414151" progId="Visio.Drawing.15">
                  <p:embed/>
                </p:oleObj>
              </mc:Choice>
              <mc:Fallback>
                <p:oleObj name="Visio" r:id="rId2" imgW="6841724" imgH="4414151" progId="Visio.Drawing.15">
                  <p:embed/>
                  <p:pic>
                    <p:nvPicPr>
                      <p:cNvPr id="0" name="Object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914771"/>
                        <a:ext cx="7162800" cy="4624781"/>
                      </a:xfrm>
                      <a:prstGeom prst="rect">
                        <a:avLst/>
                      </a:prstGeom>
                      <a:noFill/>
                    </p:spPr>
                  </p:pic>
                </p:oleObj>
              </mc:Fallback>
            </mc:AlternateContent>
          </a:graphicData>
        </a:graphic>
      </p:graphicFrame>
    </p:spTree>
    <p:extLst>
      <p:ext uri="{BB962C8B-B14F-4D97-AF65-F5344CB8AC3E}">
        <p14:creationId xmlns:p14="http://schemas.microsoft.com/office/powerpoint/2010/main" val="2674018523"/>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6BDC5-4680-43F6-BF95-0971602D1F44}"/>
              </a:ext>
            </a:extLst>
          </p:cNvPr>
          <p:cNvSpPr>
            <a:spLocks noGrp="1"/>
          </p:cNvSpPr>
          <p:nvPr>
            <p:ph type="title"/>
          </p:nvPr>
        </p:nvSpPr>
        <p:spPr>
          <a:xfrm>
            <a:off x="520700" y="917575"/>
            <a:ext cx="8154988" cy="498598"/>
          </a:xfrm>
        </p:spPr>
        <p:txBody>
          <a:bodyPr/>
          <a:lstStyle/>
          <a:p>
            <a:r>
              <a:rPr lang="en-US" dirty="0"/>
              <a:t>Security Use Case Diagram </a:t>
            </a:r>
            <a:r>
              <a:rPr lang="en-US" sz="2400" dirty="0"/>
              <a:t>– Final Version</a:t>
            </a:r>
            <a:endParaRPr lang="en-US" dirty="0"/>
          </a:p>
        </p:txBody>
      </p:sp>
      <p:sp>
        <p:nvSpPr>
          <p:cNvPr id="4" name="Rectangle 2">
            <a:extLst>
              <a:ext uri="{FF2B5EF4-FFF2-40B4-BE49-F238E27FC236}">
                <a16:creationId xmlns:a16="http://schemas.microsoft.com/office/drawing/2014/main" id="{5D5A4805-2561-4A05-A88A-0547EF2CC711}"/>
              </a:ext>
            </a:extLst>
          </p:cNvPr>
          <p:cNvSpPr>
            <a:spLocks noChangeArrowheads="1"/>
          </p:cNvSpPr>
          <p:nvPr/>
        </p:nvSpPr>
        <p:spPr bwMode="auto">
          <a:xfrm>
            <a:off x="520700" y="1634974"/>
            <a:ext cx="155331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96753FCF-2433-4E4E-8EE4-CD4C09C318F2}"/>
              </a:ext>
            </a:extLst>
          </p:cNvPr>
          <p:cNvSpPr>
            <a:spLocks noChangeArrowheads="1"/>
          </p:cNvSpPr>
          <p:nvPr/>
        </p:nvSpPr>
        <p:spPr bwMode="auto">
          <a:xfrm>
            <a:off x="447782" y="1899494"/>
            <a:ext cx="129690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8E2CA264-BBFE-4270-A4E6-7CE3E3965057}"/>
              </a:ext>
            </a:extLst>
          </p:cNvPr>
          <p:cNvGraphicFramePr>
            <a:graphicFrameLocks noChangeAspect="1"/>
          </p:cNvGraphicFramePr>
          <p:nvPr>
            <p:extLst>
              <p:ext uri="{D42A27DB-BD31-4B8C-83A1-F6EECF244321}">
                <p14:modId xmlns:p14="http://schemas.microsoft.com/office/powerpoint/2010/main" val="616146863"/>
              </p:ext>
            </p:extLst>
          </p:nvPr>
        </p:nvGraphicFramePr>
        <p:xfrm>
          <a:off x="447781" y="1899494"/>
          <a:ext cx="8248437" cy="4578217"/>
        </p:xfrm>
        <a:graphic>
          <a:graphicData uri="http://schemas.openxmlformats.org/presentationml/2006/ole">
            <mc:AlternateContent xmlns:mc="http://schemas.openxmlformats.org/markup-compatibility/2006">
              <mc:Choice xmlns:v="urn:schemas-microsoft-com:vml" Requires="v">
                <p:oleObj name="Visio" r:id="rId2" imgW="8866509" imgH="4920431" progId="Visio.Drawing.15">
                  <p:embed/>
                </p:oleObj>
              </mc:Choice>
              <mc:Fallback>
                <p:oleObj name="Visio" r:id="rId2" imgW="8866509" imgH="4920431" progId="Visio.Drawing.15">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781" y="1899494"/>
                        <a:ext cx="8248437" cy="4578217"/>
                      </a:xfrm>
                      <a:prstGeom prst="rect">
                        <a:avLst/>
                      </a:prstGeom>
                      <a:noFill/>
                    </p:spPr>
                  </p:pic>
                </p:oleObj>
              </mc:Fallback>
            </mc:AlternateContent>
          </a:graphicData>
        </a:graphic>
      </p:graphicFrame>
    </p:spTree>
    <p:extLst>
      <p:ext uri="{BB962C8B-B14F-4D97-AF65-F5344CB8AC3E}">
        <p14:creationId xmlns:p14="http://schemas.microsoft.com/office/powerpoint/2010/main" val="841823477"/>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8DB8CBEF-A972-45C6-966C-CF10D0556A9B}"/>
              </a:ext>
            </a:extLst>
          </p:cNvPr>
          <p:cNvSpPr>
            <a:spLocks noGrp="1"/>
          </p:cNvSpPr>
          <p:nvPr>
            <p:ph type="title"/>
          </p:nvPr>
        </p:nvSpPr>
        <p:spPr>
          <a:xfrm>
            <a:off x="520700" y="917575"/>
            <a:ext cx="8154988" cy="885825"/>
          </a:xfrm>
        </p:spPr>
        <p:txBody>
          <a:bodyPr/>
          <a:lstStyle/>
          <a:p>
            <a:pPr algn="ctr" eaLnBrk="1" hangingPunct="1"/>
            <a:r>
              <a:rPr lang="en-US" altLang="en-US" sz="3200" dirty="0">
                <a:ea typeface="Calibri" panose="020F0502020204030204" pitchFamily="34" charset="0"/>
                <a:cs typeface="Lucida Sans" panose="020B0602030504020204" pitchFamily="34" charset="0"/>
              </a:rPr>
              <a:t>Stage 5: Define Security Requirements:</a:t>
            </a:r>
            <a:br>
              <a:rPr lang="en-US" altLang="en-US" sz="3200" dirty="0">
                <a:ea typeface="Calibri" panose="020F0502020204030204" pitchFamily="34" charset="0"/>
                <a:cs typeface="Lucida Sans" panose="020B0602030504020204" pitchFamily="34" charset="0"/>
              </a:rPr>
            </a:br>
            <a:r>
              <a:rPr lang="en-US" altLang="en-US" sz="3200" dirty="0">
                <a:ea typeface="Calibri" panose="020F0502020204030204" pitchFamily="34" charset="0"/>
                <a:cs typeface="Lucida Sans" panose="020B0602030504020204" pitchFamily="34" charset="0"/>
              </a:rPr>
              <a:t>Validate Input</a:t>
            </a:r>
          </a:p>
        </p:txBody>
      </p:sp>
      <p:graphicFrame>
        <p:nvGraphicFramePr>
          <p:cNvPr id="4" name="Content Placeholder 3">
            <a:extLst>
              <a:ext uri="{FF2B5EF4-FFF2-40B4-BE49-F238E27FC236}">
                <a16:creationId xmlns:a16="http://schemas.microsoft.com/office/drawing/2014/main" id="{7CEB917B-B624-4348-BA16-86E66377D27B}"/>
              </a:ext>
            </a:extLst>
          </p:cNvPr>
          <p:cNvGraphicFramePr>
            <a:graphicFrameLocks noGrp="1"/>
          </p:cNvGraphicFramePr>
          <p:nvPr>
            <p:ph idx="1"/>
            <p:extLst>
              <p:ext uri="{D42A27DB-BD31-4B8C-83A1-F6EECF244321}">
                <p14:modId xmlns:p14="http://schemas.microsoft.com/office/powerpoint/2010/main" val="126484430"/>
              </p:ext>
            </p:extLst>
          </p:nvPr>
        </p:nvGraphicFramePr>
        <p:xfrm>
          <a:off x="381000" y="2286000"/>
          <a:ext cx="8154988" cy="4054348"/>
        </p:xfrm>
        <a:graphic>
          <a:graphicData uri="http://schemas.openxmlformats.org/drawingml/2006/table">
            <a:tbl>
              <a:tblPr firstRow="1" bandRow="1">
                <a:tableStyleId>{5C22544A-7EE6-4342-B048-85BDC9FD1C3A}</a:tableStyleId>
              </a:tblPr>
              <a:tblGrid>
                <a:gridCol w="8154988">
                  <a:extLst>
                    <a:ext uri="{9D8B030D-6E8A-4147-A177-3AD203B41FA5}">
                      <a16:colId xmlns:a16="http://schemas.microsoft.com/office/drawing/2014/main" val="2465963231"/>
                    </a:ext>
                  </a:extLst>
                </a:gridCol>
              </a:tblGrid>
              <a:tr h="245110">
                <a:tc>
                  <a:txBody>
                    <a:bodyPr/>
                    <a:lstStyle/>
                    <a:p>
                      <a:pPr marL="0" marR="0" algn="ctr">
                        <a:lnSpc>
                          <a:spcPct val="115000"/>
                        </a:lnSpc>
                        <a:spcBef>
                          <a:spcPts val="0"/>
                        </a:spcBef>
                        <a:spcAft>
                          <a:spcPts val="0"/>
                        </a:spcAft>
                      </a:pPr>
                      <a:r>
                        <a:rPr lang="en-US" sz="1800" kern="1200">
                          <a:effectLst/>
                        </a:rPr>
                        <a:t>Security Use Case: Validate Input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7683266"/>
                  </a:ext>
                </a:extLst>
              </a:tr>
              <a:tr h="279400">
                <a:tc>
                  <a:txBody>
                    <a:bodyPr/>
                    <a:lstStyle/>
                    <a:p>
                      <a:pPr marL="0" marR="0">
                        <a:lnSpc>
                          <a:spcPct val="115000"/>
                        </a:lnSpc>
                        <a:spcBef>
                          <a:spcPts val="0"/>
                        </a:spcBef>
                        <a:spcAft>
                          <a:spcPts val="0"/>
                        </a:spcAft>
                      </a:pPr>
                      <a:r>
                        <a:rPr lang="en-US" sz="1800" b="1" kern="1200" dirty="0">
                          <a:effectLst/>
                        </a:rPr>
                        <a:t>Summary</a:t>
                      </a:r>
                      <a:r>
                        <a:rPr lang="en-US" sz="1800" kern="1200" dirty="0">
                          <a:effectLst/>
                        </a:rPr>
                        <a:t>:  This validates all client and provider entries on a per-field basis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7486777"/>
                  </a:ext>
                </a:extLst>
              </a:tr>
              <a:tr h="279400">
                <a:tc>
                  <a:txBody>
                    <a:bodyPr/>
                    <a:lstStyle/>
                    <a:p>
                      <a:pPr marL="0" marR="0">
                        <a:lnSpc>
                          <a:spcPct val="115000"/>
                        </a:lnSpc>
                        <a:spcBef>
                          <a:spcPts val="0"/>
                        </a:spcBef>
                        <a:spcAft>
                          <a:spcPts val="0"/>
                        </a:spcAft>
                      </a:pPr>
                      <a:r>
                        <a:rPr lang="en-US" sz="1800" b="1" kern="1200" dirty="0">
                          <a:effectLst/>
                        </a:rPr>
                        <a:t>Precondition</a:t>
                      </a:r>
                      <a:r>
                        <a:rPr lang="en-US" sz="1800" kern="1200" dirty="0">
                          <a:effectLst/>
                        </a:rPr>
                        <a:t>:  A name, email, job function are provided.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8675888"/>
                  </a:ext>
                </a:extLst>
              </a:tr>
              <a:tr h="1308100">
                <a:tc>
                  <a:txBody>
                    <a:bodyPr/>
                    <a:lstStyle/>
                    <a:p>
                      <a:pPr marL="0" marR="0">
                        <a:lnSpc>
                          <a:spcPct val="115000"/>
                        </a:lnSpc>
                        <a:spcBef>
                          <a:spcPts val="0"/>
                        </a:spcBef>
                        <a:spcAft>
                          <a:spcPts val="0"/>
                        </a:spcAft>
                      </a:pPr>
                      <a:r>
                        <a:rPr lang="en-US" sz="1800" b="1" kern="1200" dirty="0">
                          <a:effectLst/>
                        </a:rPr>
                        <a:t>Basic Path</a:t>
                      </a:r>
                      <a:r>
                        <a:rPr lang="en-US" sz="1800" kern="1200" dirty="0">
                          <a:effectLst/>
                        </a:rPr>
                        <a:t>:</a:t>
                      </a:r>
                      <a:endParaRPr lang="en-US" sz="1800" dirty="0">
                        <a:effectLst/>
                      </a:endParaRPr>
                    </a:p>
                    <a:p>
                      <a:pPr marL="342900" marR="0" lvl="0" indent="-342900">
                        <a:spcBef>
                          <a:spcPts val="0"/>
                        </a:spcBef>
                        <a:spcAft>
                          <a:spcPts val="0"/>
                        </a:spcAft>
                        <a:tabLst>
                          <a:tab pos="457200" algn="l"/>
                        </a:tabLst>
                      </a:pPr>
                      <a:r>
                        <a:rPr lang="en-US" sz="1800" dirty="0">
                          <a:effectLst/>
                        </a:rPr>
                        <a:t>For each valid field: name, email, job, password (if included)</a:t>
                      </a:r>
                    </a:p>
                    <a:p>
                      <a:pPr marL="342900" marR="0" lvl="0" indent="-342900">
                        <a:spcBef>
                          <a:spcPts val="0"/>
                        </a:spcBef>
                        <a:spcAft>
                          <a:spcPts val="0"/>
                        </a:spcAft>
                        <a:tabLst>
                          <a:tab pos="457200" algn="l"/>
                        </a:tabLst>
                      </a:pPr>
                      <a:r>
                        <a:rPr lang="en-US" sz="1800" kern="1200" dirty="0">
                          <a:effectLst/>
                        </a:rPr>
                        <a:t>   The system checks for valid characters, to prevent SQL injection.</a:t>
                      </a:r>
                      <a:endParaRPr lang="en-US" sz="1800" dirty="0">
                        <a:effectLst/>
                      </a:endParaRPr>
                    </a:p>
                    <a:p>
                      <a:pPr marL="342900" marR="0" lvl="0" indent="-342900">
                        <a:spcBef>
                          <a:spcPts val="0"/>
                        </a:spcBef>
                        <a:spcAft>
                          <a:spcPts val="0"/>
                        </a:spcAft>
                        <a:tabLst>
                          <a:tab pos="457200" algn="l"/>
                        </a:tabLst>
                      </a:pPr>
                      <a:r>
                        <a:rPr lang="en-US" sz="1800" kern="1200" dirty="0">
                          <a:effectLst/>
                        </a:rPr>
                        <a:t>   The system checks for valid name, email, password and job function</a:t>
                      </a:r>
                      <a:endParaRPr lang="en-US" sz="1800" dirty="0">
                        <a:effectLst/>
                      </a:endParaRPr>
                    </a:p>
                    <a:p>
                      <a:pPr marL="342900" marR="0" lvl="0" indent="-342900">
                        <a:spcBef>
                          <a:spcPts val="0"/>
                        </a:spcBef>
                        <a:spcAft>
                          <a:spcPts val="0"/>
                        </a:spcAft>
                        <a:tabLst>
                          <a:tab pos="457200" algn="l"/>
                        </a:tabLst>
                      </a:pPr>
                      <a:r>
                        <a:rPr lang="en-US" sz="1800" dirty="0">
                          <a:effectLst/>
                        </a:rPr>
                        <a:t>   Log both attacks and successful registrations</a:t>
                      </a:r>
                    </a:p>
                    <a:p>
                      <a:pPr marL="342900" marR="0" lvl="0" indent="-342900">
                        <a:spcBef>
                          <a:spcPts val="0"/>
                        </a:spcBef>
                        <a:spcAft>
                          <a:spcPts val="0"/>
                        </a:spcAft>
                        <a:tabLst>
                          <a:tab pos="457200" algn="l"/>
                        </a:tabLst>
                      </a:pPr>
                      <a:r>
                        <a:rPr lang="en-US" sz="1800" kern="1200" dirty="0">
                          <a:effectLst/>
                        </a:rPr>
                        <a:t>If email is new to database</a:t>
                      </a:r>
                      <a:endParaRPr lang="en-US" sz="1800" dirty="0">
                        <a:effectLst/>
                      </a:endParaRPr>
                    </a:p>
                    <a:p>
                      <a:pPr marL="342900" marR="0" lvl="0" indent="-342900">
                        <a:spcBef>
                          <a:spcPts val="0"/>
                        </a:spcBef>
                        <a:spcAft>
                          <a:spcPts val="0"/>
                        </a:spcAft>
                        <a:tabLst>
                          <a:tab pos="457200" algn="l"/>
                        </a:tabLst>
                      </a:pPr>
                      <a:r>
                        <a:rPr lang="en-US" sz="1800" kern="1200" dirty="0">
                          <a:effectLst/>
                        </a:rPr>
                        <a:t>    Add record to database</a:t>
                      </a:r>
                      <a:endParaRPr lang="en-US" sz="1800" dirty="0">
                        <a:effectLst/>
                      </a:endParaRPr>
                    </a:p>
                    <a:p>
                      <a:pPr marL="342900" marR="0" lvl="0" indent="-342900">
                        <a:spcBef>
                          <a:spcPts val="0"/>
                        </a:spcBef>
                        <a:spcAft>
                          <a:spcPts val="0"/>
                        </a:spcAft>
                        <a:tabLst>
                          <a:tab pos="457200" algn="l"/>
                        </a:tabLst>
                      </a:pPr>
                      <a:r>
                        <a:rPr lang="en-US" sz="1800" kern="1200" dirty="0">
                          <a:effectLst/>
                        </a:rPr>
                        <a:t>The system returns “new”, “existing” or “failure” to calling routine.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2408600"/>
                  </a:ext>
                </a:extLst>
              </a:tr>
              <a:tr h="393700">
                <a:tc>
                  <a:txBody>
                    <a:bodyPr/>
                    <a:lstStyle/>
                    <a:p>
                      <a:pPr marL="0" marR="0">
                        <a:lnSpc>
                          <a:spcPct val="115000"/>
                        </a:lnSpc>
                        <a:spcBef>
                          <a:spcPts val="0"/>
                        </a:spcBef>
                        <a:spcAft>
                          <a:spcPts val="0"/>
                        </a:spcAft>
                      </a:pPr>
                      <a:r>
                        <a:rPr lang="en-US" sz="1800" b="1" kern="1200" dirty="0">
                          <a:effectLst/>
                        </a:rPr>
                        <a:t>Postconditions</a:t>
                      </a:r>
                      <a:r>
                        <a:rPr lang="en-US" sz="1800" kern="1200" dirty="0">
                          <a:effectLst/>
                        </a:rPr>
                        <a:t>:  </a:t>
                      </a:r>
                      <a:endParaRPr lang="en-US" sz="1800" dirty="0">
                        <a:effectLst/>
                      </a:endParaRPr>
                    </a:p>
                    <a:p>
                      <a:pPr marL="0" marR="0">
                        <a:lnSpc>
                          <a:spcPct val="115000"/>
                        </a:lnSpc>
                        <a:spcBef>
                          <a:spcPts val="0"/>
                        </a:spcBef>
                        <a:spcAft>
                          <a:spcPts val="0"/>
                        </a:spcAft>
                      </a:pPr>
                      <a:r>
                        <a:rPr lang="en-US" sz="1800" kern="1200" dirty="0">
                          <a:effectLst/>
                        </a:rPr>
                        <a:t>The input has been checked for bot attempt, SQL injection, and validity.</a:t>
                      </a:r>
                      <a:endParaRPr lang="en-US" sz="1800" dirty="0">
                        <a:effectLst/>
                      </a:endParaRPr>
                    </a:p>
                    <a:p>
                      <a:pPr marL="0" marR="0">
                        <a:lnSpc>
                          <a:spcPct val="115000"/>
                        </a:lnSpc>
                        <a:spcBef>
                          <a:spcPts val="0"/>
                        </a:spcBef>
                        <a:spcAft>
                          <a:spcPts val="0"/>
                        </a:spcAft>
                      </a:pPr>
                      <a:r>
                        <a:rPr lang="en-US" sz="1800" dirty="0">
                          <a:effectLst/>
                        </a:rPr>
                        <a:t>Attacks and successful access are logged.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284070"/>
                  </a:ext>
                </a:extLst>
              </a:tr>
            </a:tbl>
          </a:graphicData>
        </a:graphic>
      </p:graphicFrame>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382E15-6896-413F-A12F-289E853A641E}"/>
              </a:ext>
            </a:extLst>
          </p:cNvPr>
          <p:cNvSpPr>
            <a:spLocks noGrp="1"/>
          </p:cNvSpPr>
          <p:nvPr>
            <p:ph idx="11"/>
          </p:nvPr>
        </p:nvSpPr>
        <p:spPr/>
        <p:txBody>
          <a:bodyPr/>
          <a:lstStyle/>
          <a:p>
            <a:pPr marL="342900" indent="-342900">
              <a:buFont typeface="+mj-lt"/>
              <a:buAutoNum type="arabicPeriod"/>
            </a:pPr>
            <a:r>
              <a:rPr lang="en-US" dirty="0"/>
              <a:t>Users cannot access the web pages without registering their emails into the system;</a:t>
            </a:r>
          </a:p>
          <a:p>
            <a:pPr marL="342900" indent="-342900">
              <a:buFont typeface="+mj-lt"/>
              <a:buAutoNum type="arabicPeriod"/>
            </a:pPr>
            <a:r>
              <a:rPr lang="en-US" dirty="0"/>
              <a:t>Email registrations shall be accurate;</a:t>
            </a:r>
          </a:p>
          <a:p>
            <a:pPr marL="342900" indent="-342900">
              <a:buFont typeface="+mj-lt"/>
              <a:buAutoNum type="arabicPeriod"/>
            </a:pPr>
            <a:r>
              <a:rPr lang="en-US" dirty="0"/>
              <a:t>The database with user emails shall not be easily broken into, requiring 2-factor authentication;</a:t>
            </a:r>
          </a:p>
          <a:p>
            <a:pPr marL="342900" indent="-342900">
              <a:buFont typeface="+mj-lt"/>
              <a:buAutoNum type="arabicPeriod"/>
            </a:pPr>
            <a:r>
              <a:rPr lang="en-US" dirty="0"/>
              <a:t>It </a:t>
            </a:r>
            <a:r>
              <a:rPr lang="en-US"/>
              <a:t>is difficult </a:t>
            </a:r>
            <a:r>
              <a:rPr lang="en-US" dirty="0"/>
              <a:t>to circumvent the registration process;</a:t>
            </a:r>
          </a:p>
          <a:p>
            <a:pPr marL="342900" indent="-342900">
              <a:buFont typeface="+mj-lt"/>
              <a:buAutoNum type="arabicPeriod"/>
            </a:pPr>
            <a:r>
              <a:rPr lang="en-US" dirty="0"/>
              <a:t>The registration system is near-immune to DDOS attacks; and</a:t>
            </a:r>
          </a:p>
          <a:p>
            <a:pPr marL="342900" indent="-342900">
              <a:buFont typeface="+mj-lt"/>
              <a:buAutoNum type="arabicPeriod"/>
            </a:pPr>
            <a:r>
              <a:rPr lang="en-US" dirty="0"/>
              <a:t>Provider email notifications and obvious attacks are logged and emailed to the administrator.</a:t>
            </a:r>
          </a:p>
          <a:p>
            <a:endParaRPr lang="en-US" dirty="0"/>
          </a:p>
        </p:txBody>
      </p:sp>
      <p:sp>
        <p:nvSpPr>
          <p:cNvPr id="3" name="Title 2">
            <a:extLst>
              <a:ext uri="{FF2B5EF4-FFF2-40B4-BE49-F238E27FC236}">
                <a16:creationId xmlns:a16="http://schemas.microsoft.com/office/drawing/2014/main" id="{6A72E397-DA7D-4433-B04E-FBC073595943}"/>
              </a:ext>
            </a:extLst>
          </p:cNvPr>
          <p:cNvSpPr>
            <a:spLocks noGrp="1"/>
          </p:cNvSpPr>
          <p:nvPr>
            <p:ph type="title"/>
          </p:nvPr>
        </p:nvSpPr>
        <p:spPr/>
        <p:txBody>
          <a:bodyPr/>
          <a:lstStyle/>
          <a:p>
            <a:r>
              <a:rPr lang="en-US" dirty="0"/>
              <a:t>Business Rules</a:t>
            </a:r>
          </a:p>
        </p:txBody>
      </p:sp>
    </p:spTree>
    <p:extLst>
      <p:ext uri="{BB962C8B-B14F-4D97-AF65-F5344CB8AC3E}">
        <p14:creationId xmlns:p14="http://schemas.microsoft.com/office/powerpoint/2010/main" val="695581078"/>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6">
            <a:extLst>
              <a:ext uri="{FF2B5EF4-FFF2-40B4-BE49-F238E27FC236}">
                <a16:creationId xmlns:a16="http://schemas.microsoft.com/office/drawing/2014/main" id="{A9294CA6-D534-4364-8C54-4F327A801BD6}"/>
              </a:ext>
            </a:extLst>
          </p:cNvPr>
          <p:cNvSpPr>
            <a:spLocks noGrp="1"/>
          </p:cNvSpPr>
          <p:nvPr>
            <p:ph type="title"/>
          </p:nvPr>
        </p:nvSpPr>
        <p:spPr/>
        <p:txBody>
          <a:bodyPr/>
          <a:lstStyle/>
          <a:p>
            <a:pPr eaLnBrk="1" hangingPunct="1"/>
            <a:r>
              <a:rPr lang="en-US" altLang="en-US">
                <a:ea typeface="Calibri" panose="020F0502020204030204" pitchFamily="34" charset="0"/>
                <a:cs typeface="Lucida Sans" panose="020B0602030504020204" pitchFamily="34" charset="0"/>
              </a:rPr>
              <a:t>Misuse Deployment Diagram</a:t>
            </a:r>
          </a:p>
        </p:txBody>
      </p:sp>
      <p:sp>
        <p:nvSpPr>
          <p:cNvPr id="75779" name="Content Placeholder 7">
            <a:extLst>
              <a:ext uri="{FF2B5EF4-FFF2-40B4-BE49-F238E27FC236}">
                <a16:creationId xmlns:a16="http://schemas.microsoft.com/office/drawing/2014/main" id="{CB180812-A5CB-477A-88FA-BD3707F6DFFD}"/>
              </a:ext>
            </a:extLst>
          </p:cNvPr>
          <p:cNvSpPr>
            <a:spLocks noGrp="1"/>
          </p:cNvSpPr>
          <p:nvPr>
            <p:ph sz="half" idx="1"/>
          </p:nvPr>
        </p:nvSpPr>
        <p:spPr>
          <a:xfrm>
            <a:off x="533400" y="1827213"/>
            <a:ext cx="2895600" cy="3886200"/>
          </a:xfrm>
        </p:spPr>
        <p:txBody>
          <a:bodyPr/>
          <a:lstStyle/>
          <a:p>
            <a:pPr eaLnBrk="1" hangingPunct="1"/>
            <a:r>
              <a:rPr lang="en-US" altLang="en-US" sz="2400" dirty="0">
                <a:latin typeface="Calibri" panose="020F0502020204030204" pitchFamily="34" charset="0"/>
                <a:ea typeface="ヒラギノ角ゴ Pro W3"/>
                <a:cs typeface="ヒラギノ角ゴ Pro W3"/>
              </a:rPr>
              <a:t>Shows attacks/defenses </a:t>
            </a:r>
          </a:p>
          <a:p>
            <a:pPr eaLnBrk="1" hangingPunct="1"/>
            <a:r>
              <a:rPr lang="en-US" altLang="en-US" sz="2400" dirty="0">
                <a:latin typeface="Calibri" panose="020F0502020204030204" pitchFamily="34" charset="0"/>
                <a:ea typeface="ヒラギノ角ゴ Pro W3"/>
                <a:cs typeface="ヒラギノ角ゴ Pro W3"/>
              </a:rPr>
              <a:t>Shows where attacks are handled</a:t>
            </a:r>
          </a:p>
          <a:p>
            <a:pPr eaLnBrk="1" hangingPunct="1"/>
            <a:r>
              <a:rPr lang="en-US" altLang="en-US" sz="2400" dirty="0">
                <a:latin typeface="Calibri" panose="020F0502020204030204" pitchFamily="34" charset="0"/>
                <a:ea typeface="ヒラギノ角ゴ Pro W3"/>
                <a:cs typeface="ヒラギノ角ゴ Pro W3"/>
              </a:rPr>
              <a:t>Useful for: </a:t>
            </a:r>
          </a:p>
          <a:p>
            <a:pPr marL="342900" lvl="1" indent="-342900" eaLnBrk="1" hangingPunct="1">
              <a:buFont typeface="Arial" panose="020B0604020202020204" pitchFamily="34" charset="0"/>
              <a:buChar char="•"/>
            </a:pPr>
            <a:r>
              <a:rPr lang="en-US" altLang="en-US" dirty="0">
                <a:latin typeface="Calibri" panose="020F0502020204030204" pitchFamily="34" charset="0"/>
                <a:ea typeface="ヒラギノ角ゴ Pro W3"/>
                <a:cs typeface="ヒラギノ角ゴ Pro W3"/>
              </a:rPr>
              <a:t>Security Planning</a:t>
            </a:r>
          </a:p>
          <a:p>
            <a:pPr marL="342900" lvl="1" indent="-342900" eaLnBrk="1" hangingPunct="1">
              <a:buFont typeface="Arial" panose="020B0604020202020204" pitchFamily="34" charset="0"/>
              <a:buChar char="•"/>
            </a:pPr>
            <a:r>
              <a:rPr lang="en-US" altLang="en-US" dirty="0">
                <a:latin typeface="Calibri" panose="020F0502020204030204" pitchFamily="34" charset="0"/>
                <a:ea typeface="ヒラギノ角ゴ Pro W3"/>
                <a:cs typeface="ヒラギノ角ゴ Pro W3"/>
              </a:rPr>
              <a:t>Audit </a:t>
            </a:r>
          </a:p>
          <a:p>
            <a:pPr marL="342900" lvl="1" indent="-342900" eaLnBrk="1" hangingPunct="1">
              <a:buFont typeface="Arial" panose="020B0604020202020204" pitchFamily="34" charset="0"/>
              <a:buChar char="•"/>
            </a:pPr>
            <a:r>
              <a:rPr lang="en-US" altLang="en-US" dirty="0">
                <a:latin typeface="Calibri" panose="020F0502020204030204" pitchFamily="34" charset="0"/>
                <a:ea typeface="ヒラギノ角ゴ Pro W3"/>
                <a:cs typeface="ヒラギノ角ゴ Pro W3"/>
              </a:rPr>
              <a:t>Test - QC</a:t>
            </a:r>
          </a:p>
          <a:p>
            <a:pPr marL="342900" lvl="1" indent="-342900" eaLnBrk="1" hangingPunct="1">
              <a:buFont typeface="Arial" panose="020B0604020202020204" pitchFamily="34" charset="0"/>
              <a:buChar char="•"/>
            </a:pPr>
            <a:r>
              <a:rPr lang="en-US" altLang="en-US" dirty="0">
                <a:latin typeface="Calibri" panose="020F0502020204030204" pitchFamily="34" charset="0"/>
                <a:ea typeface="ヒラギノ角ゴ Pro W3"/>
                <a:cs typeface="ヒラギノ角ゴ Pro W3"/>
              </a:rPr>
              <a:t>S/W Development</a:t>
            </a:r>
          </a:p>
        </p:txBody>
      </p:sp>
      <p:sp>
        <p:nvSpPr>
          <p:cNvPr id="2" name="Rectangle 2">
            <a:extLst>
              <a:ext uri="{FF2B5EF4-FFF2-40B4-BE49-F238E27FC236}">
                <a16:creationId xmlns:a16="http://schemas.microsoft.com/office/drawing/2014/main" id="{542E8BDE-421A-42C3-B87E-24C1750C2101}"/>
              </a:ext>
            </a:extLst>
          </p:cNvPr>
          <p:cNvSpPr>
            <a:spLocks noChangeArrowheads="1"/>
          </p:cNvSpPr>
          <p:nvPr/>
        </p:nvSpPr>
        <p:spPr bwMode="auto">
          <a:xfrm>
            <a:off x="3657600" y="2590799"/>
            <a:ext cx="106691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21">
            <a:extLst>
              <a:ext uri="{FF2B5EF4-FFF2-40B4-BE49-F238E27FC236}">
                <a16:creationId xmlns:a16="http://schemas.microsoft.com/office/drawing/2014/main" id="{6ECAD152-CDEB-4934-9395-70F77574E2C2}"/>
              </a:ext>
            </a:extLst>
          </p:cNvPr>
          <p:cNvSpPr>
            <a:spLocks noChangeArrowheads="1"/>
          </p:cNvSpPr>
          <p:nvPr/>
        </p:nvSpPr>
        <p:spPr bwMode="auto">
          <a:xfrm>
            <a:off x="3429000" y="2362199"/>
            <a:ext cx="1052993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74E4E6D1-63E7-439B-AF54-5AE8D755CE30}"/>
              </a:ext>
            </a:extLst>
          </p:cNvPr>
          <p:cNvGraphicFramePr>
            <a:graphicFrameLocks noChangeAspect="1"/>
          </p:cNvGraphicFramePr>
          <p:nvPr>
            <p:extLst>
              <p:ext uri="{D42A27DB-BD31-4B8C-83A1-F6EECF244321}">
                <p14:modId xmlns:p14="http://schemas.microsoft.com/office/powerpoint/2010/main" val="3247131712"/>
              </p:ext>
            </p:extLst>
          </p:nvPr>
        </p:nvGraphicFramePr>
        <p:xfrm>
          <a:off x="3228202" y="2004060"/>
          <a:ext cx="5618731" cy="3617915"/>
        </p:xfrm>
        <a:graphic>
          <a:graphicData uri="http://schemas.openxmlformats.org/presentationml/2006/ole">
            <mc:AlternateContent xmlns:mc="http://schemas.openxmlformats.org/markup-compatibility/2006">
              <mc:Choice xmlns:v="urn:schemas-microsoft-com:vml" Requires="v">
                <p:oleObj name="Visio" r:id="rId2" imgW="8240507" imgH="5301330" progId="Visio.Drawing.15">
                  <p:embed/>
                </p:oleObj>
              </mc:Choice>
              <mc:Fallback>
                <p:oleObj name="Visio" r:id="rId2" imgW="8240507" imgH="5301330" progId="Visio.Drawing.15">
                  <p:embed/>
                  <p:pic>
                    <p:nvPicPr>
                      <p:cNvPr id="0" name="Object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8202" y="2004060"/>
                        <a:ext cx="5618731" cy="3617915"/>
                      </a:xfrm>
                      <a:prstGeom prst="rect">
                        <a:avLst/>
                      </a:prstGeom>
                      <a:noFill/>
                    </p:spPr>
                  </p:pic>
                </p:oleObj>
              </mc:Fallback>
            </mc:AlternateContent>
          </a:graphicData>
        </a:graphic>
      </p:graphicFrame>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E80F54-B82D-4D13-ADEF-CD21927B2374}"/>
              </a:ext>
            </a:extLst>
          </p:cNvPr>
          <p:cNvSpPr>
            <a:spLocks noGrp="1"/>
          </p:cNvSpPr>
          <p:nvPr>
            <p:ph type="title"/>
          </p:nvPr>
        </p:nvSpPr>
        <p:spPr>
          <a:xfrm>
            <a:off x="520700" y="917575"/>
            <a:ext cx="8154988" cy="886397"/>
          </a:xfrm>
        </p:spPr>
        <p:txBody>
          <a:bodyPr/>
          <a:lstStyle/>
          <a:p>
            <a:r>
              <a:rPr lang="en-US" sz="3200" dirty="0"/>
              <a:t>Misuse Deployment Diagram with Security Stereotypes</a:t>
            </a:r>
          </a:p>
        </p:txBody>
      </p:sp>
      <p:sp>
        <p:nvSpPr>
          <p:cNvPr id="7" name="Rectangle 2">
            <a:extLst>
              <a:ext uri="{FF2B5EF4-FFF2-40B4-BE49-F238E27FC236}">
                <a16:creationId xmlns:a16="http://schemas.microsoft.com/office/drawing/2014/main" id="{EE9A1B69-ED6F-45DA-A2F8-314370F3BCB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2">
            <a:extLst>
              <a:ext uri="{FF2B5EF4-FFF2-40B4-BE49-F238E27FC236}">
                <a16:creationId xmlns:a16="http://schemas.microsoft.com/office/drawing/2014/main" id="{FF900BFA-3668-48C8-954F-FCA165C99CB2}"/>
              </a:ext>
            </a:extLst>
          </p:cNvPr>
          <p:cNvSpPr>
            <a:spLocks noChangeArrowheads="1"/>
          </p:cNvSpPr>
          <p:nvPr/>
        </p:nvSpPr>
        <p:spPr bwMode="auto">
          <a:xfrm>
            <a:off x="1104899" y="2057398"/>
            <a:ext cx="1373486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id="{C333FC75-A14F-4DF7-AA56-1F1F453A77CA}"/>
              </a:ext>
            </a:extLst>
          </p:cNvPr>
          <p:cNvGraphicFramePr>
            <a:graphicFrameLocks noChangeAspect="1"/>
          </p:cNvGraphicFramePr>
          <p:nvPr>
            <p:extLst>
              <p:ext uri="{D42A27DB-BD31-4B8C-83A1-F6EECF244321}">
                <p14:modId xmlns:p14="http://schemas.microsoft.com/office/powerpoint/2010/main" val="3246466793"/>
              </p:ext>
            </p:extLst>
          </p:nvPr>
        </p:nvGraphicFramePr>
        <p:xfrm>
          <a:off x="1104900" y="2057398"/>
          <a:ext cx="6934200" cy="4447141"/>
        </p:xfrm>
        <a:graphic>
          <a:graphicData uri="http://schemas.openxmlformats.org/presentationml/2006/ole">
            <mc:AlternateContent xmlns:mc="http://schemas.openxmlformats.org/markup-compatibility/2006">
              <mc:Choice xmlns:v="urn:schemas-microsoft-com:vml" Requires="v">
                <p:oleObj name="Visio" r:id="rId2" imgW="8267563" imgH="5301330" progId="Visio.Drawing.15">
                  <p:embed/>
                </p:oleObj>
              </mc:Choice>
              <mc:Fallback>
                <p:oleObj name="Visio" r:id="rId2" imgW="8267563" imgH="5301330" progId="Visio.Drawing.15">
                  <p:embed/>
                  <p:pic>
                    <p:nvPicPr>
                      <p:cNvPr id="0" name="Object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2057398"/>
                        <a:ext cx="6934200" cy="4447141"/>
                      </a:xfrm>
                      <a:prstGeom prst="rect">
                        <a:avLst/>
                      </a:prstGeom>
                      <a:noFill/>
                    </p:spPr>
                  </p:pic>
                </p:oleObj>
              </mc:Fallback>
            </mc:AlternateContent>
          </a:graphicData>
        </a:graphic>
      </p:graphicFrame>
    </p:spTree>
    <p:extLst>
      <p:ext uri="{BB962C8B-B14F-4D97-AF65-F5344CB8AC3E}">
        <p14:creationId xmlns:p14="http://schemas.microsoft.com/office/powerpoint/2010/main" val="334183855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27B510-F605-4EAB-9F63-3A3B7D3260FD}"/>
              </a:ext>
            </a:extLst>
          </p:cNvPr>
          <p:cNvSpPr>
            <a:spLocks noGrp="1"/>
          </p:cNvSpPr>
          <p:nvPr>
            <p:ph type="title"/>
          </p:nvPr>
        </p:nvSpPr>
        <p:spPr/>
        <p:txBody>
          <a:bodyPr/>
          <a:lstStyle/>
          <a:p>
            <a:r>
              <a:rPr lang="en-US" dirty="0"/>
              <a:t>Secure Software Principles</a:t>
            </a:r>
          </a:p>
        </p:txBody>
      </p:sp>
      <p:graphicFrame>
        <p:nvGraphicFramePr>
          <p:cNvPr id="7" name="Content Placeholder 6">
            <a:extLst>
              <a:ext uri="{FF2B5EF4-FFF2-40B4-BE49-F238E27FC236}">
                <a16:creationId xmlns:a16="http://schemas.microsoft.com/office/drawing/2014/main" id="{CDCA6F10-6240-4094-863A-38ED7A020D58}"/>
              </a:ext>
            </a:extLst>
          </p:cNvPr>
          <p:cNvGraphicFramePr>
            <a:graphicFrameLocks noGrp="1"/>
          </p:cNvGraphicFramePr>
          <p:nvPr>
            <p:ph idx="11"/>
            <p:extLst>
              <p:ext uri="{D42A27DB-BD31-4B8C-83A1-F6EECF244321}">
                <p14:modId xmlns:p14="http://schemas.microsoft.com/office/powerpoint/2010/main" val="4282568200"/>
              </p:ext>
            </p:extLst>
          </p:nvPr>
        </p:nvGraphicFramePr>
        <p:xfrm>
          <a:off x="522288" y="1519238"/>
          <a:ext cx="8135937" cy="4879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6077705"/>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AA8C8AB2-334D-4BE4-818D-9FCFAAF0807C}"/>
              </a:ext>
            </a:extLst>
          </p:cNvPr>
          <p:cNvSpPr>
            <a:spLocks noGrp="1"/>
          </p:cNvSpPr>
          <p:nvPr>
            <p:ph type="title"/>
          </p:nvPr>
        </p:nvSpPr>
        <p:spPr/>
        <p:txBody>
          <a:bodyPr/>
          <a:lstStyle/>
          <a:p>
            <a:pPr eaLnBrk="1" hangingPunct="1"/>
            <a:r>
              <a:rPr lang="en-US" altLang="en-US">
                <a:ea typeface="Calibri" panose="020F0502020204030204" pitchFamily="34" charset="0"/>
                <a:cs typeface="Lucida Sans" panose="020B0602030504020204" pitchFamily="34" charset="0"/>
              </a:rPr>
              <a:t>State Diagram</a:t>
            </a:r>
          </a:p>
        </p:txBody>
      </p:sp>
      <p:sp>
        <p:nvSpPr>
          <p:cNvPr id="69635" name="Content Placeholder 3">
            <a:extLst>
              <a:ext uri="{FF2B5EF4-FFF2-40B4-BE49-F238E27FC236}">
                <a16:creationId xmlns:a16="http://schemas.microsoft.com/office/drawing/2014/main" id="{EF84EF8C-AB9E-4025-BC62-AB0BEB5E4321}"/>
              </a:ext>
            </a:extLst>
          </p:cNvPr>
          <p:cNvSpPr>
            <a:spLocks noGrp="1"/>
          </p:cNvSpPr>
          <p:nvPr>
            <p:ph sz="half" idx="1"/>
          </p:nvPr>
        </p:nvSpPr>
        <p:spPr/>
        <p:txBody>
          <a:bodyPr/>
          <a:lstStyle/>
          <a:p>
            <a:pPr eaLnBrk="1" hangingPunct="1">
              <a:buFont typeface="Wingdings" panose="05000000000000000000" pitchFamily="2" charset="2"/>
              <a:buNone/>
            </a:pPr>
            <a:r>
              <a:rPr lang="en-US" altLang="en-US">
                <a:latin typeface="Calibri" panose="020F0502020204030204" pitchFamily="34" charset="0"/>
                <a:ea typeface="ヒラギノ角ゴ Pro W3"/>
                <a:cs typeface="ヒラギノ角ゴ Pro W3"/>
              </a:rPr>
              <a:t>State Diagrams can ensure software:</a:t>
            </a:r>
          </a:p>
          <a:p>
            <a:pPr eaLnBrk="1" hangingPunct="1"/>
            <a:r>
              <a:rPr lang="en-US" altLang="en-US" sz="2400">
                <a:latin typeface="Calibri" panose="020F0502020204030204" pitchFamily="34" charset="0"/>
                <a:ea typeface="ヒラギノ角ゴ Pro W3"/>
                <a:cs typeface="ヒラギノ角ゴ Pro W3"/>
              </a:rPr>
              <a:t>Retains proper order of processing</a:t>
            </a:r>
          </a:p>
          <a:p>
            <a:pPr eaLnBrk="1" hangingPunct="1"/>
            <a:r>
              <a:rPr lang="en-US" altLang="en-US" sz="2400">
                <a:latin typeface="Calibri" panose="020F0502020204030204" pitchFamily="34" charset="0"/>
                <a:ea typeface="ヒラギノ角ゴ Pro W3"/>
                <a:cs typeface="ヒラギノ角ゴ Pro W3"/>
              </a:rPr>
              <a:t>Recognizes out-of-sequence steps</a:t>
            </a:r>
          </a:p>
          <a:p>
            <a:pPr eaLnBrk="1" hangingPunct="1"/>
            <a:r>
              <a:rPr lang="en-US" altLang="en-US" sz="2400">
                <a:latin typeface="Calibri" panose="020F0502020204030204" pitchFamily="34" charset="0"/>
                <a:ea typeface="ヒラギノ角ゴ Pro W3"/>
                <a:cs typeface="ヒラギノ角ゴ Pro W3"/>
              </a:rPr>
              <a:t>Can change behavior based on time or past history</a:t>
            </a:r>
          </a:p>
        </p:txBody>
      </p:sp>
      <p:pic>
        <p:nvPicPr>
          <p:cNvPr id="69636" name="Picture 2">
            <a:extLst>
              <a:ext uri="{FF2B5EF4-FFF2-40B4-BE49-F238E27FC236}">
                <a16:creationId xmlns:a16="http://schemas.microsoft.com/office/drawing/2014/main" id="{5ED84221-531E-4306-A8EE-50BAD932C2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3613" y="533400"/>
            <a:ext cx="4144962"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E00AEA-7888-40C6-BB04-0B3917DD5EA3}"/>
              </a:ext>
            </a:extLst>
          </p:cNvPr>
          <p:cNvSpPr>
            <a:spLocks noGrp="1"/>
          </p:cNvSpPr>
          <p:nvPr>
            <p:ph type="title"/>
          </p:nvPr>
        </p:nvSpPr>
        <p:spPr/>
        <p:txBody>
          <a:bodyPr/>
          <a:lstStyle/>
          <a:p>
            <a:r>
              <a:rPr lang="en-US" dirty="0" err="1"/>
              <a:t>MisSequence</a:t>
            </a:r>
            <a:r>
              <a:rPr lang="en-US" dirty="0"/>
              <a:t> Diagram</a:t>
            </a:r>
          </a:p>
        </p:txBody>
      </p:sp>
      <p:pic>
        <p:nvPicPr>
          <p:cNvPr id="4" name="Content Placeholder 3">
            <a:extLst>
              <a:ext uri="{FF2B5EF4-FFF2-40B4-BE49-F238E27FC236}">
                <a16:creationId xmlns:a16="http://schemas.microsoft.com/office/drawing/2014/main" id="{7740919F-70F0-4C30-BAE8-007C76565195}"/>
              </a:ext>
            </a:extLst>
          </p:cNvPr>
          <p:cNvPicPr>
            <a:picLocks noGrp="1"/>
          </p:cNvPicPr>
          <p:nvPr>
            <p:ph idx="11"/>
          </p:nvPr>
        </p:nvPicPr>
        <p:blipFill>
          <a:blip r:embed="rId2" cstate="print">
            <a:extLst>
              <a:ext uri="{28A0092B-C50C-407E-A947-70E740481C1C}">
                <a14:useLocalDpi xmlns:a14="http://schemas.microsoft.com/office/drawing/2010/main" val="0"/>
              </a:ext>
            </a:extLst>
          </a:blip>
          <a:srcRect/>
          <a:stretch>
            <a:fillRect/>
          </a:stretch>
        </p:blipFill>
        <p:spPr bwMode="auto">
          <a:xfrm>
            <a:off x="1032171" y="1597025"/>
            <a:ext cx="7116171" cy="4879975"/>
          </a:xfrm>
          <a:prstGeom prst="rect">
            <a:avLst/>
          </a:prstGeom>
          <a:noFill/>
        </p:spPr>
      </p:pic>
    </p:spTree>
    <p:extLst>
      <p:ext uri="{BB962C8B-B14F-4D97-AF65-F5344CB8AC3E}">
        <p14:creationId xmlns:p14="http://schemas.microsoft.com/office/powerpoint/2010/main" val="3629470173"/>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FA820-F31F-4DD7-AF81-70502C3C0316}"/>
              </a:ext>
            </a:extLst>
          </p:cNvPr>
          <p:cNvSpPr>
            <a:spLocks noGrp="1"/>
          </p:cNvSpPr>
          <p:nvPr>
            <p:ph type="ctrTitle"/>
          </p:nvPr>
        </p:nvSpPr>
        <p:spPr>
          <a:xfrm>
            <a:off x="2971800" y="1828800"/>
            <a:ext cx="6019800" cy="4154984"/>
          </a:xfrm>
        </p:spPr>
        <p:txBody>
          <a:bodyPr/>
          <a:lstStyle/>
          <a:p>
            <a:r>
              <a:rPr lang="en-US" dirty="0">
                <a:solidFill>
                  <a:schemeClr val="tx1"/>
                </a:solidFill>
              </a:rPr>
              <a:t>PCI’s Software Security Framework: Secure Software </a:t>
            </a:r>
            <a:r>
              <a:rPr lang="en-US" dirty="0"/>
              <a:t>Requirements and</a:t>
            </a:r>
            <a:br>
              <a:rPr lang="en-US" dirty="0"/>
            </a:br>
            <a:r>
              <a:rPr lang="en-US" dirty="0"/>
              <a:t> Assessment Procedures</a:t>
            </a:r>
          </a:p>
        </p:txBody>
      </p:sp>
      <p:sp>
        <p:nvSpPr>
          <p:cNvPr id="4" name="Subtitle 3">
            <a:extLst>
              <a:ext uri="{FF2B5EF4-FFF2-40B4-BE49-F238E27FC236}">
                <a16:creationId xmlns:a16="http://schemas.microsoft.com/office/drawing/2014/main" id="{3C7913D7-09E8-4177-B4F3-8DCD208CA9B4}"/>
              </a:ext>
            </a:extLst>
          </p:cNvPr>
          <p:cNvSpPr>
            <a:spLocks noGrp="1"/>
          </p:cNvSpPr>
          <p:nvPr>
            <p:ph type="subTitle" idx="1"/>
          </p:nvPr>
        </p:nvSpPr>
        <p:spPr/>
        <p:txBody>
          <a:bodyPr/>
          <a:lstStyle/>
          <a:p>
            <a:pPr>
              <a:lnSpc>
                <a:spcPct val="100000"/>
              </a:lnSpc>
            </a:pPr>
            <a:r>
              <a:rPr lang="en-US" sz="2800" dirty="0"/>
              <a:t>Minimize the Attack Surface</a:t>
            </a:r>
          </a:p>
          <a:p>
            <a:pPr>
              <a:lnSpc>
                <a:spcPct val="100000"/>
              </a:lnSpc>
            </a:pPr>
            <a:r>
              <a:rPr lang="en-US" sz="2800" dirty="0"/>
              <a:t>Software Protection Mechanisms</a:t>
            </a:r>
          </a:p>
          <a:p>
            <a:pPr>
              <a:lnSpc>
                <a:spcPct val="100000"/>
              </a:lnSpc>
            </a:pPr>
            <a:r>
              <a:rPr lang="en-US" sz="2800" dirty="0"/>
              <a:t>Secure Software Operations</a:t>
            </a:r>
          </a:p>
          <a:p>
            <a:pPr>
              <a:lnSpc>
                <a:spcPct val="100000"/>
              </a:lnSpc>
            </a:pPr>
            <a:r>
              <a:rPr lang="en-US" sz="2800" dirty="0"/>
              <a:t>Secure Software Lifecycle Management</a:t>
            </a:r>
          </a:p>
        </p:txBody>
      </p:sp>
    </p:spTree>
    <p:extLst>
      <p:ext uri="{BB962C8B-B14F-4D97-AF65-F5344CB8AC3E}">
        <p14:creationId xmlns:p14="http://schemas.microsoft.com/office/powerpoint/2010/main" val="23747128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4BC9B0-AF63-4121-8D77-564D74DC1227}"/>
              </a:ext>
            </a:extLst>
          </p:cNvPr>
          <p:cNvSpPr>
            <a:spLocks noGrp="1"/>
          </p:cNvSpPr>
          <p:nvPr>
            <p:ph idx="11"/>
          </p:nvPr>
        </p:nvSpPr>
        <p:spPr/>
        <p:txBody>
          <a:bodyPr/>
          <a:lstStyle/>
          <a:p>
            <a:r>
              <a:rPr lang="en-US" b="1" dirty="0"/>
              <a:t>Risk assessment and prioritization. </a:t>
            </a:r>
          </a:p>
          <a:p>
            <a:r>
              <a:rPr lang="en-US" dirty="0"/>
              <a:t>Inventory assets: the card data elements and transactions processed</a:t>
            </a:r>
          </a:p>
          <a:p>
            <a:r>
              <a:rPr lang="en-US" dirty="0"/>
              <a:t>Classify information security CIA </a:t>
            </a:r>
          </a:p>
          <a:p>
            <a:r>
              <a:rPr lang="en-US" dirty="0"/>
              <a:t>Document assets’ internal environment including:</a:t>
            </a:r>
          </a:p>
          <a:p>
            <a:pPr marL="285750" indent="-285750">
              <a:buFont typeface="Arial" panose="020B0604020202020204" pitchFamily="34" charset="0"/>
              <a:buChar char="•"/>
            </a:pPr>
            <a:r>
              <a:rPr lang="en-US" dirty="0"/>
              <a:t>process of how and where each asset is processed (main memory, RAM, flash media vs. disk), </a:t>
            </a:r>
          </a:p>
          <a:p>
            <a:pPr marL="285750" indent="-285750">
              <a:buFont typeface="Arial" panose="020B0604020202020204" pitchFamily="34" charset="0"/>
              <a:buChar char="•"/>
            </a:pPr>
            <a:r>
              <a:rPr lang="en-US" dirty="0"/>
              <a:t>their duration of storage, </a:t>
            </a:r>
          </a:p>
          <a:p>
            <a:pPr marL="285750" indent="-285750">
              <a:buFont typeface="Arial" panose="020B0604020202020204" pitchFamily="34" charset="0"/>
              <a:buChar char="•"/>
            </a:pPr>
            <a:r>
              <a:rPr lang="en-US" dirty="0"/>
              <a:t>how and where encryption and third-party software is used. </a:t>
            </a:r>
          </a:p>
          <a:p>
            <a:r>
              <a:rPr lang="en-US" dirty="0"/>
              <a:t>Provide a process flow diagram showing details:</a:t>
            </a:r>
          </a:p>
          <a:p>
            <a:pPr marL="285750" indent="-285750">
              <a:buFont typeface="Arial" panose="020B0604020202020204" pitchFamily="34" charset="0"/>
              <a:buChar char="•"/>
            </a:pPr>
            <a:r>
              <a:rPr lang="en-US" dirty="0"/>
              <a:t>where information is input, processed, and sent, </a:t>
            </a:r>
          </a:p>
          <a:p>
            <a:pPr marL="285750" indent="-285750">
              <a:buFont typeface="Arial" panose="020B0604020202020204" pitchFamily="34" charset="0"/>
              <a:buChar char="•"/>
            </a:pPr>
            <a:r>
              <a:rPr lang="en-US" dirty="0"/>
              <a:t>when stored in storage devices, or sent as network segments, URLs, static IPs, and related channels: environmental/configuration data and authentication flows.</a:t>
            </a:r>
          </a:p>
          <a:p>
            <a:r>
              <a:rPr lang="en-US" dirty="0"/>
              <a:t>Mitigate known vulnerabilities (e.g., listed in a public vulnerability database)</a:t>
            </a:r>
          </a:p>
        </p:txBody>
      </p:sp>
      <p:sp>
        <p:nvSpPr>
          <p:cNvPr id="3" name="Title 2">
            <a:extLst>
              <a:ext uri="{FF2B5EF4-FFF2-40B4-BE49-F238E27FC236}">
                <a16:creationId xmlns:a16="http://schemas.microsoft.com/office/drawing/2014/main" id="{D528AE0D-FF29-48FF-BCE8-14BCA2EFB156}"/>
              </a:ext>
            </a:extLst>
          </p:cNvPr>
          <p:cNvSpPr>
            <a:spLocks noGrp="1"/>
          </p:cNvSpPr>
          <p:nvPr>
            <p:ph type="title"/>
          </p:nvPr>
        </p:nvSpPr>
        <p:spPr>
          <a:xfrm>
            <a:off x="520700" y="917575"/>
            <a:ext cx="8154988" cy="498598"/>
          </a:xfrm>
        </p:spPr>
        <p:txBody>
          <a:bodyPr/>
          <a:lstStyle/>
          <a:p>
            <a:r>
              <a:rPr lang="en-US" dirty="0"/>
              <a:t>Minimize the Attack Surface: </a:t>
            </a:r>
            <a:r>
              <a:rPr lang="en-US" sz="2800" dirty="0"/>
              <a:t>Risk Assessment</a:t>
            </a:r>
            <a:endParaRPr lang="en-US" dirty="0"/>
          </a:p>
        </p:txBody>
      </p:sp>
    </p:spTree>
    <p:extLst>
      <p:ext uri="{BB962C8B-B14F-4D97-AF65-F5344CB8AC3E}">
        <p14:creationId xmlns:p14="http://schemas.microsoft.com/office/powerpoint/2010/main" val="3546136306"/>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00848C-8C85-4A5D-A0EB-3AEF9C835AC2}"/>
              </a:ext>
            </a:extLst>
          </p:cNvPr>
          <p:cNvSpPr>
            <a:spLocks noGrp="1"/>
          </p:cNvSpPr>
          <p:nvPr>
            <p:ph idx="11"/>
          </p:nvPr>
        </p:nvSpPr>
        <p:spPr/>
        <p:txBody>
          <a:bodyPr/>
          <a:lstStyle/>
          <a:p>
            <a:r>
              <a:rPr lang="en-US" b="1" dirty="0"/>
              <a:t>installation process of the software: </a:t>
            </a:r>
          </a:p>
          <a:p>
            <a:r>
              <a:rPr lang="en-US" dirty="0"/>
              <a:t>Document any default passwords and accounts and required environmental files </a:t>
            </a:r>
          </a:p>
          <a:p>
            <a:pPr marL="285750" indent="-285750">
              <a:buFont typeface="Arial" panose="020B0604020202020204" pitchFamily="34" charset="0"/>
              <a:buChar char="•"/>
            </a:pPr>
            <a:r>
              <a:rPr lang="en-US" dirty="0"/>
              <a:t>Secured both during and after installation. </a:t>
            </a:r>
          </a:p>
          <a:p>
            <a:r>
              <a:rPr lang="en-US" dirty="0"/>
              <a:t>Remove any unnecessary services or ports, including in third-party software</a:t>
            </a:r>
          </a:p>
          <a:p>
            <a:r>
              <a:rPr lang="en-US" dirty="0"/>
              <a:t>Provide clear instructions on certificate and key installation</a:t>
            </a:r>
          </a:p>
          <a:p>
            <a:r>
              <a:rPr lang="en-US" dirty="0"/>
              <a:t>Ensure replacement of any default accounts and passwords</a:t>
            </a:r>
          </a:p>
          <a:p>
            <a:r>
              <a:rPr lang="en-US" dirty="0"/>
              <a:t>Define each configuration requirement</a:t>
            </a:r>
          </a:p>
          <a:p>
            <a:r>
              <a:rPr lang="en-US" dirty="0"/>
              <a:t>Ensure that transaction processing does not begin until fully, properly configured.</a:t>
            </a:r>
          </a:p>
        </p:txBody>
      </p:sp>
      <p:sp>
        <p:nvSpPr>
          <p:cNvPr id="3" name="Title 2">
            <a:extLst>
              <a:ext uri="{FF2B5EF4-FFF2-40B4-BE49-F238E27FC236}">
                <a16:creationId xmlns:a16="http://schemas.microsoft.com/office/drawing/2014/main" id="{AC498937-D60F-4AAF-9A5D-4ACEECA97D97}"/>
              </a:ext>
            </a:extLst>
          </p:cNvPr>
          <p:cNvSpPr>
            <a:spLocks noGrp="1"/>
          </p:cNvSpPr>
          <p:nvPr>
            <p:ph type="title"/>
          </p:nvPr>
        </p:nvSpPr>
        <p:spPr/>
        <p:txBody>
          <a:bodyPr/>
          <a:lstStyle/>
          <a:p>
            <a:r>
              <a:rPr lang="en-US" dirty="0"/>
              <a:t>Minimize the Attack Surface: </a:t>
            </a:r>
            <a:r>
              <a:rPr lang="en-US" sz="2800" dirty="0"/>
              <a:t>Installation</a:t>
            </a:r>
            <a:endParaRPr lang="en-US" dirty="0"/>
          </a:p>
        </p:txBody>
      </p:sp>
    </p:spTree>
    <p:extLst>
      <p:ext uri="{BB962C8B-B14F-4D97-AF65-F5344CB8AC3E}">
        <p14:creationId xmlns:p14="http://schemas.microsoft.com/office/powerpoint/2010/main" val="185076211"/>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4E2D3D-5626-433B-8CDF-0ACD2A858805}"/>
              </a:ext>
            </a:extLst>
          </p:cNvPr>
          <p:cNvSpPr>
            <a:spLocks noGrp="1"/>
          </p:cNvSpPr>
          <p:nvPr>
            <p:ph idx="11"/>
          </p:nvPr>
        </p:nvSpPr>
        <p:spPr>
          <a:xfrm>
            <a:off x="522000" y="1803972"/>
            <a:ext cx="8136000" cy="4595240"/>
          </a:xfrm>
        </p:spPr>
        <p:txBody>
          <a:bodyPr/>
          <a:lstStyle/>
          <a:p>
            <a:r>
              <a:rPr lang="en-US" dirty="0"/>
              <a:t>implement least privilege (or minimum necessary) for the required roles: </a:t>
            </a:r>
          </a:p>
          <a:p>
            <a:pPr marL="285750" indent="-285750">
              <a:buFont typeface="Arial" panose="020B0604020202020204" pitchFamily="34" charset="0"/>
              <a:buChar char="•"/>
            </a:pPr>
            <a:r>
              <a:rPr lang="en-US" dirty="0"/>
              <a:t>e.g., administrators can change configurations but not access sensitive user data.  </a:t>
            </a:r>
          </a:p>
          <a:p>
            <a:pPr marL="285750" indent="-285750">
              <a:buFont typeface="Arial" panose="020B0604020202020204" pitchFamily="34" charset="0"/>
              <a:buChar char="•"/>
            </a:pPr>
            <a:r>
              <a:rPr lang="en-US" dirty="0"/>
              <a:t>Enable </a:t>
            </a:r>
            <a:r>
              <a:rPr lang="en-US" dirty="0" err="1"/>
              <a:t>onfigurable</a:t>
            </a:r>
            <a:r>
              <a:rPr lang="en-US" dirty="0"/>
              <a:t> access control privileges to specific roles and persons</a:t>
            </a:r>
          </a:p>
          <a:p>
            <a:r>
              <a:rPr lang="en-US" dirty="0"/>
              <a:t>Restrict access control and data storage to business purpose: </a:t>
            </a:r>
          </a:p>
          <a:p>
            <a:pPr marL="285750" indent="-285750">
              <a:buFont typeface="Arial" panose="020B0604020202020204" pitchFamily="34" charset="0"/>
              <a:buChar char="•"/>
            </a:pPr>
            <a:r>
              <a:rPr lang="en-US" dirty="0"/>
              <a:t>e.g., if there is no need to store data, data shall not be stored.  </a:t>
            </a:r>
          </a:p>
          <a:p>
            <a:r>
              <a:rPr lang="en-US" dirty="0"/>
              <a:t>Retain secure information for minimal timeframe</a:t>
            </a:r>
          </a:p>
          <a:p>
            <a:r>
              <a:rPr lang="en-US" dirty="0"/>
              <a:t>Explicitly clear transaction data after processing to prevent further exposure</a:t>
            </a:r>
          </a:p>
          <a:p>
            <a:r>
              <a:rPr lang="en-US" dirty="0"/>
              <a:t>Use strong encryption during storage and transmission</a:t>
            </a:r>
          </a:p>
          <a:p>
            <a:r>
              <a:rPr lang="en-US" dirty="0"/>
              <a:t>Expunge keys as soon as possible </a:t>
            </a:r>
          </a:p>
          <a:p>
            <a:r>
              <a:rPr lang="en-US" dirty="0"/>
              <a:t>Delete sensitive data wherever it may reside</a:t>
            </a:r>
          </a:p>
          <a:p>
            <a:pPr marL="285750" indent="-285750">
              <a:buFont typeface="Arial" panose="020B0604020202020204" pitchFamily="34" charset="0"/>
              <a:buChar char="•"/>
            </a:pPr>
            <a:r>
              <a:rPr lang="en-US" dirty="0"/>
              <a:t>swap space, partitions, and log files</a:t>
            </a:r>
          </a:p>
          <a:p>
            <a:pPr marL="285750" indent="-285750">
              <a:buFont typeface="Arial" panose="020B0604020202020204" pitchFamily="34" charset="0"/>
              <a:buChar char="•"/>
            </a:pPr>
            <a:r>
              <a:rPr lang="en-US" dirty="0"/>
              <a:t>to prevent side channel leaks, hardware (cache, screen, keyboard) or software (error messages, logs, and memory dumps).</a:t>
            </a:r>
          </a:p>
          <a:p>
            <a:endParaRPr lang="en-US" dirty="0"/>
          </a:p>
        </p:txBody>
      </p:sp>
      <p:sp>
        <p:nvSpPr>
          <p:cNvPr id="3" name="Title 2">
            <a:extLst>
              <a:ext uri="{FF2B5EF4-FFF2-40B4-BE49-F238E27FC236}">
                <a16:creationId xmlns:a16="http://schemas.microsoft.com/office/drawing/2014/main" id="{249B8D4A-59F1-401D-9E42-94F127F2B447}"/>
              </a:ext>
            </a:extLst>
          </p:cNvPr>
          <p:cNvSpPr>
            <a:spLocks noGrp="1"/>
          </p:cNvSpPr>
          <p:nvPr>
            <p:ph type="title"/>
          </p:nvPr>
        </p:nvSpPr>
        <p:spPr>
          <a:xfrm>
            <a:off x="520700" y="917575"/>
            <a:ext cx="8154988" cy="886397"/>
          </a:xfrm>
        </p:spPr>
        <p:txBody>
          <a:bodyPr/>
          <a:lstStyle/>
          <a:p>
            <a:r>
              <a:rPr lang="en-US" dirty="0"/>
              <a:t>Minimize the Attack Surface: </a:t>
            </a:r>
            <a:br>
              <a:rPr lang="en-US" dirty="0"/>
            </a:br>
            <a:r>
              <a:rPr lang="en-US" sz="2800" dirty="0"/>
              <a:t>Authentication, Access Control</a:t>
            </a:r>
            <a:endParaRPr lang="en-US" dirty="0"/>
          </a:p>
        </p:txBody>
      </p:sp>
    </p:spTree>
    <p:extLst>
      <p:ext uri="{BB962C8B-B14F-4D97-AF65-F5344CB8AC3E}">
        <p14:creationId xmlns:p14="http://schemas.microsoft.com/office/powerpoint/2010/main" val="2779039220"/>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8526B5-63D2-4E4D-8EEC-CEAC9A8B3E03}"/>
              </a:ext>
            </a:extLst>
          </p:cNvPr>
          <p:cNvSpPr>
            <a:spLocks noGrp="1"/>
          </p:cNvSpPr>
          <p:nvPr>
            <p:ph idx="11"/>
          </p:nvPr>
        </p:nvSpPr>
        <p:spPr>
          <a:xfrm>
            <a:off x="522000" y="2057400"/>
            <a:ext cx="8136000" cy="4341812"/>
          </a:xfrm>
        </p:spPr>
        <p:txBody>
          <a:bodyPr/>
          <a:lstStyle/>
          <a:p>
            <a:r>
              <a:rPr lang="en-US" b="1" dirty="0"/>
              <a:t>Authentication and access control </a:t>
            </a:r>
          </a:p>
          <a:p>
            <a:r>
              <a:rPr lang="en-US" dirty="0"/>
              <a:t>Provide higher levels for roles: system administration, remote access, and roles with access to sensitive data. </a:t>
            </a:r>
          </a:p>
          <a:p>
            <a:pPr marL="285750" indent="-285750">
              <a:buFont typeface="Arial" panose="020B0604020202020204" pitchFamily="34" charset="0"/>
              <a:buChar char="•"/>
            </a:pPr>
            <a:r>
              <a:rPr lang="en-US" dirty="0"/>
              <a:t>require multifactor authentication for high security roles</a:t>
            </a:r>
          </a:p>
          <a:p>
            <a:pPr marL="285750" indent="-285750">
              <a:buFont typeface="Arial" panose="020B0604020202020204" pitchFamily="34" charset="0"/>
              <a:buChar char="•"/>
            </a:pPr>
            <a:r>
              <a:rPr lang="en-US" dirty="0"/>
              <a:t>require unique logins for all users.</a:t>
            </a:r>
          </a:p>
          <a:p>
            <a:r>
              <a:rPr lang="en-US" dirty="0"/>
              <a:t>Protect password credentials via requiring sufficiently complex to prevent guessing, leaking or bypass.  </a:t>
            </a:r>
          </a:p>
          <a:p>
            <a:pPr marL="285750" indent="-285750">
              <a:buFont typeface="Arial" panose="020B0604020202020204" pitchFamily="34" charset="0"/>
              <a:buChar char="•"/>
            </a:pPr>
            <a:r>
              <a:rPr lang="en-US" dirty="0"/>
              <a:t>E.g., biometric devices should not be fooled by a forged copy</a:t>
            </a:r>
          </a:p>
          <a:p>
            <a:r>
              <a:rPr lang="en-US" dirty="0"/>
              <a:t>Provide access control models based on specific roles or identities</a:t>
            </a:r>
          </a:p>
          <a:p>
            <a:pPr marL="285750" indent="-285750">
              <a:buFont typeface="Arial" panose="020B0604020202020204" pitchFamily="34" charset="0"/>
              <a:buChar char="•"/>
            </a:pPr>
            <a:r>
              <a:rPr lang="en-US" dirty="0"/>
              <a:t>enable permissions based on allowable access times, enabled attributes, and dynamic decisions based on recent history.</a:t>
            </a:r>
          </a:p>
          <a:p>
            <a:endParaRPr lang="en-US" dirty="0"/>
          </a:p>
        </p:txBody>
      </p:sp>
      <p:sp>
        <p:nvSpPr>
          <p:cNvPr id="3" name="Title 2">
            <a:extLst>
              <a:ext uri="{FF2B5EF4-FFF2-40B4-BE49-F238E27FC236}">
                <a16:creationId xmlns:a16="http://schemas.microsoft.com/office/drawing/2014/main" id="{D6CF0EB8-9375-4B5F-8D0C-60A1F693D59F}"/>
              </a:ext>
            </a:extLst>
          </p:cNvPr>
          <p:cNvSpPr>
            <a:spLocks noGrp="1"/>
          </p:cNvSpPr>
          <p:nvPr>
            <p:ph type="title"/>
          </p:nvPr>
        </p:nvSpPr>
        <p:spPr>
          <a:xfrm>
            <a:off x="520700" y="917575"/>
            <a:ext cx="8154988" cy="886397"/>
          </a:xfrm>
        </p:spPr>
        <p:txBody>
          <a:bodyPr/>
          <a:lstStyle/>
          <a:p>
            <a:r>
              <a:rPr lang="en-US" dirty="0"/>
              <a:t>Software Protection Mechanisms: </a:t>
            </a:r>
            <a:r>
              <a:rPr lang="en-US" sz="2800" dirty="0"/>
              <a:t>Authentication and Access Control</a:t>
            </a:r>
            <a:endParaRPr lang="en-US" dirty="0"/>
          </a:p>
        </p:txBody>
      </p:sp>
    </p:spTree>
    <p:extLst>
      <p:ext uri="{BB962C8B-B14F-4D97-AF65-F5344CB8AC3E}">
        <p14:creationId xmlns:p14="http://schemas.microsoft.com/office/powerpoint/2010/main" val="3728412759"/>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53E32C-D90E-4BC5-8CE7-15B0CE156753}"/>
              </a:ext>
            </a:extLst>
          </p:cNvPr>
          <p:cNvSpPr>
            <a:spLocks noGrp="1"/>
          </p:cNvSpPr>
          <p:nvPr>
            <p:ph idx="11"/>
          </p:nvPr>
        </p:nvSpPr>
        <p:spPr>
          <a:xfrm>
            <a:off x="522000" y="2057400"/>
            <a:ext cx="8136000" cy="4341812"/>
          </a:xfrm>
        </p:spPr>
        <p:txBody>
          <a:bodyPr/>
          <a:lstStyle/>
          <a:p>
            <a:r>
              <a:rPr lang="en-US" dirty="0"/>
              <a:t>Encrypt sensitive data transmitted or stored persistently with standard encryption and in some cases, integrity controls.  </a:t>
            </a:r>
          </a:p>
          <a:p>
            <a:pPr marL="285750" indent="-285750">
              <a:buFont typeface="Arial" panose="020B0604020202020204" pitchFamily="34" charset="0"/>
              <a:buChar char="•"/>
            </a:pPr>
            <a:r>
              <a:rPr lang="en-US" dirty="0"/>
              <a:t>all places the data is stored or transmitted, including log files, third-party software and operating system(s)</a:t>
            </a:r>
          </a:p>
          <a:p>
            <a:pPr marL="285750" indent="-285750">
              <a:buFont typeface="Arial" panose="020B0604020202020204" pitchFamily="34" charset="0"/>
              <a:buChar char="•"/>
            </a:pPr>
            <a:r>
              <a:rPr lang="en-US" dirty="0"/>
              <a:t>encryption must meet accepted national or international standards, such as NIST, ANSI, ISO or </a:t>
            </a:r>
            <a:r>
              <a:rPr lang="en-US" dirty="0" err="1"/>
              <a:t>EMVCo</a:t>
            </a:r>
            <a:r>
              <a:rPr lang="en-US" dirty="0"/>
              <a:t>. </a:t>
            </a:r>
          </a:p>
          <a:p>
            <a:r>
              <a:rPr lang="en-US" dirty="0"/>
              <a:t>Protect encrypted sensitive data with appropriate key-management processes, or a one-way hash or one-time pad to render data unreadable.  (A </a:t>
            </a:r>
          </a:p>
          <a:p>
            <a:pPr marL="285750" lvl="1" indent="-285750">
              <a:buFont typeface="Arial" panose="020B0604020202020204" pitchFamily="34" charset="0"/>
              <a:buChar char="•"/>
            </a:pPr>
            <a:r>
              <a:rPr lang="en-US" b="1" dirty="0"/>
              <a:t>one-time pad </a:t>
            </a:r>
            <a:r>
              <a:rPr lang="en-US" dirty="0"/>
              <a:t>is a randomly generated number used once to encrypt and decrypt one transaction</a:t>
            </a:r>
          </a:p>
          <a:p>
            <a:r>
              <a:rPr lang="en-US" dirty="0"/>
              <a:t>Protect integrity hash algorithms via a quality random number generator, strong salt, and a reputation for collision resistance.</a:t>
            </a:r>
          </a:p>
        </p:txBody>
      </p:sp>
      <p:sp>
        <p:nvSpPr>
          <p:cNvPr id="3" name="Title 2">
            <a:extLst>
              <a:ext uri="{FF2B5EF4-FFF2-40B4-BE49-F238E27FC236}">
                <a16:creationId xmlns:a16="http://schemas.microsoft.com/office/drawing/2014/main" id="{9D36E692-9F26-4304-9CD9-14816B9239A3}"/>
              </a:ext>
            </a:extLst>
          </p:cNvPr>
          <p:cNvSpPr>
            <a:spLocks noGrp="1"/>
          </p:cNvSpPr>
          <p:nvPr>
            <p:ph type="title"/>
          </p:nvPr>
        </p:nvSpPr>
        <p:spPr>
          <a:xfrm>
            <a:off x="520700" y="917575"/>
            <a:ext cx="8154988" cy="886397"/>
          </a:xfrm>
        </p:spPr>
        <p:txBody>
          <a:bodyPr/>
          <a:lstStyle/>
          <a:p>
            <a:r>
              <a:rPr lang="en-US" dirty="0"/>
              <a:t>Software Protection Mechanisms: </a:t>
            </a:r>
            <a:r>
              <a:rPr lang="en-US" sz="2800" dirty="0"/>
              <a:t>Authentication and Access Control</a:t>
            </a:r>
            <a:endParaRPr lang="en-US" dirty="0"/>
          </a:p>
        </p:txBody>
      </p:sp>
    </p:spTree>
    <p:extLst>
      <p:ext uri="{BB962C8B-B14F-4D97-AF65-F5344CB8AC3E}">
        <p14:creationId xmlns:p14="http://schemas.microsoft.com/office/powerpoint/2010/main" val="3542452707"/>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047D90-8EDA-45F5-97CC-633054AC4391}"/>
              </a:ext>
            </a:extLst>
          </p:cNvPr>
          <p:cNvSpPr>
            <a:spLocks noGrp="1"/>
          </p:cNvSpPr>
          <p:nvPr>
            <p:ph idx="11"/>
          </p:nvPr>
        </p:nvSpPr>
        <p:spPr>
          <a:xfrm>
            <a:off x="522000" y="1905000"/>
            <a:ext cx="8241000" cy="4494212"/>
          </a:xfrm>
        </p:spPr>
        <p:txBody>
          <a:bodyPr/>
          <a:lstStyle/>
          <a:p>
            <a:r>
              <a:rPr lang="en-US" dirty="0"/>
              <a:t>Understand key management processes thoroughly, to ensure strong process</a:t>
            </a:r>
          </a:p>
          <a:p>
            <a:r>
              <a:rPr lang="en-US" dirty="0"/>
              <a:t>Rules:</a:t>
            </a:r>
          </a:p>
          <a:p>
            <a:r>
              <a:rPr lang="en-US" dirty="0"/>
              <a:t>Use separate keys for key storage, data encryption, authentication, different transactions</a:t>
            </a:r>
          </a:p>
          <a:p>
            <a:r>
              <a:rPr lang="en-US" dirty="0"/>
              <a:t>The encryption used for key storage must be at least as strong as for data encryption</a:t>
            </a:r>
          </a:p>
          <a:p>
            <a:r>
              <a:rPr lang="en-US" dirty="0"/>
              <a:t>Store the two keys (key generation, encryption) separately.  </a:t>
            </a:r>
          </a:p>
          <a:p>
            <a:r>
              <a:rPr lang="en-US" dirty="0"/>
              <a:t>Encryption used for key delivery must be at least as strong as the encryption key being delivered</a:t>
            </a:r>
          </a:p>
          <a:p>
            <a:r>
              <a:rPr lang="en-US" dirty="0"/>
              <a:t>New keys shall not be generated from old keys, where the generation process could be reversible</a:t>
            </a:r>
          </a:p>
          <a:p>
            <a:r>
              <a:rPr lang="en-US" dirty="0"/>
              <a:t>Maintain an inventory of keys, including key name, type/length, purpose, location and expiration date (including through third-party software).  </a:t>
            </a:r>
          </a:p>
          <a:p>
            <a:endParaRPr lang="en-US" dirty="0"/>
          </a:p>
        </p:txBody>
      </p:sp>
      <p:sp>
        <p:nvSpPr>
          <p:cNvPr id="3" name="Title 2">
            <a:extLst>
              <a:ext uri="{FF2B5EF4-FFF2-40B4-BE49-F238E27FC236}">
                <a16:creationId xmlns:a16="http://schemas.microsoft.com/office/drawing/2014/main" id="{405F7F94-9C67-4FE2-BED2-F051047488E0}"/>
              </a:ext>
            </a:extLst>
          </p:cNvPr>
          <p:cNvSpPr>
            <a:spLocks noGrp="1"/>
          </p:cNvSpPr>
          <p:nvPr>
            <p:ph type="title"/>
          </p:nvPr>
        </p:nvSpPr>
        <p:spPr>
          <a:xfrm>
            <a:off x="520700" y="917575"/>
            <a:ext cx="8154988" cy="886397"/>
          </a:xfrm>
        </p:spPr>
        <p:txBody>
          <a:bodyPr/>
          <a:lstStyle/>
          <a:p>
            <a:r>
              <a:rPr lang="en-US" dirty="0"/>
              <a:t>Software Protection Mechanisms: </a:t>
            </a:r>
            <a:br>
              <a:rPr lang="en-US" dirty="0"/>
            </a:br>
            <a:r>
              <a:rPr lang="en-US" sz="2800" dirty="0"/>
              <a:t>Key management</a:t>
            </a:r>
            <a:endParaRPr lang="en-US" dirty="0"/>
          </a:p>
        </p:txBody>
      </p:sp>
    </p:spTree>
    <p:extLst>
      <p:ext uri="{BB962C8B-B14F-4D97-AF65-F5344CB8AC3E}">
        <p14:creationId xmlns:p14="http://schemas.microsoft.com/office/powerpoint/2010/main" val="1926997357"/>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46F814-AFA1-43B8-B169-87AF77F7E939}"/>
              </a:ext>
            </a:extLst>
          </p:cNvPr>
          <p:cNvSpPr>
            <a:spLocks noGrp="1"/>
          </p:cNvSpPr>
          <p:nvPr>
            <p:ph idx="11"/>
          </p:nvPr>
        </p:nvSpPr>
        <p:spPr>
          <a:xfrm>
            <a:off x="522000" y="1803972"/>
            <a:ext cx="8136000" cy="4595240"/>
          </a:xfrm>
        </p:spPr>
        <p:txBody>
          <a:bodyPr/>
          <a:lstStyle/>
          <a:p>
            <a:r>
              <a:rPr lang="en-US" dirty="0"/>
              <a:t>All secret keys must be at least 128 bits or longer. </a:t>
            </a:r>
          </a:p>
          <a:p>
            <a:r>
              <a:rPr lang="en-US" dirty="0"/>
              <a:t>Expire keys at end of their crypto-period and retire or replace them thereafter.  </a:t>
            </a:r>
          </a:p>
          <a:p>
            <a:r>
              <a:rPr lang="en-US" dirty="0"/>
              <a:t>Recommendation: use a two-part key storage for certain keys (e.g., private keys) so that knowledge of both parts are required to identify the full key.</a:t>
            </a:r>
          </a:p>
          <a:p>
            <a:r>
              <a:rPr lang="en-US" dirty="0"/>
              <a:t>Key secrecy is heavily dependent on the quality of the random number generator, its configuration and initialization.  </a:t>
            </a:r>
          </a:p>
          <a:p>
            <a:r>
              <a:rPr lang="en-US" dirty="0"/>
              <a:t>Random number generators are defined by: </a:t>
            </a:r>
          </a:p>
          <a:p>
            <a:pPr marL="285750" indent="-285750">
              <a:buFont typeface="Arial" panose="020B0604020202020204" pitchFamily="34" charset="0"/>
              <a:buChar char="•"/>
            </a:pPr>
            <a:r>
              <a:rPr lang="en-US" b="1" dirty="0"/>
              <a:t>Entropy:</a:t>
            </a:r>
            <a:r>
              <a:rPr lang="en-US" dirty="0"/>
              <a:t> defines the size of the period before random numbers repeat.  </a:t>
            </a:r>
          </a:p>
          <a:p>
            <a:pPr marL="285750" indent="-285750">
              <a:buFont typeface="Arial" panose="020B0604020202020204" pitchFamily="34" charset="0"/>
              <a:buChar char="•"/>
            </a:pPr>
            <a:r>
              <a:rPr lang="en-US" dirty="0"/>
              <a:t>Entropy is affected by the initialization seed. </a:t>
            </a:r>
          </a:p>
        </p:txBody>
      </p:sp>
      <p:sp>
        <p:nvSpPr>
          <p:cNvPr id="3" name="Title 2">
            <a:extLst>
              <a:ext uri="{FF2B5EF4-FFF2-40B4-BE49-F238E27FC236}">
                <a16:creationId xmlns:a16="http://schemas.microsoft.com/office/drawing/2014/main" id="{4C7B4410-E7B9-4B3B-A2C9-44C420642804}"/>
              </a:ext>
            </a:extLst>
          </p:cNvPr>
          <p:cNvSpPr>
            <a:spLocks noGrp="1"/>
          </p:cNvSpPr>
          <p:nvPr>
            <p:ph type="title"/>
          </p:nvPr>
        </p:nvSpPr>
        <p:spPr>
          <a:xfrm>
            <a:off x="520700" y="917575"/>
            <a:ext cx="8154988" cy="886397"/>
          </a:xfrm>
        </p:spPr>
        <p:txBody>
          <a:bodyPr/>
          <a:lstStyle/>
          <a:p>
            <a:r>
              <a:rPr lang="en-US" dirty="0"/>
              <a:t>Software Protection Mechanisms: </a:t>
            </a:r>
            <a:br>
              <a:rPr lang="en-US" dirty="0"/>
            </a:br>
            <a:r>
              <a:rPr lang="en-US" sz="2800" dirty="0"/>
              <a:t>Random Number Generator &amp; Keys</a:t>
            </a:r>
            <a:endParaRPr lang="en-US" dirty="0"/>
          </a:p>
        </p:txBody>
      </p:sp>
    </p:spTree>
    <p:extLst>
      <p:ext uri="{BB962C8B-B14F-4D97-AF65-F5344CB8AC3E}">
        <p14:creationId xmlns:p14="http://schemas.microsoft.com/office/powerpoint/2010/main" val="310508221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2F97208-343A-46B3-9129-D64A4D997C99}"/>
              </a:ext>
            </a:extLst>
          </p:cNvPr>
          <p:cNvSpPr>
            <a:spLocks noGrp="1"/>
          </p:cNvSpPr>
          <p:nvPr>
            <p:ph idx="11"/>
          </p:nvPr>
        </p:nvSpPr>
        <p:spPr>
          <a:xfrm>
            <a:off x="522000" y="1914771"/>
            <a:ext cx="8136000" cy="4484441"/>
          </a:xfrm>
        </p:spPr>
        <p:txBody>
          <a:bodyPr/>
          <a:lstStyle/>
          <a:p>
            <a:r>
              <a:rPr lang="en-US" b="1" i="1" dirty="0"/>
              <a:t>Psychological Acceptability</a:t>
            </a:r>
            <a:r>
              <a:rPr lang="en-US" dirty="0"/>
              <a:t>: Security implementations should not make a resource more difficult to use than an implementation without security.</a:t>
            </a:r>
          </a:p>
          <a:p>
            <a:pPr marL="285750" indent="-285750">
              <a:buFont typeface="Arial" panose="020B0604020202020204" pitchFamily="34" charset="0"/>
              <a:buChar char="•"/>
            </a:pPr>
            <a:r>
              <a:rPr lang="en-US" dirty="0"/>
              <a:t>Balance of security &amp; usability: Security can not make a product too difficult or onerous to use in actual environments. </a:t>
            </a:r>
          </a:p>
          <a:p>
            <a:r>
              <a:rPr lang="en-US" b="1" dirty="0"/>
              <a:t>Least Astonishment</a:t>
            </a:r>
            <a:r>
              <a:rPr lang="en-US" dirty="0"/>
              <a:t>:  Security mechanisms should be understandable to users and work effectively within users’ activities [Smith12].  Some security features (e.g., passwords) may be a bother, but users understand the need and how the functions work.</a:t>
            </a:r>
          </a:p>
          <a:p>
            <a:r>
              <a:rPr lang="en-US" b="1" i="1" dirty="0"/>
              <a:t>Trust Relationship</a:t>
            </a:r>
            <a:r>
              <a:rPr lang="en-US" dirty="0"/>
              <a:t>: The system, including all information and security mechanisms are considered safe.</a:t>
            </a:r>
          </a:p>
          <a:p>
            <a:pPr marL="285750" indent="-285750">
              <a:buFont typeface="Arial" panose="020B0604020202020204" pitchFamily="34" charset="0"/>
              <a:buChar char="•"/>
            </a:pPr>
            <a:r>
              <a:rPr lang="en-US" dirty="0"/>
              <a:t>Safe organizations; safe networks and computer systems.</a:t>
            </a:r>
          </a:p>
          <a:p>
            <a:pPr marL="285750" indent="-285750">
              <a:buFont typeface="Arial" panose="020B0604020202020204" pitchFamily="34" charset="0"/>
              <a:buChar char="•"/>
            </a:pPr>
            <a:endParaRPr lang="en-US" dirty="0"/>
          </a:p>
        </p:txBody>
      </p:sp>
      <p:sp>
        <p:nvSpPr>
          <p:cNvPr id="5" name="Title 4">
            <a:extLst>
              <a:ext uri="{FF2B5EF4-FFF2-40B4-BE49-F238E27FC236}">
                <a16:creationId xmlns:a16="http://schemas.microsoft.com/office/drawing/2014/main" id="{94F2F0D5-C00A-4F8A-8931-57D66C2B4597}"/>
              </a:ext>
            </a:extLst>
          </p:cNvPr>
          <p:cNvSpPr>
            <a:spLocks noGrp="1"/>
          </p:cNvSpPr>
          <p:nvPr>
            <p:ph type="title"/>
          </p:nvPr>
        </p:nvSpPr>
        <p:spPr>
          <a:xfrm>
            <a:off x="520700" y="917575"/>
            <a:ext cx="8154988" cy="997196"/>
          </a:xfrm>
        </p:spPr>
        <p:txBody>
          <a:bodyPr/>
          <a:lstStyle/>
          <a:p>
            <a:r>
              <a:rPr lang="en-US" dirty="0"/>
              <a:t>Principles of Secure Software Design: Usability</a:t>
            </a:r>
          </a:p>
        </p:txBody>
      </p:sp>
    </p:spTree>
    <p:extLst>
      <p:ext uri="{BB962C8B-B14F-4D97-AF65-F5344CB8AC3E}">
        <p14:creationId xmlns:p14="http://schemas.microsoft.com/office/powerpoint/2010/main" val="1001319763"/>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99A104-3C90-41AC-AD21-2275E66A24DC}"/>
              </a:ext>
            </a:extLst>
          </p:cNvPr>
          <p:cNvSpPr>
            <a:spLocks noGrp="1"/>
          </p:cNvSpPr>
          <p:nvPr>
            <p:ph idx="11"/>
          </p:nvPr>
        </p:nvSpPr>
        <p:spPr>
          <a:xfrm>
            <a:off x="522000" y="1597025"/>
            <a:ext cx="8136000" cy="4879975"/>
          </a:xfrm>
        </p:spPr>
        <p:txBody>
          <a:bodyPr/>
          <a:lstStyle/>
          <a:p>
            <a:r>
              <a:rPr lang="en-US" dirty="0"/>
              <a:t>Many events need to be logged, including </a:t>
            </a:r>
          </a:p>
          <a:p>
            <a:pPr marL="285750" indent="-285750">
              <a:buFont typeface="Arial" panose="020B0604020202020204" pitchFamily="34" charset="0"/>
              <a:buChar char="•"/>
            </a:pPr>
            <a:r>
              <a:rPr lang="en-US" dirty="0"/>
              <a:t>user actions and incidents </a:t>
            </a:r>
          </a:p>
          <a:p>
            <a:pPr marL="285750" indent="-285750">
              <a:buFont typeface="Arial" panose="020B0604020202020204" pitchFamily="34" charset="0"/>
              <a:buChar char="•"/>
            </a:pPr>
            <a:r>
              <a:rPr lang="en-US" dirty="0"/>
              <a:t>attacks, such as password guessing and changes in configuration after installation</a:t>
            </a:r>
          </a:p>
          <a:p>
            <a:pPr marL="285750" indent="-285750">
              <a:buFont typeface="Arial" panose="020B0604020202020204" pitchFamily="34" charset="0"/>
              <a:buChar char="•"/>
            </a:pPr>
            <a:r>
              <a:rPr lang="en-US" dirty="0"/>
              <a:t>access to sensitive data</a:t>
            </a:r>
          </a:p>
          <a:p>
            <a:pPr marL="285750" indent="-285750">
              <a:buFont typeface="Arial" panose="020B0604020202020204" pitchFamily="34" charset="0"/>
              <a:buChar char="•"/>
            </a:pPr>
            <a:r>
              <a:rPr lang="en-US" dirty="0"/>
              <a:t>changes in configuration of sensitive functions (encryption, logging, authentication, privilege escalation).  </a:t>
            </a:r>
          </a:p>
          <a:p>
            <a:r>
              <a:rPr lang="en-US" dirty="0"/>
              <a:t>Logs shall clearly define the action taken, who did it, when they did it, and impacted critical assets. </a:t>
            </a:r>
          </a:p>
          <a:p>
            <a:r>
              <a:rPr lang="en-US" dirty="0"/>
              <a:t>Integrity of the logs is important.  Log data should</a:t>
            </a:r>
          </a:p>
          <a:p>
            <a:pPr marL="285750" indent="-285750">
              <a:buFont typeface="Arial" panose="020B0604020202020204" pitchFamily="34" charset="0"/>
              <a:buChar char="•"/>
            </a:pPr>
            <a:r>
              <a:rPr lang="en-US" dirty="0"/>
              <a:t>ensure completeness and accuracy using integrity checks</a:t>
            </a:r>
          </a:p>
          <a:p>
            <a:pPr marL="285750" indent="-285750">
              <a:buFont typeface="Arial" panose="020B0604020202020204" pitchFamily="34" charset="0"/>
              <a:buChar char="•"/>
            </a:pPr>
            <a:r>
              <a:rPr lang="en-US" dirty="0"/>
              <a:t>ensure that the log file never gets overwritten upon restart, overflow or other failures.</a:t>
            </a:r>
          </a:p>
          <a:p>
            <a:pPr marL="285750" indent="-285750">
              <a:buFont typeface="Arial" panose="020B0604020202020204" pitchFamily="34" charset="0"/>
              <a:buChar char="•"/>
            </a:pPr>
            <a:r>
              <a:rPr lang="en-US" dirty="0"/>
              <a:t>check integrity hashes on critical data and software at least every 36 hours, and record any failures</a:t>
            </a:r>
          </a:p>
        </p:txBody>
      </p:sp>
      <p:sp>
        <p:nvSpPr>
          <p:cNvPr id="3" name="Title 2">
            <a:extLst>
              <a:ext uri="{FF2B5EF4-FFF2-40B4-BE49-F238E27FC236}">
                <a16:creationId xmlns:a16="http://schemas.microsoft.com/office/drawing/2014/main" id="{54A8F250-5BC2-4666-BE46-B267BB44BD3F}"/>
              </a:ext>
            </a:extLst>
          </p:cNvPr>
          <p:cNvSpPr>
            <a:spLocks noGrp="1"/>
          </p:cNvSpPr>
          <p:nvPr>
            <p:ph type="title"/>
          </p:nvPr>
        </p:nvSpPr>
        <p:spPr/>
        <p:txBody>
          <a:bodyPr/>
          <a:lstStyle/>
          <a:p>
            <a:r>
              <a:rPr lang="en-US" dirty="0"/>
              <a:t>Secure Software Operations: </a:t>
            </a:r>
            <a:r>
              <a:rPr lang="en-US" sz="2800" dirty="0"/>
              <a:t>Logging</a:t>
            </a:r>
            <a:endParaRPr lang="en-US" dirty="0"/>
          </a:p>
        </p:txBody>
      </p:sp>
    </p:spTree>
    <p:extLst>
      <p:ext uri="{BB962C8B-B14F-4D97-AF65-F5344CB8AC3E}">
        <p14:creationId xmlns:p14="http://schemas.microsoft.com/office/powerpoint/2010/main" val="648262454"/>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B8A7A3-1174-4046-889F-B89D6F03E002}"/>
              </a:ext>
            </a:extLst>
          </p:cNvPr>
          <p:cNvSpPr>
            <a:spLocks noGrp="1"/>
          </p:cNvSpPr>
          <p:nvPr>
            <p:ph idx="11"/>
          </p:nvPr>
        </p:nvSpPr>
        <p:spPr>
          <a:xfrm>
            <a:off x="522000" y="1803972"/>
            <a:ext cx="8136000" cy="4595240"/>
          </a:xfrm>
        </p:spPr>
        <p:txBody>
          <a:bodyPr/>
          <a:lstStyle/>
          <a:p>
            <a:r>
              <a:rPr lang="en-US" dirty="0"/>
              <a:t>During deployment:</a:t>
            </a:r>
          </a:p>
          <a:p>
            <a:r>
              <a:rPr lang="en-US" dirty="0"/>
              <a:t>Manage software updates via patching, tracking patches, and release notes in commercial software </a:t>
            </a:r>
          </a:p>
          <a:p>
            <a:r>
              <a:rPr lang="en-US" dirty="0"/>
              <a:t>Deliver updates using secured communications (e.g., TLS), with integrity hashing or digitally signed certificates for integrity and authenticity.  </a:t>
            </a:r>
          </a:p>
          <a:p>
            <a:r>
              <a:rPr lang="en-US" dirty="0"/>
              <a:t>Release notes </a:t>
            </a:r>
          </a:p>
          <a:p>
            <a:pPr marL="285750" indent="-285750">
              <a:buFont typeface="Arial" panose="020B0604020202020204" pitchFamily="34" charset="0"/>
              <a:buChar char="•"/>
            </a:pPr>
            <a:r>
              <a:rPr lang="en-US" dirty="0"/>
              <a:t>provide hash values to assure software legitimacy, </a:t>
            </a:r>
          </a:p>
          <a:p>
            <a:pPr marL="285750" indent="-285750">
              <a:buFont typeface="Arial" panose="020B0604020202020204" pitchFamily="34" charset="0"/>
              <a:buChar char="•"/>
            </a:pPr>
            <a:r>
              <a:rPr lang="en-US" dirty="0"/>
              <a:t>specify the purpose of the fix(es) with installation directions, and </a:t>
            </a:r>
          </a:p>
          <a:p>
            <a:pPr marL="285750" indent="-285750">
              <a:buFont typeface="Arial" panose="020B0604020202020204" pitchFamily="34" charset="0"/>
              <a:buChar char="•"/>
            </a:pPr>
            <a:r>
              <a:rPr lang="en-US" dirty="0"/>
              <a:t>discuss workarounds for defects not yet fixed.  </a:t>
            </a:r>
          </a:p>
          <a:p>
            <a:pPr marL="285750" indent="-285750">
              <a:buFont typeface="Arial" panose="020B0604020202020204" pitchFamily="34" charset="0"/>
              <a:buChar char="•"/>
            </a:pPr>
            <a:r>
              <a:rPr lang="en-US" dirty="0"/>
              <a:t>must clearly state the version to which the documentation applies. </a:t>
            </a:r>
          </a:p>
          <a:p>
            <a:r>
              <a:rPr lang="en-US" dirty="0"/>
              <a:t>Provide methods to users to view the security status, including which patches are applied and functional, and whether the system considers itself fully secured.</a:t>
            </a:r>
          </a:p>
        </p:txBody>
      </p:sp>
      <p:sp>
        <p:nvSpPr>
          <p:cNvPr id="3" name="Title 2">
            <a:extLst>
              <a:ext uri="{FF2B5EF4-FFF2-40B4-BE49-F238E27FC236}">
                <a16:creationId xmlns:a16="http://schemas.microsoft.com/office/drawing/2014/main" id="{4DDE5A79-DD4B-4AE9-843A-DA8081D5ED13}"/>
              </a:ext>
            </a:extLst>
          </p:cNvPr>
          <p:cNvSpPr>
            <a:spLocks noGrp="1"/>
          </p:cNvSpPr>
          <p:nvPr>
            <p:ph type="title"/>
          </p:nvPr>
        </p:nvSpPr>
        <p:spPr>
          <a:xfrm>
            <a:off x="520700" y="917575"/>
            <a:ext cx="8154988" cy="886397"/>
          </a:xfrm>
        </p:spPr>
        <p:txBody>
          <a:bodyPr/>
          <a:lstStyle/>
          <a:p>
            <a:r>
              <a:rPr lang="en-US" dirty="0"/>
              <a:t>Secure Software Lifecycle Management: </a:t>
            </a:r>
            <a:r>
              <a:rPr lang="en-US" sz="2800" dirty="0"/>
              <a:t>Deployment</a:t>
            </a:r>
            <a:endParaRPr lang="en-US" dirty="0"/>
          </a:p>
        </p:txBody>
      </p:sp>
    </p:spTree>
    <p:extLst>
      <p:ext uri="{BB962C8B-B14F-4D97-AF65-F5344CB8AC3E}">
        <p14:creationId xmlns:p14="http://schemas.microsoft.com/office/powerpoint/2010/main" val="1729058256"/>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45B255-8C13-4A83-94A6-24C076CA52DB}"/>
              </a:ext>
            </a:extLst>
          </p:cNvPr>
          <p:cNvSpPr>
            <a:spLocks noGrp="1"/>
          </p:cNvSpPr>
          <p:nvPr>
            <p:ph idx="11"/>
          </p:nvPr>
        </p:nvSpPr>
        <p:spPr/>
        <p:txBody>
          <a:bodyPr/>
          <a:lstStyle/>
          <a:p>
            <a:r>
              <a:rPr lang="en-US" dirty="0"/>
              <a:t>Auditors will:</a:t>
            </a:r>
          </a:p>
          <a:p>
            <a:pPr marL="285750" indent="-285750">
              <a:buFont typeface="Arial" panose="020B0604020202020204" pitchFamily="34" charset="0"/>
              <a:buChar char="•"/>
            </a:pPr>
            <a:r>
              <a:rPr lang="en-US" dirty="0"/>
              <a:t>Examine documentation, program code contents, and analyze end products </a:t>
            </a:r>
          </a:p>
          <a:p>
            <a:pPr marL="285750" indent="-285750">
              <a:buFont typeface="Arial" panose="020B0604020202020204" pitchFamily="34" charset="0"/>
              <a:buChar char="•"/>
            </a:pPr>
            <a:r>
              <a:rPr lang="en-US" dirty="0"/>
              <a:t>Use forensic software, memory dumps, and protocol sniffers to ensure that requirements are met</a:t>
            </a:r>
          </a:p>
          <a:p>
            <a:r>
              <a:rPr lang="en-US" dirty="0"/>
              <a:t>Tests will include:</a:t>
            </a:r>
          </a:p>
          <a:p>
            <a:pPr marL="285750" indent="-285750">
              <a:buFont typeface="Arial" panose="020B0604020202020204" pitchFamily="34" charset="0"/>
              <a:buChar char="•"/>
            </a:pPr>
            <a:r>
              <a:rPr lang="en-US" dirty="0"/>
              <a:t>all environmental/configuration files are encrypted</a:t>
            </a:r>
          </a:p>
          <a:p>
            <a:pPr marL="285750" indent="-285750">
              <a:buFont typeface="Arial" panose="020B0604020202020204" pitchFamily="34" charset="0"/>
              <a:buChar char="•"/>
            </a:pPr>
            <a:r>
              <a:rPr lang="en-US" dirty="0"/>
              <a:t>no reduction in the strong encryption can be negotiated during transmission.  </a:t>
            </a:r>
          </a:p>
          <a:p>
            <a:r>
              <a:rPr lang="en-US" dirty="0"/>
              <a:t>Documentation must clearly and accurately describe:</a:t>
            </a:r>
          </a:p>
          <a:p>
            <a:pPr marL="285750" indent="-285750">
              <a:buFont typeface="Arial" panose="020B0604020202020204" pitchFamily="34" charset="0"/>
              <a:buChar char="•"/>
            </a:pPr>
            <a:r>
              <a:rPr lang="en-US" dirty="0"/>
              <a:t>all setup requirements (e.g., cryptography libraries, random number generators, environmental files)</a:t>
            </a:r>
          </a:p>
          <a:p>
            <a:pPr marL="285750" indent="-285750">
              <a:buFont typeface="Arial" panose="020B0604020202020204" pitchFamily="34" charset="0"/>
              <a:buChar char="•"/>
            </a:pPr>
            <a:r>
              <a:rPr lang="en-US" dirty="0"/>
              <a:t>all configuration options (including setting account passwords and permissions, enabling/disabling features)</a:t>
            </a:r>
          </a:p>
          <a:p>
            <a:pPr marL="285750" indent="-285750">
              <a:buFont typeface="Arial" panose="020B0604020202020204" pitchFamily="34" charset="0"/>
              <a:buChar char="•"/>
            </a:pPr>
            <a:r>
              <a:rPr lang="en-US" dirty="0"/>
              <a:t>how to enable a secure state and track its status. </a:t>
            </a:r>
          </a:p>
          <a:p>
            <a:endParaRPr lang="en-US" dirty="0"/>
          </a:p>
        </p:txBody>
      </p:sp>
      <p:sp>
        <p:nvSpPr>
          <p:cNvPr id="3" name="Title 2">
            <a:extLst>
              <a:ext uri="{FF2B5EF4-FFF2-40B4-BE49-F238E27FC236}">
                <a16:creationId xmlns:a16="http://schemas.microsoft.com/office/drawing/2014/main" id="{281C7E56-0362-4853-82B9-42407CBB8194}"/>
              </a:ext>
            </a:extLst>
          </p:cNvPr>
          <p:cNvSpPr>
            <a:spLocks noGrp="1"/>
          </p:cNvSpPr>
          <p:nvPr>
            <p:ph type="title"/>
          </p:nvPr>
        </p:nvSpPr>
        <p:spPr/>
        <p:txBody>
          <a:bodyPr/>
          <a:lstStyle/>
          <a:p>
            <a:r>
              <a:rPr lang="en-US" dirty="0"/>
              <a:t>PCI Secure Software Audits</a:t>
            </a:r>
          </a:p>
        </p:txBody>
      </p:sp>
    </p:spTree>
    <p:extLst>
      <p:ext uri="{BB962C8B-B14F-4D97-AF65-F5344CB8AC3E}">
        <p14:creationId xmlns:p14="http://schemas.microsoft.com/office/powerpoint/2010/main" val="1165277494"/>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8F4C5-FB7B-41DE-94D1-C3BD85443DCA}"/>
              </a:ext>
            </a:extLst>
          </p:cNvPr>
          <p:cNvSpPr>
            <a:spLocks noGrp="1"/>
          </p:cNvSpPr>
          <p:nvPr>
            <p:ph type="title"/>
          </p:nvPr>
        </p:nvSpPr>
        <p:spPr/>
        <p:txBody>
          <a:bodyPr/>
          <a:lstStyle/>
          <a:p>
            <a:pPr eaLnBrk="1" hangingPunct="1">
              <a:defRPr/>
            </a:pPr>
            <a:r>
              <a:rPr lang="en-US" dirty="0"/>
              <a:t>Health First Case Study</a:t>
            </a:r>
          </a:p>
        </p:txBody>
      </p:sp>
      <p:sp>
        <p:nvSpPr>
          <p:cNvPr id="93187" name="Text Placeholder 2">
            <a:extLst>
              <a:ext uri="{FF2B5EF4-FFF2-40B4-BE49-F238E27FC236}">
                <a16:creationId xmlns:a16="http://schemas.microsoft.com/office/drawing/2014/main" id="{6E455A9E-A819-4266-B9B8-B505A7342EAA}"/>
              </a:ext>
            </a:extLst>
          </p:cNvPr>
          <p:cNvSpPr>
            <a:spLocks noGrp="1"/>
          </p:cNvSpPr>
          <p:nvPr>
            <p:ph type="body" idx="1"/>
          </p:nvPr>
        </p:nvSpPr>
        <p:spPr>
          <a:xfrm>
            <a:off x="457200" y="5105400"/>
            <a:ext cx="7772400" cy="685800"/>
          </a:xfrm>
        </p:spPr>
        <p:txBody>
          <a:bodyPr/>
          <a:lstStyle/>
          <a:p>
            <a:pPr algn="ctr" eaLnBrk="1" hangingPunct="1"/>
            <a:r>
              <a:rPr lang="en-US" altLang="en-US" dirty="0">
                <a:latin typeface="Calibri" panose="020F0502020204030204" pitchFamily="34" charset="0"/>
                <a:ea typeface="ヒラギノ角ゴ Pro W3"/>
                <a:cs typeface="ヒラギノ角ゴ Pro W3"/>
              </a:rPr>
              <a:t>Security Requirements</a:t>
            </a:r>
          </a:p>
        </p:txBody>
      </p:sp>
      <p:sp>
        <p:nvSpPr>
          <p:cNvPr id="93192" name="TextBox 19">
            <a:extLst>
              <a:ext uri="{FF2B5EF4-FFF2-40B4-BE49-F238E27FC236}">
                <a16:creationId xmlns:a16="http://schemas.microsoft.com/office/drawing/2014/main" id="{0399F8D8-B90D-482A-8CDB-162F5FABE260}"/>
              </a:ext>
            </a:extLst>
          </p:cNvPr>
          <p:cNvSpPr txBox="1">
            <a:spLocks noChangeArrowheads="1"/>
          </p:cNvSpPr>
          <p:nvPr/>
        </p:nvSpPr>
        <p:spPr bwMode="auto">
          <a:xfrm>
            <a:off x="30480" y="1295400"/>
            <a:ext cx="203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eaLnBrk="1" hangingPunct="1">
              <a:lnSpc>
                <a:spcPct val="100000"/>
              </a:lnSpc>
              <a:spcBef>
                <a:spcPct val="0"/>
              </a:spcBef>
              <a:buClrTx/>
              <a:buSzTx/>
              <a:buFontTx/>
              <a:buNone/>
            </a:pPr>
            <a:r>
              <a:rPr lang="en-US" altLang="en-US" dirty="0">
                <a:solidFill>
                  <a:schemeClr val="tx1"/>
                </a:solidFill>
                <a:latin typeface="Arial" panose="020B0604020202020204" pitchFamily="34" charset="0"/>
              </a:rPr>
              <a:t>Jamie Ramon MD</a:t>
            </a:r>
          </a:p>
          <a:p>
            <a:pPr algn="ctr" eaLnBrk="1" hangingPunct="1">
              <a:lnSpc>
                <a:spcPct val="100000"/>
              </a:lnSpc>
              <a:spcBef>
                <a:spcPct val="0"/>
              </a:spcBef>
              <a:buClrTx/>
              <a:buSzTx/>
              <a:buFontTx/>
              <a:buNone/>
            </a:pPr>
            <a:r>
              <a:rPr lang="en-US" altLang="en-US" dirty="0">
                <a:solidFill>
                  <a:schemeClr val="tx1"/>
                </a:solidFill>
                <a:latin typeface="Arial" panose="020B0604020202020204" pitchFamily="34" charset="0"/>
              </a:rPr>
              <a:t>Doctor</a:t>
            </a:r>
          </a:p>
        </p:txBody>
      </p:sp>
      <p:sp>
        <p:nvSpPr>
          <p:cNvPr id="93193" name="TextBox 20">
            <a:extLst>
              <a:ext uri="{FF2B5EF4-FFF2-40B4-BE49-F238E27FC236}">
                <a16:creationId xmlns:a16="http://schemas.microsoft.com/office/drawing/2014/main" id="{27FD91F3-7075-4429-B744-09EF0028C968}"/>
              </a:ext>
            </a:extLst>
          </p:cNvPr>
          <p:cNvSpPr txBox="1">
            <a:spLocks noChangeArrowheads="1"/>
          </p:cNvSpPr>
          <p:nvPr/>
        </p:nvSpPr>
        <p:spPr bwMode="auto">
          <a:xfrm>
            <a:off x="2062480" y="1941513"/>
            <a:ext cx="1928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eaLnBrk="1" hangingPunct="1">
              <a:lnSpc>
                <a:spcPct val="100000"/>
              </a:lnSpc>
              <a:spcBef>
                <a:spcPct val="0"/>
              </a:spcBef>
              <a:buClrTx/>
              <a:buSzTx/>
              <a:buFontTx/>
              <a:buNone/>
            </a:pPr>
            <a:r>
              <a:rPr lang="en-US" altLang="en-US" dirty="0">
                <a:solidFill>
                  <a:schemeClr val="tx1"/>
                </a:solidFill>
                <a:latin typeface="Arial" panose="020B0604020202020204" pitchFamily="34" charset="0"/>
              </a:rPr>
              <a:t>Chris Ramon RD</a:t>
            </a:r>
          </a:p>
          <a:p>
            <a:pPr algn="ctr" eaLnBrk="1" hangingPunct="1">
              <a:lnSpc>
                <a:spcPct val="100000"/>
              </a:lnSpc>
              <a:spcBef>
                <a:spcPct val="0"/>
              </a:spcBef>
              <a:buClrTx/>
              <a:buSzTx/>
              <a:buFontTx/>
              <a:buNone/>
            </a:pPr>
            <a:r>
              <a:rPr lang="en-US" altLang="en-US" dirty="0">
                <a:solidFill>
                  <a:schemeClr val="tx1"/>
                </a:solidFill>
                <a:latin typeface="Arial" panose="020B0604020202020204" pitchFamily="34" charset="0"/>
              </a:rPr>
              <a:t>Dietician</a:t>
            </a:r>
          </a:p>
        </p:txBody>
      </p:sp>
      <p:sp>
        <p:nvSpPr>
          <p:cNvPr id="93194" name="TextBox 21">
            <a:extLst>
              <a:ext uri="{FF2B5EF4-FFF2-40B4-BE49-F238E27FC236}">
                <a16:creationId xmlns:a16="http://schemas.microsoft.com/office/drawing/2014/main" id="{4FF6CE24-4997-4B48-87F7-CBF1637CC66C}"/>
              </a:ext>
            </a:extLst>
          </p:cNvPr>
          <p:cNvSpPr txBox="1">
            <a:spLocks noChangeArrowheads="1"/>
          </p:cNvSpPr>
          <p:nvPr/>
        </p:nvSpPr>
        <p:spPr bwMode="auto">
          <a:xfrm>
            <a:off x="4495800" y="2706687"/>
            <a:ext cx="1685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eaLnBrk="1" hangingPunct="1">
              <a:lnSpc>
                <a:spcPct val="100000"/>
              </a:lnSpc>
              <a:spcBef>
                <a:spcPct val="0"/>
              </a:spcBef>
              <a:buClrTx/>
              <a:buSzTx/>
              <a:buFontTx/>
              <a:buNone/>
            </a:pPr>
            <a:r>
              <a:rPr lang="en-US" altLang="en-US" dirty="0">
                <a:solidFill>
                  <a:schemeClr val="tx1"/>
                </a:solidFill>
                <a:latin typeface="Arial" panose="020B0604020202020204" pitchFamily="34" charset="0"/>
              </a:rPr>
              <a:t>Terry</a:t>
            </a:r>
          </a:p>
          <a:p>
            <a:pPr eaLnBrk="1" hangingPunct="1">
              <a:lnSpc>
                <a:spcPct val="100000"/>
              </a:lnSpc>
              <a:spcBef>
                <a:spcPct val="0"/>
              </a:spcBef>
              <a:buClrTx/>
              <a:buSzTx/>
              <a:buFontTx/>
              <a:buNone/>
            </a:pPr>
            <a:r>
              <a:rPr lang="en-US" altLang="en-US" dirty="0">
                <a:solidFill>
                  <a:schemeClr val="tx1"/>
                </a:solidFill>
                <a:latin typeface="Arial" panose="020B0604020202020204" pitchFamily="34" charset="0"/>
              </a:rPr>
              <a:t>Medical Admin</a:t>
            </a:r>
          </a:p>
        </p:txBody>
      </p:sp>
      <p:sp>
        <p:nvSpPr>
          <p:cNvPr id="93195" name="TextBox 22">
            <a:extLst>
              <a:ext uri="{FF2B5EF4-FFF2-40B4-BE49-F238E27FC236}">
                <a16:creationId xmlns:a16="http://schemas.microsoft.com/office/drawing/2014/main" id="{116485BC-1427-45F1-BC2C-E0F457F965AF}"/>
              </a:ext>
            </a:extLst>
          </p:cNvPr>
          <p:cNvSpPr txBox="1">
            <a:spLocks noChangeArrowheads="1"/>
          </p:cNvSpPr>
          <p:nvPr/>
        </p:nvSpPr>
        <p:spPr bwMode="auto">
          <a:xfrm>
            <a:off x="6375400" y="3352800"/>
            <a:ext cx="22621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eaLnBrk="1" hangingPunct="1">
              <a:lnSpc>
                <a:spcPct val="100000"/>
              </a:lnSpc>
              <a:spcBef>
                <a:spcPct val="0"/>
              </a:spcBef>
              <a:buClrTx/>
              <a:buSzTx/>
              <a:buFontTx/>
              <a:buNone/>
            </a:pPr>
            <a:r>
              <a:rPr lang="en-US" altLang="en-US" dirty="0">
                <a:solidFill>
                  <a:schemeClr val="tx1"/>
                </a:solidFill>
                <a:latin typeface="Arial" panose="020B0604020202020204" pitchFamily="34" charset="0"/>
              </a:rPr>
              <a:t>Pat</a:t>
            </a:r>
          </a:p>
          <a:p>
            <a:pPr algn="ctr" eaLnBrk="1" hangingPunct="1">
              <a:lnSpc>
                <a:spcPct val="100000"/>
              </a:lnSpc>
              <a:spcBef>
                <a:spcPct val="0"/>
              </a:spcBef>
              <a:buClrTx/>
              <a:buSzTx/>
              <a:buFontTx/>
              <a:buNone/>
            </a:pPr>
            <a:r>
              <a:rPr lang="en-US" altLang="en-US" dirty="0">
                <a:solidFill>
                  <a:schemeClr val="tx1"/>
                </a:solidFill>
                <a:latin typeface="Arial" panose="020B0604020202020204" pitchFamily="34" charset="0"/>
              </a:rPr>
              <a:t>Software Consultant</a:t>
            </a: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4">
            <a:extLst>
              <a:ext uri="{FF2B5EF4-FFF2-40B4-BE49-F238E27FC236}">
                <a16:creationId xmlns:a16="http://schemas.microsoft.com/office/drawing/2014/main" id="{F0F621D6-FDA7-47FA-97CA-B3177DECD98B}"/>
              </a:ext>
            </a:extLst>
          </p:cNvPr>
          <p:cNvSpPr>
            <a:spLocks noGrp="1"/>
          </p:cNvSpPr>
          <p:nvPr>
            <p:ph type="title"/>
          </p:nvPr>
        </p:nvSpPr>
        <p:spPr>
          <a:xfrm>
            <a:off x="457200" y="609600"/>
            <a:ext cx="8229600" cy="1066800"/>
          </a:xfrm>
        </p:spPr>
        <p:txBody>
          <a:bodyPr/>
          <a:lstStyle/>
          <a:p>
            <a:pPr algn="ctr" eaLnBrk="1" hangingPunct="1"/>
            <a:r>
              <a:rPr lang="en-US" altLang="en-US" dirty="0">
                <a:ea typeface="Calibri" panose="020F0502020204030204" pitchFamily="34" charset="0"/>
                <a:cs typeface="Lucida Sans" panose="020B0602030504020204" pitchFamily="34" charset="0"/>
              </a:rPr>
              <a:t>Security Requirements Process</a:t>
            </a:r>
          </a:p>
        </p:txBody>
      </p:sp>
      <p:sp>
        <p:nvSpPr>
          <p:cNvPr id="7" name="Content Placeholder 6">
            <a:extLst>
              <a:ext uri="{FF2B5EF4-FFF2-40B4-BE49-F238E27FC236}">
                <a16:creationId xmlns:a16="http://schemas.microsoft.com/office/drawing/2014/main" id="{591B60F8-5303-48ED-B47D-44F4E509A236}"/>
              </a:ext>
            </a:extLst>
          </p:cNvPr>
          <p:cNvSpPr>
            <a:spLocks noGrp="1"/>
          </p:cNvSpPr>
          <p:nvPr>
            <p:ph idx="1"/>
          </p:nvPr>
        </p:nvSpPr>
        <p:spPr>
          <a:xfrm>
            <a:off x="457200" y="1828800"/>
            <a:ext cx="8229600" cy="4572000"/>
          </a:xfrm>
        </p:spPr>
        <p:txBody>
          <a:bodyPr>
            <a:noAutofit/>
          </a:bodyPr>
          <a:lstStyle/>
          <a:p>
            <a:pPr eaLnBrk="1" hangingPunct="1">
              <a:buFont typeface="Wingdings" pitchFamily="2" charset="2"/>
              <a:buNone/>
              <a:defRPr/>
            </a:pPr>
            <a:r>
              <a:rPr lang="en-US" sz="2800" dirty="0"/>
              <a:t>OCTAVE Security Requirements Process</a:t>
            </a:r>
          </a:p>
          <a:p>
            <a:pPr marL="514350" indent="-514350" eaLnBrk="1" hangingPunct="1">
              <a:buFont typeface="Wingdings" pitchFamily="2" charset="2"/>
              <a:buChar char="ü"/>
              <a:defRPr/>
            </a:pPr>
            <a:r>
              <a:rPr lang="en-US" sz="2800" dirty="0"/>
              <a:t>Identify critical assets</a:t>
            </a:r>
          </a:p>
          <a:p>
            <a:pPr marL="514350" indent="-514350" eaLnBrk="1" hangingPunct="1">
              <a:buFont typeface="Wingdings" pitchFamily="2" charset="2"/>
              <a:buChar char="ü"/>
              <a:defRPr/>
            </a:pPr>
            <a:r>
              <a:rPr lang="en-US" sz="2800" dirty="0"/>
              <a:t>Define security goals</a:t>
            </a:r>
          </a:p>
          <a:p>
            <a:pPr marL="514350" indent="-514350" eaLnBrk="1" hangingPunct="1">
              <a:buFont typeface="Wingdings" pitchFamily="2" charset="2"/>
              <a:buAutoNum type="arabicPeriod" startAt="3"/>
              <a:defRPr/>
            </a:pPr>
            <a:r>
              <a:rPr lang="en-US" sz="2800" dirty="0"/>
              <a:t>Identify threats</a:t>
            </a:r>
          </a:p>
          <a:p>
            <a:pPr marL="914400" lvl="1" indent="-514350" eaLnBrk="1" hangingPunct="1">
              <a:buFont typeface="Arial" charset="0"/>
              <a:buNone/>
              <a:defRPr/>
            </a:pPr>
            <a:r>
              <a:rPr lang="en-US" sz="2000" dirty="0"/>
              <a:t>Draw Misuse Diagram from Use Case Diagram</a:t>
            </a:r>
          </a:p>
          <a:p>
            <a:pPr marL="914400" lvl="1" indent="-514350" eaLnBrk="1" hangingPunct="1">
              <a:buFont typeface="Arial" charset="0"/>
              <a:buNone/>
              <a:defRPr/>
            </a:pPr>
            <a:r>
              <a:rPr lang="en-US" sz="2000" dirty="0"/>
              <a:t>Prepare Misuse Case Description</a:t>
            </a:r>
          </a:p>
          <a:p>
            <a:pPr marL="514350" indent="-514350" eaLnBrk="1" hangingPunct="1">
              <a:buFont typeface="Wingdings" pitchFamily="2" charset="2"/>
              <a:buAutoNum type="arabicPeriod" startAt="4"/>
              <a:defRPr/>
            </a:pPr>
            <a:r>
              <a:rPr lang="en-US" sz="2800" dirty="0"/>
              <a:t>Analyze risks: </a:t>
            </a:r>
          </a:p>
          <a:p>
            <a:pPr marL="914400" lvl="1" indent="-514350" eaLnBrk="1" hangingPunct="1">
              <a:buFont typeface="Arial" charset="0"/>
              <a:buNone/>
              <a:defRPr/>
            </a:pPr>
            <a:r>
              <a:rPr lang="en-US" sz="2000" dirty="0"/>
              <a:t>Priority = Impact * Likelihood</a:t>
            </a:r>
          </a:p>
          <a:p>
            <a:pPr marL="514350" indent="-514350" eaLnBrk="1" hangingPunct="1">
              <a:buFont typeface="Wingdings" pitchFamily="2" charset="2"/>
              <a:buAutoNum type="arabicPeriod" startAt="4"/>
              <a:defRPr/>
            </a:pPr>
            <a:r>
              <a:rPr lang="en-US" sz="2800" dirty="0"/>
              <a:t>Define security requirements</a:t>
            </a:r>
          </a:p>
          <a:p>
            <a:pPr marL="914400" lvl="1" indent="-514350" eaLnBrk="1" hangingPunct="1">
              <a:buFont typeface="Arial" charset="0"/>
              <a:buNone/>
              <a:defRPr/>
            </a:pPr>
            <a:r>
              <a:rPr lang="en-US" sz="2000" dirty="0"/>
              <a:t>Draw Misuse Diagram with Security Use Cases</a:t>
            </a:r>
          </a:p>
          <a:p>
            <a:pPr marL="914400" lvl="1" indent="-514350" eaLnBrk="1" hangingPunct="1">
              <a:buFont typeface="Arial" charset="0"/>
              <a:buNone/>
              <a:defRPr/>
            </a:pPr>
            <a:r>
              <a:rPr lang="en-US" sz="2000" dirty="0"/>
              <a:t>Define one Security Use Case Description (Lightweight or Midweight)</a:t>
            </a:r>
          </a:p>
        </p:txBody>
      </p:sp>
    </p:spTree>
    <p:extLst>
      <p:ext uri="{BB962C8B-B14F-4D97-AF65-F5344CB8AC3E}">
        <p14:creationId xmlns:p14="http://schemas.microsoft.com/office/powerpoint/2010/main" val="1287842600"/>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69F2F7C5-F6F6-463E-B301-DD8E69C594BE}"/>
              </a:ext>
            </a:extLst>
          </p:cNvPr>
          <p:cNvSpPr>
            <a:spLocks noGrp="1"/>
          </p:cNvSpPr>
          <p:nvPr>
            <p:ph type="title"/>
          </p:nvPr>
        </p:nvSpPr>
        <p:spPr>
          <a:xfrm>
            <a:off x="457200" y="1046202"/>
            <a:ext cx="8229600" cy="553998"/>
          </a:xfrm>
        </p:spPr>
        <p:txBody>
          <a:bodyPr/>
          <a:lstStyle/>
          <a:p>
            <a:pPr eaLnBrk="1" hangingPunct="1"/>
            <a:r>
              <a:rPr lang="en-US" altLang="en-US" sz="4000" dirty="0">
                <a:ea typeface="Calibri" panose="020F0502020204030204" pitchFamily="34" charset="0"/>
                <a:cs typeface="Lucida Sans" panose="020B0602030504020204" pitchFamily="34" charset="0"/>
              </a:rPr>
              <a:t>Step 1: Identify Critical Assets </a:t>
            </a:r>
          </a:p>
        </p:txBody>
      </p:sp>
      <p:sp>
        <p:nvSpPr>
          <p:cNvPr id="94211" name="Text Placeholder 9">
            <a:extLst>
              <a:ext uri="{FF2B5EF4-FFF2-40B4-BE49-F238E27FC236}">
                <a16:creationId xmlns:a16="http://schemas.microsoft.com/office/drawing/2014/main" id="{58CB5FAA-F270-4C02-8A48-25525AFECB2E}"/>
              </a:ext>
            </a:extLst>
          </p:cNvPr>
          <p:cNvSpPr>
            <a:spLocks noGrp="1"/>
          </p:cNvSpPr>
          <p:nvPr>
            <p:ph type="body" sz="half" idx="2"/>
          </p:nvPr>
        </p:nvSpPr>
        <p:spPr>
          <a:xfrm>
            <a:off x="457200" y="1905000"/>
            <a:ext cx="2057400" cy="4221163"/>
          </a:xfrm>
        </p:spPr>
        <p:txBody>
          <a:bodyPr/>
          <a:lstStyle/>
          <a:p>
            <a:pPr eaLnBrk="1" hangingPunct="1"/>
            <a:r>
              <a:rPr lang="en-US" altLang="en-US" sz="1600" dirty="0">
                <a:latin typeface="Calibri" panose="020F0502020204030204" pitchFamily="34" charset="0"/>
                <a:ea typeface="ヒラギノ角ゴ Pro W3"/>
                <a:cs typeface="ヒラギノ角ゴ Pro W3"/>
              </a:rPr>
              <a:t>All of this information is protected by HIPAA</a:t>
            </a:r>
          </a:p>
          <a:p>
            <a:pPr eaLnBrk="1" hangingPunct="1"/>
            <a:r>
              <a:rPr lang="en-US" altLang="en-US" sz="1600" dirty="0">
                <a:latin typeface="Calibri" panose="020F0502020204030204" pitchFamily="34" charset="0"/>
                <a:ea typeface="ヒラギノ角ゴ Pro W3"/>
                <a:cs typeface="ヒラギノ角ゴ Pro W3"/>
              </a:rPr>
              <a:t>HIPAA protects:</a:t>
            </a:r>
          </a:p>
          <a:p>
            <a:pPr eaLnBrk="1" hangingPunct="1"/>
            <a:r>
              <a:rPr lang="en-US" altLang="en-US" sz="1600" dirty="0">
                <a:latin typeface="Calibri" panose="020F0502020204030204" pitchFamily="34" charset="0"/>
                <a:ea typeface="ヒラギノ角ゴ Pro W3"/>
                <a:cs typeface="ヒラギノ角ゴ Pro W3"/>
              </a:rPr>
              <a:t>Confidentiality:  In transmission, on disk, or any other form.</a:t>
            </a:r>
          </a:p>
          <a:p>
            <a:pPr eaLnBrk="1" hangingPunct="1"/>
            <a:r>
              <a:rPr lang="en-US" altLang="en-US" sz="1600" dirty="0">
                <a:latin typeface="Calibri" panose="020F0502020204030204" pitchFamily="34" charset="0"/>
                <a:ea typeface="ヒラギノ角ゴ Pro W3"/>
                <a:cs typeface="ヒラギノ角ゴ Pro W3"/>
              </a:rPr>
              <a:t>Integrity:  All transactions are logged as to who did them and why.  Hashing (sophisticated checksums) are also required.</a:t>
            </a:r>
          </a:p>
        </p:txBody>
      </p:sp>
      <p:pic>
        <p:nvPicPr>
          <p:cNvPr id="94212" name="Picture 2">
            <a:extLst>
              <a:ext uri="{FF2B5EF4-FFF2-40B4-BE49-F238E27FC236}">
                <a16:creationId xmlns:a16="http://schemas.microsoft.com/office/drawing/2014/main" id="{CFA101A8-8732-42C8-9C4E-3038087908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676400"/>
            <a:ext cx="6553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4">
            <a:extLst>
              <a:ext uri="{FF2B5EF4-FFF2-40B4-BE49-F238E27FC236}">
                <a16:creationId xmlns:a16="http://schemas.microsoft.com/office/drawing/2014/main" id="{E44A6B75-05DA-4F6E-8E89-54D963E24B61}"/>
              </a:ext>
            </a:extLst>
          </p:cNvPr>
          <p:cNvSpPr>
            <a:spLocks noGrp="1"/>
          </p:cNvSpPr>
          <p:nvPr>
            <p:ph type="title"/>
          </p:nvPr>
        </p:nvSpPr>
        <p:spPr/>
        <p:txBody>
          <a:bodyPr/>
          <a:lstStyle/>
          <a:p>
            <a:pPr eaLnBrk="1" hangingPunct="1"/>
            <a:r>
              <a:rPr lang="en-US" altLang="en-US" dirty="0">
                <a:ea typeface="Calibri" panose="020F0502020204030204" pitchFamily="34" charset="0"/>
                <a:cs typeface="Lucida Sans" panose="020B0602030504020204" pitchFamily="34" charset="0"/>
              </a:rPr>
              <a:t>Step 2:  Define security goals</a:t>
            </a:r>
          </a:p>
        </p:txBody>
      </p:sp>
      <p:graphicFrame>
        <p:nvGraphicFramePr>
          <p:cNvPr id="7" name="Content Placeholder 6">
            <a:extLst>
              <a:ext uri="{FF2B5EF4-FFF2-40B4-BE49-F238E27FC236}">
                <a16:creationId xmlns:a16="http://schemas.microsoft.com/office/drawing/2014/main" id="{C0AB4DDF-1BE1-4E3C-9EC3-2B2C2EF87886}"/>
              </a:ext>
            </a:extLst>
          </p:cNvPr>
          <p:cNvGraphicFramePr>
            <a:graphicFrameLocks noGrp="1"/>
          </p:cNvGraphicFramePr>
          <p:nvPr>
            <p:ph idx="1"/>
          </p:nvPr>
        </p:nvGraphicFramePr>
        <p:xfrm>
          <a:off x="520700" y="1808163"/>
          <a:ext cx="8154988" cy="2382837"/>
        </p:xfrm>
        <a:graphic>
          <a:graphicData uri="http://schemas.openxmlformats.org/drawingml/2006/table">
            <a:tbl>
              <a:tblPr firstRow="1" bandRow="1">
                <a:tableStyleId>{5C22544A-7EE6-4342-B048-85BDC9FD1C3A}</a:tableStyleId>
              </a:tblPr>
              <a:tblGrid>
                <a:gridCol w="2038747">
                  <a:extLst>
                    <a:ext uri="{9D8B030D-6E8A-4147-A177-3AD203B41FA5}">
                      <a16:colId xmlns:a16="http://schemas.microsoft.com/office/drawing/2014/main" val="20000"/>
                    </a:ext>
                  </a:extLst>
                </a:gridCol>
                <a:gridCol w="2038747">
                  <a:extLst>
                    <a:ext uri="{9D8B030D-6E8A-4147-A177-3AD203B41FA5}">
                      <a16:colId xmlns:a16="http://schemas.microsoft.com/office/drawing/2014/main" val="20001"/>
                    </a:ext>
                  </a:extLst>
                </a:gridCol>
                <a:gridCol w="2038747">
                  <a:extLst>
                    <a:ext uri="{9D8B030D-6E8A-4147-A177-3AD203B41FA5}">
                      <a16:colId xmlns:a16="http://schemas.microsoft.com/office/drawing/2014/main" val="20002"/>
                    </a:ext>
                  </a:extLst>
                </a:gridCol>
                <a:gridCol w="2038747">
                  <a:extLst>
                    <a:ext uri="{9D8B030D-6E8A-4147-A177-3AD203B41FA5}">
                      <a16:colId xmlns:a16="http://schemas.microsoft.com/office/drawing/2014/main" val="20003"/>
                    </a:ext>
                  </a:extLst>
                </a:gridCol>
              </a:tblGrid>
              <a:tr h="370889">
                <a:tc>
                  <a:txBody>
                    <a:bodyPr/>
                    <a:lstStyle/>
                    <a:p>
                      <a:endParaRPr lang="en-US" sz="1800" dirty="0"/>
                    </a:p>
                  </a:txBody>
                  <a:tcPr marL="90611" marR="90611" marT="45726" marB="45726"/>
                </a:tc>
                <a:tc>
                  <a:txBody>
                    <a:bodyPr/>
                    <a:lstStyle/>
                    <a:p>
                      <a:pPr algn="ctr"/>
                      <a:r>
                        <a:rPr lang="en-US" sz="1800" dirty="0"/>
                        <a:t>Confidentiality</a:t>
                      </a:r>
                    </a:p>
                  </a:txBody>
                  <a:tcPr marL="90611" marR="90611" marT="45726" marB="45726"/>
                </a:tc>
                <a:tc>
                  <a:txBody>
                    <a:bodyPr/>
                    <a:lstStyle/>
                    <a:p>
                      <a:pPr algn="ctr"/>
                      <a:r>
                        <a:rPr lang="en-US" sz="1800" dirty="0"/>
                        <a:t>Integrity</a:t>
                      </a:r>
                    </a:p>
                  </a:txBody>
                  <a:tcPr marL="90611" marR="90611" marT="45726" marB="45726"/>
                </a:tc>
                <a:tc>
                  <a:txBody>
                    <a:bodyPr/>
                    <a:lstStyle/>
                    <a:p>
                      <a:pPr algn="ctr"/>
                      <a:r>
                        <a:rPr lang="en-US" sz="1800" dirty="0"/>
                        <a:t>Availability</a:t>
                      </a:r>
                    </a:p>
                  </a:txBody>
                  <a:tcPr marL="90611" marR="90611" marT="45726" marB="45726"/>
                </a:tc>
                <a:extLst>
                  <a:ext uri="{0D108BD9-81ED-4DB2-BD59-A6C34878D82A}">
                    <a16:rowId xmlns:a16="http://schemas.microsoft.com/office/drawing/2014/main" val="10000"/>
                  </a:ext>
                </a:extLst>
              </a:tr>
              <a:tr h="2011948">
                <a:tc>
                  <a:txBody>
                    <a:bodyPr/>
                    <a:lstStyle/>
                    <a:p>
                      <a:pPr algn="ctr"/>
                      <a:r>
                        <a:rPr lang="en-US" sz="1800" dirty="0"/>
                        <a:t>Patient Information:</a:t>
                      </a:r>
                    </a:p>
                    <a:p>
                      <a:pPr algn="ctr"/>
                      <a:r>
                        <a:rPr lang="en-US" sz="1800" dirty="0"/>
                        <a:t>Appointments,</a:t>
                      </a:r>
                    </a:p>
                    <a:p>
                      <a:pPr algn="ctr"/>
                      <a:r>
                        <a:rPr lang="en-US" sz="1800" baseline="0" dirty="0"/>
                        <a:t>Medical history,</a:t>
                      </a:r>
                    </a:p>
                    <a:p>
                      <a:pPr algn="ctr"/>
                      <a:r>
                        <a:rPr lang="en-US" sz="1800" dirty="0"/>
                        <a:t>Treatment, Prescriptions,</a:t>
                      </a:r>
                      <a:r>
                        <a:rPr lang="en-US" sz="1800" baseline="0" dirty="0"/>
                        <a:t> </a:t>
                      </a:r>
                    </a:p>
                    <a:p>
                      <a:pPr algn="ctr"/>
                      <a:r>
                        <a:rPr lang="en-US" sz="1800" baseline="0" dirty="0"/>
                        <a:t>Bills</a:t>
                      </a:r>
                    </a:p>
                  </a:txBody>
                  <a:tcPr marL="90611" marR="90611" marT="45726" marB="45726"/>
                </a:tc>
                <a:tc>
                  <a:txBody>
                    <a:bodyPr/>
                    <a:lstStyle/>
                    <a:p>
                      <a:endParaRPr lang="en-US" sz="1800" dirty="0"/>
                    </a:p>
                  </a:txBody>
                  <a:tcPr marL="90611" marR="90611" marT="45726" marB="45726"/>
                </a:tc>
                <a:tc>
                  <a:txBody>
                    <a:bodyPr/>
                    <a:lstStyle/>
                    <a:p>
                      <a:endParaRPr lang="en-US" sz="1800" dirty="0"/>
                    </a:p>
                  </a:txBody>
                  <a:tcPr marL="90611" marR="90611" marT="45726" marB="45726"/>
                </a:tc>
                <a:tc>
                  <a:txBody>
                    <a:bodyPr/>
                    <a:lstStyle/>
                    <a:p>
                      <a:endParaRPr lang="en-US" sz="1800" dirty="0"/>
                    </a:p>
                  </a:txBody>
                  <a:tcPr marL="90611" marR="90611" marT="45726" marB="45726"/>
                </a:tc>
                <a:extLst>
                  <a:ext uri="{0D108BD9-81ED-4DB2-BD59-A6C34878D82A}">
                    <a16:rowId xmlns:a16="http://schemas.microsoft.com/office/drawing/2014/main" val="10001"/>
                  </a:ext>
                </a:extLst>
              </a:tr>
            </a:tbl>
          </a:graphicData>
        </a:graphic>
      </p:graphicFrame>
      <p:sp>
        <p:nvSpPr>
          <p:cNvPr id="95252" name="Rectangle 7">
            <a:extLst>
              <a:ext uri="{FF2B5EF4-FFF2-40B4-BE49-F238E27FC236}">
                <a16:creationId xmlns:a16="http://schemas.microsoft.com/office/drawing/2014/main" id="{C8E5C893-A2CB-4B20-A775-616972BD3812}"/>
              </a:ext>
            </a:extLst>
          </p:cNvPr>
          <p:cNvSpPr>
            <a:spLocks noChangeArrowheads="1"/>
          </p:cNvSpPr>
          <p:nvPr/>
        </p:nvSpPr>
        <p:spPr bwMode="auto">
          <a:xfrm>
            <a:off x="2057400" y="472440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eaLnBrk="1" hangingPunct="1">
              <a:lnSpc>
                <a:spcPct val="100000"/>
              </a:lnSpc>
              <a:spcBef>
                <a:spcPct val="0"/>
              </a:spcBef>
              <a:buClrTx/>
              <a:buSzTx/>
              <a:buFontTx/>
              <a:buNone/>
            </a:pPr>
            <a:r>
              <a:rPr lang="en-US" altLang="en-US" dirty="0">
                <a:solidFill>
                  <a:schemeClr val="tx1"/>
                </a:solidFill>
                <a:latin typeface="Arial" panose="020B0604020202020204" pitchFamily="34" charset="0"/>
              </a:rPr>
              <a:t>Impact Rating:</a:t>
            </a:r>
          </a:p>
          <a:p>
            <a:pPr algn="ctr" eaLnBrk="1" hangingPunct="1">
              <a:lnSpc>
                <a:spcPct val="100000"/>
              </a:lnSpc>
              <a:spcBef>
                <a:spcPct val="0"/>
              </a:spcBef>
              <a:buClrTx/>
              <a:buSzTx/>
              <a:buFontTx/>
              <a:buNone/>
            </a:pPr>
            <a:r>
              <a:rPr lang="en-US" altLang="en-US" dirty="0">
                <a:solidFill>
                  <a:schemeClr val="tx1"/>
                </a:solidFill>
                <a:latin typeface="Arial" panose="020B0604020202020204" pitchFamily="34" charset="0"/>
              </a:rPr>
              <a:t>* Low Priority</a:t>
            </a:r>
          </a:p>
          <a:p>
            <a:pPr algn="ctr" eaLnBrk="1" hangingPunct="1">
              <a:lnSpc>
                <a:spcPct val="100000"/>
              </a:lnSpc>
              <a:spcBef>
                <a:spcPct val="0"/>
              </a:spcBef>
              <a:buClrTx/>
              <a:buSzTx/>
              <a:buFontTx/>
              <a:buNone/>
            </a:pPr>
            <a:r>
              <a:rPr lang="en-US" altLang="en-US" dirty="0">
                <a:solidFill>
                  <a:schemeClr val="tx1"/>
                </a:solidFill>
                <a:latin typeface="Arial" panose="020B0604020202020204" pitchFamily="34" charset="0"/>
              </a:rPr>
              <a:t>** Medium Priority</a:t>
            </a:r>
          </a:p>
          <a:p>
            <a:pPr algn="ctr" eaLnBrk="1" hangingPunct="1">
              <a:lnSpc>
                <a:spcPct val="100000"/>
              </a:lnSpc>
              <a:spcBef>
                <a:spcPct val="0"/>
              </a:spcBef>
              <a:buClrTx/>
              <a:buSzTx/>
              <a:buFontTx/>
              <a:buNone/>
            </a:pPr>
            <a:r>
              <a:rPr lang="en-US" altLang="en-US" dirty="0">
                <a:solidFill>
                  <a:schemeClr val="tx1"/>
                </a:solidFill>
                <a:latin typeface="Arial" panose="020B0604020202020204" pitchFamily="34" charset="0"/>
              </a:rPr>
              <a:t>*** High Priority</a:t>
            </a:r>
            <a:endParaRPr lang="en-US" altLang="en-US" sz="2000" dirty="0">
              <a:solidFill>
                <a:schemeClr val="tx1"/>
              </a:solidFill>
              <a:latin typeface="Arial" panose="020B0604020202020204" pitchFamily="34" charset="0"/>
            </a:endParaRP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4">
            <a:extLst>
              <a:ext uri="{FF2B5EF4-FFF2-40B4-BE49-F238E27FC236}">
                <a16:creationId xmlns:a16="http://schemas.microsoft.com/office/drawing/2014/main" id="{7E075B11-D9E7-42A4-A678-855FDA190D67}"/>
              </a:ext>
            </a:extLst>
          </p:cNvPr>
          <p:cNvSpPr>
            <a:spLocks noGrp="1"/>
          </p:cNvSpPr>
          <p:nvPr>
            <p:ph type="title"/>
          </p:nvPr>
        </p:nvSpPr>
        <p:spPr/>
        <p:txBody>
          <a:bodyPr/>
          <a:lstStyle/>
          <a:p>
            <a:pPr eaLnBrk="1" hangingPunct="1"/>
            <a:r>
              <a:rPr lang="en-US" altLang="en-US" dirty="0">
                <a:ea typeface="Calibri" panose="020F0502020204030204" pitchFamily="34" charset="0"/>
                <a:cs typeface="Lucida Sans" panose="020B0602030504020204" pitchFamily="34" charset="0"/>
              </a:rPr>
              <a:t>Step 2:  Define security goals</a:t>
            </a:r>
          </a:p>
        </p:txBody>
      </p:sp>
      <p:graphicFrame>
        <p:nvGraphicFramePr>
          <p:cNvPr id="7" name="Content Placeholder 6">
            <a:extLst>
              <a:ext uri="{FF2B5EF4-FFF2-40B4-BE49-F238E27FC236}">
                <a16:creationId xmlns:a16="http://schemas.microsoft.com/office/drawing/2014/main" id="{78DE854D-4FCE-4904-A860-71A70525551C}"/>
              </a:ext>
            </a:extLst>
          </p:cNvPr>
          <p:cNvGraphicFramePr>
            <a:graphicFrameLocks noGrp="1"/>
          </p:cNvGraphicFramePr>
          <p:nvPr>
            <p:ph idx="1"/>
          </p:nvPr>
        </p:nvGraphicFramePr>
        <p:xfrm>
          <a:off x="520700" y="1808163"/>
          <a:ext cx="8154988" cy="2382837"/>
        </p:xfrm>
        <a:graphic>
          <a:graphicData uri="http://schemas.openxmlformats.org/drawingml/2006/table">
            <a:tbl>
              <a:tblPr firstRow="1" bandRow="1">
                <a:tableStyleId>{5C22544A-7EE6-4342-B048-85BDC9FD1C3A}</a:tableStyleId>
              </a:tblPr>
              <a:tblGrid>
                <a:gridCol w="2038747">
                  <a:extLst>
                    <a:ext uri="{9D8B030D-6E8A-4147-A177-3AD203B41FA5}">
                      <a16:colId xmlns:a16="http://schemas.microsoft.com/office/drawing/2014/main" val="20000"/>
                    </a:ext>
                  </a:extLst>
                </a:gridCol>
                <a:gridCol w="2038747">
                  <a:extLst>
                    <a:ext uri="{9D8B030D-6E8A-4147-A177-3AD203B41FA5}">
                      <a16:colId xmlns:a16="http://schemas.microsoft.com/office/drawing/2014/main" val="20001"/>
                    </a:ext>
                  </a:extLst>
                </a:gridCol>
                <a:gridCol w="2038747">
                  <a:extLst>
                    <a:ext uri="{9D8B030D-6E8A-4147-A177-3AD203B41FA5}">
                      <a16:colId xmlns:a16="http://schemas.microsoft.com/office/drawing/2014/main" val="20002"/>
                    </a:ext>
                  </a:extLst>
                </a:gridCol>
                <a:gridCol w="2038747">
                  <a:extLst>
                    <a:ext uri="{9D8B030D-6E8A-4147-A177-3AD203B41FA5}">
                      <a16:colId xmlns:a16="http://schemas.microsoft.com/office/drawing/2014/main" val="20003"/>
                    </a:ext>
                  </a:extLst>
                </a:gridCol>
              </a:tblGrid>
              <a:tr h="370889">
                <a:tc>
                  <a:txBody>
                    <a:bodyPr/>
                    <a:lstStyle/>
                    <a:p>
                      <a:endParaRPr lang="en-US" sz="1800" dirty="0"/>
                    </a:p>
                  </a:txBody>
                  <a:tcPr marL="90611" marR="90611" marT="45726" marB="45726"/>
                </a:tc>
                <a:tc>
                  <a:txBody>
                    <a:bodyPr/>
                    <a:lstStyle/>
                    <a:p>
                      <a:pPr algn="ctr"/>
                      <a:r>
                        <a:rPr lang="en-US" sz="1800" dirty="0"/>
                        <a:t>Confidentiality</a:t>
                      </a:r>
                    </a:p>
                  </a:txBody>
                  <a:tcPr marL="90611" marR="90611" marT="45726" marB="45726"/>
                </a:tc>
                <a:tc>
                  <a:txBody>
                    <a:bodyPr/>
                    <a:lstStyle/>
                    <a:p>
                      <a:pPr algn="ctr"/>
                      <a:r>
                        <a:rPr lang="en-US" sz="1800" dirty="0"/>
                        <a:t>Integrity</a:t>
                      </a:r>
                    </a:p>
                  </a:txBody>
                  <a:tcPr marL="90611" marR="90611" marT="45726" marB="45726"/>
                </a:tc>
                <a:tc>
                  <a:txBody>
                    <a:bodyPr/>
                    <a:lstStyle/>
                    <a:p>
                      <a:pPr algn="ctr"/>
                      <a:r>
                        <a:rPr lang="en-US" sz="1800" dirty="0"/>
                        <a:t>Availability</a:t>
                      </a:r>
                    </a:p>
                  </a:txBody>
                  <a:tcPr marL="90611" marR="90611" marT="45726" marB="45726"/>
                </a:tc>
                <a:extLst>
                  <a:ext uri="{0D108BD9-81ED-4DB2-BD59-A6C34878D82A}">
                    <a16:rowId xmlns:a16="http://schemas.microsoft.com/office/drawing/2014/main" val="10000"/>
                  </a:ext>
                </a:extLst>
              </a:tr>
              <a:tr h="2011948">
                <a:tc>
                  <a:txBody>
                    <a:bodyPr/>
                    <a:lstStyle/>
                    <a:p>
                      <a:pPr algn="ctr"/>
                      <a:r>
                        <a:rPr lang="en-US" sz="1800" dirty="0"/>
                        <a:t>Patient Information:</a:t>
                      </a:r>
                    </a:p>
                    <a:p>
                      <a:pPr algn="ctr"/>
                      <a:r>
                        <a:rPr lang="en-US" sz="1800" dirty="0"/>
                        <a:t>Appointments,</a:t>
                      </a:r>
                    </a:p>
                    <a:p>
                      <a:pPr algn="ctr"/>
                      <a:r>
                        <a:rPr lang="en-US" sz="1800" baseline="0" dirty="0"/>
                        <a:t>Medical history,</a:t>
                      </a:r>
                    </a:p>
                    <a:p>
                      <a:pPr algn="ctr"/>
                      <a:r>
                        <a:rPr lang="en-US" sz="1800" dirty="0"/>
                        <a:t>Treatment, Prescriptions,</a:t>
                      </a:r>
                      <a:r>
                        <a:rPr lang="en-US" sz="1800" baseline="0" dirty="0"/>
                        <a:t> </a:t>
                      </a:r>
                    </a:p>
                    <a:p>
                      <a:pPr algn="ctr"/>
                      <a:r>
                        <a:rPr lang="en-US" sz="1800" baseline="0" dirty="0"/>
                        <a:t>Bills</a:t>
                      </a:r>
                    </a:p>
                  </a:txBody>
                  <a:tcPr marL="90611" marR="90611" marT="45726" marB="45726"/>
                </a:tc>
                <a:tc>
                  <a:txBody>
                    <a:bodyPr/>
                    <a:lstStyle/>
                    <a:p>
                      <a:pPr algn="ctr"/>
                      <a:r>
                        <a:rPr lang="en-US" sz="1800" dirty="0"/>
                        <a:t>HIPAA Requirement</a:t>
                      </a:r>
                    </a:p>
                    <a:p>
                      <a:pPr algn="ctr"/>
                      <a:endParaRPr lang="en-US" sz="1800" dirty="0"/>
                    </a:p>
                    <a:p>
                      <a:pPr algn="ctr"/>
                      <a:r>
                        <a:rPr lang="en-US" sz="1800" dirty="0"/>
                        <a:t>10</a:t>
                      </a:r>
                    </a:p>
                  </a:txBody>
                  <a:tcPr marL="90611" marR="90611" marT="45726" marB="45726"/>
                </a:tc>
                <a:tc>
                  <a:txBody>
                    <a:bodyPr/>
                    <a:lstStyle/>
                    <a:p>
                      <a:pPr algn="ctr"/>
                      <a:r>
                        <a:rPr lang="en-US" sz="1800" dirty="0"/>
                        <a:t>HIPAA Requirement,</a:t>
                      </a:r>
                    </a:p>
                    <a:p>
                      <a:pPr algn="ctr"/>
                      <a:r>
                        <a:rPr lang="en-US" sz="1800" dirty="0"/>
                        <a:t>Malpractice</a:t>
                      </a:r>
                      <a:r>
                        <a:rPr lang="en-US" sz="1800" baseline="0" dirty="0"/>
                        <a:t> l</a:t>
                      </a:r>
                      <a:r>
                        <a:rPr lang="en-US" sz="1800" dirty="0"/>
                        <a:t>aw suit if accidental</a:t>
                      </a:r>
                      <a:r>
                        <a:rPr lang="en-US" sz="1800" baseline="0" dirty="0"/>
                        <a:t> death</a:t>
                      </a:r>
                    </a:p>
                    <a:p>
                      <a:pPr algn="ctr"/>
                      <a:endParaRPr lang="en-US" sz="1800" baseline="0" dirty="0"/>
                    </a:p>
                    <a:p>
                      <a:pPr algn="ctr"/>
                      <a:r>
                        <a:rPr lang="en-US" sz="1800" baseline="0" dirty="0"/>
                        <a:t>10</a:t>
                      </a:r>
                      <a:endParaRPr lang="en-US" sz="1800" dirty="0"/>
                    </a:p>
                  </a:txBody>
                  <a:tcPr marL="90611" marR="90611" marT="45726" marB="45726"/>
                </a:tc>
                <a:tc>
                  <a:txBody>
                    <a:bodyPr/>
                    <a:lstStyle/>
                    <a:p>
                      <a:pPr algn="ctr"/>
                      <a:r>
                        <a:rPr lang="en-US" sz="1800" dirty="0"/>
                        <a:t>Malpractice</a:t>
                      </a:r>
                      <a:r>
                        <a:rPr lang="en-US" sz="1800" baseline="0" dirty="0"/>
                        <a:t> l</a:t>
                      </a:r>
                      <a:r>
                        <a:rPr lang="en-US" sz="1800" dirty="0"/>
                        <a:t>aw suit</a:t>
                      </a:r>
                      <a:r>
                        <a:rPr lang="en-US" sz="1800" baseline="0" dirty="0"/>
                        <a:t> if information not available</a:t>
                      </a:r>
                    </a:p>
                    <a:p>
                      <a:pPr algn="ctr"/>
                      <a:endParaRPr lang="en-US" sz="1800" baseline="0" dirty="0"/>
                    </a:p>
                    <a:p>
                      <a:pPr algn="ctr"/>
                      <a:r>
                        <a:rPr lang="en-US" sz="1800" baseline="0" dirty="0"/>
                        <a:t>10</a:t>
                      </a:r>
                      <a:endParaRPr lang="en-US" sz="1800" dirty="0"/>
                    </a:p>
                  </a:txBody>
                  <a:tcPr marL="90611" marR="90611" marT="45726" marB="45726"/>
                </a:tc>
                <a:extLst>
                  <a:ext uri="{0D108BD9-81ED-4DB2-BD59-A6C34878D82A}">
                    <a16:rowId xmlns:a16="http://schemas.microsoft.com/office/drawing/2014/main" val="10001"/>
                  </a:ext>
                </a:extLst>
              </a:tr>
            </a:tbl>
          </a:graphicData>
        </a:graphic>
      </p:graphicFrame>
      <p:sp>
        <p:nvSpPr>
          <p:cNvPr id="96276" name="Rectangle 7">
            <a:extLst>
              <a:ext uri="{FF2B5EF4-FFF2-40B4-BE49-F238E27FC236}">
                <a16:creationId xmlns:a16="http://schemas.microsoft.com/office/drawing/2014/main" id="{9E8B252A-8DD6-44E9-AD7D-627C86EA7BFF}"/>
              </a:ext>
            </a:extLst>
          </p:cNvPr>
          <p:cNvSpPr>
            <a:spLocks noChangeArrowheads="1"/>
          </p:cNvSpPr>
          <p:nvPr/>
        </p:nvSpPr>
        <p:spPr bwMode="auto">
          <a:xfrm>
            <a:off x="2057400" y="472440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1pPr>
            <a:lvl2pPr marL="742950" indent="-28575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ヒラギノ角ゴ Pro W3"/>
                <a:cs typeface="ヒラギノ角ゴ Pro W3"/>
              </a:defRPr>
            </a:lvl2pPr>
            <a:lvl3pPr marL="11430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MS PGothic" panose="020B0600070205080204" pitchFamily="34" charset="-128"/>
                <a:cs typeface="Geneva"/>
              </a:defRPr>
            </a:lvl3pPr>
            <a:lvl4pPr marL="16002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4pPr>
            <a:lvl5pPr marL="2057400" indent="-228600">
              <a:lnSpc>
                <a:spcPts val="2200"/>
              </a:lnSpc>
              <a:spcBef>
                <a:spcPts val="900"/>
              </a:spcBef>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5pPr>
            <a:lvl6pPr marL="25146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6pPr>
            <a:lvl7pPr marL="29718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7pPr>
            <a:lvl8pPr marL="34290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8pPr>
            <a:lvl9pPr marL="3886200" indent="-228600" eaLnBrk="0" fontAlgn="base" hangingPunct="0">
              <a:lnSpc>
                <a:spcPts val="2200"/>
              </a:lnSpc>
              <a:spcBef>
                <a:spcPts val="900"/>
              </a:spcBef>
              <a:spcAft>
                <a:spcPct val="0"/>
              </a:spcAft>
              <a:buClr>
                <a:srgbClr val="005BB9"/>
              </a:buClr>
              <a:buSzPct val="100000"/>
              <a:buFont typeface="Arial" panose="020B0604020202020204" pitchFamily="34" charset="0"/>
              <a:defRPr>
                <a:solidFill>
                  <a:schemeClr val="tx2"/>
                </a:solidFill>
                <a:latin typeface="Calibri" panose="020F0502020204030204" pitchFamily="34" charset="0"/>
                <a:ea typeface="Geneva"/>
                <a:cs typeface="Geneva"/>
              </a:defRPr>
            </a:lvl9pPr>
          </a:lstStyle>
          <a:p>
            <a:pPr algn="ctr" eaLnBrk="1" hangingPunct="1">
              <a:lnSpc>
                <a:spcPct val="100000"/>
              </a:lnSpc>
              <a:spcBef>
                <a:spcPct val="0"/>
              </a:spcBef>
              <a:buClrTx/>
              <a:buSzTx/>
              <a:buFontTx/>
              <a:buNone/>
            </a:pPr>
            <a:r>
              <a:rPr lang="en-US" altLang="en-US" dirty="0">
                <a:solidFill>
                  <a:schemeClr val="tx1"/>
                </a:solidFill>
                <a:latin typeface="Arial" panose="020B0604020202020204" pitchFamily="34" charset="0"/>
              </a:rPr>
              <a:t>Impact Rating:</a:t>
            </a:r>
          </a:p>
          <a:p>
            <a:pPr algn="ctr" eaLnBrk="1" hangingPunct="1">
              <a:lnSpc>
                <a:spcPct val="100000"/>
              </a:lnSpc>
              <a:spcBef>
                <a:spcPct val="0"/>
              </a:spcBef>
              <a:buClrTx/>
              <a:buSzTx/>
              <a:buFontTx/>
              <a:buNone/>
            </a:pPr>
            <a:r>
              <a:rPr lang="en-US" altLang="en-US" dirty="0">
                <a:solidFill>
                  <a:schemeClr val="tx1"/>
                </a:solidFill>
                <a:latin typeface="Arial" panose="020B0604020202020204" pitchFamily="34" charset="0"/>
              </a:rPr>
              <a:t>* Low Priority</a:t>
            </a:r>
          </a:p>
          <a:p>
            <a:pPr algn="ctr" eaLnBrk="1" hangingPunct="1">
              <a:lnSpc>
                <a:spcPct val="100000"/>
              </a:lnSpc>
              <a:spcBef>
                <a:spcPct val="0"/>
              </a:spcBef>
              <a:buClrTx/>
              <a:buSzTx/>
              <a:buFontTx/>
              <a:buNone/>
            </a:pPr>
            <a:r>
              <a:rPr lang="en-US" altLang="en-US" dirty="0">
                <a:solidFill>
                  <a:schemeClr val="tx1"/>
                </a:solidFill>
                <a:latin typeface="Arial" panose="020B0604020202020204" pitchFamily="34" charset="0"/>
              </a:rPr>
              <a:t>** Medium Priority</a:t>
            </a:r>
          </a:p>
          <a:p>
            <a:pPr algn="ctr" eaLnBrk="1" hangingPunct="1">
              <a:lnSpc>
                <a:spcPct val="100000"/>
              </a:lnSpc>
              <a:spcBef>
                <a:spcPct val="0"/>
              </a:spcBef>
              <a:buClrTx/>
              <a:buSzTx/>
              <a:buFontTx/>
              <a:buNone/>
            </a:pPr>
            <a:r>
              <a:rPr lang="en-US" altLang="en-US" dirty="0">
                <a:solidFill>
                  <a:schemeClr val="tx1"/>
                </a:solidFill>
                <a:latin typeface="Arial" panose="020B0604020202020204" pitchFamily="34" charset="0"/>
              </a:rPr>
              <a:t>*** High Priority</a:t>
            </a:r>
            <a:endParaRPr lang="en-US" altLang="en-US" sz="2000" dirty="0">
              <a:solidFill>
                <a:schemeClr val="tx1"/>
              </a:solidFill>
              <a:latin typeface="Arial" panose="020B0604020202020204" pitchFamily="34" charset="0"/>
            </a:endParaRP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4">
            <a:extLst>
              <a:ext uri="{FF2B5EF4-FFF2-40B4-BE49-F238E27FC236}">
                <a16:creationId xmlns:a16="http://schemas.microsoft.com/office/drawing/2014/main" id="{2246F822-569B-4C09-B230-134E95917998}"/>
              </a:ext>
            </a:extLst>
          </p:cNvPr>
          <p:cNvSpPr>
            <a:spLocks noGrp="1"/>
          </p:cNvSpPr>
          <p:nvPr>
            <p:ph type="title"/>
          </p:nvPr>
        </p:nvSpPr>
        <p:spPr>
          <a:xfrm>
            <a:off x="457200" y="609600"/>
            <a:ext cx="8229600" cy="808038"/>
          </a:xfrm>
        </p:spPr>
        <p:txBody>
          <a:bodyPr/>
          <a:lstStyle/>
          <a:p>
            <a:pPr eaLnBrk="1" hangingPunct="1"/>
            <a:r>
              <a:rPr lang="en-US" altLang="en-US" dirty="0">
                <a:ea typeface="Calibri" panose="020F0502020204030204" pitchFamily="34" charset="0"/>
                <a:cs typeface="Lucida Sans" panose="020B0602030504020204" pitchFamily="34" charset="0"/>
              </a:rPr>
              <a:t>Step 3: Identify Threats</a:t>
            </a:r>
          </a:p>
        </p:txBody>
      </p:sp>
      <p:sp>
        <p:nvSpPr>
          <p:cNvPr id="97283" name="Text Placeholder 7">
            <a:extLst>
              <a:ext uri="{FF2B5EF4-FFF2-40B4-BE49-F238E27FC236}">
                <a16:creationId xmlns:a16="http://schemas.microsoft.com/office/drawing/2014/main" id="{47FB6089-F579-485A-AC5C-9FB6AAEEE5A9}"/>
              </a:ext>
            </a:extLst>
          </p:cNvPr>
          <p:cNvSpPr>
            <a:spLocks noGrp="1"/>
          </p:cNvSpPr>
          <p:nvPr>
            <p:ph type="body" idx="1"/>
          </p:nvPr>
        </p:nvSpPr>
        <p:spPr>
          <a:xfrm>
            <a:off x="4648200" y="1828800"/>
            <a:ext cx="4041775" cy="639763"/>
          </a:xfrm>
        </p:spPr>
        <p:txBody>
          <a:bodyPr/>
          <a:lstStyle/>
          <a:p>
            <a:pPr algn="ctr" eaLnBrk="1" hangingPunct="1"/>
            <a:r>
              <a:rPr lang="en-US" altLang="en-US" dirty="0">
                <a:latin typeface="Calibri" panose="020F0502020204030204" pitchFamily="34" charset="0"/>
                <a:ea typeface="ヒラギノ角ゴ Pro W3"/>
                <a:cs typeface="ヒラギノ角ゴ Pro W3"/>
              </a:rPr>
              <a:t>Use Case Diagram</a:t>
            </a:r>
          </a:p>
        </p:txBody>
      </p:sp>
      <p:sp>
        <p:nvSpPr>
          <p:cNvPr id="97284" name="Content Placeholder 6">
            <a:extLst>
              <a:ext uri="{FF2B5EF4-FFF2-40B4-BE49-F238E27FC236}">
                <a16:creationId xmlns:a16="http://schemas.microsoft.com/office/drawing/2014/main" id="{6B1A5153-8F06-47B9-8624-06B3F4077594}"/>
              </a:ext>
            </a:extLst>
          </p:cNvPr>
          <p:cNvSpPr>
            <a:spLocks noGrp="1"/>
          </p:cNvSpPr>
          <p:nvPr>
            <p:ph sz="half" idx="2"/>
          </p:nvPr>
        </p:nvSpPr>
        <p:spPr>
          <a:xfrm>
            <a:off x="457200" y="1600200"/>
            <a:ext cx="4040188" cy="4525963"/>
          </a:xfrm>
        </p:spPr>
        <p:txBody>
          <a:bodyPr/>
          <a:lstStyle/>
          <a:p>
            <a:pPr eaLnBrk="1" hangingPunct="1">
              <a:buFont typeface="Wingdings" panose="05000000000000000000" pitchFamily="2" charset="2"/>
              <a:buNone/>
            </a:pPr>
            <a:r>
              <a:rPr lang="en-US" altLang="en-US" sz="2000" dirty="0">
                <a:latin typeface="Calibri" panose="020F0502020204030204" pitchFamily="34" charset="0"/>
                <a:ea typeface="ヒラギノ角ゴ Pro W3"/>
                <a:cs typeface="ヒラギノ角ゴ Pro W3"/>
              </a:rPr>
              <a:t>Medical Admin use cases include:</a:t>
            </a:r>
          </a:p>
          <a:p>
            <a:pPr eaLnBrk="1" hangingPunct="1"/>
            <a:r>
              <a:rPr lang="en-US" altLang="en-US" sz="2000" b="1" dirty="0">
                <a:latin typeface="Calibri" panose="020F0502020204030204" pitchFamily="34" charset="0"/>
                <a:ea typeface="ヒラギノ角ゴ Pro W3"/>
                <a:cs typeface="ヒラギノ角ゴ Pro W3"/>
              </a:rPr>
              <a:t>Make appointment: </a:t>
            </a:r>
            <a:r>
              <a:rPr lang="en-US" altLang="en-US" sz="2000" dirty="0">
                <a:latin typeface="Calibri" panose="020F0502020204030204" pitchFamily="34" charset="0"/>
                <a:ea typeface="ヒラギノ角ゴ Pro W3"/>
                <a:cs typeface="ヒラギノ角ゴ Pro W3"/>
              </a:rPr>
              <a:t>Patient may phone for an appt.</a:t>
            </a:r>
          </a:p>
          <a:p>
            <a:pPr eaLnBrk="1" hangingPunct="1"/>
            <a:r>
              <a:rPr lang="en-US" altLang="en-US" sz="2000" b="1" dirty="0">
                <a:latin typeface="Calibri" panose="020F0502020204030204" pitchFamily="34" charset="0"/>
                <a:ea typeface="ヒラギノ角ゴ Pro W3"/>
                <a:cs typeface="ヒラギノ角ゴ Pro W3"/>
              </a:rPr>
              <a:t>Create Patient Record </a:t>
            </a:r>
            <a:r>
              <a:rPr lang="en-US" altLang="en-US" sz="2000" dirty="0">
                <a:latin typeface="Calibri" panose="020F0502020204030204" pitchFamily="34" charset="0"/>
                <a:ea typeface="ヒラギノ角ゴ Pro W3"/>
                <a:cs typeface="ヒラギノ角ゴ Pro W3"/>
              </a:rPr>
              <a:t>To make an appt, a minimal patient record must exist or be created</a:t>
            </a:r>
          </a:p>
          <a:p>
            <a:pPr eaLnBrk="1" hangingPunct="1"/>
            <a:r>
              <a:rPr lang="en-US" altLang="en-US" sz="2000" b="1" dirty="0">
                <a:latin typeface="Calibri" panose="020F0502020204030204" pitchFamily="34" charset="0"/>
                <a:ea typeface="ヒラギノ角ゴ Pro W3"/>
                <a:cs typeface="ヒラギノ角ゴ Pro W3"/>
              </a:rPr>
              <a:t>Register for Appointment: </a:t>
            </a:r>
            <a:r>
              <a:rPr lang="en-US" altLang="en-US" sz="2000" dirty="0">
                <a:latin typeface="Calibri" panose="020F0502020204030204" pitchFamily="34" charset="0"/>
                <a:ea typeface="ヒラギノ角ゴ Pro W3"/>
                <a:cs typeface="ヒラギノ角ゴ Pro W3"/>
              </a:rPr>
              <a:t>When the patient arrives for his/her appt.</a:t>
            </a:r>
          </a:p>
          <a:p>
            <a:pPr eaLnBrk="1" hangingPunct="1"/>
            <a:r>
              <a:rPr lang="en-US" altLang="en-US" sz="2000" b="1" dirty="0">
                <a:latin typeface="Calibri" panose="020F0502020204030204" pitchFamily="34" charset="0"/>
                <a:ea typeface="ヒラギノ角ゴ Pro W3"/>
                <a:cs typeface="ヒラギノ角ゴ Pro W3"/>
              </a:rPr>
              <a:t>Update Patient:  </a:t>
            </a:r>
            <a:r>
              <a:rPr lang="en-US" altLang="en-US" sz="2000" dirty="0">
                <a:latin typeface="Calibri" panose="020F0502020204030204" pitchFamily="34" charset="0"/>
                <a:ea typeface="ヒラギノ角ゴ Pro W3"/>
                <a:cs typeface="ヒラギノ角ゴ Pro W3"/>
              </a:rPr>
              <a:t>Update patient medical history</a:t>
            </a:r>
          </a:p>
          <a:p>
            <a:pPr eaLnBrk="1" hangingPunct="1"/>
            <a:r>
              <a:rPr lang="en-US" altLang="en-US" sz="2000" b="1" dirty="0">
                <a:latin typeface="Calibri" panose="020F0502020204030204" pitchFamily="34" charset="0"/>
                <a:ea typeface="ヒラギノ角ゴ Pro W3"/>
                <a:cs typeface="ヒラギノ角ゴ Pro W3"/>
              </a:rPr>
              <a:t>Determine Health Plan Eligibility</a:t>
            </a:r>
            <a:r>
              <a:rPr lang="en-US" altLang="en-US" sz="2000" dirty="0">
                <a:latin typeface="Calibri" panose="020F0502020204030204" pitchFamily="34" charset="0"/>
                <a:ea typeface="ヒラギノ角ゴ Pro W3"/>
                <a:cs typeface="ヒラギノ角ゴ Pro W3"/>
              </a:rPr>
              <a:t>:  Ask HMO/PPO what the patient is eligible for in coverage – and conditions</a:t>
            </a:r>
          </a:p>
        </p:txBody>
      </p:sp>
      <p:pic>
        <p:nvPicPr>
          <p:cNvPr id="97285" name="Picture 6">
            <a:extLst>
              <a:ext uri="{FF2B5EF4-FFF2-40B4-BE49-F238E27FC236}">
                <a16:creationId xmlns:a16="http://schemas.microsoft.com/office/drawing/2014/main" id="{B28DAADB-882A-4620-9666-EA12E19836AB}"/>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645025" y="3016250"/>
            <a:ext cx="4041775" cy="22685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427F4C83-E98F-480B-8375-9F8EEB8D89F4}"/>
              </a:ext>
            </a:extLst>
          </p:cNvPr>
          <p:cNvSpPr>
            <a:spLocks noChangeArrowheads="1"/>
          </p:cNvSpPr>
          <p:nvPr/>
        </p:nvSpPr>
        <p:spPr bwMode="auto">
          <a:xfrm>
            <a:off x="762000" y="1676399"/>
            <a:ext cx="116840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7" name="Object 6">
            <a:extLst>
              <a:ext uri="{FF2B5EF4-FFF2-40B4-BE49-F238E27FC236}">
                <a16:creationId xmlns:a16="http://schemas.microsoft.com/office/drawing/2014/main" id="{925EF2AC-0E5B-4AAA-9978-A5E04E87CFBE}"/>
              </a:ext>
            </a:extLst>
          </p:cNvPr>
          <p:cNvGraphicFramePr>
            <a:graphicFrameLocks noChangeAspect="1"/>
          </p:cNvGraphicFramePr>
          <p:nvPr/>
        </p:nvGraphicFramePr>
        <p:xfrm>
          <a:off x="1295400" y="1676399"/>
          <a:ext cx="7010400" cy="5132035"/>
        </p:xfrm>
        <a:graphic>
          <a:graphicData uri="http://schemas.openxmlformats.org/presentationml/2006/ole">
            <mc:AlternateContent xmlns:mc="http://schemas.openxmlformats.org/markup-compatibility/2006">
              <mc:Choice xmlns:v="urn:schemas-microsoft-com:vml" Requires="v">
                <p:oleObj name="Visio" r:id="rId2" imgW="8844527" imgH="6476987" progId="Visio.Drawing.15">
                  <p:embed/>
                </p:oleObj>
              </mc:Choice>
              <mc:Fallback>
                <p:oleObj name="Visio" r:id="rId2" imgW="8844527" imgH="6476987" progId="Visio.Drawing.15">
                  <p:embed/>
                  <p:pic>
                    <p:nvPicPr>
                      <p:cNvPr id="7" name="Object 6">
                        <a:extLst>
                          <a:ext uri="{FF2B5EF4-FFF2-40B4-BE49-F238E27FC236}">
                            <a16:creationId xmlns:a16="http://schemas.microsoft.com/office/drawing/2014/main" id="{925EF2AC-0E5B-4AAA-9978-A5E04E87CF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76399"/>
                        <a:ext cx="7010400" cy="5132035"/>
                      </a:xfrm>
                      <a:prstGeom prst="rect">
                        <a:avLst/>
                      </a:prstGeom>
                      <a:noFill/>
                    </p:spPr>
                  </p:pic>
                </p:oleObj>
              </mc:Fallback>
            </mc:AlternateContent>
          </a:graphicData>
        </a:graphic>
      </p:graphicFrame>
      <p:sp>
        <p:nvSpPr>
          <p:cNvPr id="8" name="Title 7">
            <a:extLst>
              <a:ext uri="{FF2B5EF4-FFF2-40B4-BE49-F238E27FC236}">
                <a16:creationId xmlns:a16="http://schemas.microsoft.com/office/drawing/2014/main" id="{70166511-A65B-460F-9C5C-368FC9BACD60}"/>
              </a:ext>
            </a:extLst>
          </p:cNvPr>
          <p:cNvSpPr>
            <a:spLocks noGrp="1"/>
          </p:cNvSpPr>
          <p:nvPr>
            <p:ph type="title"/>
          </p:nvPr>
        </p:nvSpPr>
        <p:spPr>
          <a:xfrm>
            <a:off x="228600" y="917575"/>
            <a:ext cx="8763000" cy="830997"/>
          </a:xfrm>
        </p:spPr>
        <p:txBody>
          <a:bodyPr/>
          <a:lstStyle/>
          <a:p>
            <a:r>
              <a:rPr lang="en-US" sz="2800" dirty="0"/>
              <a:t>     </a:t>
            </a:r>
            <a:r>
              <a:rPr lang="en-US" sz="3200" dirty="0"/>
              <a:t>Step 3: Identify Threats</a:t>
            </a:r>
            <a:br>
              <a:rPr lang="en-US" sz="2800" dirty="0"/>
            </a:br>
            <a:r>
              <a:rPr lang="en-US" sz="2800" dirty="0"/>
              <a:t>Open Threat Taxonomy, v. 1.1, Enclave Security (summary)</a:t>
            </a:r>
          </a:p>
        </p:txBody>
      </p:sp>
    </p:spTree>
    <p:extLst>
      <p:ext uri="{BB962C8B-B14F-4D97-AF65-F5344CB8AC3E}">
        <p14:creationId xmlns:p14="http://schemas.microsoft.com/office/powerpoint/2010/main" val="1252748763"/>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2F97208-343A-46B3-9129-D64A4D997C99}"/>
              </a:ext>
            </a:extLst>
          </p:cNvPr>
          <p:cNvSpPr>
            <a:spLocks noGrp="1"/>
          </p:cNvSpPr>
          <p:nvPr>
            <p:ph idx="11"/>
          </p:nvPr>
        </p:nvSpPr>
        <p:spPr>
          <a:xfrm>
            <a:off x="522000" y="1914771"/>
            <a:ext cx="8136000" cy="4484441"/>
          </a:xfrm>
        </p:spPr>
        <p:txBody>
          <a:bodyPr/>
          <a:lstStyle/>
          <a:p>
            <a:r>
              <a:rPr lang="en-US" b="1" i="1" dirty="0"/>
              <a:t>Open Design</a:t>
            </a:r>
            <a:r>
              <a:rPr lang="en-US" dirty="0"/>
              <a:t>:  Assume the attacker knows your system.</a:t>
            </a:r>
          </a:p>
          <a:p>
            <a:pPr marL="285750" indent="-285750">
              <a:buFont typeface="Arial" panose="020B0604020202020204" pitchFamily="34" charset="0"/>
              <a:buChar char="•"/>
            </a:pPr>
            <a:r>
              <a:rPr lang="en-US" dirty="0"/>
              <a:t>The algorithm is known.  The system must be strong enough that even when the attacker has the code, they cannot break in.</a:t>
            </a:r>
          </a:p>
          <a:p>
            <a:pPr marL="285750" indent="-285750">
              <a:buFont typeface="Arial" panose="020B0604020202020204" pitchFamily="34" charset="0"/>
              <a:buChar char="•"/>
            </a:pPr>
            <a:r>
              <a:rPr lang="en-US" dirty="0"/>
              <a:t>Example: AES, RSA, other encryption and integrity checks</a:t>
            </a:r>
          </a:p>
          <a:p>
            <a:r>
              <a:rPr lang="en-US" b="1" i="1" dirty="0"/>
              <a:t>Economy of Mechanism </a:t>
            </a:r>
            <a:r>
              <a:rPr lang="en-US" i="1" dirty="0"/>
              <a:t>or </a:t>
            </a:r>
            <a:r>
              <a:rPr lang="en-US" b="1" i="1" dirty="0"/>
              <a:t>Minimization</a:t>
            </a:r>
            <a:r>
              <a:rPr lang="en-US" b="1" dirty="0"/>
              <a:t>: </a:t>
            </a:r>
            <a:r>
              <a:rPr lang="en-US" dirty="0"/>
              <a:t>Security mechanisms should be as simple as possible. </a:t>
            </a:r>
          </a:p>
          <a:p>
            <a:pPr marL="285750" indent="-285750">
              <a:buFont typeface="Arial" panose="020B0604020202020204" pitchFamily="34" charset="0"/>
              <a:buChar char="•"/>
            </a:pPr>
            <a:r>
              <a:rPr lang="en-US" dirty="0"/>
              <a:t>Example: Centralized password and security package implementation; driven by policy.</a:t>
            </a:r>
          </a:p>
          <a:p>
            <a:r>
              <a:rPr lang="en-US" b="1" dirty="0"/>
              <a:t>Modularity, Encapsulation, Simplicity</a:t>
            </a:r>
          </a:p>
          <a:p>
            <a:pPr marL="285750" indent="-285750">
              <a:buFont typeface="Arial" panose="020B0604020202020204" pitchFamily="34" charset="0"/>
              <a:buChar char="•"/>
            </a:pPr>
            <a:endParaRPr lang="en-US" dirty="0"/>
          </a:p>
        </p:txBody>
      </p:sp>
      <p:sp>
        <p:nvSpPr>
          <p:cNvPr id="5" name="Title 4">
            <a:extLst>
              <a:ext uri="{FF2B5EF4-FFF2-40B4-BE49-F238E27FC236}">
                <a16:creationId xmlns:a16="http://schemas.microsoft.com/office/drawing/2014/main" id="{94F2F0D5-C00A-4F8A-8931-57D66C2B4597}"/>
              </a:ext>
            </a:extLst>
          </p:cNvPr>
          <p:cNvSpPr>
            <a:spLocks noGrp="1"/>
          </p:cNvSpPr>
          <p:nvPr>
            <p:ph type="title"/>
          </p:nvPr>
        </p:nvSpPr>
        <p:spPr>
          <a:xfrm>
            <a:off x="520700" y="917575"/>
            <a:ext cx="8154988" cy="997196"/>
          </a:xfrm>
        </p:spPr>
        <p:txBody>
          <a:bodyPr/>
          <a:lstStyle/>
          <a:p>
            <a:r>
              <a:rPr lang="en-US" dirty="0"/>
              <a:t>Principles of Secure Software Design: Efficiency</a:t>
            </a:r>
          </a:p>
        </p:txBody>
      </p:sp>
    </p:spTree>
    <p:extLst>
      <p:ext uri="{BB962C8B-B14F-4D97-AF65-F5344CB8AC3E}">
        <p14:creationId xmlns:p14="http://schemas.microsoft.com/office/powerpoint/2010/main" val="117846422"/>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3">
            <a:extLst>
              <a:ext uri="{FF2B5EF4-FFF2-40B4-BE49-F238E27FC236}">
                <a16:creationId xmlns:a16="http://schemas.microsoft.com/office/drawing/2014/main" id="{C98593BC-EF9C-446D-AA11-3FE2BD360562}"/>
              </a:ext>
            </a:extLst>
          </p:cNvPr>
          <p:cNvSpPr>
            <a:spLocks noGrp="1"/>
          </p:cNvSpPr>
          <p:nvPr>
            <p:ph type="title"/>
          </p:nvPr>
        </p:nvSpPr>
        <p:spPr>
          <a:xfrm>
            <a:off x="478971" y="685800"/>
            <a:ext cx="8229600" cy="498475"/>
          </a:xfrm>
        </p:spPr>
        <p:txBody>
          <a:bodyPr/>
          <a:lstStyle/>
          <a:p>
            <a:r>
              <a:rPr lang="en-US" altLang="en-US" dirty="0">
                <a:ea typeface="Calibri" panose="020F0502020204030204" pitchFamily="34" charset="0"/>
                <a:cs typeface="Lucida Sans" panose="020B0602030504020204" pitchFamily="34" charset="0"/>
              </a:rPr>
              <a:t>Step 3: Identifying Proper Threats</a:t>
            </a:r>
          </a:p>
        </p:txBody>
      </p:sp>
      <p:sp>
        <p:nvSpPr>
          <p:cNvPr id="99331" name="Text Placeholder 4">
            <a:extLst>
              <a:ext uri="{FF2B5EF4-FFF2-40B4-BE49-F238E27FC236}">
                <a16:creationId xmlns:a16="http://schemas.microsoft.com/office/drawing/2014/main" id="{997928B2-FE9F-4476-BFCD-114B37D4E099}"/>
              </a:ext>
            </a:extLst>
          </p:cNvPr>
          <p:cNvSpPr>
            <a:spLocks noGrp="1"/>
          </p:cNvSpPr>
          <p:nvPr>
            <p:ph type="body" sz="half" idx="1"/>
          </p:nvPr>
        </p:nvSpPr>
        <p:spPr>
          <a:xfrm>
            <a:off x="457200" y="1981200"/>
            <a:ext cx="3276600" cy="3886200"/>
          </a:xfrm>
        </p:spPr>
        <p:txBody>
          <a:bodyPr/>
          <a:lstStyle/>
          <a:p>
            <a:r>
              <a:rPr lang="en-US" altLang="en-US" dirty="0">
                <a:latin typeface="Calibri" panose="020F0502020204030204" pitchFamily="34" charset="0"/>
                <a:ea typeface="ヒラギノ角ゴ Pro W3"/>
                <a:cs typeface="ヒラギノ角ゴ Pro W3"/>
              </a:rPr>
              <a:t>In the Registration case we are talking about clients registering at our Documentation Database (DD).  </a:t>
            </a:r>
          </a:p>
          <a:p>
            <a:r>
              <a:rPr lang="en-US" altLang="en-US" dirty="0">
                <a:latin typeface="Calibri" panose="020F0502020204030204" pitchFamily="34" charset="0"/>
                <a:ea typeface="ヒラギノ角ゴ Pro W3"/>
                <a:cs typeface="ヒラギノ角ゴ Pro W3"/>
              </a:rPr>
              <a:t>Which of these are valid misuse cases?</a:t>
            </a:r>
          </a:p>
          <a:p>
            <a:r>
              <a:rPr lang="en-US" altLang="en-US" dirty="0">
                <a:latin typeface="Calibri" panose="020F0502020204030204" pitchFamily="34" charset="0"/>
                <a:ea typeface="ヒラギノ角ゴ Pro W3"/>
                <a:cs typeface="ヒラギノ角ゴ Pro W3"/>
              </a:rPr>
              <a:t>Attack SQL: Directly affects DD</a:t>
            </a:r>
          </a:p>
          <a:p>
            <a:r>
              <a:rPr lang="en-US" altLang="en-US" dirty="0">
                <a:latin typeface="Calibri" panose="020F0502020204030204" pitchFamily="34" charset="0"/>
                <a:ea typeface="ヒラギノ角ゴ Pro W3"/>
                <a:cs typeface="ヒラギノ角ゴ Pro W3"/>
              </a:rPr>
              <a:t>Password guessing: Directly affects DD if there is a login page.</a:t>
            </a:r>
          </a:p>
          <a:p>
            <a:r>
              <a:rPr lang="en-US" altLang="en-US" dirty="0">
                <a:latin typeface="Calibri" panose="020F0502020204030204" pitchFamily="34" charset="0"/>
                <a:ea typeface="ヒラギノ角ゴ Pro W3"/>
                <a:cs typeface="ヒラギノ角ゴ Pro W3"/>
              </a:rPr>
              <a:t>Phishing: Affects OS: does not directly affect DD</a:t>
            </a:r>
          </a:p>
          <a:p>
            <a:r>
              <a:rPr lang="en-US" altLang="en-US" dirty="0">
                <a:latin typeface="Calibri" panose="020F0502020204030204" pitchFamily="34" charset="0"/>
                <a:ea typeface="ヒラギノ角ゴ Pro W3"/>
                <a:cs typeface="ヒラギノ角ゴ Pro W3"/>
              </a:rPr>
              <a:t>Virus: Affects OS, does not directly affect DD.</a:t>
            </a:r>
          </a:p>
        </p:txBody>
      </p:sp>
      <p:pic>
        <p:nvPicPr>
          <p:cNvPr id="4" name="Content Placeholder 3">
            <a:extLst>
              <a:ext uri="{FF2B5EF4-FFF2-40B4-BE49-F238E27FC236}">
                <a16:creationId xmlns:a16="http://schemas.microsoft.com/office/drawing/2014/main" id="{BDD063A0-751C-4CFC-B200-1E109DBF8699}"/>
              </a:ext>
            </a:extLst>
          </p:cNvPr>
          <p:cNvPicPr>
            <a:picLocks noGrp="1" noChangeAspect="1"/>
          </p:cNvPicPr>
          <p:nvPr>
            <p:ph sz="half" idx="2"/>
          </p:nvPr>
        </p:nvPicPr>
        <p:blipFill>
          <a:blip r:embed="rId3"/>
          <a:stretch>
            <a:fillRect/>
          </a:stretch>
        </p:blipFill>
        <p:spPr>
          <a:xfrm>
            <a:off x="3837231" y="2438400"/>
            <a:ext cx="5178789" cy="3276600"/>
          </a:xfrm>
          <a:prstGeom prst="rect">
            <a:avLst/>
          </a:prstGeom>
        </p:spPr>
      </p:pic>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5">
            <a:extLst>
              <a:ext uri="{FF2B5EF4-FFF2-40B4-BE49-F238E27FC236}">
                <a16:creationId xmlns:a16="http://schemas.microsoft.com/office/drawing/2014/main" id="{5599EB89-E803-4436-93F6-B3FCAAFCB954}"/>
              </a:ext>
            </a:extLst>
          </p:cNvPr>
          <p:cNvSpPr>
            <a:spLocks noGrp="1"/>
          </p:cNvSpPr>
          <p:nvPr>
            <p:ph type="title"/>
          </p:nvPr>
        </p:nvSpPr>
        <p:spPr>
          <a:xfrm>
            <a:off x="457200" y="609600"/>
            <a:ext cx="8229600" cy="1052513"/>
          </a:xfrm>
        </p:spPr>
        <p:txBody>
          <a:bodyPr/>
          <a:lstStyle/>
          <a:p>
            <a:pPr algn="ctr" eaLnBrk="1" hangingPunct="1"/>
            <a:r>
              <a:rPr lang="en-US" altLang="en-US" sz="4000" dirty="0">
                <a:ea typeface="Calibri" panose="020F0502020204030204" pitchFamily="34" charset="0"/>
                <a:cs typeface="Lucida Sans" panose="020B0602030504020204" pitchFamily="34" charset="0"/>
              </a:rPr>
              <a:t>Step 3 (cont’d):</a:t>
            </a:r>
            <a:r>
              <a:rPr lang="en-US" altLang="en-US" dirty="0">
                <a:ea typeface="Calibri" panose="020F0502020204030204" pitchFamily="34" charset="0"/>
                <a:cs typeface="Lucida Sans" panose="020B0602030504020204" pitchFamily="34" charset="0"/>
              </a:rPr>
              <a:t> </a:t>
            </a:r>
            <a:br>
              <a:rPr lang="en-US" altLang="en-US" dirty="0">
                <a:ea typeface="Calibri" panose="020F0502020204030204" pitchFamily="34" charset="0"/>
                <a:cs typeface="Lucida Sans" panose="020B0602030504020204" pitchFamily="34" charset="0"/>
              </a:rPr>
            </a:br>
            <a:r>
              <a:rPr lang="en-US" altLang="en-US" dirty="0">
                <a:ea typeface="Calibri" panose="020F0502020204030204" pitchFamily="34" charset="0"/>
                <a:cs typeface="Lucida Sans" panose="020B0602030504020204" pitchFamily="34" charset="0"/>
              </a:rPr>
              <a:t>Misuse Case: Circumvent Registration</a:t>
            </a:r>
          </a:p>
        </p:txBody>
      </p:sp>
      <p:graphicFrame>
        <p:nvGraphicFramePr>
          <p:cNvPr id="4" name="Table Placeholder 3">
            <a:extLst>
              <a:ext uri="{FF2B5EF4-FFF2-40B4-BE49-F238E27FC236}">
                <a16:creationId xmlns:a16="http://schemas.microsoft.com/office/drawing/2014/main" id="{2404C633-C050-4E62-8BB1-315DF6F74080}"/>
              </a:ext>
            </a:extLst>
          </p:cNvPr>
          <p:cNvGraphicFramePr>
            <a:graphicFrameLocks noGrp="1"/>
          </p:cNvGraphicFramePr>
          <p:nvPr>
            <p:ph type="tbl" idx="1"/>
          </p:nvPr>
        </p:nvGraphicFramePr>
        <p:xfrm>
          <a:off x="424543" y="2040908"/>
          <a:ext cx="8154988" cy="3859149"/>
        </p:xfrm>
        <a:graphic>
          <a:graphicData uri="http://schemas.openxmlformats.org/drawingml/2006/table">
            <a:tbl>
              <a:tblPr firstRow="1" bandRow="1">
                <a:tableStyleId>{5C22544A-7EE6-4342-B048-85BDC9FD1C3A}</a:tableStyleId>
              </a:tblPr>
              <a:tblGrid>
                <a:gridCol w="8154988">
                  <a:extLst>
                    <a:ext uri="{9D8B030D-6E8A-4147-A177-3AD203B41FA5}">
                      <a16:colId xmlns:a16="http://schemas.microsoft.com/office/drawing/2014/main" val="1462736123"/>
                    </a:ext>
                  </a:extLst>
                </a:gridCol>
              </a:tblGrid>
              <a:tr h="296545">
                <a:tc>
                  <a:txBody>
                    <a:bodyPr/>
                    <a:lstStyle/>
                    <a:p>
                      <a:pPr marL="0" marR="0" algn="ctr">
                        <a:lnSpc>
                          <a:spcPct val="115000"/>
                        </a:lnSpc>
                        <a:spcBef>
                          <a:spcPts val="0"/>
                        </a:spcBef>
                        <a:spcAft>
                          <a:spcPts val="0"/>
                        </a:spcAft>
                      </a:pPr>
                      <a:r>
                        <a:rPr lang="en-US" sz="1600" kern="1200" dirty="0">
                          <a:effectLst/>
                        </a:rPr>
                        <a:t>Misuse Case:  Circumvent Registration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7617099"/>
                  </a:ext>
                </a:extLst>
              </a:tr>
              <a:tr h="262255">
                <a:tc>
                  <a:txBody>
                    <a:bodyPr/>
                    <a:lstStyle/>
                    <a:p>
                      <a:pPr marL="0" marR="0">
                        <a:lnSpc>
                          <a:spcPct val="115000"/>
                        </a:lnSpc>
                        <a:spcBef>
                          <a:spcPts val="0"/>
                        </a:spcBef>
                        <a:spcAft>
                          <a:spcPts val="0"/>
                        </a:spcAft>
                      </a:pPr>
                      <a:r>
                        <a:rPr lang="en-US" sz="1600" b="1" kern="1200" dirty="0">
                          <a:effectLst/>
                        </a:rPr>
                        <a:t>Summary:  </a:t>
                      </a:r>
                      <a:r>
                        <a:rPr lang="en-US" sz="1600" kern="1200" dirty="0">
                          <a:effectLst/>
                        </a:rPr>
                        <a:t>Deviant Client bypasses registration by going directly to the download web page.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7490076"/>
                  </a:ext>
                </a:extLst>
              </a:tr>
              <a:tr h="393700">
                <a:tc>
                  <a:txBody>
                    <a:bodyPr/>
                    <a:lstStyle/>
                    <a:p>
                      <a:pPr marL="274320" marR="0" indent="-274320">
                        <a:spcBef>
                          <a:spcPts val="0"/>
                        </a:spcBef>
                        <a:spcAft>
                          <a:spcPts val="0"/>
                        </a:spcAft>
                      </a:pPr>
                      <a:r>
                        <a:rPr lang="en-US" sz="1600" b="1" kern="1200" dirty="0" err="1">
                          <a:effectLst/>
                        </a:rPr>
                        <a:t>PreCondition</a:t>
                      </a:r>
                      <a:r>
                        <a:rPr lang="en-US" sz="1600" b="1" kern="1200" dirty="0">
                          <a:effectLst/>
                        </a:rPr>
                        <a:t>:  </a:t>
                      </a:r>
                      <a:r>
                        <a:rPr lang="en-US" sz="1600" kern="1200" dirty="0">
                          <a:effectLst/>
                        </a:rPr>
                        <a:t>Client does Google search and finds link to download web page OR obtains link reference from a colleague</a:t>
                      </a:r>
                      <a:endParaRPr lang="en-US" sz="16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67117785"/>
                  </a:ext>
                </a:extLst>
              </a:tr>
              <a:tr h="576580">
                <a:tc>
                  <a:txBody>
                    <a:bodyPr/>
                    <a:lstStyle/>
                    <a:p>
                      <a:pPr marL="0" marR="0">
                        <a:lnSpc>
                          <a:spcPct val="115000"/>
                        </a:lnSpc>
                        <a:spcBef>
                          <a:spcPts val="0"/>
                        </a:spcBef>
                        <a:spcAft>
                          <a:spcPts val="0"/>
                        </a:spcAft>
                      </a:pPr>
                      <a:r>
                        <a:rPr lang="en-US" sz="1600" b="1" kern="1200" dirty="0">
                          <a:effectLst/>
                        </a:rPr>
                        <a:t>Basic Path:</a:t>
                      </a:r>
                      <a:endParaRPr lang="en-US" sz="1600" b="1" dirty="0">
                        <a:effectLst/>
                      </a:endParaRPr>
                    </a:p>
                    <a:p>
                      <a:pPr marL="0" marR="0">
                        <a:lnSpc>
                          <a:spcPct val="115000"/>
                        </a:lnSpc>
                        <a:spcBef>
                          <a:spcPts val="0"/>
                        </a:spcBef>
                        <a:spcAft>
                          <a:spcPts val="0"/>
                        </a:spcAft>
                      </a:pPr>
                      <a:r>
                        <a:rPr lang="en-US" sz="1600" kern="1200" dirty="0">
                          <a:effectLst/>
                        </a:rPr>
                        <a:t>1.  </a:t>
                      </a:r>
                      <a:r>
                        <a:rPr lang="en-US" sz="1600" kern="1200" dirty="0" err="1">
                          <a:effectLst/>
                        </a:rPr>
                        <a:t>DeviantClient</a:t>
                      </a:r>
                      <a:r>
                        <a:rPr lang="en-US" sz="1600" kern="1200" dirty="0">
                          <a:effectLst/>
                        </a:rPr>
                        <a:t> obtains web reference from Google or friend.</a:t>
                      </a:r>
                      <a:endParaRPr lang="en-US" sz="1600" dirty="0">
                        <a:effectLst/>
                      </a:endParaRPr>
                    </a:p>
                    <a:p>
                      <a:pPr marL="0" marR="0">
                        <a:lnSpc>
                          <a:spcPct val="115000"/>
                        </a:lnSpc>
                        <a:spcBef>
                          <a:spcPts val="0"/>
                        </a:spcBef>
                        <a:spcAft>
                          <a:spcPts val="0"/>
                        </a:spcAft>
                      </a:pPr>
                      <a:r>
                        <a:rPr lang="en-US" sz="1600" kern="1200" dirty="0">
                          <a:effectLst/>
                        </a:rPr>
                        <a:t>2.  </a:t>
                      </a:r>
                      <a:r>
                        <a:rPr lang="en-US" sz="1600" kern="1200" dirty="0" err="1">
                          <a:effectLst/>
                        </a:rPr>
                        <a:t>DeviantClient</a:t>
                      </a:r>
                      <a:r>
                        <a:rPr lang="en-US" sz="1600" kern="1200" dirty="0">
                          <a:effectLst/>
                        </a:rPr>
                        <a:t> uses web reference to download materials without registering.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0497085"/>
                  </a:ext>
                </a:extLst>
              </a:tr>
              <a:tr h="742315">
                <a:tc>
                  <a:txBody>
                    <a:bodyPr/>
                    <a:lstStyle/>
                    <a:p>
                      <a:pPr marL="274320" marR="0" indent="-274320">
                        <a:spcBef>
                          <a:spcPts val="0"/>
                        </a:spcBef>
                        <a:spcAft>
                          <a:spcPts val="0"/>
                        </a:spcAft>
                      </a:pPr>
                      <a:r>
                        <a:rPr lang="en-US" sz="1600" b="1" kern="1200" dirty="0">
                          <a:effectLst/>
                        </a:rPr>
                        <a:t>Mitigation Points:</a:t>
                      </a:r>
                    </a:p>
                    <a:p>
                      <a:pPr marL="274320" marR="0" indent="-274320">
                        <a:spcBef>
                          <a:spcPts val="0"/>
                        </a:spcBef>
                        <a:spcAft>
                          <a:spcPts val="0"/>
                        </a:spcAft>
                      </a:pPr>
                      <a:r>
                        <a:rPr lang="en-US" sz="1600" kern="1200" dirty="0">
                          <a:effectLst/>
                        </a:rPr>
                        <a:t>MP1:  Web page has no other web references. </a:t>
                      </a:r>
                    </a:p>
                    <a:p>
                      <a:pPr marL="274320" marR="0" indent="-274320">
                        <a:spcBef>
                          <a:spcPts val="0"/>
                        </a:spcBef>
                        <a:spcAft>
                          <a:spcPts val="0"/>
                        </a:spcAft>
                      </a:pPr>
                      <a:r>
                        <a:rPr lang="en-US" sz="1600" kern="1200" dirty="0">
                          <a:effectLst/>
                        </a:rPr>
                        <a:t>MP2:  Registration is confirmed by an email response.</a:t>
                      </a:r>
                    </a:p>
                    <a:p>
                      <a:pPr marL="274320" marR="0" indent="-274320">
                        <a:spcBef>
                          <a:spcPts val="0"/>
                        </a:spcBef>
                        <a:spcAft>
                          <a:spcPts val="0"/>
                        </a:spcAft>
                      </a:pPr>
                      <a:r>
                        <a:rPr lang="en-US" sz="1600" kern="1200" dirty="0">
                          <a:effectLst/>
                        </a:rPr>
                        <a:t>MP3:  Email response includes a dynamic web page with unique reference.  This web page is accessible only if a key is provided during registration.  Key expires in one week.</a:t>
                      </a:r>
                      <a:endParaRPr lang="en-US" sz="16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58441654"/>
                  </a:ext>
                </a:extLst>
              </a:tr>
              <a:tr h="279400">
                <a:tc>
                  <a:txBody>
                    <a:bodyPr/>
                    <a:lstStyle/>
                    <a:p>
                      <a:pPr marL="274320" marR="0" indent="-274320">
                        <a:spcBef>
                          <a:spcPts val="0"/>
                        </a:spcBef>
                        <a:spcAft>
                          <a:spcPts val="0"/>
                        </a:spcAft>
                      </a:pPr>
                      <a:r>
                        <a:rPr lang="en-US" sz="1600" b="1" kern="1200" dirty="0">
                          <a:effectLst/>
                        </a:rPr>
                        <a:t>Related Business Rule:  </a:t>
                      </a:r>
                      <a:r>
                        <a:rPr lang="en-US" sz="1600" kern="1200" dirty="0">
                          <a:effectLst/>
                        </a:rPr>
                        <a:t>Users must register to obtain materials.</a:t>
                      </a:r>
                      <a:endParaRPr lang="en-US" sz="16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70080200"/>
                  </a:ext>
                </a:extLst>
              </a:tr>
              <a:tr h="399415">
                <a:tc>
                  <a:txBody>
                    <a:bodyPr/>
                    <a:lstStyle/>
                    <a:p>
                      <a:pPr marL="274320" marR="0" indent="-274320">
                        <a:spcBef>
                          <a:spcPts val="0"/>
                        </a:spcBef>
                        <a:spcAft>
                          <a:spcPts val="0"/>
                        </a:spcAft>
                      </a:pPr>
                      <a:r>
                        <a:rPr lang="en-US" sz="1600" b="1" kern="1200" dirty="0">
                          <a:effectLst/>
                        </a:rPr>
                        <a:t>Mitigation Guarantee:  </a:t>
                      </a:r>
                      <a:r>
                        <a:rPr lang="en-US" sz="1600" kern="1200" dirty="0">
                          <a:effectLst/>
                        </a:rPr>
                        <a:t>MP1 and MP3 solves Google search problems.  MP3 could be used by friends for one week, which is acceptable.</a:t>
                      </a:r>
                      <a:endParaRPr lang="en-US" sz="16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63485279"/>
                  </a:ext>
                </a:extLst>
              </a:tr>
            </a:tbl>
          </a:graphicData>
        </a:graphic>
      </p:graphicFrame>
    </p:spTree>
    <p:extLst>
      <p:ext uri="{BB962C8B-B14F-4D97-AF65-F5344CB8AC3E}">
        <p14:creationId xmlns:p14="http://schemas.microsoft.com/office/powerpoint/2010/main" val="923613956"/>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14E4D897-DC1B-4CC5-8D51-178230D119D1}"/>
              </a:ext>
            </a:extLst>
          </p:cNvPr>
          <p:cNvSpPr>
            <a:spLocks noGrp="1"/>
          </p:cNvSpPr>
          <p:nvPr>
            <p:ph type="title"/>
          </p:nvPr>
        </p:nvSpPr>
        <p:spPr/>
        <p:txBody>
          <a:bodyPr/>
          <a:lstStyle/>
          <a:p>
            <a:pPr algn="ctr" eaLnBrk="1" hangingPunct="1"/>
            <a:r>
              <a:rPr lang="en-US" altLang="en-US">
                <a:ea typeface="Calibri" panose="020F0502020204030204" pitchFamily="34" charset="0"/>
                <a:cs typeface="Lucida Sans" panose="020B0602030504020204" pitchFamily="34" charset="0"/>
              </a:rPr>
              <a:t>Step 4: Analyze Risks </a:t>
            </a:r>
          </a:p>
        </p:txBody>
      </p:sp>
      <p:graphicFrame>
        <p:nvGraphicFramePr>
          <p:cNvPr id="4" name="Content Placeholder 3">
            <a:extLst>
              <a:ext uri="{FF2B5EF4-FFF2-40B4-BE49-F238E27FC236}">
                <a16:creationId xmlns:a16="http://schemas.microsoft.com/office/drawing/2014/main" id="{82C4DE63-D7CB-47D5-8EE2-3C0A09588F33}"/>
              </a:ext>
            </a:extLst>
          </p:cNvPr>
          <p:cNvGraphicFramePr>
            <a:graphicFrameLocks noGrp="1"/>
          </p:cNvGraphicFramePr>
          <p:nvPr>
            <p:ph idx="1"/>
          </p:nvPr>
        </p:nvGraphicFramePr>
        <p:xfrm>
          <a:off x="520700" y="1808163"/>
          <a:ext cx="8154988" cy="2397200"/>
        </p:xfrm>
        <a:graphic>
          <a:graphicData uri="http://schemas.openxmlformats.org/drawingml/2006/table">
            <a:tbl>
              <a:tblPr firstRow="1" bandRow="1">
                <a:tableStyleId>{5C22544A-7EE6-4342-B048-85BDC9FD1C3A}</a:tableStyleId>
              </a:tblPr>
              <a:tblGrid>
                <a:gridCol w="2038747">
                  <a:extLst>
                    <a:ext uri="{9D8B030D-6E8A-4147-A177-3AD203B41FA5}">
                      <a16:colId xmlns:a16="http://schemas.microsoft.com/office/drawing/2014/main" val="20000"/>
                    </a:ext>
                  </a:extLst>
                </a:gridCol>
                <a:gridCol w="2038747">
                  <a:extLst>
                    <a:ext uri="{9D8B030D-6E8A-4147-A177-3AD203B41FA5}">
                      <a16:colId xmlns:a16="http://schemas.microsoft.com/office/drawing/2014/main" val="20001"/>
                    </a:ext>
                  </a:extLst>
                </a:gridCol>
                <a:gridCol w="2038747">
                  <a:extLst>
                    <a:ext uri="{9D8B030D-6E8A-4147-A177-3AD203B41FA5}">
                      <a16:colId xmlns:a16="http://schemas.microsoft.com/office/drawing/2014/main" val="20002"/>
                    </a:ext>
                  </a:extLst>
                </a:gridCol>
                <a:gridCol w="2038747">
                  <a:extLst>
                    <a:ext uri="{9D8B030D-6E8A-4147-A177-3AD203B41FA5}">
                      <a16:colId xmlns:a16="http://schemas.microsoft.com/office/drawing/2014/main" val="20003"/>
                    </a:ext>
                  </a:extLst>
                </a:gridCol>
              </a:tblGrid>
              <a:tr h="370708">
                <a:tc>
                  <a:txBody>
                    <a:bodyPr/>
                    <a:lstStyle/>
                    <a:p>
                      <a:r>
                        <a:rPr lang="en-US" sz="1800" dirty="0"/>
                        <a:t>Threat</a:t>
                      </a:r>
                    </a:p>
                  </a:txBody>
                  <a:tcPr marL="90611" marR="90611" marT="45704" marB="45704"/>
                </a:tc>
                <a:tc>
                  <a:txBody>
                    <a:bodyPr/>
                    <a:lstStyle/>
                    <a:p>
                      <a:pPr algn="ctr"/>
                      <a:r>
                        <a:rPr lang="en-US" sz="1800" dirty="0"/>
                        <a:t>Impact</a:t>
                      </a:r>
                    </a:p>
                  </a:txBody>
                  <a:tcPr marL="90611" marR="90611" marT="45704" marB="45704"/>
                </a:tc>
                <a:tc>
                  <a:txBody>
                    <a:bodyPr/>
                    <a:lstStyle/>
                    <a:p>
                      <a:pPr algn="ctr"/>
                      <a:r>
                        <a:rPr lang="en-US" sz="1800" dirty="0"/>
                        <a:t>Likelihood</a:t>
                      </a:r>
                    </a:p>
                  </a:txBody>
                  <a:tcPr marL="90611" marR="90611" marT="45704" marB="45704"/>
                </a:tc>
                <a:tc>
                  <a:txBody>
                    <a:bodyPr/>
                    <a:lstStyle/>
                    <a:p>
                      <a:pPr algn="ctr"/>
                      <a:r>
                        <a:rPr lang="en-US" sz="1800" dirty="0"/>
                        <a:t>Priority =</a:t>
                      </a:r>
                      <a:r>
                        <a:rPr lang="en-US" sz="1800" baseline="0" dirty="0"/>
                        <a:t> I*L</a:t>
                      </a:r>
                      <a:endParaRPr lang="en-US" sz="1800" dirty="0"/>
                    </a:p>
                  </a:txBody>
                  <a:tcPr marL="90611" marR="90611" marT="45704" marB="45704"/>
                </a:tc>
                <a:extLst>
                  <a:ext uri="{0D108BD9-81ED-4DB2-BD59-A6C34878D82A}">
                    <a16:rowId xmlns:a16="http://schemas.microsoft.com/office/drawing/2014/main" val="10000"/>
                  </a:ext>
                </a:extLst>
              </a:tr>
              <a:tr h="370708">
                <a:tc>
                  <a:txBody>
                    <a:bodyPr/>
                    <a:lstStyle/>
                    <a:p>
                      <a:r>
                        <a:rPr lang="en-US" sz="1800" dirty="0"/>
                        <a:t>DOS</a:t>
                      </a:r>
                    </a:p>
                  </a:txBody>
                  <a:tcPr marL="90611" marR="90611" marT="45704" marB="45704"/>
                </a:tc>
                <a:tc>
                  <a:txBody>
                    <a:bodyPr/>
                    <a:lstStyle/>
                    <a:p>
                      <a:pPr algn="ctr"/>
                      <a:r>
                        <a:rPr lang="en-US" sz="1800" dirty="0"/>
                        <a:t>7</a:t>
                      </a:r>
                    </a:p>
                  </a:txBody>
                  <a:tcPr marL="90611" marR="90611" marT="45704" marB="45704"/>
                </a:tc>
                <a:tc>
                  <a:txBody>
                    <a:bodyPr/>
                    <a:lstStyle/>
                    <a:p>
                      <a:pPr algn="ctr"/>
                      <a:r>
                        <a:rPr lang="en-US" sz="1800" dirty="0"/>
                        <a:t>5</a:t>
                      </a:r>
                    </a:p>
                  </a:txBody>
                  <a:tcPr marL="90611" marR="90611" marT="45704" marB="45704"/>
                </a:tc>
                <a:tc>
                  <a:txBody>
                    <a:bodyPr/>
                    <a:lstStyle/>
                    <a:p>
                      <a:pPr algn="ctr"/>
                      <a:r>
                        <a:rPr lang="en-US" sz="1800" dirty="0"/>
                        <a:t>35</a:t>
                      </a:r>
                    </a:p>
                  </a:txBody>
                  <a:tcPr marL="90611" marR="90611" marT="45704" marB="45704"/>
                </a:tc>
                <a:extLst>
                  <a:ext uri="{0D108BD9-81ED-4DB2-BD59-A6C34878D82A}">
                    <a16:rowId xmlns:a16="http://schemas.microsoft.com/office/drawing/2014/main" val="10001"/>
                  </a:ext>
                </a:extLst>
              </a:tr>
              <a:tr h="914292">
                <a:tc>
                  <a:txBody>
                    <a:bodyPr/>
                    <a:lstStyle/>
                    <a:p>
                      <a:r>
                        <a:rPr lang="en-US" sz="1800" dirty="0"/>
                        <a:t>SQL Attack</a:t>
                      </a:r>
                    </a:p>
                    <a:p>
                      <a:r>
                        <a:rPr lang="en-US" sz="1800" dirty="0"/>
                        <a:t>(affects integrity, confidentiality)</a:t>
                      </a:r>
                    </a:p>
                  </a:txBody>
                  <a:tcPr marL="90611" marR="90611" marT="45704" marB="45704"/>
                </a:tc>
                <a:tc>
                  <a:txBody>
                    <a:bodyPr/>
                    <a:lstStyle/>
                    <a:p>
                      <a:pPr algn="ctr"/>
                      <a:r>
                        <a:rPr lang="en-US" sz="1800" dirty="0"/>
                        <a:t>10</a:t>
                      </a:r>
                    </a:p>
                  </a:txBody>
                  <a:tcPr marL="90611" marR="90611" marT="45704" marB="45704"/>
                </a:tc>
                <a:tc>
                  <a:txBody>
                    <a:bodyPr/>
                    <a:lstStyle/>
                    <a:p>
                      <a:pPr algn="ctr"/>
                      <a:r>
                        <a:rPr lang="en-US" sz="1800" dirty="0"/>
                        <a:t>8</a:t>
                      </a:r>
                    </a:p>
                  </a:txBody>
                  <a:tcPr marL="90611" marR="90611" marT="45704" marB="45704"/>
                </a:tc>
                <a:tc>
                  <a:txBody>
                    <a:bodyPr/>
                    <a:lstStyle/>
                    <a:p>
                      <a:pPr algn="ctr"/>
                      <a:r>
                        <a:rPr lang="en-US" sz="1800" dirty="0"/>
                        <a:t>80</a:t>
                      </a:r>
                    </a:p>
                  </a:txBody>
                  <a:tcPr marL="90611" marR="90611" marT="45704" marB="45704"/>
                </a:tc>
                <a:extLst>
                  <a:ext uri="{0D108BD9-81ED-4DB2-BD59-A6C34878D82A}">
                    <a16:rowId xmlns:a16="http://schemas.microsoft.com/office/drawing/2014/main" val="10002"/>
                  </a:ext>
                </a:extLst>
              </a:tr>
              <a:tr h="370708">
                <a:tc>
                  <a:txBody>
                    <a:bodyPr/>
                    <a:lstStyle/>
                    <a:p>
                      <a:r>
                        <a:rPr lang="en-US" sz="1800" dirty="0"/>
                        <a:t>Invalid Input</a:t>
                      </a:r>
                    </a:p>
                  </a:txBody>
                  <a:tcPr marL="90611" marR="90611" marT="45704" marB="45704"/>
                </a:tc>
                <a:tc>
                  <a:txBody>
                    <a:bodyPr/>
                    <a:lstStyle/>
                    <a:p>
                      <a:pPr algn="ctr"/>
                      <a:r>
                        <a:rPr lang="en-US" sz="1800" dirty="0"/>
                        <a:t>3</a:t>
                      </a:r>
                    </a:p>
                  </a:txBody>
                  <a:tcPr marL="90611" marR="90611" marT="45704" marB="45704"/>
                </a:tc>
                <a:tc>
                  <a:txBody>
                    <a:bodyPr/>
                    <a:lstStyle/>
                    <a:p>
                      <a:pPr algn="ctr"/>
                      <a:r>
                        <a:rPr lang="en-US" sz="1800" dirty="0"/>
                        <a:t>10</a:t>
                      </a:r>
                    </a:p>
                  </a:txBody>
                  <a:tcPr marL="90611" marR="90611" marT="45704" marB="45704"/>
                </a:tc>
                <a:tc>
                  <a:txBody>
                    <a:bodyPr/>
                    <a:lstStyle/>
                    <a:p>
                      <a:pPr algn="ctr"/>
                      <a:r>
                        <a:rPr lang="en-US" sz="1800" dirty="0"/>
                        <a:t>30</a:t>
                      </a:r>
                    </a:p>
                  </a:txBody>
                  <a:tcPr marL="90611" marR="90611" marT="45704" marB="45704"/>
                </a:tc>
                <a:extLst>
                  <a:ext uri="{0D108BD9-81ED-4DB2-BD59-A6C34878D82A}">
                    <a16:rowId xmlns:a16="http://schemas.microsoft.com/office/drawing/2014/main" val="10003"/>
                  </a:ext>
                </a:extLst>
              </a:tr>
              <a:tr h="370708">
                <a:tc>
                  <a:txBody>
                    <a:bodyPr/>
                    <a:lstStyle/>
                    <a:p>
                      <a:r>
                        <a:rPr lang="en-US" sz="1800" dirty="0"/>
                        <a:t>Circumvent input</a:t>
                      </a:r>
                    </a:p>
                  </a:txBody>
                  <a:tcPr marL="90611" marR="90611" marT="45704" marB="45704"/>
                </a:tc>
                <a:tc>
                  <a:txBody>
                    <a:bodyPr/>
                    <a:lstStyle/>
                    <a:p>
                      <a:pPr algn="ctr"/>
                      <a:r>
                        <a:rPr lang="en-US" sz="1800" dirty="0"/>
                        <a:t>3</a:t>
                      </a:r>
                    </a:p>
                  </a:txBody>
                  <a:tcPr marL="90611" marR="90611" marT="45704" marB="45704"/>
                </a:tc>
                <a:tc>
                  <a:txBody>
                    <a:bodyPr/>
                    <a:lstStyle/>
                    <a:p>
                      <a:pPr algn="ctr"/>
                      <a:r>
                        <a:rPr lang="en-US" sz="1800" dirty="0"/>
                        <a:t>5</a:t>
                      </a:r>
                    </a:p>
                  </a:txBody>
                  <a:tcPr marL="90611" marR="90611" marT="45704" marB="45704"/>
                </a:tc>
                <a:tc>
                  <a:txBody>
                    <a:bodyPr/>
                    <a:lstStyle/>
                    <a:p>
                      <a:pPr algn="ctr"/>
                      <a:r>
                        <a:rPr lang="en-US" sz="1800" dirty="0"/>
                        <a:t>30</a:t>
                      </a:r>
                    </a:p>
                  </a:txBody>
                  <a:tcPr marL="90611" marR="90611" marT="45704" marB="45704"/>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93905677"/>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762743E0-39FE-4DA6-884A-E67D1648CC03}"/>
              </a:ext>
            </a:extLst>
          </p:cNvPr>
          <p:cNvSpPr>
            <a:spLocks noGrp="1"/>
          </p:cNvSpPr>
          <p:nvPr>
            <p:ph type="title"/>
          </p:nvPr>
        </p:nvSpPr>
        <p:spPr>
          <a:xfrm>
            <a:off x="520700" y="917575"/>
            <a:ext cx="8154988" cy="885825"/>
          </a:xfrm>
        </p:spPr>
        <p:txBody>
          <a:bodyPr/>
          <a:lstStyle/>
          <a:p>
            <a:pPr algn="ctr" eaLnBrk="1" hangingPunct="1"/>
            <a:r>
              <a:rPr lang="en-US" altLang="en-US">
                <a:ea typeface="Calibri" panose="020F0502020204030204" pitchFamily="34" charset="0"/>
                <a:cs typeface="Lucida Sans" panose="020B0602030504020204" pitchFamily="34" charset="0"/>
              </a:rPr>
              <a:t>Step 5: Define Security Requirements</a:t>
            </a:r>
            <a:br>
              <a:rPr lang="en-US" altLang="en-US">
                <a:ea typeface="Calibri" panose="020F0502020204030204" pitchFamily="34" charset="0"/>
                <a:cs typeface="Lucida Sans" panose="020B0602030504020204" pitchFamily="34" charset="0"/>
              </a:rPr>
            </a:br>
            <a:r>
              <a:rPr lang="en-US" altLang="en-US" sz="2800">
                <a:ea typeface="Calibri" panose="020F0502020204030204" pitchFamily="34" charset="0"/>
                <a:cs typeface="Lucida Sans" panose="020B0602030504020204" pitchFamily="34" charset="0"/>
              </a:rPr>
              <a:t>using Security Use Case Diagram</a:t>
            </a:r>
            <a:endParaRPr lang="en-US" altLang="en-US">
              <a:ea typeface="Calibri" panose="020F0502020204030204" pitchFamily="34" charset="0"/>
              <a:cs typeface="Lucida Sans" panose="020B0602030504020204" pitchFamily="34" charset="0"/>
            </a:endParaRPr>
          </a:p>
        </p:txBody>
      </p:sp>
      <p:sp>
        <p:nvSpPr>
          <p:cNvPr id="5" name="Rectangle 2">
            <a:extLst>
              <a:ext uri="{FF2B5EF4-FFF2-40B4-BE49-F238E27FC236}">
                <a16:creationId xmlns:a16="http://schemas.microsoft.com/office/drawing/2014/main" id="{C1443105-D953-4E41-8D09-BD34D43CDE59}"/>
              </a:ext>
            </a:extLst>
          </p:cNvPr>
          <p:cNvSpPr>
            <a:spLocks noChangeArrowheads="1"/>
          </p:cNvSpPr>
          <p:nvPr/>
        </p:nvSpPr>
        <p:spPr bwMode="auto">
          <a:xfrm>
            <a:off x="838200" y="2057399"/>
            <a:ext cx="129902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 name="Rectangle 21">
            <a:extLst>
              <a:ext uri="{FF2B5EF4-FFF2-40B4-BE49-F238E27FC236}">
                <a16:creationId xmlns:a16="http://schemas.microsoft.com/office/drawing/2014/main" id="{F15226EE-EC84-4947-9B95-BEE701CF3B68}"/>
              </a:ext>
            </a:extLst>
          </p:cNvPr>
          <p:cNvSpPr>
            <a:spLocks noChangeArrowheads="1"/>
          </p:cNvSpPr>
          <p:nvPr/>
        </p:nvSpPr>
        <p:spPr bwMode="auto">
          <a:xfrm>
            <a:off x="685800" y="2012950"/>
            <a:ext cx="130961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3" name="Object 2">
            <a:extLst>
              <a:ext uri="{FF2B5EF4-FFF2-40B4-BE49-F238E27FC236}">
                <a16:creationId xmlns:a16="http://schemas.microsoft.com/office/drawing/2014/main" id="{6899FB24-DF9B-44F7-9DAB-C57E4D94EB42}"/>
              </a:ext>
            </a:extLst>
          </p:cNvPr>
          <p:cNvGraphicFramePr>
            <a:graphicFrameLocks noChangeAspect="1"/>
          </p:cNvGraphicFramePr>
          <p:nvPr>
            <p:extLst>
              <p:ext uri="{D42A27DB-BD31-4B8C-83A1-F6EECF244321}">
                <p14:modId xmlns:p14="http://schemas.microsoft.com/office/powerpoint/2010/main" val="1776948041"/>
              </p:ext>
            </p:extLst>
          </p:nvPr>
        </p:nvGraphicFramePr>
        <p:xfrm>
          <a:off x="685800" y="2012950"/>
          <a:ext cx="7848600" cy="4356291"/>
        </p:xfrm>
        <a:graphic>
          <a:graphicData uri="http://schemas.openxmlformats.org/presentationml/2006/ole">
            <mc:AlternateContent xmlns:mc="http://schemas.openxmlformats.org/markup-compatibility/2006">
              <mc:Choice xmlns:v="urn:schemas-microsoft-com:vml" Requires="v">
                <p:oleObj name="Visio" r:id="rId3" imgW="8866509" imgH="4920431" progId="Visio.Drawing.15">
                  <p:embed/>
                </p:oleObj>
              </mc:Choice>
              <mc:Fallback>
                <p:oleObj name="Visio" r:id="rId3" imgW="8866509" imgH="4920431" progId="Visio.Drawing.15">
                  <p:embed/>
                  <p:pic>
                    <p:nvPicPr>
                      <p:cNvPr id="0"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012950"/>
                        <a:ext cx="7848600" cy="4356291"/>
                      </a:xfrm>
                      <a:prstGeom prst="rect">
                        <a:avLst/>
                      </a:prstGeom>
                      <a:noFill/>
                    </p:spPr>
                  </p:pic>
                </p:oleObj>
              </mc:Fallback>
            </mc:AlternateContent>
          </a:graphicData>
        </a:graphic>
      </p:graphicFrame>
    </p:spTree>
    <p:extLst>
      <p:ext uri="{BB962C8B-B14F-4D97-AF65-F5344CB8AC3E}">
        <p14:creationId xmlns:p14="http://schemas.microsoft.com/office/powerpoint/2010/main" val="3155156959"/>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8DB8CBEF-A972-45C6-966C-CF10D0556A9B}"/>
              </a:ext>
            </a:extLst>
          </p:cNvPr>
          <p:cNvSpPr>
            <a:spLocks noGrp="1"/>
          </p:cNvSpPr>
          <p:nvPr>
            <p:ph type="title"/>
          </p:nvPr>
        </p:nvSpPr>
        <p:spPr>
          <a:xfrm>
            <a:off x="520700" y="917575"/>
            <a:ext cx="8154988" cy="885825"/>
          </a:xfrm>
        </p:spPr>
        <p:txBody>
          <a:bodyPr/>
          <a:lstStyle/>
          <a:p>
            <a:pPr algn="ctr" eaLnBrk="1" hangingPunct="1"/>
            <a:r>
              <a:rPr lang="en-US" altLang="en-US" sz="3200" dirty="0">
                <a:ea typeface="Calibri" panose="020F0502020204030204" pitchFamily="34" charset="0"/>
                <a:cs typeface="Lucida Sans" panose="020B0602030504020204" pitchFamily="34" charset="0"/>
              </a:rPr>
              <a:t>Stage 5: Define Security Requirements:</a:t>
            </a:r>
            <a:br>
              <a:rPr lang="en-US" altLang="en-US" sz="3200" dirty="0">
                <a:ea typeface="Calibri" panose="020F0502020204030204" pitchFamily="34" charset="0"/>
                <a:cs typeface="Lucida Sans" panose="020B0602030504020204" pitchFamily="34" charset="0"/>
              </a:rPr>
            </a:br>
            <a:r>
              <a:rPr lang="en-US" altLang="en-US" sz="3200" dirty="0">
                <a:ea typeface="Calibri" panose="020F0502020204030204" pitchFamily="34" charset="0"/>
                <a:cs typeface="Lucida Sans" panose="020B0602030504020204" pitchFamily="34" charset="0"/>
              </a:rPr>
              <a:t>Validate Input Security Use Case </a:t>
            </a:r>
            <a:r>
              <a:rPr lang="en-US" altLang="en-US" sz="3200" dirty="0" err="1">
                <a:ea typeface="Calibri" panose="020F0502020204030204" pitchFamily="34" charset="0"/>
                <a:cs typeface="Lucida Sans" panose="020B0602030504020204" pitchFamily="34" charset="0"/>
              </a:rPr>
              <a:t>Descr</a:t>
            </a:r>
            <a:r>
              <a:rPr lang="en-US" altLang="en-US" sz="3200" dirty="0">
                <a:ea typeface="Calibri" panose="020F0502020204030204" pitchFamily="34" charset="0"/>
                <a:cs typeface="Lucida Sans" panose="020B0602030504020204" pitchFamily="34" charset="0"/>
              </a:rPr>
              <a:t>.</a:t>
            </a:r>
          </a:p>
        </p:txBody>
      </p:sp>
      <p:graphicFrame>
        <p:nvGraphicFramePr>
          <p:cNvPr id="5" name="Content Placeholder 4">
            <a:extLst>
              <a:ext uri="{FF2B5EF4-FFF2-40B4-BE49-F238E27FC236}">
                <a16:creationId xmlns:a16="http://schemas.microsoft.com/office/drawing/2014/main" id="{7DBFE24E-68A8-45DE-A495-7136482037DA}"/>
              </a:ext>
            </a:extLst>
          </p:cNvPr>
          <p:cNvGraphicFramePr>
            <a:graphicFrameLocks noGrp="1"/>
          </p:cNvGraphicFramePr>
          <p:nvPr>
            <p:ph idx="1"/>
            <p:extLst>
              <p:ext uri="{D42A27DB-BD31-4B8C-83A1-F6EECF244321}">
                <p14:modId xmlns:p14="http://schemas.microsoft.com/office/powerpoint/2010/main" val="939987976"/>
              </p:ext>
            </p:extLst>
          </p:nvPr>
        </p:nvGraphicFramePr>
        <p:xfrm>
          <a:off x="520700" y="1981200"/>
          <a:ext cx="8154988" cy="4602988"/>
        </p:xfrm>
        <a:graphic>
          <a:graphicData uri="http://schemas.openxmlformats.org/drawingml/2006/table">
            <a:tbl>
              <a:tblPr firstRow="1" bandRow="1">
                <a:tableStyleId>{5C22544A-7EE6-4342-B048-85BDC9FD1C3A}</a:tableStyleId>
              </a:tblPr>
              <a:tblGrid>
                <a:gridCol w="8154988">
                  <a:extLst>
                    <a:ext uri="{9D8B030D-6E8A-4147-A177-3AD203B41FA5}">
                      <a16:colId xmlns:a16="http://schemas.microsoft.com/office/drawing/2014/main" val="3658543107"/>
                    </a:ext>
                  </a:extLst>
                </a:gridCol>
              </a:tblGrid>
              <a:tr h="245110">
                <a:tc>
                  <a:txBody>
                    <a:bodyPr/>
                    <a:lstStyle/>
                    <a:p>
                      <a:pPr marL="0" marR="0" algn="ctr">
                        <a:lnSpc>
                          <a:spcPct val="115000"/>
                        </a:lnSpc>
                        <a:spcBef>
                          <a:spcPts val="0"/>
                        </a:spcBef>
                        <a:spcAft>
                          <a:spcPts val="0"/>
                        </a:spcAft>
                      </a:pPr>
                      <a:r>
                        <a:rPr lang="en-US" sz="1800" kern="1200" dirty="0">
                          <a:effectLst/>
                        </a:rPr>
                        <a:t>Security Use Case: Validate Input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39490392"/>
                  </a:ext>
                </a:extLst>
              </a:tr>
              <a:tr h="279400">
                <a:tc>
                  <a:txBody>
                    <a:bodyPr/>
                    <a:lstStyle/>
                    <a:p>
                      <a:pPr marL="0" marR="0">
                        <a:lnSpc>
                          <a:spcPct val="115000"/>
                        </a:lnSpc>
                        <a:spcBef>
                          <a:spcPts val="0"/>
                        </a:spcBef>
                        <a:spcAft>
                          <a:spcPts val="0"/>
                        </a:spcAft>
                      </a:pPr>
                      <a:r>
                        <a:rPr lang="en-US" sz="1800" b="1" kern="1200" dirty="0">
                          <a:effectLst/>
                        </a:rPr>
                        <a:t>Summary</a:t>
                      </a:r>
                      <a:r>
                        <a:rPr lang="en-US" sz="1800" kern="1200" dirty="0">
                          <a:effectLst/>
                        </a:rPr>
                        <a:t>:  This validates all client and provider entries.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0560309"/>
                  </a:ext>
                </a:extLst>
              </a:tr>
              <a:tr h="279400">
                <a:tc>
                  <a:txBody>
                    <a:bodyPr/>
                    <a:lstStyle/>
                    <a:p>
                      <a:pPr marL="0" marR="0">
                        <a:lnSpc>
                          <a:spcPct val="115000"/>
                        </a:lnSpc>
                        <a:spcBef>
                          <a:spcPts val="0"/>
                        </a:spcBef>
                        <a:spcAft>
                          <a:spcPts val="0"/>
                        </a:spcAft>
                      </a:pPr>
                      <a:r>
                        <a:rPr lang="en-US" sz="1800" b="1" kern="1200" dirty="0">
                          <a:effectLst/>
                        </a:rPr>
                        <a:t>Precondition</a:t>
                      </a:r>
                      <a:r>
                        <a:rPr lang="en-US" sz="1800" kern="1200" dirty="0">
                          <a:effectLst/>
                        </a:rPr>
                        <a:t>:  A name, email, job function, and Captcha or login are provided.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37986321"/>
                  </a:ext>
                </a:extLst>
              </a:tr>
              <a:tr h="1671574">
                <a:tc>
                  <a:txBody>
                    <a:bodyPr/>
                    <a:lstStyle/>
                    <a:p>
                      <a:pPr marL="0" marR="0">
                        <a:lnSpc>
                          <a:spcPct val="115000"/>
                        </a:lnSpc>
                        <a:spcBef>
                          <a:spcPts val="0"/>
                        </a:spcBef>
                        <a:spcAft>
                          <a:spcPts val="0"/>
                        </a:spcAft>
                      </a:pPr>
                      <a:r>
                        <a:rPr lang="en-US" sz="1800" b="1" kern="1200" dirty="0">
                          <a:effectLst/>
                        </a:rPr>
                        <a:t>Basic Path:</a:t>
                      </a:r>
                      <a:endParaRPr lang="en-US" sz="1800" b="1" dirty="0">
                        <a:effectLst/>
                      </a:endParaRPr>
                    </a:p>
                    <a:p>
                      <a:pPr marL="342900" marR="0" lvl="0" indent="-342900">
                        <a:spcBef>
                          <a:spcPts val="0"/>
                        </a:spcBef>
                        <a:spcAft>
                          <a:spcPts val="0"/>
                        </a:spcAft>
                        <a:tabLst>
                          <a:tab pos="457200" algn="l"/>
                        </a:tabLst>
                      </a:pPr>
                      <a:r>
                        <a:rPr lang="en-US" sz="1800" kern="1200" dirty="0">
                          <a:effectLst/>
                        </a:rPr>
                        <a:t>Do for 5 attempts or until valid CAPTCHA:</a:t>
                      </a:r>
                      <a:endParaRPr lang="en-US" sz="1800" dirty="0">
                        <a:effectLst/>
                      </a:endParaRPr>
                    </a:p>
                    <a:p>
                      <a:pPr marL="342900" marR="0" lvl="0" indent="-342900">
                        <a:spcBef>
                          <a:spcPts val="0"/>
                        </a:spcBef>
                        <a:spcAft>
                          <a:spcPts val="0"/>
                        </a:spcAft>
                        <a:tabLst>
                          <a:tab pos="457200" algn="l"/>
                        </a:tabLst>
                      </a:pPr>
                      <a:r>
                        <a:rPr lang="en-US" sz="1800" kern="1200" dirty="0">
                          <a:effectLst/>
                        </a:rPr>
                        <a:t>     </a:t>
                      </a:r>
                      <a:r>
                        <a:rPr lang="en-US" sz="1800" kern="1200" dirty="0" err="1">
                          <a:effectLst/>
                        </a:rPr>
                        <a:t>Rerequest</a:t>
                      </a:r>
                      <a:r>
                        <a:rPr lang="en-US" sz="1800" kern="1200" dirty="0">
                          <a:effectLst/>
                        </a:rPr>
                        <a:t> form with new CAPTCHA</a:t>
                      </a:r>
                      <a:endParaRPr lang="en-US" sz="1800" dirty="0">
                        <a:effectLst/>
                      </a:endParaRPr>
                    </a:p>
                    <a:p>
                      <a:pPr marL="342900" marR="0" lvl="0" indent="-342900">
                        <a:spcBef>
                          <a:spcPts val="0"/>
                        </a:spcBef>
                        <a:spcAft>
                          <a:spcPts val="0"/>
                        </a:spcAft>
                        <a:tabLst>
                          <a:tab pos="457200" algn="l"/>
                        </a:tabLst>
                      </a:pPr>
                      <a:r>
                        <a:rPr lang="en-US" sz="1800" dirty="0">
                          <a:effectLst/>
                        </a:rPr>
                        <a:t>For each valid field: name, email, job, password (if included)</a:t>
                      </a:r>
                    </a:p>
                    <a:p>
                      <a:pPr marL="342900" marR="0" lvl="0" indent="-342900">
                        <a:spcBef>
                          <a:spcPts val="0"/>
                        </a:spcBef>
                        <a:spcAft>
                          <a:spcPts val="0"/>
                        </a:spcAft>
                        <a:tabLst>
                          <a:tab pos="457200" algn="l"/>
                        </a:tabLst>
                      </a:pPr>
                      <a:r>
                        <a:rPr lang="en-US" sz="1800" kern="1200" dirty="0">
                          <a:effectLst/>
                        </a:rPr>
                        <a:t>   The system checks for valid characters, to prevent SQL injection.</a:t>
                      </a:r>
                      <a:endParaRPr lang="en-US" sz="1800" dirty="0">
                        <a:effectLst/>
                      </a:endParaRPr>
                    </a:p>
                    <a:p>
                      <a:pPr marL="342900" marR="0" lvl="0" indent="-342900">
                        <a:spcBef>
                          <a:spcPts val="0"/>
                        </a:spcBef>
                        <a:spcAft>
                          <a:spcPts val="0"/>
                        </a:spcAft>
                        <a:tabLst>
                          <a:tab pos="457200" algn="l"/>
                        </a:tabLst>
                      </a:pPr>
                      <a:r>
                        <a:rPr lang="en-US" sz="1800" kern="1200" dirty="0">
                          <a:effectLst/>
                        </a:rPr>
                        <a:t>   The system checks for valid name, email, password and job function</a:t>
                      </a:r>
                      <a:endParaRPr lang="en-US" sz="1800" dirty="0">
                        <a:effectLst/>
                      </a:endParaRPr>
                    </a:p>
                    <a:p>
                      <a:pPr marL="342900" marR="0" lvl="0" indent="-342900">
                        <a:spcBef>
                          <a:spcPts val="0"/>
                        </a:spcBef>
                        <a:spcAft>
                          <a:spcPts val="0"/>
                        </a:spcAft>
                        <a:tabLst>
                          <a:tab pos="457200" algn="l"/>
                        </a:tabLst>
                      </a:pPr>
                      <a:r>
                        <a:rPr lang="en-US" sz="1800" dirty="0">
                          <a:effectLst/>
                        </a:rPr>
                        <a:t>   Log both attacks and successful registrations</a:t>
                      </a:r>
                    </a:p>
                    <a:p>
                      <a:pPr marL="342900" marR="0" lvl="0" indent="-342900">
                        <a:spcBef>
                          <a:spcPts val="0"/>
                        </a:spcBef>
                        <a:spcAft>
                          <a:spcPts val="0"/>
                        </a:spcAft>
                        <a:tabLst>
                          <a:tab pos="457200" algn="l"/>
                        </a:tabLst>
                      </a:pPr>
                      <a:r>
                        <a:rPr lang="en-US" sz="1800" kern="1200" dirty="0">
                          <a:effectLst/>
                        </a:rPr>
                        <a:t>If email is unique in database</a:t>
                      </a:r>
                      <a:endParaRPr lang="en-US" sz="1800" dirty="0">
                        <a:effectLst/>
                      </a:endParaRPr>
                    </a:p>
                    <a:p>
                      <a:pPr marL="342900" marR="0" lvl="0" indent="-342900">
                        <a:spcBef>
                          <a:spcPts val="0"/>
                        </a:spcBef>
                        <a:spcAft>
                          <a:spcPts val="0"/>
                        </a:spcAft>
                        <a:tabLst>
                          <a:tab pos="457200" algn="l"/>
                        </a:tabLst>
                      </a:pPr>
                      <a:r>
                        <a:rPr lang="en-US" sz="1800" kern="1200" dirty="0">
                          <a:effectLst/>
                        </a:rPr>
                        <a:t>    Save record to database</a:t>
                      </a:r>
                      <a:endParaRPr lang="en-US" sz="1800" dirty="0">
                        <a:effectLst/>
                      </a:endParaRPr>
                    </a:p>
                    <a:p>
                      <a:pPr marL="342900" marR="0" lvl="0" indent="-342900">
                        <a:spcBef>
                          <a:spcPts val="0"/>
                        </a:spcBef>
                        <a:spcAft>
                          <a:spcPts val="0"/>
                        </a:spcAft>
                        <a:tabLst>
                          <a:tab pos="457200" algn="l"/>
                        </a:tabLst>
                      </a:pPr>
                      <a:r>
                        <a:rPr lang="en-US" sz="1800" kern="1200" dirty="0">
                          <a:effectLst/>
                        </a:rPr>
                        <a:t>The system returns success or failure to calling routine.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77573123"/>
                  </a:ext>
                </a:extLst>
              </a:tr>
              <a:tr h="393700">
                <a:tc>
                  <a:txBody>
                    <a:bodyPr/>
                    <a:lstStyle/>
                    <a:p>
                      <a:pPr marL="0" marR="0">
                        <a:lnSpc>
                          <a:spcPct val="115000"/>
                        </a:lnSpc>
                        <a:spcBef>
                          <a:spcPts val="0"/>
                        </a:spcBef>
                        <a:spcAft>
                          <a:spcPts val="0"/>
                        </a:spcAft>
                      </a:pPr>
                      <a:r>
                        <a:rPr lang="en-US" sz="1800" b="1" kern="1200" dirty="0">
                          <a:effectLst/>
                        </a:rPr>
                        <a:t>Postconditions</a:t>
                      </a:r>
                      <a:r>
                        <a:rPr lang="en-US" sz="1800" kern="1200" dirty="0">
                          <a:effectLst/>
                        </a:rPr>
                        <a:t>:  </a:t>
                      </a:r>
                      <a:endParaRPr lang="en-US" sz="1800" dirty="0">
                        <a:effectLst/>
                      </a:endParaRPr>
                    </a:p>
                    <a:p>
                      <a:pPr marL="0" marR="0">
                        <a:lnSpc>
                          <a:spcPct val="115000"/>
                        </a:lnSpc>
                        <a:spcBef>
                          <a:spcPts val="0"/>
                        </a:spcBef>
                        <a:spcAft>
                          <a:spcPts val="0"/>
                        </a:spcAft>
                      </a:pPr>
                      <a:r>
                        <a:rPr lang="en-US" sz="1800" kern="1200" dirty="0">
                          <a:effectLst/>
                        </a:rPr>
                        <a:t>The input has been checked for bot attempt, SQL injection, and validity.</a:t>
                      </a:r>
                      <a:endParaRPr lang="en-US" sz="1800" dirty="0">
                        <a:effectLst/>
                      </a:endParaRPr>
                    </a:p>
                    <a:p>
                      <a:pPr marL="0" marR="0">
                        <a:lnSpc>
                          <a:spcPct val="115000"/>
                        </a:lnSpc>
                        <a:spcBef>
                          <a:spcPts val="0"/>
                        </a:spcBef>
                        <a:spcAft>
                          <a:spcPts val="0"/>
                        </a:spcAft>
                      </a:pPr>
                      <a:r>
                        <a:rPr lang="en-US" sz="1800" dirty="0">
                          <a:effectLst/>
                        </a:rPr>
                        <a:t>Status=fail if Provider password attempted but not correct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2804945"/>
                  </a:ext>
                </a:extLst>
              </a:tr>
            </a:tbl>
          </a:graphicData>
        </a:graphic>
      </p:graphicFrame>
    </p:spTree>
    <p:extLst>
      <p:ext uri="{BB962C8B-B14F-4D97-AF65-F5344CB8AC3E}">
        <p14:creationId xmlns:p14="http://schemas.microsoft.com/office/powerpoint/2010/main" val="1332324250"/>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6">
            <a:extLst>
              <a:ext uri="{FF2B5EF4-FFF2-40B4-BE49-F238E27FC236}">
                <a16:creationId xmlns:a16="http://schemas.microsoft.com/office/drawing/2014/main" id="{A9294CA6-D534-4364-8C54-4F327A801BD6}"/>
              </a:ext>
            </a:extLst>
          </p:cNvPr>
          <p:cNvSpPr>
            <a:spLocks noGrp="1"/>
          </p:cNvSpPr>
          <p:nvPr>
            <p:ph type="title"/>
          </p:nvPr>
        </p:nvSpPr>
        <p:spPr/>
        <p:txBody>
          <a:bodyPr/>
          <a:lstStyle/>
          <a:p>
            <a:pPr eaLnBrk="1" hangingPunct="1"/>
            <a:r>
              <a:rPr lang="en-US" altLang="en-US">
                <a:ea typeface="Calibri" panose="020F0502020204030204" pitchFamily="34" charset="0"/>
                <a:cs typeface="Lucida Sans" panose="020B0602030504020204" pitchFamily="34" charset="0"/>
              </a:rPr>
              <a:t>Misuse Deployment Diagram</a:t>
            </a:r>
          </a:p>
        </p:txBody>
      </p:sp>
      <p:sp>
        <p:nvSpPr>
          <p:cNvPr id="75779" name="Content Placeholder 7">
            <a:extLst>
              <a:ext uri="{FF2B5EF4-FFF2-40B4-BE49-F238E27FC236}">
                <a16:creationId xmlns:a16="http://schemas.microsoft.com/office/drawing/2014/main" id="{CB180812-A5CB-477A-88FA-BD3707F6DFFD}"/>
              </a:ext>
            </a:extLst>
          </p:cNvPr>
          <p:cNvSpPr>
            <a:spLocks noGrp="1"/>
          </p:cNvSpPr>
          <p:nvPr>
            <p:ph sz="half" idx="1"/>
          </p:nvPr>
        </p:nvSpPr>
        <p:spPr>
          <a:xfrm>
            <a:off x="533400" y="1827213"/>
            <a:ext cx="4572000" cy="3886200"/>
          </a:xfrm>
        </p:spPr>
        <p:txBody>
          <a:bodyPr/>
          <a:lstStyle/>
          <a:p>
            <a:pPr eaLnBrk="1" hangingPunct="1"/>
            <a:r>
              <a:rPr lang="en-US" altLang="en-US" sz="2400" dirty="0">
                <a:latin typeface="Calibri" panose="020F0502020204030204" pitchFamily="34" charset="0"/>
                <a:ea typeface="ヒラギノ角ゴ Pro W3"/>
                <a:cs typeface="ヒラギノ角ゴ Pro W3"/>
              </a:rPr>
              <a:t>Shows attacks/defenses </a:t>
            </a:r>
          </a:p>
          <a:p>
            <a:pPr eaLnBrk="1" hangingPunct="1"/>
            <a:r>
              <a:rPr lang="en-US" altLang="en-US" sz="2400" dirty="0">
                <a:latin typeface="Calibri" panose="020F0502020204030204" pitchFamily="34" charset="0"/>
                <a:ea typeface="ヒラギノ角ゴ Pro W3"/>
                <a:cs typeface="ヒラギノ角ゴ Pro W3"/>
              </a:rPr>
              <a:t>Shows where attacks are handled</a:t>
            </a:r>
          </a:p>
          <a:p>
            <a:pPr eaLnBrk="1" hangingPunct="1"/>
            <a:r>
              <a:rPr lang="en-US" altLang="en-US" sz="2400" dirty="0">
                <a:latin typeface="Calibri" panose="020F0502020204030204" pitchFamily="34" charset="0"/>
                <a:ea typeface="ヒラギノ角ゴ Pro W3"/>
                <a:cs typeface="ヒラギノ角ゴ Pro W3"/>
              </a:rPr>
              <a:t>Useful for: </a:t>
            </a:r>
          </a:p>
          <a:p>
            <a:pPr marL="342900" lvl="1" indent="-342900" eaLnBrk="1" hangingPunct="1">
              <a:buFont typeface="Arial" panose="020B0604020202020204" pitchFamily="34" charset="0"/>
              <a:buChar char="•"/>
            </a:pPr>
            <a:r>
              <a:rPr lang="en-US" altLang="en-US" dirty="0">
                <a:latin typeface="Calibri" panose="020F0502020204030204" pitchFamily="34" charset="0"/>
                <a:ea typeface="ヒラギノ角ゴ Pro W3"/>
                <a:cs typeface="ヒラギノ角ゴ Pro W3"/>
              </a:rPr>
              <a:t>Security Planning</a:t>
            </a:r>
          </a:p>
          <a:p>
            <a:pPr marL="342900" lvl="1" indent="-342900" eaLnBrk="1" hangingPunct="1">
              <a:buFont typeface="Arial" panose="020B0604020202020204" pitchFamily="34" charset="0"/>
              <a:buChar char="•"/>
            </a:pPr>
            <a:r>
              <a:rPr lang="en-US" altLang="en-US" dirty="0">
                <a:latin typeface="Calibri" panose="020F0502020204030204" pitchFamily="34" charset="0"/>
                <a:ea typeface="ヒラギノ角ゴ Pro W3"/>
                <a:cs typeface="ヒラギノ角ゴ Pro W3"/>
              </a:rPr>
              <a:t>Audit </a:t>
            </a:r>
          </a:p>
          <a:p>
            <a:pPr marL="342900" lvl="1" indent="-342900" eaLnBrk="1" hangingPunct="1">
              <a:buFont typeface="Arial" panose="020B0604020202020204" pitchFamily="34" charset="0"/>
              <a:buChar char="•"/>
            </a:pPr>
            <a:r>
              <a:rPr lang="en-US" altLang="en-US" dirty="0">
                <a:latin typeface="Calibri" panose="020F0502020204030204" pitchFamily="34" charset="0"/>
                <a:ea typeface="ヒラギノ角ゴ Pro W3"/>
                <a:cs typeface="ヒラギノ角ゴ Pro W3"/>
              </a:rPr>
              <a:t>Test - QC</a:t>
            </a:r>
          </a:p>
          <a:p>
            <a:pPr marL="342900" lvl="1" indent="-342900" eaLnBrk="1" hangingPunct="1">
              <a:buFont typeface="Arial" panose="020B0604020202020204" pitchFamily="34" charset="0"/>
              <a:buChar char="•"/>
            </a:pPr>
            <a:r>
              <a:rPr lang="en-US" altLang="en-US" dirty="0">
                <a:latin typeface="Calibri" panose="020F0502020204030204" pitchFamily="34" charset="0"/>
                <a:ea typeface="ヒラギノ角ゴ Pro W3"/>
                <a:cs typeface="ヒラギノ角ゴ Pro W3"/>
              </a:rPr>
              <a:t>S/W Development</a:t>
            </a:r>
          </a:p>
          <a:p>
            <a:pPr lvl="1" eaLnBrk="1" hangingPunct="1"/>
            <a:r>
              <a:rPr lang="en-US" altLang="en-US" dirty="0">
                <a:latin typeface="Calibri" panose="020F0502020204030204" pitchFamily="34" charset="0"/>
                <a:ea typeface="ヒラギノ角ゴ Pro W3"/>
                <a:cs typeface="ヒラギノ角ゴ Pro W3"/>
              </a:rPr>
              <a:t>Drawn with MS Visio</a:t>
            </a:r>
          </a:p>
        </p:txBody>
      </p:sp>
      <p:sp>
        <p:nvSpPr>
          <p:cNvPr id="4" name="Rectangle 4">
            <a:extLst>
              <a:ext uri="{FF2B5EF4-FFF2-40B4-BE49-F238E27FC236}">
                <a16:creationId xmlns:a16="http://schemas.microsoft.com/office/drawing/2014/main" id="{B4E38AB2-762D-48CD-9342-6148C1B2064E}"/>
              </a:ext>
            </a:extLst>
          </p:cNvPr>
          <p:cNvSpPr>
            <a:spLocks noChangeArrowheads="1"/>
          </p:cNvSpPr>
          <p:nvPr/>
        </p:nvSpPr>
        <p:spPr bwMode="auto">
          <a:xfrm>
            <a:off x="3352799" y="2514599"/>
            <a:ext cx="1246510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 name="Rectangle 23">
            <a:extLst>
              <a:ext uri="{FF2B5EF4-FFF2-40B4-BE49-F238E27FC236}">
                <a16:creationId xmlns:a16="http://schemas.microsoft.com/office/drawing/2014/main" id="{79619AD2-C87B-4E57-A8B6-F7B6608C8B63}"/>
              </a:ext>
            </a:extLst>
          </p:cNvPr>
          <p:cNvSpPr>
            <a:spLocks noChangeArrowheads="1"/>
          </p:cNvSpPr>
          <p:nvPr/>
        </p:nvSpPr>
        <p:spPr bwMode="auto">
          <a:xfrm>
            <a:off x="3352799" y="2779712"/>
            <a:ext cx="10858104" cy="4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3" name="Object 2">
            <a:extLst>
              <a:ext uri="{FF2B5EF4-FFF2-40B4-BE49-F238E27FC236}">
                <a16:creationId xmlns:a16="http://schemas.microsoft.com/office/drawing/2014/main" id="{55688304-F9BF-46BE-80A5-32FAFEBA609C}"/>
              </a:ext>
            </a:extLst>
          </p:cNvPr>
          <p:cNvGraphicFramePr>
            <a:graphicFrameLocks noChangeAspect="1"/>
          </p:cNvGraphicFramePr>
          <p:nvPr>
            <p:extLst>
              <p:ext uri="{D42A27DB-BD31-4B8C-83A1-F6EECF244321}">
                <p14:modId xmlns:p14="http://schemas.microsoft.com/office/powerpoint/2010/main" val="1631147691"/>
              </p:ext>
            </p:extLst>
          </p:nvPr>
        </p:nvGraphicFramePr>
        <p:xfrm>
          <a:off x="3352799" y="2779712"/>
          <a:ext cx="5410201" cy="3483642"/>
        </p:xfrm>
        <a:graphic>
          <a:graphicData uri="http://schemas.openxmlformats.org/presentationml/2006/ole">
            <mc:AlternateContent xmlns:mc="http://schemas.openxmlformats.org/markup-compatibility/2006">
              <mc:Choice xmlns:v="urn:schemas-microsoft-com:vml" Requires="v">
                <p:oleObj name="Visio" r:id="rId2" imgW="8240507" imgH="5301330" progId="Visio.Drawing.15">
                  <p:embed/>
                </p:oleObj>
              </mc:Choice>
              <mc:Fallback>
                <p:oleObj name="Visio" r:id="rId2" imgW="8240507" imgH="5301330" progId="Visio.Drawing.15">
                  <p:embed/>
                  <p:pic>
                    <p:nvPicPr>
                      <p:cNvPr id="0" name="Object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799" y="2779712"/>
                        <a:ext cx="5410201" cy="3483642"/>
                      </a:xfrm>
                      <a:prstGeom prst="rect">
                        <a:avLst/>
                      </a:prstGeom>
                      <a:noFill/>
                    </p:spPr>
                  </p:pic>
                </p:oleObj>
              </mc:Fallback>
            </mc:AlternateContent>
          </a:graphicData>
        </a:graphic>
      </p:graphicFrame>
    </p:spTree>
    <p:extLst>
      <p:ext uri="{BB962C8B-B14F-4D97-AF65-F5344CB8AC3E}">
        <p14:creationId xmlns:p14="http://schemas.microsoft.com/office/powerpoint/2010/main" val="3224668534"/>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4">
            <a:extLst>
              <a:ext uri="{FF2B5EF4-FFF2-40B4-BE49-F238E27FC236}">
                <a16:creationId xmlns:a16="http://schemas.microsoft.com/office/drawing/2014/main" id="{F0F621D6-FDA7-47FA-97CA-B3177DECD98B}"/>
              </a:ext>
            </a:extLst>
          </p:cNvPr>
          <p:cNvSpPr>
            <a:spLocks noGrp="1"/>
          </p:cNvSpPr>
          <p:nvPr>
            <p:ph type="title"/>
          </p:nvPr>
        </p:nvSpPr>
        <p:spPr>
          <a:xfrm>
            <a:off x="457200" y="609600"/>
            <a:ext cx="8229600" cy="1066800"/>
          </a:xfrm>
        </p:spPr>
        <p:txBody>
          <a:bodyPr/>
          <a:lstStyle/>
          <a:p>
            <a:pPr algn="ctr" eaLnBrk="1" hangingPunct="1"/>
            <a:r>
              <a:rPr lang="en-US" altLang="en-US">
                <a:ea typeface="Calibri" panose="020F0502020204030204" pitchFamily="34" charset="0"/>
                <a:cs typeface="Lucida Sans" panose="020B0602030504020204" pitchFamily="34" charset="0"/>
              </a:rPr>
              <a:t>Security Requirements Process</a:t>
            </a:r>
          </a:p>
        </p:txBody>
      </p:sp>
      <p:sp>
        <p:nvSpPr>
          <p:cNvPr id="7" name="Content Placeholder 6">
            <a:extLst>
              <a:ext uri="{FF2B5EF4-FFF2-40B4-BE49-F238E27FC236}">
                <a16:creationId xmlns:a16="http://schemas.microsoft.com/office/drawing/2014/main" id="{591B60F8-5303-48ED-B47D-44F4E509A236}"/>
              </a:ext>
            </a:extLst>
          </p:cNvPr>
          <p:cNvSpPr>
            <a:spLocks noGrp="1"/>
          </p:cNvSpPr>
          <p:nvPr>
            <p:ph idx="1"/>
          </p:nvPr>
        </p:nvSpPr>
        <p:spPr>
          <a:xfrm>
            <a:off x="457200" y="1828800"/>
            <a:ext cx="8229600" cy="4572000"/>
          </a:xfrm>
        </p:spPr>
        <p:txBody>
          <a:bodyPr>
            <a:noAutofit/>
          </a:bodyPr>
          <a:lstStyle/>
          <a:p>
            <a:pPr eaLnBrk="1" hangingPunct="1">
              <a:buFont typeface="Wingdings" pitchFamily="2" charset="2"/>
              <a:buNone/>
              <a:defRPr/>
            </a:pPr>
            <a:r>
              <a:rPr lang="en-US" sz="2800" dirty="0"/>
              <a:t>OCTAVE Security Requirements Process</a:t>
            </a:r>
          </a:p>
          <a:p>
            <a:pPr marL="514350" indent="-514350" eaLnBrk="1" hangingPunct="1">
              <a:buFont typeface="Wingdings" pitchFamily="2" charset="2"/>
              <a:buChar char="ü"/>
              <a:defRPr/>
            </a:pPr>
            <a:r>
              <a:rPr lang="en-US" sz="2800" dirty="0"/>
              <a:t>Identify critical assets</a:t>
            </a:r>
          </a:p>
          <a:p>
            <a:pPr marL="514350" indent="-514350" eaLnBrk="1" hangingPunct="1">
              <a:buFont typeface="Wingdings" pitchFamily="2" charset="2"/>
              <a:buChar char="ü"/>
              <a:defRPr/>
            </a:pPr>
            <a:r>
              <a:rPr lang="en-US" sz="2800" dirty="0"/>
              <a:t>Define security goals</a:t>
            </a:r>
          </a:p>
          <a:p>
            <a:pPr marL="514350" indent="-514350" eaLnBrk="1" hangingPunct="1">
              <a:buFont typeface="Wingdings" pitchFamily="2" charset="2"/>
              <a:buAutoNum type="arabicPeriod" startAt="3"/>
              <a:defRPr/>
            </a:pPr>
            <a:r>
              <a:rPr lang="en-US" sz="2800" dirty="0"/>
              <a:t>Identify threats</a:t>
            </a:r>
          </a:p>
          <a:p>
            <a:pPr marL="914400" lvl="1" indent="-514350" eaLnBrk="1" hangingPunct="1">
              <a:buFont typeface="Arial" charset="0"/>
              <a:buNone/>
              <a:defRPr/>
            </a:pPr>
            <a:r>
              <a:rPr lang="en-US" sz="2000" dirty="0"/>
              <a:t>Draw Misuse Diagram from Use Case Diagram</a:t>
            </a:r>
          </a:p>
          <a:p>
            <a:pPr marL="914400" lvl="1" indent="-514350" eaLnBrk="1" hangingPunct="1">
              <a:buFont typeface="Arial" charset="0"/>
              <a:buNone/>
              <a:defRPr/>
            </a:pPr>
            <a:r>
              <a:rPr lang="en-US" sz="2000" dirty="0"/>
              <a:t>Prepare Misuse Case Description</a:t>
            </a:r>
          </a:p>
          <a:p>
            <a:pPr marL="514350" indent="-514350" eaLnBrk="1" hangingPunct="1">
              <a:buFont typeface="Wingdings" pitchFamily="2" charset="2"/>
              <a:buAutoNum type="arabicPeriod" startAt="4"/>
              <a:defRPr/>
            </a:pPr>
            <a:r>
              <a:rPr lang="en-US" sz="2800" dirty="0"/>
              <a:t>Analyze risks: </a:t>
            </a:r>
          </a:p>
          <a:p>
            <a:pPr marL="914400" lvl="1" indent="-514350" eaLnBrk="1" hangingPunct="1">
              <a:buFont typeface="Arial" charset="0"/>
              <a:buNone/>
              <a:defRPr/>
            </a:pPr>
            <a:r>
              <a:rPr lang="en-US" sz="2000" dirty="0"/>
              <a:t>Priority = Impact * Likelihood</a:t>
            </a:r>
          </a:p>
          <a:p>
            <a:pPr marL="514350" indent="-514350" eaLnBrk="1" hangingPunct="1">
              <a:buFont typeface="Wingdings" pitchFamily="2" charset="2"/>
              <a:buAutoNum type="arabicPeriod" startAt="4"/>
              <a:defRPr/>
            </a:pPr>
            <a:r>
              <a:rPr lang="en-US" sz="2800" dirty="0"/>
              <a:t>Define security requirements</a:t>
            </a:r>
          </a:p>
          <a:p>
            <a:pPr marL="914400" lvl="1" indent="-514350" eaLnBrk="1" hangingPunct="1">
              <a:buFont typeface="Arial" charset="0"/>
              <a:buNone/>
              <a:defRPr/>
            </a:pPr>
            <a:r>
              <a:rPr lang="en-US" sz="2000" dirty="0"/>
              <a:t>Draw Misuse Diagram with Security Use Cases</a:t>
            </a:r>
          </a:p>
          <a:p>
            <a:pPr marL="914400" lvl="1" indent="-514350" eaLnBrk="1" hangingPunct="1">
              <a:buFont typeface="Arial" charset="0"/>
              <a:buNone/>
              <a:defRPr/>
            </a:pPr>
            <a:r>
              <a:rPr lang="en-US" sz="2000" dirty="0"/>
              <a:t>Define one Security Use Case Description (Lightweight or Midweight)</a:t>
            </a:r>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603085D-0CF3-4C5A-A7E2-313E035D9ADD}"/>
              </a:ext>
            </a:extLst>
          </p:cNvPr>
          <p:cNvPicPr>
            <a:picLocks noGrp="1" noChangeAspect="1"/>
          </p:cNvPicPr>
          <p:nvPr>
            <p:ph idx="11"/>
          </p:nvPr>
        </p:nvPicPr>
        <p:blipFill>
          <a:blip r:embed="rId2"/>
          <a:stretch>
            <a:fillRect/>
          </a:stretch>
        </p:blipFill>
        <p:spPr>
          <a:xfrm>
            <a:off x="1065312" y="1828071"/>
            <a:ext cx="7316687" cy="4112354"/>
          </a:xfrm>
          <a:prstGeom prst="rect">
            <a:avLst/>
          </a:prstGeom>
        </p:spPr>
      </p:pic>
      <p:sp>
        <p:nvSpPr>
          <p:cNvPr id="3" name="Title 2">
            <a:extLst>
              <a:ext uri="{FF2B5EF4-FFF2-40B4-BE49-F238E27FC236}">
                <a16:creationId xmlns:a16="http://schemas.microsoft.com/office/drawing/2014/main" id="{3018B41E-42C3-4702-9617-226456843B1F}"/>
              </a:ext>
            </a:extLst>
          </p:cNvPr>
          <p:cNvSpPr>
            <a:spLocks noGrp="1"/>
          </p:cNvSpPr>
          <p:nvPr>
            <p:ph type="title"/>
          </p:nvPr>
        </p:nvSpPr>
        <p:spPr/>
        <p:txBody>
          <a:bodyPr/>
          <a:lstStyle/>
          <a:p>
            <a:r>
              <a:rPr lang="en-US" dirty="0"/>
              <a:t>MS Visio: Open UML Class Diagram</a:t>
            </a:r>
          </a:p>
        </p:txBody>
      </p:sp>
    </p:spTree>
    <p:extLst>
      <p:ext uri="{BB962C8B-B14F-4D97-AF65-F5344CB8AC3E}">
        <p14:creationId xmlns:p14="http://schemas.microsoft.com/office/powerpoint/2010/main" val="1906904643"/>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B99DDB-A412-4C93-8980-B6D3F4C6A12B}"/>
              </a:ext>
            </a:extLst>
          </p:cNvPr>
          <p:cNvSpPr>
            <a:spLocks noGrp="1"/>
          </p:cNvSpPr>
          <p:nvPr>
            <p:ph type="title"/>
          </p:nvPr>
        </p:nvSpPr>
        <p:spPr/>
        <p:txBody>
          <a:bodyPr/>
          <a:lstStyle/>
          <a:p>
            <a:r>
              <a:rPr lang="en-US" dirty="0"/>
              <a:t>MS Visio</a:t>
            </a:r>
          </a:p>
        </p:txBody>
      </p:sp>
      <p:pic>
        <p:nvPicPr>
          <p:cNvPr id="4" name="Content Placeholder 3">
            <a:extLst>
              <a:ext uri="{FF2B5EF4-FFF2-40B4-BE49-F238E27FC236}">
                <a16:creationId xmlns:a16="http://schemas.microsoft.com/office/drawing/2014/main" id="{AAD4C579-B274-4DA4-A290-2096A34DA9A5}"/>
              </a:ext>
            </a:extLst>
          </p:cNvPr>
          <p:cNvPicPr>
            <a:picLocks noGrp="1" noChangeAspect="1"/>
          </p:cNvPicPr>
          <p:nvPr>
            <p:ph idx="1"/>
          </p:nvPr>
        </p:nvPicPr>
        <p:blipFill>
          <a:blip r:embed="rId2"/>
          <a:stretch>
            <a:fillRect/>
          </a:stretch>
        </p:blipFill>
        <p:spPr>
          <a:xfrm>
            <a:off x="3575050" y="507418"/>
            <a:ext cx="5111750" cy="5384377"/>
          </a:xfrm>
          <a:prstGeom prst="rect">
            <a:avLst/>
          </a:prstGeom>
        </p:spPr>
      </p:pic>
      <p:sp>
        <p:nvSpPr>
          <p:cNvPr id="5" name="Text Placeholder 4">
            <a:extLst>
              <a:ext uri="{FF2B5EF4-FFF2-40B4-BE49-F238E27FC236}">
                <a16:creationId xmlns:a16="http://schemas.microsoft.com/office/drawing/2014/main" id="{D2C4EA36-E128-4E3C-9320-1444096CCF01}"/>
              </a:ext>
            </a:extLst>
          </p:cNvPr>
          <p:cNvSpPr>
            <a:spLocks noGrp="1"/>
          </p:cNvSpPr>
          <p:nvPr>
            <p:ph type="body" sz="half" idx="2"/>
          </p:nvPr>
        </p:nvSpPr>
        <p:spPr/>
        <p:txBody>
          <a:bodyPr/>
          <a:lstStyle/>
          <a:p>
            <a:r>
              <a:rPr lang="en-US" dirty="0"/>
              <a:t>Once in </a:t>
            </a:r>
            <a:r>
              <a:rPr lang="en-US"/>
              <a:t>UML Class Diagram</a:t>
            </a:r>
            <a:endParaRPr lang="en-US" dirty="0"/>
          </a:p>
          <a:p>
            <a:r>
              <a:rPr lang="en-US" dirty="0"/>
              <a:t>Open More Shapes</a:t>
            </a:r>
          </a:p>
          <a:p>
            <a:r>
              <a:rPr lang="en-US" dirty="0"/>
              <a:t>Select Software and Database</a:t>
            </a:r>
          </a:p>
          <a:p>
            <a:r>
              <a:rPr lang="en-US" dirty="0"/>
              <a:t>Select Software</a:t>
            </a:r>
          </a:p>
          <a:p>
            <a:r>
              <a:rPr lang="en-US" dirty="0"/>
              <a:t>Select UML Deployment and UML Use Case</a:t>
            </a:r>
          </a:p>
          <a:p>
            <a:r>
              <a:rPr lang="en-US" dirty="0"/>
              <a:t>Change color by clicking on an object-&gt; right click-&gt; format shape-&gt; change fill</a:t>
            </a:r>
          </a:p>
        </p:txBody>
      </p:sp>
    </p:spTree>
    <p:extLst>
      <p:ext uri="{BB962C8B-B14F-4D97-AF65-F5344CB8AC3E}">
        <p14:creationId xmlns:p14="http://schemas.microsoft.com/office/powerpoint/2010/main" val="232754908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5C32B3-7BE1-4092-BAD9-05CA2181F780}"/>
              </a:ext>
            </a:extLst>
          </p:cNvPr>
          <p:cNvSpPr>
            <a:spLocks noGrp="1"/>
          </p:cNvSpPr>
          <p:nvPr>
            <p:ph idx="11"/>
          </p:nvPr>
        </p:nvSpPr>
        <p:spPr>
          <a:xfrm>
            <a:off x="522000" y="1914771"/>
            <a:ext cx="8136000" cy="4484441"/>
          </a:xfrm>
        </p:spPr>
        <p:txBody>
          <a:bodyPr/>
          <a:lstStyle/>
          <a:p>
            <a:pPr>
              <a:lnSpc>
                <a:spcPts val="1600"/>
              </a:lnSpc>
              <a:spcBef>
                <a:spcPts val="600"/>
              </a:spcBef>
            </a:pPr>
            <a:r>
              <a:rPr lang="en-US" sz="1600" b="1" i="1" dirty="0"/>
              <a:t>Least privilege</a:t>
            </a:r>
            <a:r>
              <a:rPr lang="en-US" sz="1600" dirty="0"/>
              <a:t>. Provide program and user the minimum possible required privileges. </a:t>
            </a:r>
          </a:p>
          <a:p>
            <a:pPr marL="285750" indent="-285750">
              <a:lnSpc>
                <a:spcPts val="1600"/>
              </a:lnSpc>
              <a:spcBef>
                <a:spcPts val="600"/>
              </a:spcBef>
              <a:buFont typeface="Arial" panose="020B0604020202020204" pitchFamily="34" charset="0"/>
              <a:buChar char="•"/>
            </a:pPr>
            <a:r>
              <a:rPr lang="en-US" sz="1600" dirty="0"/>
              <a:t>Example: Unix </a:t>
            </a:r>
            <a:r>
              <a:rPr lang="en-US" sz="1600" dirty="0" err="1"/>
              <a:t>sudo</a:t>
            </a:r>
            <a:r>
              <a:rPr lang="en-US" sz="1600" dirty="0"/>
              <a:t> allows users temporary privileges to perform an administrative task to minimize duration of such privileges.  </a:t>
            </a:r>
          </a:p>
          <a:p>
            <a:pPr>
              <a:lnSpc>
                <a:spcPts val="1600"/>
              </a:lnSpc>
              <a:spcBef>
                <a:spcPts val="600"/>
              </a:spcBef>
            </a:pPr>
            <a:r>
              <a:rPr lang="en-US" sz="1600" b="1" i="1" dirty="0"/>
              <a:t>Separation of privilege</a:t>
            </a:r>
            <a:r>
              <a:rPr lang="en-US" sz="1600" dirty="0"/>
              <a:t>. A protection implementation is more secure when it requires two different keys to unlock it. Separation of Duties: Origination, Authorization, Distribution, Verification (Fraud)</a:t>
            </a:r>
          </a:p>
          <a:p>
            <a:pPr marL="285750" indent="-285750">
              <a:lnSpc>
                <a:spcPts val="1600"/>
              </a:lnSpc>
              <a:spcBef>
                <a:spcPts val="600"/>
              </a:spcBef>
              <a:buFont typeface="Arial" panose="020B0604020202020204" pitchFamily="34" charset="0"/>
              <a:buChar char="•"/>
            </a:pPr>
            <a:r>
              <a:rPr lang="en-US" sz="1600" dirty="0"/>
              <a:t>Two-person control prevents unilateral action by a corrupted individual (e.g., nuclear weapons)</a:t>
            </a:r>
          </a:p>
          <a:p>
            <a:pPr>
              <a:lnSpc>
                <a:spcPts val="1600"/>
              </a:lnSpc>
              <a:spcBef>
                <a:spcPts val="600"/>
              </a:spcBef>
            </a:pPr>
            <a:r>
              <a:rPr lang="en-US" sz="1600" b="1" i="1" dirty="0"/>
              <a:t>Complete mediation. </a:t>
            </a:r>
            <a:r>
              <a:rPr lang="en-US" sz="1600" dirty="0"/>
              <a:t>Access rights are completely validated every time an access occurs. </a:t>
            </a:r>
          </a:p>
          <a:p>
            <a:pPr marL="285750" indent="-285750">
              <a:lnSpc>
                <a:spcPts val="1600"/>
              </a:lnSpc>
              <a:spcBef>
                <a:spcPts val="600"/>
              </a:spcBef>
              <a:buFont typeface="Arial" panose="020B0604020202020204" pitchFamily="34" charset="0"/>
              <a:buChar char="•"/>
            </a:pPr>
            <a:r>
              <a:rPr lang="en-US" sz="1600" dirty="0"/>
              <a:t>Example: File permissions change during a file access connection.</a:t>
            </a:r>
          </a:p>
          <a:p>
            <a:pPr marL="285750" indent="-285750">
              <a:lnSpc>
                <a:spcPts val="1600"/>
              </a:lnSpc>
              <a:spcBef>
                <a:spcPts val="600"/>
              </a:spcBef>
              <a:buFont typeface="Arial" panose="020B0604020202020204" pitchFamily="34" charset="0"/>
              <a:buChar char="•"/>
            </a:pPr>
            <a:r>
              <a:rPr lang="en-US" sz="1600" dirty="0"/>
              <a:t>Example: Web interface accesses to data: validate at the beginning or all the way through.</a:t>
            </a:r>
            <a:endParaRPr lang="en-US" sz="1600" b="1" i="1" dirty="0"/>
          </a:p>
          <a:p>
            <a:pPr>
              <a:lnSpc>
                <a:spcPts val="1600"/>
              </a:lnSpc>
              <a:spcBef>
                <a:spcPts val="600"/>
              </a:spcBef>
            </a:pPr>
            <a:r>
              <a:rPr lang="en-US" sz="1600" b="1" i="1" dirty="0"/>
              <a:t>Fail Closed or Fail Secure Default:  </a:t>
            </a:r>
            <a:r>
              <a:rPr lang="en-US" sz="1600" i="1" dirty="0"/>
              <a:t>A</a:t>
            </a:r>
            <a:r>
              <a:rPr lang="en-US" sz="1600" dirty="0"/>
              <a:t> subject is given explicit access to an object, only when access is explicitly defined.</a:t>
            </a:r>
          </a:p>
          <a:p>
            <a:pPr marL="285750" indent="-285750">
              <a:lnSpc>
                <a:spcPts val="1600"/>
              </a:lnSpc>
              <a:spcBef>
                <a:spcPts val="600"/>
              </a:spcBef>
              <a:buFont typeface="Arial" panose="020B0604020202020204" pitchFamily="34" charset="0"/>
              <a:buChar char="•"/>
            </a:pPr>
            <a:r>
              <a:rPr lang="en-US" sz="1600" dirty="0"/>
              <a:t>Authorized use of data is defined by security policy and control is restricted by security mechanisms.</a:t>
            </a:r>
          </a:p>
          <a:p>
            <a:pPr marL="285750" indent="-285750">
              <a:lnSpc>
                <a:spcPts val="1600"/>
              </a:lnSpc>
              <a:spcBef>
                <a:spcPts val="600"/>
              </a:spcBef>
              <a:buFont typeface="Arial" panose="020B0604020202020204" pitchFamily="34" charset="0"/>
              <a:buChar char="•"/>
            </a:pPr>
            <a:r>
              <a:rPr lang="en-US" sz="1600" dirty="0"/>
              <a:t>Example: Firewall stops working: let packets through or shut down?</a:t>
            </a:r>
          </a:p>
          <a:p>
            <a:pPr>
              <a:lnSpc>
                <a:spcPts val="1600"/>
              </a:lnSpc>
              <a:spcBef>
                <a:spcPts val="600"/>
              </a:spcBef>
            </a:pPr>
            <a:r>
              <a:rPr lang="en-US" sz="1600" b="1" i="1" dirty="0"/>
              <a:t>Fail Safe or Fail Open</a:t>
            </a:r>
            <a:r>
              <a:rPr lang="en-US" sz="1600" dirty="0"/>
              <a:t>: A locked door becomes open during an emergency (e.g., fire)</a:t>
            </a:r>
          </a:p>
        </p:txBody>
      </p:sp>
      <p:sp>
        <p:nvSpPr>
          <p:cNvPr id="3" name="Title 2">
            <a:extLst>
              <a:ext uri="{FF2B5EF4-FFF2-40B4-BE49-F238E27FC236}">
                <a16:creationId xmlns:a16="http://schemas.microsoft.com/office/drawing/2014/main" id="{26D2A3A6-4594-4908-A710-C826EE44369B}"/>
              </a:ext>
            </a:extLst>
          </p:cNvPr>
          <p:cNvSpPr>
            <a:spLocks noGrp="1"/>
          </p:cNvSpPr>
          <p:nvPr>
            <p:ph type="title"/>
          </p:nvPr>
        </p:nvSpPr>
        <p:spPr>
          <a:xfrm>
            <a:off x="520700" y="917575"/>
            <a:ext cx="8154988" cy="997196"/>
          </a:xfrm>
        </p:spPr>
        <p:txBody>
          <a:bodyPr/>
          <a:lstStyle/>
          <a:p>
            <a:r>
              <a:rPr lang="en-US" dirty="0"/>
              <a:t>Principles of Secure Software Design: Authorization</a:t>
            </a:r>
          </a:p>
        </p:txBody>
      </p:sp>
    </p:spTree>
    <p:extLst>
      <p:ext uri="{BB962C8B-B14F-4D97-AF65-F5344CB8AC3E}">
        <p14:creationId xmlns:p14="http://schemas.microsoft.com/office/powerpoint/2010/main" val="2516979524"/>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CCD2BB-30F3-468F-B43E-FC282EAA3D56}"/>
              </a:ext>
            </a:extLst>
          </p:cNvPr>
          <p:cNvSpPr>
            <a:spLocks noGrp="1"/>
          </p:cNvSpPr>
          <p:nvPr>
            <p:ph idx="11"/>
          </p:nvPr>
        </p:nvSpPr>
        <p:spPr>
          <a:xfrm>
            <a:off x="557094" y="2057400"/>
            <a:ext cx="8136000" cy="4268195"/>
          </a:xfrm>
        </p:spPr>
        <p:txBody>
          <a:bodyPr/>
          <a:lstStyle/>
          <a:p>
            <a:r>
              <a:rPr lang="en-US" b="1" dirty="0"/>
              <a:t>Reduce attack surfaces</a:t>
            </a:r>
            <a:r>
              <a:rPr lang="en-US" dirty="0"/>
              <a:t>: Risk analysis attempts to mitigate vulnerabilities, by minimizing their impact or frequency, or by avoiding risky behavior altogether (e.g., not saving confidential data).</a:t>
            </a:r>
          </a:p>
          <a:p>
            <a:r>
              <a:rPr lang="en-US" b="1" dirty="0"/>
              <a:t>Layering </a:t>
            </a:r>
            <a:r>
              <a:rPr lang="en-US" dirty="0"/>
              <a:t>or </a:t>
            </a:r>
            <a:r>
              <a:rPr lang="en-US" b="1" dirty="0"/>
              <a:t>Defense in Depth</a:t>
            </a:r>
            <a:r>
              <a:rPr lang="en-US" dirty="0"/>
              <a:t>: Layering of defenses ensures that if an attacker penetrates one layer, they are stopped by the next layers.  </a:t>
            </a:r>
          </a:p>
          <a:p>
            <a:pPr marL="285750" indent="-285750">
              <a:buFont typeface="Arial" panose="020B0604020202020204" pitchFamily="34" charset="0"/>
              <a:buChar char="•"/>
            </a:pPr>
            <a:r>
              <a:rPr lang="en-US" dirty="0"/>
              <a:t>Layers of software defenses may include: authentication, access control, logging, code reviews, input validation, vulnerability tests, etc.</a:t>
            </a:r>
            <a:endParaRPr lang="en-US" b="1" i="1" dirty="0"/>
          </a:p>
          <a:p>
            <a:r>
              <a:rPr lang="en-US" b="1" i="1" dirty="0"/>
              <a:t>Least common mechanism. </a:t>
            </a:r>
            <a:r>
              <a:rPr lang="en-US" dirty="0"/>
              <a:t>Isolate services so to avoid shared devices, leading to additional vulnerabilities and springboard opportunities. Applications, users, systems should minimize sharing to avoid cross contamination or leakage.</a:t>
            </a:r>
          </a:p>
          <a:p>
            <a:pPr marL="285750" indent="-285750">
              <a:buFont typeface="Arial" panose="020B0604020202020204" pitchFamily="34" charset="0"/>
              <a:buChar char="•"/>
            </a:pPr>
            <a:r>
              <a:rPr lang="en-US" dirty="0"/>
              <a:t>Example: Leaking may happen when two applications share the same computer (via covert channel) OR</a:t>
            </a:r>
          </a:p>
          <a:p>
            <a:pPr marL="285750" lvl="3" indent="-285750">
              <a:buFont typeface="Arial" panose="020B0604020202020204" pitchFamily="34" charset="0"/>
              <a:buChar char="•"/>
            </a:pPr>
            <a:r>
              <a:rPr lang="en-US" dirty="0"/>
              <a:t>When communication lines are not sufficiently separated OR</a:t>
            </a:r>
          </a:p>
          <a:p>
            <a:pPr marL="285750" lvl="3" indent="-285750">
              <a:buFont typeface="Arial" panose="020B0604020202020204" pitchFamily="34" charset="0"/>
              <a:buChar char="•"/>
            </a:pPr>
            <a:r>
              <a:rPr lang="en-US" dirty="0"/>
              <a:t>When apps are on the same machine; Virtual Machine can help</a:t>
            </a:r>
            <a:endParaRPr lang="en-US" b="1" i="1" dirty="0"/>
          </a:p>
        </p:txBody>
      </p:sp>
      <p:sp>
        <p:nvSpPr>
          <p:cNvPr id="3" name="Title 2">
            <a:extLst>
              <a:ext uri="{FF2B5EF4-FFF2-40B4-BE49-F238E27FC236}">
                <a16:creationId xmlns:a16="http://schemas.microsoft.com/office/drawing/2014/main" id="{61AFB12B-C2A0-4D9F-836C-0F5D27CCDBDD}"/>
              </a:ext>
            </a:extLst>
          </p:cNvPr>
          <p:cNvSpPr>
            <a:spLocks noGrp="1"/>
          </p:cNvSpPr>
          <p:nvPr>
            <p:ph type="title"/>
          </p:nvPr>
        </p:nvSpPr>
        <p:spPr>
          <a:xfrm>
            <a:off x="520700" y="917575"/>
            <a:ext cx="8154988" cy="997196"/>
          </a:xfrm>
        </p:spPr>
        <p:txBody>
          <a:bodyPr/>
          <a:lstStyle/>
          <a:p>
            <a:r>
              <a:rPr lang="en-US" dirty="0"/>
              <a:t>Principles of Secure Software Design: Fortification</a:t>
            </a:r>
          </a:p>
        </p:txBody>
      </p:sp>
    </p:spTree>
    <p:extLst>
      <p:ext uri="{BB962C8B-B14F-4D97-AF65-F5344CB8AC3E}">
        <p14:creationId xmlns:p14="http://schemas.microsoft.com/office/powerpoint/2010/main" val="4109049044"/>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0A397-DDD1-400F-A4C7-44967A8AD831}"/>
              </a:ext>
            </a:extLst>
          </p:cNvPr>
          <p:cNvSpPr>
            <a:spLocks noGrp="1"/>
          </p:cNvSpPr>
          <p:nvPr>
            <p:ph type="title"/>
          </p:nvPr>
        </p:nvSpPr>
        <p:spPr/>
        <p:txBody>
          <a:bodyPr/>
          <a:lstStyle/>
          <a:p>
            <a:r>
              <a:rPr lang="en-US" dirty="0"/>
              <a:t>Question – Match vocabulary to example</a:t>
            </a:r>
          </a:p>
        </p:txBody>
      </p:sp>
      <p:sp>
        <p:nvSpPr>
          <p:cNvPr id="3" name="Text Placeholder 2">
            <a:extLst>
              <a:ext uri="{FF2B5EF4-FFF2-40B4-BE49-F238E27FC236}">
                <a16:creationId xmlns:a16="http://schemas.microsoft.com/office/drawing/2014/main" id="{11B441AC-49D9-47AA-BA73-4F9C90A3BDD9}"/>
              </a:ext>
            </a:extLst>
          </p:cNvPr>
          <p:cNvSpPr>
            <a:spLocks noGrp="1"/>
          </p:cNvSpPr>
          <p:nvPr>
            <p:ph type="body" idx="1"/>
          </p:nvPr>
        </p:nvSpPr>
        <p:spPr/>
        <p:txBody>
          <a:bodyPr/>
          <a:lstStyle/>
          <a:p>
            <a:r>
              <a:rPr lang="en-US" sz="2000" dirty="0"/>
              <a:t>Vocabulary</a:t>
            </a:r>
          </a:p>
        </p:txBody>
      </p:sp>
      <p:sp>
        <p:nvSpPr>
          <p:cNvPr id="4" name="Content Placeholder 3">
            <a:extLst>
              <a:ext uri="{FF2B5EF4-FFF2-40B4-BE49-F238E27FC236}">
                <a16:creationId xmlns:a16="http://schemas.microsoft.com/office/drawing/2014/main" id="{C6E6B428-DF0E-41A2-B4CE-73DC13CD1612}"/>
              </a:ext>
            </a:extLst>
          </p:cNvPr>
          <p:cNvSpPr>
            <a:spLocks noGrp="1"/>
          </p:cNvSpPr>
          <p:nvPr>
            <p:ph sz="half" idx="2"/>
          </p:nvPr>
        </p:nvSpPr>
        <p:spPr>
          <a:xfrm>
            <a:off x="522000" y="1944000"/>
            <a:ext cx="2526000" cy="2160000"/>
          </a:xfrm>
        </p:spPr>
        <p:txBody>
          <a:bodyPr/>
          <a:lstStyle/>
          <a:p>
            <a:pPr marL="0" indent="0">
              <a:buNone/>
            </a:pPr>
            <a:r>
              <a:rPr lang="en-US" sz="1800" dirty="0"/>
              <a:t>Psychological Acceptability</a:t>
            </a:r>
          </a:p>
          <a:p>
            <a:pPr marL="0" indent="0">
              <a:buNone/>
            </a:pPr>
            <a:r>
              <a:rPr lang="en-US" sz="1800" dirty="0"/>
              <a:t>Open Design</a:t>
            </a:r>
          </a:p>
          <a:p>
            <a:pPr marL="0" indent="0">
              <a:buNone/>
            </a:pPr>
            <a:r>
              <a:rPr lang="en-US" sz="1800" dirty="0"/>
              <a:t>Fail-Secure Default</a:t>
            </a:r>
          </a:p>
          <a:p>
            <a:pPr marL="0" indent="0">
              <a:buNone/>
            </a:pPr>
            <a:r>
              <a:rPr lang="en-US" sz="1800" dirty="0"/>
              <a:t>Complete Mediation</a:t>
            </a:r>
          </a:p>
          <a:p>
            <a:pPr marL="0" indent="0">
              <a:buNone/>
            </a:pPr>
            <a:r>
              <a:rPr lang="en-US" sz="1800" dirty="0"/>
              <a:t>Least Privilege</a:t>
            </a:r>
          </a:p>
          <a:p>
            <a:pPr marL="0" indent="0">
              <a:buNone/>
            </a:pPr>
            <a:r>
              <a:rPr lang="en-US" sz="1800" dirty="0"/>
              <a:t>Economy of Mechanism</a:t>
            </a:r>
          </a:p>
          <a:p>
            <a:pPr marL="0" indent="0">
              <a:buNone/>
            </a:pPr>
            <a:r>
              <a:rPr lang="en-US" sz="1800" dirty="0"/>
              <a:t>Least Common Mechanism</a:t>
            </a:r>
            <a:endParaRPr lang="en-US" dirty="0"/>
          </a:p>
        </p:txBody>
      </p:sp>
      <p:sp>
        <p:nvSpPr>
          <p:cNvPr id="5" name="Text Placeholder 4">
            <a:extLst>
              <a:ext uri="{FF2B5EF4-FFF2-40B4-BE49-F238E27FC236}">
                <a16:creationId xmlns:a16="http://schemas.microsoft.com/office/drawing/2014/main" id="{791932F6-05A0-4E13-AFC5-6D734A196A44}"/>
              </a:ext>
            </a:extLst>
          </p:cNvPr>
          <p:cNvSpPr>
            <a:spLocks noGrp="1"/>
          </p:cNvSpPr>
          <p:nvPr>
            <p:ph type="body" sz="quarter" idx="3"/>
          </p:nvPr>
        </p:nvSpPr>
        <p:spPr>
          <a:xfrm>
            <a:off x="3733800" y="1512000"/>
            <a:ext cx="3960000" cy="287258"/>
          </a:xfrm>
        </p:spPr>
        <p:txBody>
          <a:bodyPr/>
          <a:lstStyle/>
          <a:p>
            <a:pPr algn="ctr"/>
            <a:r>
              <a:rPr lang="en-US" sz="2000" dirty="0"/>
              <a:t>Example</a:t>
            </a:r>
          </a:p>
        </p:txBody>
      </p:sp>
      <p:sp>
        <p:nvSpPr>
          <p:cNvPr id="6" name="Content Placeholder 5">
            <a:extLst>
              <a:ext uri="{FF2B5EF4-FFF2-40B4-BE49-F238E27FC236}">
                <a16:creationId xmlns:a16="http://schemas.microsoft.com/office/drawing/2014/main" id="{96246A91-5FCA-4F20-96B7-203AEEDCA75B}"/>
              </a:ext>
            </a:extLst>
          </p:cNvPr>
          <p:cNvSpPr>
            <a:spLocks noGrp="1"/>
          </p:cNvSpPr>
          <p:nvPr>
            <p:ph sz="half" idx="10"/>
          </p:nvPr>
        </p:nvSpPr>
        <p:spPr>
          <a:xfrm>
            <a:off x="3733800" y="1944000"/>
            <a:ext cx="4906200" cy="2160000"/>
          </a:xfrm>
        </p:spPr>
        <p:txBody>
          <a:bodyPr/>
          <a:lstStyle/>
          <a:p>
            <a:pPr marL="0" indent="0">
              <a:buNone/>
            </a:pPr>
            <a:r>
              <a:rPr lang="en-US" dirty="0"/>
              <a:t>We ensure that when a message fails our input checking, the message is not implemented.</a:t>
            </a:r>
          </a:p>
          <a:p>
            <a:pPr marL="0" indent="0">
              <a:buNone/>
            </a:pPr>
            <a:r>
              <a:rPr lang="en-US" dirty="0"/>
              <a:t>The new app is more secure than the old, but it is as easy to use.</a:t>
            </a:r>
          </a:p>
          <a:p>
            <a:pPr marL="0" indent="0">
              <a:buNone/>
            </a:pPr>
            <a:r>
              <a:rPr lang="en-US" dirty="0"/>
              <a:t>All our applications use the same security libraries and data systems.</a:t>
            </a:r>
          </a:p>
          <a:p>
            <a:pPr marL="0" indent="0">
              <a:buNone/>
            </a:pPr>
            <a:r>
              <a:rPr lang="en-US" dirty="0"/>
              <a:t>Each server access uses an encrypted nonce to prove authentication</a:t>
            </a:r>
          </a:p>
          <a:p>
            <a:pPr marL="0" indent="0">
              <a:buNone/>
            </a:pPr>
            <a:r>
              <a:rPr lang="en-US" dirty="0"/>
              <a:t>We use 3</a:t>
            </a:r>
            <a:r>
              <a:rPr lang="en-US" baseline="30000" dirty="0"/>
              <a:t>rd</a:t>
            </a:r>
            <a:r>
              <a:rPr lang="en-US" dirty="0"/>
              <a:t> party software for encryption and password storage with state of the art algorithm AES and passwords algorithms with secure hashes and salts</a:t>
            </a:r>
          </a:p>
          <a:p>
            <a:pPr marL="0" indent="0">
              <a:buNone/>
            </a:pPr>
            <a:r>
              <a:rPr lang="en-US" dirty="0"/>
              <a:t>All of our services are on separate virtual machines.</a:t>
            </a:r>
          </a:p>
          <a:p>
            <a:pPr marL="0" indent="0">
              <a:buNone/>
            </a:pPr>
            <a:r>
              <a:rPr lang="en-US" dirty="0"/>
              <a:t>Files permissions are allocated in a minimal way for every access to the database.</a:t>
            </a:r>
          </a:p>
        </p:txBody>
      </p:sp>
    </p:spTree>
    <p:extLst>
      <p:ext uri="{BB962C8B-B14F-4D97-AF65-F5344CB8AC3E}">
        <p14:creationId xmlns:p14="http://schemas.microsoft.com/office/powerpoint/2010/main" val="32087199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EB19E-9994-4F19-9CC7-8D4639179346}"/>
              </a:ext>
            </a:extLst>
          </p:cNvPr>
          <p:cNvSpPr>
            <a:spLocks noGrp="1"/>
          </p:cNvSpPr>
          <p:nvPr>
            <p:ph type="title"/>
          </p:nvPr>
        </p:nvSpPr>
        <p:spPr>
          <a:xfrm>
            <a:off x="722313" y="4406900"/>
            <a:ext cx="7772400" cy="1107996"/>
          </a:xfrm>
        </p:spPr>
        <p:txBody>
          <a:bodyPr/>
          <a:lstStyle/>
          <a:p>
            <a:r>
              <a:rPr lang="en-US" dirty="0"/>
              <a:t>Secure Requirements &amp; Architecture</a:t>
            </a:r>
          </a:p>
        </p:txBody>
      </p:sp>
      <p:sp>
        <p:nvSpPr>
          <p:cNvPr id="3" name="Text Placeholder 2">
            <a:extLst>
              <a:ext uri="{FF2B5EF4-FFF2-40B4-BE49-F238E27FC236}">
                <a16:creationId xmlns:a16="http://schemas.microsoft.com/office/drawing/2014/main" id="{B452B680-D5E5-4EDA-8FE0-80EB8D62E2E3}"/>
              </a:ext>
            </a:extLst>
          </p:cNvPr>
          <p:cNvSpPr>
            <a:spLocks noGrp="1"/>
          </p:cNvSpPr>
          <p:nvPr>
            <p:ph type="body" idx="1"/>
          </p:nvPr>
        </p:nvSpPr>
        <p:spPr/>
        <p:txBody>
          <a:bodyPr/>
          <a:lstStyle/>
          <a:p>
            <a:r>
              <a:rPr lang="en-US" dirty="0"/>
              <a:t> </a:t>
            </a:r>
          </a:p>
        </p:txBody>
      </p:sp>
      <p:sp>
        <p:nvSpPr>
          <p:cNvPr id="6" name="Rectangle 2">
            <a:extLst>
              <a:ext uri="{FF2B5EF4-FFF2-40B4-BE49-F238E27FC236}">
                <a16:creationId xmlns:a16="http://schemas.microsoft.com/office/drawing/2014/main" id="{B38E37A8-F393-4833-8305-679F6C965240}"/>
              </a:ext>
            </a:extLst>
          </p:cNvPr>
          <p:cNvSpPr>
            <a:spLocks noChangeArrowheads="1"/>
          </p:cNvSpPr>
          <p:nvPr/>
        </p:nvSpPr>
        <p:spPr bwMode="auto">
          <a:xfrm>
            <a:off x="3962400" y="1828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96AFE22F-E930-4C65-B461-D4C7372143D0}"/>
              </a:ext>
            </a:extLst>
          </p:cNvPr>
          <p:cNvGraphicFramePr>
            <a:graphicFrameLocks noChangeAspect="1"/>
          </p:cNvGraphicFramePr>
          <p:nvPr>
            <p:extLst>
              <p:ext uri="{D42A27DB-BD31-4B8C-83A1-F6EECF244321}">
                <p14:modId xmlns:p14="http://schemas.microsoft.com/office/powerpoint/2010/main" val="176494034"/>
              </p:ext>
            </p:extLst>
          </p:nvPr>
        </p:nvGraphicFramePr>
        <p:xfrm>
          <a:off x="3962400" y="1828800"/>
          <a:ext cx="4244975" cy="2736850"/>
        </p:xfrm>
        <a:graphic>
          <a:graphicData uri="http://schemas.openxmlformats.org/presentationml/2006/ole">
            <mc:AlternateContent xmlns:mc="http://schemas.openxmlformats.org/markup-compatibility/2006">
              <mc:Choice xmlns:v="urn:schemas-microsoft-com:vml" Requires="v">
                <p:oleObj name="Visio" r:id="rId2" imgW="8240507" imgH="5301330" progId="Visio.Drawing.15">
                  <p:embed/>
                </p:oleObj>
              </mc:Choice>
              <mc:Fallback>
                <p:oleObj name="Visio" r:id="rId2" imgW="8240507" imgH="5301330" progId="Visio.Drawing.15">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828800"/>
                        <a:ext cx="4244975" cy="2736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76092168"/>
      </p:ext>
    </p:extLst>
  </p:cSld>
  <p:clrMapOvr>
    <a:masterClrMapping/>
  </p:clrMapOvr>
</p:sld>
</file>

<file path=ppt/theme/theme1.xml><?xml version="1.0" encoding="utf-8"?>
<a:theme xmlns:a="http://schemas.openxmlformats.org/drawingml/2006/main" name="Springer_2012">
  <a:themeElements>
    <a:clrScheme name="Benutzerdefiniert 5">
      <a:dk1>
        <a:srgbClr val="002143"/>
      </a:dk1>
      <a:lt1>
        <a:srgbClr val="FFFFFF"/>
      </a:lt1>
      <a:dk2>
        <a:srgbClr val="5F5F5F"/>
      </a:dk2>
      <a:lt2>
        <a:srgbClr val="EDEDED"/>
      </a:lt2>
      <a:accent1>
        <a:srgbClr val="00468A"/>
      </a:accent1>
      <a:accent2>
        <a:srgbClr val="0176C3"/>
      </a:accent2>
      <a:accent3>
        <a:srgbClr val="B3DCF5"/>
      </a:accent3>
      <a:accent4>
        <a:srgbClr val="8C8C8C"/>
      </a:accent4>
      <a:accent5>
        <a:srgbClr val="CCCCCC"/>
      </a:accent5>
      <a:accent6>
        <a:srgbClr val="EE7D11"/>
      </a:accent6>
      <a:hlink>
        <a:srgbClr val="0176C3"/>
      </a:hlink>
      <a:folHlink>
        <a:srgbClr val="999999"/>
      </a:folHlink>
    </a:clrScheme>
    <a:fontScheme name="Springer_201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1DDE9"/>
        </a:solidFill>
        <a:ln w="9525"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rgbClr val="D1DDE9"/>
        </a:solidFill>
        <a:ln w="9525"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tx2"/>
            </a:solidFill>
            <a:effectLst/>
            <a:latin typeface="Arial" charset="0"/>
          </a:defRPr>
        </a:defPPr>
      </a:lstStyle>
    </a:lnDef>
    <a:txDef>
      <a:spPr>
        <a:noFill/>
      </a:spPr>
      <a:bodyPr wrap="square" lIns="0" tIns="0" rIns="0" bIns="0" rtlCol="0">
        <a:noAutofit/>
      </a:bodyPr>
      <a:lstStyle>
        <a:defPPr algn="l">
          <a:lnSpc>
            <a:spcPts val="2200"/>
          </a:lnSpc>
          <a:spcBef>
            <a:spcPts val="900"/>
          </a:spcBef>
          <a:buClr>
            <a:schemeClr val="accent2"/>
          </a:buClr>
          <a:buSzPct val="100000"/>
          <a:defRPr sz="1800" dirty="0" err="1" smtClean="0">
            <a:latin typeface="+mn-lt"/>
          </a:defRPr>
        </a:defPPr>
      </a:lstStyle>
    </a:txDef>
  </a:objectDefaults>
  <a:extraClrSchemeLst>
    <a:extraClrScheme>
      <a:clrScheme name="SPRINGER_ssbm_E 1">
        <a:dk1>
          <a:srgbClr val="000000"/>
        </a:dk1>
        <a:lt1>
          <a:srgbClr val="FFFFFF"/>
        </a:lt1>
        <a:dk2>
          <a:srgbClr val="002143"/>
        </a:dk2>
        <a:lt2>
          <a:srgbClr val="CCCCD2"/>
        </a:lt2>
        <a:accent1>
          <a:srgbClr val="FF9A6E"/>
        </a:accent1>
        <a:accent2>
          <a:srgbClr val="F76013"/>
        </a:accent2>
        <a:accent3>
          <a:srgbClr val="FFFFFF"/>
        </a:accent3>
        <a:accent4>
          <a:srgbClr val="000000"/>
        </a:accent4>
        <a:accent5>
          <a:srgbClr val="FFCABA"/>
        </a:accent5>
        <a:accent6>
          <a:srgbClr val="E05610"/>
        </a:accent6>
        <a:hlink>
          <a:srgbClr val="FFCAB0"/>
        </a:hlink>
        <a:folHlink>
          <a:srgbClr val="A5A5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pringer_2012">
  <a:themeElements>
    <a:clrScheme name="Benutzerdefiniert 5">
      <a:dk1>
        <a:srgbClr val="002143"/>
      </a:dk1>
      <a:lt1>
        <a:srgbClr val="FFFFFF"/>
      </a:lt1>
      <a:dk2>
        <a:srgbClr val="5F5F5F"/>
      </a:dk2>
      <a:lt2>
        <a:srgbClr val="EDEDED"/>
      </a:lt2>
      <a:accent1>
        <a:srgbClr val="00468A"/>
      </a:accent1>
      <a:accent2>
        <a:srgbClr val="0176C3"/>
      </a:accent2>
      <a:accent3>
        <a:srgbClr val="B3DCF5"/>
      </a:accent3>
      <a:accent4>
        <a:srgbClr val="8C8C8C"/>
      </a:accent4>
      <a:accent5>
        <a:srgbClr val="CCCCCC"/>
      </a:accent5>
      <a:accent6>
        <a:srgbClr val="EE7D11"/>
      </a:accent6>
      <a:hlink>
        <a:srgbClr val="0176C3"/>
      </a:hlink>
      <a:folHlink>
        <a:srgbClr val="999999"/>
      </a:folHlink>
    </a:clrScheme>
    <a:fontScheme name="Springer_201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1DDE9"/>
        </a:solidFill>
        <a:ln w="9525"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rgbClr val="D1DDE9"/>
        </a:solidFill>
        <a:ln w="9525"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tx2"/>
            </a:solidFill>
            <a:effectLst/>
            <a:latin typeface="Arial" charset="0"/>
          </a:defRPr>
        </a:defPPr>
      </a:lstStyle>
    </a:lnDef>
    <a:txDef>
      <a:spPr>
        <a:noFill/>
      </a:spPr>
      <a:bodyPr wrap="square" lIns="0" tIns="0" rIns="0" bIns="0" rtlCol="0">
        <a:noAutofit/>
      </a:bodyPr>
      <a:lstStyle>
        <a:defPPr algn="l">
          <a:lnSpc>
            <a:spcPts val="2200"/>
          </a:lnSpc>
          <a:spcBef>
            <a:spcPts val="900"/>
          </a:spcBef>
          <a:buClr>
            <a:schemeClr val="accent2"/>
          </a:buClr>
          <a:buSzPct val="100000"/>
          <a:defRPr sz="1800" dirty="0" err="1" smtClean="0">
            <a:latin typeface="+mn-lt"/>
          </a:defRPr>
        </a:defPPr>
      </a:lstStyle>
    </a:txDef>
  </a:objectDefaults>
  <a:extraClrSchemeLst>
    <a:extraClrScheme>
      <a:clrScheme name="SPRINGER_ssbm_E 1">
        <a:dk1>
          <a:srgbClr val="000000"/>
        </a:dk1>
        <a:lt1>
          <a:srgbClr val="FFFFFF"/>
        </a:lt1>
        <a:dk2>
          <a:srgbClr val="002143"/>
        </a:dk2>
        <a:lt2>
          <a:srgbClr val="CCCCD2"/>
        </a:lt2>
        <a:accent1>
          <a:srgbClr val="FF9A6E"/>
        </a:accent1>
        <a:accent2>
          <a:srgbClr val="F76013"/>
        </a:accent2>
        <a:accent3>
          <a:srgbClr val="FFFFFF"/>
        </a:accent3>
        <a:accent4>
          <a:srgbClr val="000000"/>
        </a:accent4>
        <a:accent5>
          <a:srgbClr val="FFCABA"/>
        </a:accent5>
        <a:accent6>
          <a:srgbClr val="E05610"/>
        </a:accent6>
        <a:hlink>
          <a:srgbClr val="FFCAB0"/>
        </a:hlink>
        <a:folHlink>
          <a:srgbClr val="A5A5A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springerPPT</Template>
  <TotalTime>7356</TotalTime>
  <Words>4769</Words>
  <Application>Microsoft Office PowerPoint</Application>
  <PresentationFormat>On-screen Show (4:3)</PresentationFormat>
  <Paragraphs>630</Paragraphs>
  <Slides>58</Slides>
  <Notes>18</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58</vt:i4>
      </vt:variant>
    </vt:vector>
  </HeadingPairs>
  <TitlesOfParts>
    <vt:vector size="66" baseType="lpstr">
      <vt:lpstr>Arial</vt:lpstr>
      <vt:lpstr>Calibri</vt:lpstr>
      <vt:lpstr>Times</vt:lpstr>
      <vt:lpstr>Wingdings</vt:lpstr>
      <vt:lpstr>Springer_2012</vt:lpstr>
      <vt:lpstr>Custom Design</vt:lpstr>
      <vt:lpstr>1_Springer_2012</vt:lpstr>
      <vt:lpstr>Visio</vt:lpstr>
      <vt:lpstr>Planning for Secure Software Requirements and Design with UML</vt:lpstr>
      <vt:lpstr>Objectives</vt:lpstr>
      <vt:lpstr>Secure Software Principles</vt:lpstr>
      <vt:lpstr>Principles of Secure Software Design: Usability</vt:lpstr>
      <vt:lpstr>Principles of Secure Software Design: Efficiency</vt:lpstr>
      <vt:lpstr>Principles of Secure Software Design: Authorization</vt:lpstr>
      <vt:lpstr>Principles of Secure Software Design: Fortification</vt:lpstr>
      <vt:lpstr>Question – Match vocabulary to example</vt:lpstr>
      <vt:lpstr>Secure Requirements &amp; Architecture</vt:lpstr>
      <vt:lpstr>Open Group’s Common Data Security Architecture (version 2)</vt:lpstr>
      <vt:lpstr>Registration System  Use Case Diagram</vt:lpstr>
      <vt:lpstr>OCTAVE Security Requirements Process</vt:lpstr>
      <vt:lpstr>Step 1.  Identify Critical Assets via Business Process Diagram</vt:lpstr>
      <vt:lpstr>Step 2.  Define Security Goals</vt:lpstr>
      <vt:lpstr>Step 3: Identify Threats</vt:lpstr>
      <vt:lpstr>     Step 3: Identify Threats Open Threat Taxonomy, v. 1.1, Enclave Security (summary)</vt:lpstr>
      <vt:lpstr>Table of Vulnerability Databases</vt:lpstr>
      <vt:lpstr>Step 3.  Identify Threats via Misuse Case Diagram</vt:lpstr>
      <vt:lpstr>Step 3 (cont’d):  Misuse Case: Launch DOS</vt:lpstr>
      <vt:lpstr>Step 3 (cont’d):  Misuse Case: Circumvent Registration</vt:lpstr>
      <vt:lpstr>Step 3 (optional) Threat Tree</vt:lpstr>
      <vt:lpstr>Step 4: Analyze Risks </vt:lpstr>
      <vt:lpstr>Step 5: Define Security Requirements using Security Use Case Diagram</vt:lpstr>
      <vt:lpstr>Security Use Case Diagram for Registration System – Draft Version</vt:lpstr>
      <vt:lpstr>Security Use Case Diagram – Final Version</vt:lpstr>
      <vt:lpstr>Stage 5: Define Security Requirements: Validate Input</vt:lpstr>
      <vt:lpstr>Business Rules</vt:lpstr>
      <vt:lpstr>Misuse Deployment Diagram</vt:lpstr>
      <vt:lpstr>Misuse Deployment Diagram with Security Stereotypes</vt:lpstr>
      <vt:lpstr>State Diagram</vt:lpstr>
      <vt:lpstr>MisSequence Diagram</vt:lpstr>
      <vt:lpstr>PCI’s Software Security Framework: Secure Software Requirements and  Assessment Procedures</vt:lpstr>
      <vt:lpstr>Minimize the Attack Surface: Risk Assessment</vt:lpstr>
      <vt:lpstr>Minimize the Attack Surface: Installation</vt:lpstr>
      <vt:lpstr>Minimize the Attack Surface:  Authentication, Access Control</vt:lpstr>
      <vt:lpstr>Software Protection Mechanisms: Authentication and Access Control</vt:lpstr>
      <vt:lpstr>Software Protection Mechanisms: Authentication and Access Control</vt:lpstr>
      <vt:lpstr>Software Protection Mechanisms:  Key management</vt:lpstr>
      <vt:lpstr>Software Protection Mechanisms:  Random Number Generator &amp; Keys</vt:lpstr>
      <vt:lpstr>Secure Software Operations: Logging</vt:lpstr>
      <vt:lpstr>Secure Software Lifecycle Management: Deployment</vt:lpstr>
      <vt:lpstr>PCI Secure Software Audits</vt:lpstr>
      <vt:lpstr>Health First Case Study</vt:lpstr>
      <vt:lpstr>Security Requirements Process</vt:lpstr>
      <vt:lpstr>Step 1: Identify Critical Assets </vt:lpstr>
      <vt:lpstr>Step 2:  Define security goals</vt:lpstr>
      <vt:lpstr>Step 2:  Define security goals</vt:lpstr>
      <vt:lpstr>Step 3: Identify Threats</vt:lpstr>
      <vt:lpstr>     Step 3: Identify Threats Open Threat Taxonomy, v. 1.1, Enclave Security (summary)</vt:lpstr>
      <vt:lpstr>Step 3: Identifying Proper Threats</vt:lpstr>
      <vt:lpstr>Step 3 (cont’d):  Misuse Case: Circumvent Registration</vt:lpstr>
      <vt:lpstr>Step 4: Analyze Risks </vt:lpstr>
      <vt:lpstr>Step 5: Define Security Requirements using Security Use Case Diagram</vt:lpstr>
      <vt:lpstr>Stage 5: Define Security Requirements: Validate Input Security Use Case Descr.</vt:lpstr>
      <vt:lpstr>Misuse Deployment Diagram</vt:lpstr>
      <vt:lpstr>Security Requirements Process</vt:lpstr>
      <vt:lpstr>MS Visio: Open UML Class Diagram</vt:lpstr>
      <vt:lpstr>MS Visio</vt:lpstr>
    </vt:vector>
  </TitlesOfParts>
  <Company>University of Wisconsin - Parkside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Secure Software Engineering</dc:title>
  <dc:creator>lincke</dc:creator>
  <cp:lastModifiedBy>Susan Lincke</cp:lastModifiedBy>
  <cp:revision>416</cp:revision>
  <dcterms:created xsi:type="dcterms:W3CDTF">2011-06-28T17:59:50Z</dcterms:created>
  <dcterms:modified xsi:type="dcterms:W3CDTF">2024-01-19T23:58:34Z</dcterms:modified>
</cp:coreProperties>
</file>