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 id="2147484004" r:id="rId2"/>
  </p:sldMasterIdLst>
  <p:notesMasterIdLst>
    <p:notesMasterId r:id="rId52"/>
  </p:notesMasterIdLst>
  <p:sldIdLst>
    <p:sldId id="256" r:id="rId3"/>
    <p:sldId id="332" r:id="rId4"/>
    <p:sldId id="353" r:id="rId5"/>
    <p:sldId id="354" r:id="rId6"/>
    <p:sldId id="355" r:id="rId7"/>
    <p:sldId id="356" r:id="rId8"/>
    <p:sldId id="263" r:id="rId9"/>
    <p:sldId id="275" r:id="rId10"/>
    <p:sldId id="287" r:id="rId11"/>
    <p:sldId id="288" r:id="rId12"/>
    <p:sldId id="289" r:id="rId13"/>
    <p:sldId id="276" r:id="rId14"/>
    <p:sldId id="273" r:id="rId15"/>
    <p:sldId id="291" r:id="rId16"/>
    <p:sldId id="309" r:id="rId17"/>
    <p:sldId id="290" r:id="rId18"/>
    <p:sldId id="292" r:id="rId19"/>
    <p:sldId id="277" r:id="rId20"/>
    <p:sldId id="281" r:id="rId21"/>
    <p:sldId id="295" r:id="rId22"/>
    <p:sldId id="296" r:id="rId23"/>
    <p:sldId id="297" r:id="rId24"/>
    <p:sldId id="298" r:id="rId25"/>
    <p:sldId id="299" r:id="rId26"/>
    <p:sldId id="278" r:id="rId27"/>
    <p:sldId id="280" r:id="rId28"/>
    <p:sldId id="301" r:id="rId29"/>
    <p:sldId id="300" r:id="rId30"/>
    <p:sldId id="304" r:id="rId31"/>
    <p:sldId id="302" r:id="rId32"/>
    <p:sldId id="307" r:id="rId33"/>
    <p:sldId id="279" r:id="rId34"/>
    <p:sldId id="282" r:id="rId35"/>
    <p:sldId id="357" r:id="rId36"/>
    <p:sldId id="358" r:id="rId37"/>
    <p:sldId id="308" r:id="rId38"/>
    <p:sldId id="305" r:id="rId39"/>
    <p:sldId id="359" r:id="rId40"/>
    <p:sldId id="360" r:id="rId41"/>
    <p:sldId id="321" r:id="rId42"/>
    <p:sldId id="361" r:id="rId43"/>
    <p:sldId id="283" r:id="rId44"/>
    <p:sldId id="352" r:id="rId45"/>
    <p:sldId id="362" r:id="rId46"/>
    <p:sldId id="365" r:id="rId47"/>
    <p:sldId id="367" r:id="rId48"/>
    <p:sldId id="363" r:id="rId49"/>
    <p:sldId id="364" r:id="rId50"/>
    <p:sldId id="366"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4D4D4D"/>
    <a:srgbClr val="663300"/>
    <a:srgbClr val="CC9900"/>
    <a:srgbClr val="CCFF99"/>
    <a:srgbClr val="FDBFF9"/>
    <a:srgbClr val="FB89F3"/>
    <a:srgbClr val="DE91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88642" autoAdjust="0"/>
  </p:normalViewPr>
  <p:slideViewPr>
    <p:cSldViewPr>
      <p:cViewPr varScale="1">
        <p:scale>
          <a:sx n="84" d="100"/>
          <a:sy n="84" d="100"/>
        </p:scale>
        <p:origin x="24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2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6/11/relationships/changesInfo" Target="changesInfos/changesInfo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Lincke" userId="847a621cc5406f74" providerId="LiveId" clId="{3021E874-B330-495E-9028-21DD01EAD46E}"/>
    <pc:docChg chg="modSld">
      <pc:chgData name="Susan Lincke" userId="847a621cc5406f74" providerId="LiveId" clId="{3021E874-B330-495E-9028-21DD01EAD46E}" dt="2023-07-19T20:59:05.942" v="51" actId="20577"/>
      <pc:docMkLst>
        <pc:docMk/>
      </pc:docMkLst>
      <pc:sldChg chg="modSp mod">
        <pc:chgData name="Susan Lincke" userId="847a621cc5406f74" providerId="LiveId" clId="{3021E874-B330-495E-9028-21DD01EAD46E}" dt="2023-07-19T20:59:05.942" v="51" actId="20577"/>
        <pc:sldMkLst>
          <pc:docMk/>
          <pc:sldMk cId="0" sldId="256"/>
        </pc:sldMkLst>
        <pc:spChg chg="mod">
          <ac:chgData name="Susan Lincke" userId="847a621cc5406f74" providerId="LiveId" clId="{3021E874-B330-495E-9028-21DD01EAD46E}" dt="2023-07-19T20:59:05.942" v="51" actId="20577"/>
          <ac:spMkLst>
            <pc:docMk/>
            <pc:sldMk cId="0" sldId="256"/>
            <ac:spMk id="3074" creationId="{57927F60-56C2-4888-84E7-849D23C0108E}"/>
          </ac:spMkLst>
        </pc:spChg>
      </pc:sldChg>
    </pc:docChg>
  </pc:docChgLst>
  <pc:docChgLst>
    <pc:chgData name="Susan Lincke" userId="847a621cc5406f74" providerId="LiveId" clId="{92185844-E7E8-401C-9EDC-283B56275591}"/>
    <pc:docChg chg="modSld">
      <pc:chgData name="Susan Lincke" userId="847a621cc5406f74" providerId="LiveId" clId="{92185844-E7E8-401C-9EDC-283B56275591}" dt="2023-07-19T21:02:16.324" v="62" actId="20577"/>
      <pc:docMkLst>
        <pc:docMk/>
      </pc:docMkLst>
      <pc:sldChg chg="delSp modSp mod">
        <pc:chgData name="Susan Lincke" userId="847a621cc5406f74" providerId="LiveId" clId="{92185844-E7E8-401C-9EDC-283B56275591}" dt="2023-07-19T21:02:16.324" v="62" actId="20577"/>
        <pc:sldMkLst>
          <pc:docMk/>
          <pc:sldMk cId="0" sldId="352"/>
        </pc:sldMkLst>
        <pc:spChg chg="mod">
          <ac:chgData name="Susan Lincke" userId="847a621cc5406f74" providerId="LiveId" clId="{92185844-E7E8-401C-9EDC-283B56275591}" dt="2023-07-19T21:02:16.324" v="62" actId="20577"/>
          <ac:spMkLst>
            <pc:docMk/>
            <pc:sldMk cId="0" sldId="352"/>
            <ac:spMk id="158723" creationId="{1AC1A2D1-489D-476E-A1EB-7B8AE5B95B24}"/>
          </ac:spMkLst>
        </pc:spChg>
        <pc:spChg chg="mod">
          <ac:chgData name="Susan Lincke" userId="847a621cc5406f74" providerId="LiveId" clId="{92185844-E7E8-401C-9EDC-283B56275591}" dt="2023-07-19T21:01:44.792" v="4" actId="1076"/>
          <ac:spMkLst>
            <pc:docMk/>
            <pc:sldMk cId="0" sldId="352"/>
            <ac:spMk id="158728" creationId="{E2FD7114-5F7E-42F7-A439-620833107671}"/>
          </ac:spMkLst>
        </pc:spChg>
        <pc:spChg chg="mod">
          <ac:chgData name="Susan Lincke" userId="847a621cc5406f74" providerId="LiveId" clId="{92185844-E7E8-401C-9EDC-283B56275591}" dt="2023-07-19T21:01:52.311" v="5" actId="1076"/>
          <ac:spMkLst>
            <pc:docMk/>
            <pc:sldMk cId="0" sldId="352"/>
            <ac:spMk id="158729" creationId="{3E7B6D04-F888-4D42-8914-3149A2D10470}"/>
          </ac:spMkLst>
        </pc:spChg>
        <pc:spChg chg="mod">
          <ac:chgData name="Susan Lincke" userId="847a621cc5406f74" providerId="LiveId" clId="{92185844-E7E8-401C-9EDC-283B56275591}" dt="2023-07-19T21:01:57.170" v="6" actId="1076"/>
          <ac:spMkLst>
            <pc:docMk/>
            <pc:sldMk cId="0" sldId="352"/>
            <ac:spMk id="158730" creationId="{2367E1B2-4101-489A-B50E-F676CD83B9D5}"/>
          </ac:spMkLst>
        </pc:spChg>
        <pc:picChg chg="del">
          <ac:chgData name="Susan Lincke" userId="847a621cc5406f74" providerId="LiveId" clId="{92185844-E7E8-401C-9EDC-283B56275591}" dt="2023-07-19T21:01:32.351" v="1" actId="478"/>
          <ac:picMkLst>
            <pc:docMk/>
            <pc:sldMk cId="0" sldId="352"/>
            <ac:picMk id="158724" creationId="{87E6FC94-D944-45B1-AB46-808ECAB501AB}"/>
          </ac:picMkLst>
        </pc:picChg>
        <pc:picChg chg="del">
          <ac:chgData name="Susan Lincke" userId="847a621cc5406f74" providerId="LiveId" clId="{92185844-E7E8-401C-9EDC-283B56275591}" dt="2023-07-19T21:01:30.215" v="0" actId="478"/>
          <ac:picMkLst>
            <pc:docMk/>
            <pc:sldMk cId="0" sldId="352"/>
            <ac:picMk id="158725" creationId="{21C72C5E-2B4C-4A9B-9545-6044AC9DCEA2}"/>
          </ac:picMkLst>
        </pc:picChg>
        <pc:picChg chg="del">
          <ac:chgData name="Susan Lincke" userId="847a621cc5406f74" providerId="LiveId" clId="{92185844-E7E8-401C-9EDC-283B56275591}" dt="2023-07-19T21:01:34.444" v="2" actId="478"/>
          <ac:picMkLst>
            <pc:docMk/>
            <pc:sldMk cId="0" sldId="352"/>
            <ac:picMk id="158726" creationId="{65D7B3BE-905E-4DCE-AD4B-73029AD66C91}"/>
          </ac:picMkLst>
        </pc:picChg>
        <pc:picChg chg="del">
          <ac:chgData name="Susan Lincke" userId="847a621cc5406f74" providerId="LiveId" clId="{92185844-E7E8-401C-9EDC-283B56275591}" dt="2023-07-19T21:01:36.489" v="3" actId="478"/>
          <ac:picMkLst>
            <pc:docMk/>
            <pc:sldMk cId="0" sldId="352"/>
            <ac:picMk id="158727" creationId="{9B334B9C-01D3-456A-AEFD-5974E3845927}"/>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3E870-81AC-460F-9520-AE4B36FDD746}" type="doc">
      <dgm:prSet loTypeId="urn:microsoft.com/office/officeart/2005/8/layout/target3" loCatId="list" qsTypeId="urn:microsoft.com/office/officeart/2005/8/quickstyle/3d2" qsCatId="3D" csTypeId="urn:microsoft.com/office/officeart/2005/8/colors/accent1_3" csCatId="accent1" phldr="1"/>
      <dgm:spPr/>
      <dgm:t>
        <a:bodyPr/>
        <a:lstStyle/>
        <a:p>
          <a:endParaRPr lang="en-US"/>
        </a:p>
      </dgm:t>
    </dgm:pt>
    <dgm:pt modelId="{E565F811-A2E3-48EB-8863-95BAE80D3A63}">
      <dgm:prSet phldrT="[Text]"/>
      <dgm:spPr>
        <a:xfrm>
          <a:off x="1883568" y="0"/>
          <a:ext cx="8870156" cy="3767137"/>
        </a:xfrm>
        <a:prstGeom prst="rect">
          <a:avLst/>
        </a:prstGeom>
      </dgm:spPr>
      <dgm:t>
        <a:bodyPr/>
        <a:lstStyle/>
        <a:p>
          <a:r>
            <a:rPr lang="en-US">
              <a:latin typeface="Calibri"/>
              <a:ea typeface="+mn-ea"/>
              <a:cs typeface="+mn-cs"/>
            </a:rPr>
            <a:t>Societal Concern</a:t>
          </a:r>
        </a:p>
      </dgm:t>
    </dgm:pt>
    <dgm:pt modelId="{12C95595-A6B5-41DB-826B-ABAF69A75DB9}" type="parTrans" cxnId="{1CDC7D83-6EDF-4937-A336-B41D11141183}">
      <dgm:prSet/>
      <dgm:spPr/>
      <dgm:t>
        <a:bodyPr/>
        <a:lstStyle/>
        <a:p>
          <a:endParaRPr lang="en-US"/>
        </a:p>
      </dgm:t>
    </dgm:pt>
    <dgm:pt modelId="{B5966C40-69E3-4A0A-99A0-F4FBE42E5889}" type="sibTrans" cxnId="{1CDC7D83-6EDF-4937-A336-B41D11141183}">
      <dgm:prSet/>
      <dgm:spPr/>
      <dgm:t>
        <a:bodyPr/>
        <a:lstStyle/>
        <a:p>
          <a:endParaRPr lang="en-US"/>
        </a:p>
      </dgm:t>
    </dgm:pt>
    <dgm:pt modelId="{73459E6E-9F23-434E-A06A-3F47536C3F55}">
      <dgm:prSet phldrT="[Text]"/>
      <dgm:spPr>
        <a:xfrm>
          <a:off x="6318646" y="0"/>
          <a:ext cx="4435078" cy="602741"/>
        </a:xfrm>
        <a:prstGeom prst="rect">
          <a:avLst/>
        </a:prstGeom>
      </dgm:spPr>
      <dgm:t>
        <a:bodyPr/>
        <a:lstStyle/>
        <a:p>
          <a:r>
            <a:rPr lang="en-US">
              <a:latin typeface="Calibri"/>
              <a:ea typeface="+mn-ea"/>
              <a:cs typeface="+mn-cs"/>
            </a:rPr>
            <a:t>Society</a:t>
          </a:r>
        </a:p>
      </dgm:t>
    </dgm:pt>
    <dgm:pt modelId="{29823D26-D730-4328-8E42-AD357640BEEA}" type="parTrans" cxnId="{31150F1B-3085-47FA-B9FA-88149E24AD11}">
      <dgm:prSet/>
      <dgm:spPr/>
      <dgm:t>
        <a:bodyPr/>
        <a:lstStyle/>
        <a:p>
          <a:endParaRPr lang="en-US"/>
        </a:p>
      </dgm:t>
    </dgm:pt>
    <dgm:pt modelId="{0A5D3B9E-2AC6-4765-BEB2-61939DC752B8}" type="sibTrans" cxnId="{31150F1B-3085-47FA-B9FA-88149E24AD11}">
      <dgm:prSet/>
      <dgm:spPr/>
      <dgm:t>
        <a:bodyPr/>
        <a:lstStyle/>
        <a:p>
          <a:endParaRPr lang="en-US"/>
        </a:p>
      </dgm:t>
    </dgm:pt>
    <dgm:pt modelId="{39498038-DF7F-46C3-9494-DD8519391C29}">
      <dgm:prSet phldrT="[Text]"/>
      <dgm:spPr>
        <a:xfrm>
          <a:off x="6318646" y="0"/>
          <a:ext cx="4435078" cy="602741"/>
        </a:xfrm>
        <a:prstGeom prst="rect">
          <a:avLst/>
        </a:prstGeom>
      </dgm:spPr>
      <dgm:t>
        <a:bodyPr/>
        <a:lstStyle/>
        <a:p>
          <a:r>
            <a:rPr lang="en-US">
              <a:latin typeface="Calibri"/>
              <a:ea typeface="+mn-ea"/>
              <a:cs typeface="+mn-cs"/>
            </a:rPr>
            <a:t>Environment</a:t>
          </a:r>
        </a:p>
      </dgm:t>
    </dgm:pt>
    <dgm:pt modelId="{DD2896A3-EEDA-44B7-8AAE-10E8D8E52EF4}" type="parTrans" cxnId="{39248EE3-AFBD-4400-97DB-B99803C9D885}">
      <dgm:prSet/>
      <dgm:spPr/>
      <dgm:t>
        <a:bodyPr/>
        <a:lstStyle/>
        <a:p>
          <a:endParaRPr lang="en-US"/>
        </a:p>
      </dgm:t>
    </dgm:pt>
    <dgm:pt modelId="{51D2F8EA-73FD-4B52-8185-8B2732597B20}" type="sibTrans" cxnId="{39248EE3-AFBD-4400-97DB-B99803C9D885}">
      <dgm:prSet/>
      <dgm:spPr/>
      <dgm:t>
        <a:bodyPr/>
        <a:lstStyle/>
        <a:p>
          <a:endParaRPr lang="en-US"/>
        </a:p>
      </dgm:t>
    </dgm:pt>
    <dgm:pt modelId="{BF9CF72B-6CFA-4708-B6EA-11E87C4E45E4}">
      <dgm:prSet phldrT="[Text]"/>
      <dgm:spPr>
        <a:xfrm>
          <a:off x="1883568" y="1205483"/>
          <a:ext cx="8870156" cy="2184939"/>
        </a:xfrm>
        <a:prstGeom prst="rect">
          <a:avLst/>
        </a:prstGeom>
      </dgm:spPr>
      <dgm:t>
        <a:bodyPr/>
        <a:lstStyle/>
        <a:p>
          <a:r>
            <a:rPr lang="en-US">
              <a:latin typeface="Calibri"/>
              <a:ea typeface="+mn-ea"/>
              <a:cs typeface="+mn-cs"/>
            </a:rPr>
            <a:t>Compliance Concern</a:t>
          </a:r>
        </a:p>
      </dgm:t>
    </dgm:pt>
    <dgm:pt modelId="{B151793A-F99E-4961-95DB-F302DC9FF784}" type="parTrans" cxnId="{5A5DD5AC-9FFF-40AC-A31B-6A1BD989ED6B}">
      <dgm:prSet/>
      <dgm:spPr/>
      <dgm:t>
        <a:bodyPr/>
        <a:lstStyle/>
        <a:p>
          <a:endParaRPr lang="en-US"/>
        </a:p>
      </dgm:t>
    </dgm:pt>
    <dgm:pt modelId="{C9533BB1-0385-4448-BB9B-9E2DB0C47018}" type="sibTrans" cxnId="{5A5DD5AC-9FFF-40AC-A31B-6A1BD989ED6B}">
      <dgm:prSet/>
      <dgm:spPr/>
      <dgm:t>
        <a:bodyPr/>
        <a:lstStyle/>
        <a:p>
          <a:endParaRPr lang="en-US"/>
        </a:p>
      </dgm:t>
    </dgm:pt>
    <dgm:pt modelId="{A6C05049-A56E-4209-9679-9C94A96A2336}">
      <dgm:prSet phldrT="[Text]"/>
      <dgm:spPr>
        <a:xfrm>
          <a:off x="6318646" y="1205483"/>
          <a:ext cx="4435078" cy="602741"/>
        </a:xfrm>
        <a:prstGeom prst="rect">
          <a:avLst/>
        </a:prstGeom>
      </dgm:spPr>
      <dgm:t>
        <a:bodyPr/>
        <a:lstStyle/>
        <a:p>
          <a:r>
            <a:rPr lang="en-US" dirty="0">
              <a:latin typeface="Calibri"/>
              <a:ea typeface="+mn-ea"/>
              <a:cs typeface="+mn-cs"/>
            </a:rPr>
            <a:t>Regulation, Administrative law</a:t>
          </a:r>
        </a:p>
      </dgm:t>
    </dgm:pt>
    <dgm:pt modelId="{86866797-E877-47E5-9167-45C9C6180353}" type="parTrans" cxnId="{71C72C10-85D9-4B45-A0BC-9D199296AD99}">
      <dgm:prSet/>
      <dgm:spPr/>
      <dgm:t>
        <a:bodyPr/>
        <a:lstStyle/>
        <a:p>
          <a:endParaRPr lang="en-US"/>
        </a:p>
      </dgm:t>
    </dgm:pt>
    <dgm:pt modelId="{3B17EEA1-D6F9-456A-BA95-D283C9E9232E}" type="sibTrans" cxnId="{71C72C10-85D9-4B45-A0BC-9D199296AD99}">
      <dgm:prSet/>
      <dgm:spPr/>
      <dgm:t>
        <a:bodyPr/>
        <a:lstStyle/>
        <a:p>
          <a:endParaRPr lang="en-US"/>
        </a:p>
      </dgm:t>
    </dgm:pt>
    <dgm:pt modelId="{8D600B20-88D3-4438-9255-43696B8FFC73}">
      <dgm:prSet phldrT="[Text]"/>
      <dgm:spPr>
        <a:xfrm>
          <a:off x="1883568" y="1808225"/>
          <a:ext cx="8870156" cy="1393840"/>
        </a:xfrm>
        <a:prstGeom prst="rect">
          <a:avLst/>
        </a:prstGeom>
      </dgm:spPr>
      <dgm:t>
        <a:bodyPr/>
        <a:lstStyle/>
        <a:p>
          <a:r>
            <a:rPr lang="en-US">
              <a:latin typeface="Calibri"/>
              <a:ea typeface="+mn-ea"/>
              <a:cs typeface="+mn-cs"/>
            </a:rPr>
            <a:t>Self-Protection</a:t>
          </a:r>
        </a:p>
      </dgm:t>
    </dgm:pt>
    <dgm:pt modelId="{807B8A89-4DA5-4CF9-B622-FF7776016B4F}" type="parTrans" cxnId="{467EFB52-4780-47A5-8048-BFCCC0085028}">
      <dgm:prSet/>
      <dgm:spPr/>
      <dgm:t>
        <a:bodyPr/>
        <a:lstStyle/>
        <a:p>
          <a:endParaRPr lang="en-US"/>
        </a:p>
      </dgm:t>
    </dgm:pt>
    <dgm:pt modelId="{88556848-C0B5-45D3-95A4-B44592EF49BA}" type="sibTrans" cxnId="{467EFB52-4780-47A5-8048-BFCCC0085028}">
      <dgm:prSet/>
      <dgm:spPr/>
      <dgm:t>
        <a:bodyPr/>
        <a:lstStyle/>
        <a:p>
          <a:endParaRPr lang="en-US"/>
        </a:p>
      </dgm:t>
    </dgm:pt>
    <dgm:pt modelId="{9657DF12-5AEF-4F8E-9BDE-6CB4A98219B7}">
      <dgm:prSet phldrT="[Text]"/>
      <dgm:spPr>
        <a:xfrm>
          <a:off x="6318646" y="1808225"/>
          <a:ext cx="4435078" cy="602741"/>
        </a:xfrm>
        <a:prstGeom prst="rect">
          <a:avLst/>
        </a:prstGeom>
      </dgm:spPr>
      <dgm:t>
        <a:bodyPr/>
        <a:lstStyle/>
        <a:p>
          <a:r>
            <a:rPr lang="en-US">
              <a:latin typeface="Calibri"/>
              <a:ea typeface="+mn-ea"/>
              <a:cs typeface="+mn-cs"/>
            </a:rPr>
            <a:t>Organization</a:t>
          </a:r>
        </a:p>
      </dgm:t>
    </dgm:pt>
    <dgm:pt modelId="{332B73B8-5311-4C64-9AC6-1603DFFC1DD1}" type="parTrans" cxnId="{DCBFE06D-BFDE-4718-A06D-458CA721AD4C}">
      <dgm:prSet/>
      <dgm:spPr/>
      <dgm:t>
        <a:bodyPr/>
        <a:lstStyle/>
        <a:p>
          <a:endParaRPr lang="en-US"/>
        </a:p>
      </dgm:t>
    </dgm:pt>
    <dgm:pt modelId="{C42B7988-7C4F-4F1B-B195-D433428DF179}" type="sibTrans" cxnId="{DCBFE06D-BFDE-4718-A06D-458CA721AD4C}">
      <dgm:prSet/>
      <dgm:spPr/>
      <dgm:t>
        <a:bodyPr/>
        <a:lstStyle/>
        <a:p>
          <a:endParaRPr lang="en-US"/>
        </a:p>
      </dgm:t>
    </dgm:pt>
    <dgm:pt modelId="{573B1F3F-2E87-4D53-AE37-D520950941BD}">
      <dgm:prSet phldrT="[Text]"/>
      <dgm:spPr>
        <a:xfrm>
          <a:off x="6318646" y="1808225"/>
          <a:ext cx="4435078" cy="602741"/>
        </a:xfrm>
        <a:prstGeom prst="rect">
          <a:avLst/>
        </a:prstGeom>
      </dgm:spPr>
      <dgm:t>
        <a:bodyPr/>
        <a:lstStyle/>
        <a:p>
          <a:r>
            <a:rPr lang="en-US">
              <a:latin typeface="Calibri"/>
              <a:ea typeface="+mn-ea"/>
              <a:cs typeface="+mn-cs"/>
            </a:rPr>
            <a:t>Shareholders</a:t>
          </a:r>
        </a:p>
      </dgm:t>
    </dgm:pt>
    <dgm:pt modelId="{43A2CE70-FCC4-46CE-9A74-80E29FDFCF65}" type="parTrans" cxnId="{FF72E46F-D2DA-49FE-8FCA-377246CF0C2C}">
      <dgm:prSet/>
      <dgm:spPr/>
      <dgm:t>
        <a:bodyPr/>
        <a:lstStyle/>
        <a:p>
          <a:endParaRPr lang="en-US"/>
        </a:p>
      </dgm:t>
    </dgm:pt>
    <dgm:pt modelId="{695EFC9D-43BE-43E0-B5D3-70CBF6660FBF}" type="sibTrans" cxnId="{FF72E46F-D2DA-49FE-8FCA-377246CF0C2C}">
      <dgm:prSet/>
      <dgm:spPr/>
      <dgm:t>
        <a:bodyPr/>
        <a:lstStyle/>
        <a:p>
          <a:endParaRPr lang="en-US"/>
        </a:p>
      </dgm:t>
    </dgm:pt>
    <dgm:pt modelId="{F3FDBD34-CF90-4B0C-A06A-424C8387D445}">
      <dgm:prSet/>
      <dgm:spPr>
        <a:xfrm>
          <a:off x="1883568" y="2410967"/>
          <a:ext cx="8870156" cy="602741"/>
        </a:xfrm>
        <a:prstGeom prst="rect">
          <a:avLst/>
        </a:prstGeom>
      </dgm:spPr>
      <dgm:t>
        <a:bodyPr/>
        <a:lstStyle/>
        <a:p>
          <a:r>
            <a:rPr lang="en-US">
              <a:latin typeface="Calibri"/>
              <a:ea typeface="+mn-ea"/>
              <a:cs typeface="+mn-cs"/>
            </a:rPr>
            <a:t>Risk Immature</a:t>
          </a:r>
        </a:p>
      </dgm:t>
    </dgm:pt>
    <dgm:pt modelId="{F8D119FF-B5D9-4E01-B9F2-3AB965EFA632}" type="parTrans" cxnId="{EA55CB11-875B-43FF-9B67-DD0AB437B064}">
      <dgm:prSet/>
      <dgm:spPr/>
      <dgm:t>
        <a:bodyPr/>
        <a:lstStyle/>
        <a:p>
          <a:endParaRPr lang="en-US"/>
        </a:p>
      </dgm:t>
    </dgm:pt>
    <dgm:pt modelId="{9592FC4F-7E1E-4EB7-B002-3B9A24823BF5}" type="sibTrans" cxnId="{EA55CB11-875B-43FF-9B67-DD0AB437B064}">
      <dgm:prSet/>
      <dgm:spPr/>
      <dgm:t>
        <a:bodyPr/>
        <a:lstStyle/>
        <a:p>
          <a:endParaRPr lang="en-US"/>
        </a:p>
      </dgm:t>
    </dgm:pt>
    <dgm:pt modelId="{8E218F3E-696A-4C45-B779-D5D8D1A08452}">
      <dgm:prSet/>
      <dgm:spPr>
        <a:xfrm>
          <a:off x="1883568" y="629645"/>
          <a:ext cx="8870156" cy="2976038"/>
        </a:xfrm>
        <a:prstGeom prst="rect">
          <a:avLst/>
        </a:prstGeom>
      </dgm:spPr>
      <dgm:t>
        <a:bodyPr/>
        <a:lstStyle/>
        <a:p>
          <a:r>
            <a:rPr lang="en-US">
              <a:latin typeface="Calibri"/>
              <a:ea typeface="+mn-ea"/>
              <a:cs typeface="+mn-cs"/>
            </a:rPr>
            <a:t>Stakeholder Concern</a:t>
          </a:r>
        </a:p>
      </dgm:t>
    </dgm:pt>
    <dgm:pt modelId="{C5AFF12F-5EDB-4BA8-9452-F9E7C2F32464}" type="parTrans" cxnId="{16D9711C-9EE6-455B-8C08-03D51B2F0FA8}">
      <dgm:prSet/>
      <dgm:spPr/>
      <dgm:t>
        <a:bodyPr/>
        <a:lstStyle/>
        <a:p>
          <a:endParaRPr lang="en-US"/>
        </a:p>
      </dgm:t>
    </dgm:pt>
    <dgm:pt modelId="{91D82FA6-C6C8-49B3-A89D-E344B5129EE9}" type="sibTrans" cxnId="{16D9711C-9EE6-455B-8C08-03D51B2F0FA8}">
      <dgm:prSet/>
      <dgm:spPr/>
      <dgm:t>
        <a:bodyPr/>
        <a:lstStyle/>
        <a:p>
          <a:endParaRPr lang="en-US"/>
        </a:p>
      </dgm:t>
    </dgm:pt>
    <dgm:pt modelId="{0A3FF751-060B-4A09-ADEB-366EDEBFEA6F}">
      <dgm:prSet/>
      <dgm:spPr>
        <a:xfrm>
          <a:off x="6318646" y="602741"/>
          <a:ext cx="4435078" cy="602741"/>
        </a:xfrm>
        <a:prstGeom prst="rect">
          <a:avLst/>
        </a:prstGeom>
      </dgm:spPr>
      <dgm:t>
        <a:bodyPr/>
        <a:lstStyle/>
        <a:p>
          <a:r>
            <a:rPr lang="en-US" dirty="0">
              <a:latin typeface="Calibri"/>
              <a:ea typeface="+mn-ea"/>
              <a:cs typeface="+mn-cs"/>
            </a:rPr>
            <a:t>Customers, Financiers, Suppliers</a:t>
          </a:r>
        </a:p>
      </dgm:t>
    </dgm:pt>
    <dgm:pt modelId="{7F980856-7A83-417D-BD25-E973C788FF95}" type="parTrans" cxnId="{3D0BE32C-693F-46E8-B330-315005A709FA}">
      <dgm:prSet/>
      <dgm:spPr/>
      <dgm:t>
        <a:bodyPr/>
        <a:lstStyle/>
        <a:p>
          <a:endParaRPr lang="en-US"/>
        </a:p>
      </dgm:t>
    </dgm:pt>
    <dgm:pt modelId="{5BC0D426-AABB-4E17-9066-47B3D9ECFFAD}" type="sibTrans" cxnId="{3D0BE32C-693F-46E8-B330-315005A709FA}">
      <dgm:prSet/>
      <dgm:spPr/>
      <dgm:t>
        <a:bodyPr/>
        <a:lstStyle/>
        <a:p>
          <a:endParaRPr lang="en-US"/>
        </a:p>
      </dgm:t>
    </dgm:pt>
    <dgm:pt modelId="{7BD125AA-058C-4D0B-8FA3-D3ACC5DEAF94}">
      <dgm:prSet/>
      <dgm:spPr>
        <a:xfrm>
          <a:off x="6318646" y="602741"/>
          <a:ext cx="4435078" cy="602741"/>
        </a:xfrm>
        <a:prstGeom prst="rect">
          <a:avLst/>
        </a:prstGeom>
      </dgm:spPr>
      <dgm:t>
        <a:bodyPr/>
        <a:lstStyle/>
        <a:p>
          <a:r>
            <a:rPr lang="en-US" dirty="0">
              <a:latin typeface="Calibri"/>
              <a:ea typeface="+mn-ea"/>
              <a:cs typeface="+mn-cs"/>
            </a:rPr>
            <a:t>Employees, Community</a:t>
          </a:r>
        </a:p>
      </dgm:t>
    </dgm:pt>
    <dgm:pt modelId="{0AB2A87F-04F8-4A19-B2B2-72D14B82A3D1}" type="parTrans" cxnId="{26F63F27-ED62-41BD-805C-FB0B1C167FD0}">
      <dgm:prSet/>
      <dgm:spPr/>
      <dgm:t>
        <a:bodyPr/>
        <a:lstStyle/>
        <a:p>
          <a:endParaRPr lang="en-US"/>
        </a:p>
      </dgm:t>
    </dgm:pt>
    <dgm:pt modelId="{834E8D7E-404C-405A-A63E-C62B2D0615A2}" type="sibTrans" cxnId="{26F63F27-ED62-41BD-805C-FB0B1C167FD0}">
      <dgm:prSet/>
      <dgm:spPr/>
      <dgm:t>
        <a:bodyPr/>
        <a:lstStyle/>
        <a:p>
          <a:endParaRPr lang="en-US"/>
        </a:p>
      </dgm:t>
    </dgm:pt>
    <dgm:pt modelId="{6F647A7C-4D82-4FA6-9057-094511B2A4AF}">
      <dgm:prSet phldrT="[Text]"/>
      <dgm:spPr>
        <a:xfrm>
          <a:off x="6318646" y="1205483"/>
          <a:ext cx="4435078" cy="602741"/>
        </a:xfrm>
        <a:prstGeom prst="rect">
          <a:avLst/>
        </a:prstGeom>
      </dgm:spPr>
      <dgm:t>
        <a:bodyPr/>
        <a:lstStyle/>
        <a:p>
          <a:r>
            <a:rPr lang="en-US" dirty="0">
              <a:latin typeface="Calibri"/>
              <a:ea typeface="+mn-ea"/>
              <a:cs typeface="+mn-cs"/>
            </a:rPr>
            <a:t>Civil law, Contracts</a:t>
          </a:r>
        </a:p>
      </dgm:t>
    </dgm:pt>
    <dgm:pt modelId="{229B7379-7293-40B3-9CCD-13DD597BD9E8}" type="parTrans" cxnId="{223D716B-6B5E-4939-BEC3-7D10DF28D141}">
      <dgm:prSet/>
      <dgm:spPr/>
      <dgm:t>
        <a:bodyPr/>
        <a:lstStyle/>
        <a:p>
          <a:endParaRPr lang="en-US"/>
        </a:p>
      </dgm:t>
    </dgm:pt>
    <dgm:pt modelId="{504B475A-F8E5-4A5A-BBD0-6B151832B739}" type="sibTrans" cxnId="{223D716B-6B5E-4939-BEC3-7D10DF28D141}">
      <dgm:prSet/>
      <dgm:spPr/>
      <dgm:t>
        <a:bodyPr/>
        <a:lstStyle/>
        <a:p>
          <a:endParaRPr lang="en-US"/>
        </a:p>
      </dgm:t>
    </dgm:pt>
    <dgm:pt modelId="{298953C5-46B1-4911-A7C7-72A2B6C7009B}" type="pres">
      <dgm:prSet presAssocID="{2E03E870-81AC-460F-9520-AE4B36FDD746}" presName="Name0" presStyleCnt="0">
        <dgm:presLayoutVars>
          <dgm:chMax val="7"/>
          <dgm:dir/>
          <dgm:animLvl val="lvl"/>
          <dgm:resizeHandles val="exact"/>
        </dgm:presLayoutVars>
      </dgm:prSet>
      <dgm:spPr/>
    </dgm:pt>
    <dgm:pt modelId="{B8C34565-BB7A-4204-BB8A-EE6E23EAB47E}" type="pres">
      <dgm:prSet presAssocID="{E565F811-A2E3-48EB-8863-95BAE80D3A63}" presName="circle1" presStyleLbl="node1" presStyleIdx="0" presStyleCnt="5"/>
      <dgm:spPr>
        <a:xfrm>
          <a:off x="0" y="0"/>
          <a:ext cx="3767137" cy="3767137"/>
        </a:xfrm>
        <a:prstGeom prst="pie">
          <a:avLst>
            <a:gd name="adj1" fmla="val 5400000"/>
            <a:gd name="adj2" fmla="val 16200000"/>
          </a:avLst>
        </a:prstGeom>
      </dgm:spPr>
    </dgm:pt>
    <dgm:pt modelId="{311089D0-0024-4634-AFEA-21820D056533}" type="pres">
      <dgm:prSet presAssocID="{E565F811-A2E3-48EB-8863-95BAE80D3A63}" presName="space" presStyleCnt="0"/>
      <dgm:spPr/>
    </dgm:pt>
    <dgm:pt modelId="{02E4D6B5-409F-4618-B5DC-6CDAEAADB136}" type="pres">
      <dgm:prSet presAssocID="{E565F811-A2E3-48EB-8863-95BAE80D3A63}" presName="rect1" presStyleLbl="alignAcc1" presStyleIdx="0" presStyleCnt="5"/>
      <dgm:spPr>
        <a:prstGeom prst="rect">
          <a:avLst/>
        </a:prstGeom>
      </dgm:spPr>
    </dgm:pt>
    <dgm:pt modelId="{D550984C-1874-47BD-8495-FDBE70C88B38}" type="pres">
      <dgm:prSet presAssocID="{8E218F3E-696A-4C45-B779-D5D8D1A08452}" presName="vertSpace2" presStyleLbl="node1" presStyleIdx="0" presStyleCnt="5"/>
      <dgm:spPr/>
    </dgm:pt>
    <dgm:pt modelId="{487B1FCB-7B8D-4DA1-B5D3-01D324E91BE0}" type="pres">
      <dgm:prSet presAssocID="{8E218F3E-696A-4C45-B779-D5D8D1A08452}" presName="circle2" presStyleLbl="node1" presStyleIdx="1" presStyleCnt="5"/>
      <dgm:spPr>
        <a:xfrm>
          <a:off x="395549" y="602741"/>
          <a:ext cx="2976038" cy="2976038"/>
        </a:xfrm>
        <a:prstGeom prst="pie">
          <a:avLst>
            <a:gd name="adj1" fmla="val 5400000"/>
            <a:gd name="adj2" fmla="val 16200000"/>
          </a:avLst>
        </a:prstGeom>
      </dgm:spPr>
    </dgm:pt>
    <dgm:pt modelId="{C94E4E7D-E4B1-4212-B301-496102D9FD4D}" type="pres">
      <dgm:prSet presAssocID="{8E218F3E-696A-4C45-B779-D5D8D1A08452}" presName="rect2" presStyleLbl="alignAcc1" presStyleIdx="1" presStyleCnt="5" custLinFactNeighborX="0" custLinFactNeighborY="904"/>
      <dgm:spPr>
        <a:prstGeom prst="rect">
          <a:avLst/>
        </a:prstGeom>
      </dgm:spPr>
    </dgm:pt>
    <dgm:pt modelId="{387B447B-8224-4DC5-BED5-5EA9E2F39F07}" type="pres">
      <dgm:prSet presAssocID="{BF9CF72B-6CFA-4708-B6EA-11E87C4E45E4}" presName="vertSpace3" presStyleLbl="node1" presStyleIdx="1" presStyleCnt="5"/>
      <dgm:spPr/>
    </dgm:pt>
    <dgm:pt modelId="{2FFCA0DF-CB66-4B32-A3A5-8777577C02B4}" type="pres">
      <dgm:prSet presAssocID="{BF9CF72B-6CFA-4708-B6EA-11E87C4E45E4}" presName="circle3" presStyleLbl="node1" presStyleIdx="2" presStyleCnt="5"/>
      <dgm:spPr>
        <a:xfrm>
          <a:off x="791098" y="1205483"/>
          <a:ext cx="2184939" cy="2184939"/>
        </a:xfrm>
        <a:prstGeom prst="pie">
          <a:avLst>
            <a:gd name="adj1" fmla="val 5400000"/>
            <a:gd name="adj2" fmla="val 16200000"/>
          </a:avLst>
        </a:prstGeom>
      </dgm:spPr>
    </dgm:pt>
    <dgm:pt modelId="{A98D2E5E-1D54-4D47-807D-AB9F25F16679}" type="pres">
      <dgm:prSet presAssocID="{BF9CF72B-6CFA-4708-B6EA-11E87C4E45E4}" presName="rect3" presStyleLbl="alignAcc1" presStyleIdx="2" presStyleCnt="5"/>
      <dgm:spPr>
        <a:prstGeom prst="rect">
          <a:avLst/>
        </a:prstGeom>
      </dgm:spPr>
    </dgm:pt>
    <dgm:pt modelId="{68D50D2C-F0CB-40C8-A6C1-7CDC56C3DAAE}" type="pres">
      <dgm:prSet presAssocID="{8D600B20-88D3-4438-9255-43696B8FFC73}" presName="vertSpace4" presStyleLbl="node1" presStyleIdx="2" presStyleCnt="5"/>
      <dgm:spPr/>
    </dgm:pt>
    <dgm:pt modelId="{9D0054A3-432E-42A0-9037-F03097DDF7ED}" type="pres">
      <dgm:prSet presAssocID="{8D600B20-88D3-4438-9255-43696B8FFC73}" presName="circle4" presStyleLbl="node1" presStyleIdx="3" presStyleCnt="5"/>
      <dgm:spPr>
        <a:xfrm>
          <a:off x="1186648" y="1808225"/>
          <a:ext cx="1393840" cy="1393840"/>
        </a:xfrm>
        <a:prstGeom prst="pie">
          <a:avLst>
            <a:gd name="adj1" fmla="val 5400000"/>
            <a:gd name="adj2" fmla="val 16200000"/>
          </a:avLst>
        </a:prstGeom>
      </dgm:spPr>
    </dgm:pt>
    <dgm:pt modelId="{0C4B757E-0ECF-4B78-A082-FBFCEE9184D3}" type="pres">
      <dgm:prSet presAssocID="{8D600B20-88D3-4438-9255-43696B8FFC73}" presName="rect4" presStyleLbl="alignAcc1" presStyleIdx="3" presStyleCnt="5"/>
      <dgm:spPr>
        <a:prstGeom prst="rect">
          <a:avLst/>
        </a:prstGeom>
      </dgm:spPr>
    </dgm:pt>
    <dgm:pt modelId="{F502E4C6-F5D3-4CB0-B4A5-906AECA498D2}" type="pres">
      <dgm:prSet presAssocID="{F3FDBD34-CF90-4B0C-A06A-424C8387D445}" presName="vertSpace5" presStyleLbl="node1" presStyleIdx="3" presStyleCnt="5"/>
      <dgm:spPr/>
    </dgm:pt>
    <dgm:pt modelId="{4B5935BA-D588-4CB3-A5EE-E0370796B49E}" type="pres">
      <dgm:prSet presAssocID="{F3FDBD34-CF90-4B0C-A06A-424C8387D445}" presName="circle5" presStyleLbl="node1" presStyleIdx="4" presStyleCnt="5"/>
      <dgm:spPr>
        <a:xfrm>
          <a:off x="1582197" y="2410967"/>
          <a:ext cx="602741" cy="602741"/>
        </a:xfrm>
        <a:prstGeom prst="pie">
          <a:avLst>
            <a:gd name="adj1" fmla="val 5400000"/>
            <a:gd name="adj2" fmla="val 16200000"/>
          </a:avLst>
        </a:prstGeom>
      </dgm:spPr>
    </dgm:pt>
    <dgm:pt modelId="{C71CF89E-E959-433F-8C4E-B721AAC08BFB}" type="pres">
      <dgm:prSet presAssocID="{F3FDBD34-CF90-4B0C-A06A-424C8387D445}" presName="rect5" presStyleLbl="alignAcc1" presStyleIdx="4" presStyleCnt="5"/>
      <dgm:spPr>
        <a:prstGeom prst="rect">
          <a:avLst/>
        </a:prstGeom>
      </dgm:spPr>
    </dgm:pt>
    <dgm:pt modelId="{709CEAEC-0DC7-450A-BD5B-9E923F7BD547}" type="pres">
      <dgm:prSet presAssocID="{E565F811-A2E3-48EB-8863-95BAE80D3A63}" presName="rect1ParTx" presStyleLbl="alignAcc1" presStyleIdx="4" presStyleCnt="5">
        <dgm:presLayoutVars>
          <dgm:chMax val="1"/>
          <dgm:bulletEnabled val="1"/>
        </dgm:presLayoutVars>
      </dgm:prSet>
      <dgm:spPr/>
    </dgm:pt>
    <dgm:pt modelId="{90239127-7755-42D5-B5B3-7BC6ED85EB7C}" type="pres">
      <dgm:prSet presAssocID="{E565F811-A2E3-48EB-8863-95BAE80D3A63}" presName="rect1ChTx" presStyleLbl="alignAcc1" presStyleIdx="4" presStyleCnt="5">
        <dgm:presLayoutVars>
          <dgm:bulletEnabled val="1"/>
        </dgm:presLayoutVars>
      </dgm:prSet>
      <dgm:spPr>
        <a:prstGeom prst="rect">
          <a:avLst/>
        </a:prstGeom>
      </dgm:spPr>
    </dgm:pt>
    <dgm:pt modelId="{52A2F980-3FB0-419F-B93C-3229E70C9E8A}" type="pres">
      <dgm:prSet presAssocID="{8E218F3E-696A-4C45-B779-D5D8D1A08452}" presName="rect2ParTx" presStyleLbl="alignAcc1" presStyleIdx="4" presStyleCnt="5">
        <dgm:presLayoutVars>
          <dgm:chMax val="1"/>
          <dgm:bulletEnabled val="1"/>
        </dgm:presLayoutVars>
      </dgm:prSet>
      <dgm:spPr/>
    </dgm:pt>
    <dgm:pt modelId="{0A457460-1287-4E43-85FD-0463CE7CC284}" type="pres">
      <dgm:prSet presAssocID="{8E218F3E-696A-4C45-B779-D5D8D1A08452}" presName="rect2ChTx" presStyleLbl="alignAcc1" presStyleIdx="4" presStyleCnt="5">
        <dgm:presLayoutVars>
          <dgm:bulletEnabled val="1"/>
        </dgm:presLayoutVars>
      </dgm:prSet>
      <dgm:spPr>
        <a:prstGeom prst="rect">
          <a:avLst/>
        </a:prstGeom>
      </dgm:spPr>
    </dgm:pt>
    <dgm:pt modelId="{E2C5F07B-9F62-4527-BA49-A8CD39B35EF4}" type="pres">
      <dgm:prSet presAssocID="{BF9CF72B-6CFA-4708-B6EA-11E87C4E45E4}" presName="rect3ParTx" presStyleLbl="alignAcc1" presStyleIdx="4" presStyleCnt="5">
        <dgm:presLayoutVars>
          <dgm:chMax val="1"/>
          <dgm:bulletEnabled val="1"/>
        </dgm:presLayoutVars>
      </dgm:prSet>
      <dgm:spPr/>
    </dgm:pt>
    <dgm:pt modelId="{37D84E02-45C1-4E53-A1FE-346CC9EF2469}" type="pres">
      <dgm:prSet presAssocID="{BF9CF72B-6CFA-4708-B6EA-11E87C4E45E4}" presName="rect3ChTx" presStyleLbl="alignAcc1" presStyleIdx="4" presStyleCnt="5">
        <dgm:presLayoutVars>
          <dgm:bulletEnabled val="1"/>
        </dgm:presLayoutVars>
      </dgm:prSet>
      <dgm:spPr>
        <a:prstGeom prst="rect">
          <a:avLst/>
        </a:prstGeom>
      </dgm:spPr>
    </dgm:pt>
    <dgm:pt modelId="{4CE1F3CB-F7E3-4E95-87F4-7C6E0D8B8C17}" type="pres">
      <dgm:prSet presAssocID="{8D600B20-88D3-4438-9255-43696B8FFC73}" presName="rect4ParTx" presStyleLbl="alignAcc1" presStyleIdx="4" presStyleCnt="5">
        <dgm:presLayoutVars>
          <dgm:chMax val="1"/>
          <dgm:bulletEnabled val="1"/>
        </dgm:presLayoutVars>
      </dgm:prSet>
      <dgm:spPr/>
    </dgm:pt>
    <dgm:pt modelId="{3E841B3B-C628-492B-97AE-35894DEDF484}" type="pres">
      <dgm:prSet presAssocID="{8D600B20-88D3-4438-9255-43696B8FFC73}" presName="rect4ChTx" presStyleLbl="alignAcc1" presStyleIdx="4" presStyleCnt="5">
        <dgm:presLayoutVars>
          <dgm:bulletEnabled val="1"/>
        </dgm:presLayoutVars>
      </dgm:prSet>
      <dgm:spPr>
        <a:prstGeom prst="rect">
          <a:avLst/>
        </a:prstGeom>
      </dgm:spPr>
    </dgm:pt>
    <dgm:pt modelId="{D5D22A38-7262-41F0-AA45-74400659C251}" type="pres">
      <dgm:prSet presAssocID="{F3FDBD34-CF90-4B0C-A06A-424C8387D445}" presName="rect5ParTx" presStyleLbl="alignAcc1" presStyleIdx="4" presStyleCnt="5">
        <dgm:presLayoutVars>
          <dgm:chMax val="1"/>
          <dgm:bulletEnabled val="1"/>
        </dgm:presLayoutVars>
      </dgm:prSet>
      <dgm:spPr/>
    </dgm:pt>
    <dgm:pt modelId="{5DBEFCF0-3E92-484C-BA05-5C2659877303}" type="pres">
      <dgm:prSet presAssocID="{F3FDBD34-CF90-4B0C-A06A-424C8387D445}" presName="rect5ChTx" presStyleLbl="alignAcc1" presStyleIdx="4" presStyleCnt="5">
        <dgm:presLayoutVars>
          <dgm:bulletEnabled val="1"/>
        </dgm:presLayoutVars>
      </dgm:prSet>
      <dgm:spPr/>
    </dgm:pt>
  </dgm:ptLst>
  <dgm:cxnLst>
    <dgm:cxn modelId="{14B0C50C-CC5E-428D-81F2-A2EC1D34D9E1}" type="presOf" srcId="{F3FDBD34-CF90-4B0C-A06A-424C8387D445}" destId="{D5D22A38-7262-41F0-AA45-74400659C251}" srcOrd="1" destOrd="0" presId="urn:microsoft.com/office/officeart/2005/8/layout/target3"/>
    <dgm:cxn modelId="{71C72C10-85D9-4B45-A0BC-9D199296AD99}" srcId="{BF9CF72B-6CFA-4708-B6EA-11E87C4E45E4}" destId="{A6C05049-A56E-4209-9679-9C94A96A2336}" srcOrd="0" destOrd="0" parTransId="{86866797-E877-47E5-9167-45C9C6180353}" sibTransId="{3B17EEA1-D6F9-456A-BA95-D283C9E9232E}"/>
    <dgm:cxn modelId="{EA55CB11-875B-43FF-9B67-DD0AB437B064}" srcId="{2E03E870-81AC-460F-9520-AE4B36FDD746}" destId="{F3FDBD34-CF90-4B0C-A06A-424C8387D445}" srcOrd="4" destOrd="0" parTransId="{F8D119FF-B5D9-4E01-B9F2-3AB965EFA632}" sibTransId="{9592FC4F-7E1E-4EB7-B002-3B9A24823BF5}"/>
    <dgm:cxn modelId="{31150F1B-3085-47FA-B9FA-88149E24AD11}" srcId="{E565F811-A2E3-48EB-8863-95BAE80D3A63}" destId="{73459E6E-9F23-434E-A06A-3F47536C3F55}" srcOrd="0" destOrd="0" parTransId="{29823D26-D730-4328-8E42-AD357640BEEA}" sibTransId="{0A5D3B9E-2AC6-4765-BEB2-61939DC752B8}"/>
    <dgm:cxn modelId="{16D9711C-9EE6-455B-8C08-03D51B2F0FA8}" srcId="{2E03E870-81AC-460F-9520-AE4B36FDD746}" destId="{8E218F3E-696A-4C45-B779-D5D8D1A08452}" srcOrd="1" destOrd="0" parTransId="{C5AFF12F-5EDB-4BA8-9452-F9E7C2F32464}" sibTransId="{91D82FA6-C6C8-49B3-A89D-E344B5129EE9}"/>
    <dgm:cxn modelId="{26F63F27-ED62-41BD-805C-FB0B1C167FD0}" srcId="{8E218F3E-696A-4C45-B779-D5D8D1A08452}" destId="{7BD125AA-058C-4D0B-8FA3-D3ACC5DEAF94}" srcOrd="1" destOrd="0" parTransId="{0AB2A87F-04F8-4A19-B2B2-72D14B82A3D1}" sibTransId="{834E8D7E-404C-405A-A63E-C62B2D0615A2}"/>
    <dgm:cxn modelId="{5B8A022A-F872-4134-A0A2-D8E63F8F4F1A}" type="presOf" srcId="{573B1F3F-2E87-4D53-AE37-D520950941BD}" destId="{3E841B3B-C628-492B-97AE-35894DEDF484}" srcOrd="0" destOrd="1" presId="urn:microsoft.com/office/officeart/2005/8/layout/target3"/>
    <dgm:cxn modelId="{D514D22A-D382-4FB0-9380-AC8727964FD9}" type="presOf" srcId="{9657DF12-5AEF-4F8E-9BDE-6CB4A98219B7}" destId="{3E841B3B-C628-492B-97AE-35894DEDF484}" srcOrd="0" destOrd="0" presId="urn:microsoft.com/office/officeart/2005/8/layout/target3"/>
    <dgm:cxn modelId="{3D0BE32C-693F-46E8-B330-315005A709FA}" srcId="{8E218F3E-696A-4C45-B779-D5D8D1A08452}" destId="{0A3FF751-060B-4A09-ADEB-366EDEBFEA6F}" srcOrd="0" destOrd="0" parTransId="{7F980856-7A83-417D-BD25-E973C788FF95}" sibTransId="{5BC0D426-AABB-4E17-9066-47B3D9ECFFAD}"/>
    <dgm:cxn modelId="{A0868D65-E14E-4952-99C3-4717E0F1F363}" type="presOf" srcId="{8E218F3E-696A-4C45-B779-D5D8D1A08452}" destId="{C94E4E7D-E4B1-4212-B301-496102D9FD4D}" srcOrd="0" destOrd="0" presId="urn:microsoft.com/office/officeart/2005/8/layout/target3"/>
    <dgm:cxn modelId="{4991754A-03EC-4594-A105-924E80208615}" type="presOf" srcId="{6F647A7C-4D82-4FA6-9057-094511B2A4AF}" destId="{37D84E02-45C1-4E53-A1FE-346CC9EF2469}" srcOrd="0" destOrd="1" presId="urn:microsoft.com/office/officeart/2005/8/layout/target3"/>
    <dgm:cxn modelId="{223D716B-6B5E-4939-BEC3-7D10DF28D141}" srcId="{BF9CF72B-6CFA-4708-B6EA-11E87C4E45E4}" destId="{6F647A7C-4D82-4FA6-9057-094511B2A4AF}" srcOrd="1" destOrd="0" parTransId="{229B7379-7293-40B3-9CCD-13DD597BD9E8}" sibTransId="{504B475A-F8E5-4A5A-BBD0-6B151832B739}"/>
    <dgm:cxn modelId="{DCBFE06D-BFDE-4718-A06D-458CA721AD4C}" srcId="{8D600B20-88D3-4438-9255-43696B8FFC73}" destId="{9657DF12-5AEF-4F8E-9BDE-6CB4A98219B7}" srcOrd="0" destOrd="0" parTransId="{332B73B8-5311-4C64-9AC6-1603DFFC1DD1}" sibTransId="{C42B7988-7C4F-4F1B-B195-D433428DF179}"/>
    <dgm:cxn modelId="{FF72E46F-D2DA-49FE-8FCA-377246CF0C2C}" srcId="{8D600B20-88D3-4438-9255-43696B8FFC73}" destId="{573B1F3F-2E87-4D53-AE37-D520950941BD}" srcOrd="1" destOrd="0" parTransId="{43A2CE70-FCC4-46CE-9A74-80E29FDFCF65}" sibTransId="{695EFC9D-43BE-43E0-B5D3-70CBF6660FBF}"/>
    <dgm:cxn modelId="{D5C7FC70-9118-4843-BFF3-465DA33D62FA}" type="presOf" srcId="{8D600B20-88D3-4438-9255-43696B8FFC73}" destId="{0C4B757E-0ECF-4B78-A082-FBFCEE9184D3}" srcOrd="0" destOrd="0" presId="urn:microsoft.com/office/officeart/2005/8/layout/target3"/>
    <dgm:cxn modelId="{52737C71-2EFC-4BE4-927B-F0D41C2EB5E7}" type="presOf" srcId="{E565F811-A2E3-48EB-8863-95BAE80D3A63}" destId="{709CEAEC-0DC7-450A-BD5B-9E923F7BD547}" srcOrd="1" destOrd="0" presId="urn:microsoft.com/office/officeart/2005/8/layout/target3"/>
    <dgm:cxn modelId="{467EFB52-4780-47A5-8048-BFCCC0085028}" srcId="{2E03E870-81AC-460F-9520-AE4B36FDD746}" destId="{8D600B20-88D3-4438-9255-43696B8FFC73}" srcOrd="3" destOrd="0" parTransId="{807B8A89-4DA5-4CF9-B622-FF7776016B4F}" sibTransId="{88556848-C0B5-45D3-95A4-B44592EF49BA}"/>
    <dgm:cxn modelId="{1CDC7D83-6EDF-4937-A336-B41D11141183}" srcId="{2E03E870-81AC-460F-9520-AE4B36FDD746}" destId="{E565F811-A2E3-48EB-8863-95BAE80D3A63}" srcOrd="0" destOrd="0" parTransId="{12C95595-A6B5-41DB-826B-ABAF69A75DB9}" sibTransId="{B5966C40-69E3-4A0A-99A0-F4FBE42E5889}"/>
    <dgm:cxn modelId="{D70CB690-B523-44FC-B991-E6A2EBBC3A41}" type="presOf" srcId="{2E03E870-81AC-460F-9520-AE4B36FDD746}" destId="{298953C5-46B1-4911-A7C7-72A2B6C7009B}" srcOrd="0" destOrd="0" presId="urn:microsoft.com/office/officeart/2005/8/layout/target3"/>
    <dgm:cxn modelId="{CC23099C-6EAE-4608-885A-0C65D96E5D8B}" type="presOf" srcId="{8E218F3E-696A-4C45-B779-D5D8D1A08452}" destId="{52A2F980-3FB0-419F-B93C-3229E70C9E8A}" srcOrd="1" destOrd="0" presId="urn:microsoft.com/office/officeart/2005/8/layout/target3"/>
    <dgm:cxn modelId="{5A5DD5AC-9FFF-40AC-A31B-6A1BD989ED6B}" srcId="{2E03E870-81AC-460F-9520-AE4B36FDD746}" destId="{BF9CF72B-6CFA-4708-B6EA-11E87C4E45E4}" srcOrd="2" destOrd="0" parTransId="{B151793A-F99E-4961-95DB-F302DC9FF784}" sibTransId="{C9533BB1-0385-4448-BB9B-9E2DB0C47018}"/>
    <dgm:cxn modelId="{80F259AF-9C50-47E9-9D89-1EC967633F2F}" type="presOf" srcId="{E565F811-A2E3-48EB-8863-95BAE80D3A63}" destId="{02E4D6B5-409F-4618-B5DC-6CDAEAADB136}" srcOrd="0" destOrd="0" presId="urn:microsoft.com/office/officeart/2005/8/layout/target3"/>
    <dgm:cxn modelId="{8F133FBD-E9AD-4FD1-91EA-46F49B2D7567}" type="presOf" srcId="{BF9CF72B-6CFA-4708-B6EA-11E87C4E45E4}" destId="{A98D2E5E-1D54-4D47-807D-AB9F25F16679}" srcOrd="0" destOrd="0" presId="urn:microsoft.com/office/officeart/2005/8/layout/target3"/>
    <dgm:cxn modelId="{6DC693C4-505C-42E7-9477-AB6ED2C5C907}" type="presOf" srcId="{0A3FF751-060B-4A09-ADEB-366EDEBFEA6F}" destId="{0A457460-1287-4E43-85FD-0463CE7CC284}" srcOrd="0" destOrd="0" presId="urn:microsoft.com/office/officeart/2005/8/layout/target3"/>
    <dgm:cxn modelId="{CF59A3CD-E446-4F59-9561-AF391DE20960}" type="presOf" srcId="{A6C05049-A56E-4209-9679-9C94A96A2336}" destId="{37D84E02-45C1-4E53-A1FE-346CC9EF2469}" srcOrd="0" destOrd="0" presId="urn:microsoft.com/office/officeart/2005/8/layout/target3"/>
    <dgm:cxn modelId="{FDE3B3CD-2900-42FB-8610-79BB6877E9B1}" type="presOf" srcId="{8D600B20-88D3-4438-9255-43696B8FFC73}" destId="{4CE1F3CB-F7E3-4E95-87F4-7C6E0D8B8C17}" srcOrd="1" destOrd="0" presId="urn:microsoft.com/office/officeart/2005/8/layout/target3"/>
    <dgm:cxn modelId="{39248EE3-AFBD-4400-97DB-B99803C9D885}" srcId="{E565F811-A2E3-48EB-8863-95BAE80D3A63}" destId="{39498038-DF7F-46C3-9494-DD8519391C29}" srcOrd="1" destOrd="0" parTransId="{DD2896A3-EEDA-44B7-8AAE-10E8D8E52EF4}" sibTransId="{51D2F8EA-73FD-4B52-8185-8B2732597B20}"/>
    <dgm:cxn modelId="{229F68E4-17EC-4ADA-8D28-043B03A8BDED}" type="presOf" srcId="{BF9CF72B-6CFA-4708-B6EA-11E87C4E45E4}" destId="{E2C5F07B-9F62-4527-BA49-A8CD39B35EF4}" srcOrd="1" destOrd="0" presId="urn:microsoft.com/office/officeart/2005/8/layout/target3"/>
    <dgm:cxn modelId="{9366C8ED-D0A1-4CB2-86A8-6B4CD1247674}" type="presOf" srcId="{39498038-DF7F-46C3-9494-DD8519391C29}" destId="{90239127-7755-42D5-B5B3-7BC6ED85EB7C}" srcOrd="0" destOrd="1" presId="urn:microsoft.com/office/officeart/2005/8/layout/target3"/>
    <dgm:cxn modelId="{B38251F2-E3B2-424D-BC2F-43C8041CCFDC}" type="presOf" srcId="{73459E6E-9F23-434E-A06A-3F47536C3F55}" destId="{90239127-7755-42D5-B5B3-7BC6ED85EB7C}" srcOrd="0" destOrd="0" presId="urn:microsoft.com/office/officeart/2005/8/layout/target3"/>
    <dgm:cxn modelId="{121681F6-4FE3-4812-8D3D-392BA826A7E5}" type="presOf" srcId="{7BD125AA-058C-4D0B-8FA3-D3ACC5DEAF94}" destId="{0A457460-1287-4E43-85FD-0463CE7CC284}" srcOrd="0" destOrd="1" presId="urn:microsoft.com/office/officeart/2005/8/layout/target3"/>
    <dgm:cxn modelId="{5C2387F7-EA27-46A1-B3CE-254C71DD5AFC}" type="presOf" srcId="{F3FDBD34-CF90-4B0C-A06A-424C8387D445}" destId="{C71CF89E-E959-433F-8C4E-B721AAC08BFB}" srcOrd="0" destOrd="0" presId="urn:microsoft.com/office/officeart/2005/8/layout/target3"/>
    <dgm:cxn modelId="{E507B09B-2579-4C1A-BD69-0969412D6143}" type="presParOf" srcId="{298953C5-46B1-4911-A7C7-72A2B6C7009B}" destId="{B8C34565-BB7A-4204-BB8A-EE6E23EAB47E}" srcOrd="0" destOrd="0" presId="urn:microsoft.com/office/officeart/2005/8/layout/target3"/>
    <dgm:cxn modelId="{B225024A-8C7F-4BB2-9919-5C93404A1239}" type="presParOf" srcId="{298953C5-46B1-4911-A7C7-72A2B6C7009B}" destId="{311089D0-0024-4634-AFEA-21820D056533}" srcOrd="1" destOrd="0" presId="urn:microsoft.com/office/officeart/2005/8/layout/target3"/>
    <dgm:cxn modelId="{22CF6EA4-7131-4B67-9268-47FC64D49B48}" type="presParOf" srcId="{298953C5-46B1-4911-A7C7-72A2B6C7009B}" destId="{02E4D6B5-409F-4618-B5DC-6CDAEAADB136}" srcOrd="2" destOrd="0" presId="urn:microsoft.com/office/officeart/2005/8/layout/target3"/>
    <dgm:cxn modelId="{2DE51F41-2138-4470-B04E-58AD636F32CB}" type="presParOf" srcId="{298953C5-46B1-4911-A7C7-72A2B6C7009B}" destId="{D550984C-1874-47BD-8495-FDBE70C88B38}" srcOrd="3" destOrd="0" presId="urn:microsoft.com/office/officeart/2005/8/layout/target3"/>
    <dgm:cxn modelId="{99CDBF3F-BECE-4B31-96E2-B29058426962}" type="presParOf" srcId="{298953C5-46B1-4911-A7C7-72A2B6C7009B}" destId="{487B1FCB-7B8D-4DA1-B5D3-01D324E91BE0}" srcOrd="4" destOrd="0" presId="urn:microsoft.com/office/officeart/2005/8/layout/target3"/>
    <dgm:cxn modelId="{4A7D746B-21C4-483E-BAD0-F7E5C2D527BA}" type="presParOf" srcId="{298953C5-46B1-4911-A7C7-72A2B6C7009B}" destId="{C94E4E7D-E4B1-4212-B301-496102D9FD4D}" srcOrd="5" destOrd="0" presId="urn:microsoft.com/office/officeart/2005/8/layout/target3"/>
    <dgm:cxn modelId="{3EA41D6E-2100-4BA6-B3A6-3833335AC48F}" type="presParOf" srcId="{298953C5-46B1-4911-A7C7-72A2B6C7009B}" destId="{387B447B-8224-4DC5-BED5-5EA9E2F39F07}" srcOrd="6" destOrd="0" presId="urn:microsoft.com/office/officeart/2005/8/layout/target3"/>
    <dgm:cxn modelId="{AFC2E910-E53D-4ECB-A849-D7ED0A2A7C10}" type="presParOf" srcId="{298953C5-46B1-4911-A7C7-72A2B6C7009B}" destId="{2FFCA0DF-CB66-4B32-A3A5-8777577C02B4}" srcOrd="7" destOrd="0" presId="urn:microsoft.com/office/officeart/2005/8/layout/target3"/>
    <dgm:cxn modelId="{045547E1-5B20-45F0-BA74-36C9EC459139}" type="presParOf" srcId="{298953C5-46B1-4911-A7C7-72A2B6C7009B}" destId="{A98D2E5E-1D54-4D47-807D-AB9F25F16679}" srcOrd="8" destOrd="0" presId="urn:microsoft.com/office/officeart/2005/8/layout/target3"/>
    <dgm:cxn modelId="{0059FD9F-5AD9-49B4-AB1A-90108654D132}" type="presParOf" srcId="{298953C5-46B1-4911-A7C7-72A2B6C7009B}" destId="{68D50D2C-F0CB-40C8-A6C1-7CDC56C3DAAE}" srcOrd="9" destOrd="0" presId="urn:microsoft.com/office/officeart/2005/8/layout/target3"/>
    <dgm:cxn modelId="{63104504-A681-4557-B09F-FA57E054AB71}" type="presParOf" srcId="{298953C5-46B1-4911-A7C7-72A2B6C7009B}" destId="{9D0054A3-432E-42A0-9037-F03097DDF7ED}" srcOrd="10" destOrd="0" presId="urn:microsoft.com/office/officeart/2005/8/layout/target3"/>
    <dgm:cxn modelId="{A2AD1AD6-ACAC-4BE2-B921-652A1C9D674C}" type="presParOf" srcId="{298953C5-46B1-4911-A7C7-72A2B6C7009B}" destId="{0C4B757E-0ECF-4B78-A082-FBFCEE9184D3}" srcOrd="11" destOrd="0" presId="urn:microsoft.com/office/officeart/2005/8/layout/target3"/>
    <dgm:cxn modelId="{54D02D09-E669-4402-BDA4-8C40F796DD9B}" type="presParOf" srcId="{298953C5-46B1-4911-A7C7-72A2B6C7009B}" destId="{F502E4C6-F5D3-4CB0-B4A5-906AECA498D2}" srcOrd="12" destOrd="0" presId="urn:microsoft.com/office/officeart/2005/8/layout/target3"/>
    <dgm:cxn modelId="{F13CAB88-C9CB-4D82-B240-C21F8664D28E}" type="presParOf" srcId="{298953C5-46B1-4911-A7C7-72A2B6C7009B}" destId="{4B5935BA-D588-4CB3-A5EE-E0370796B49E}" srcOrd="13" destOrd="0" presId="urn:microsoft.com/office/officeart/2005/8/layout/target3"/>
    <dgm:cxn modelId="{2EA4ACAE-3BB6-4107-BDF5-A8AFE01ED925}" type="presParOf" srcId="{298953C5-46B1-4911-A7C7-72A2B6C7009B}" destId="{C71CF89E-E959-433F-8C4E-B721AAC08BFB}" srcOrd="14" destOrd="0" presId="urn:microsoft.com/office/officeart/2005/8/layout/target3"/>
    <dgm:cxn modelId="{5A282020-E4FC-4D29-9DA3-523247CA8719}" type="presParOf" srcId="{298953C5-46B1-4911-A7C7-72A2B6C7009B}" destId="{709CEAEC-0DC7-450A-BD5B-9E923F7BD547}" srcOrd="15" destOrd="0" presId="urn:microsoft.com/office/officeart/2005/8/layout/target3"/>
    <dgm:cxn modelId="{482EB30D-7D66-4E39-8A9D-A2E22C039127}" type="presParOf" srcId="{298953C5-46B1-4911-A7C7-72A2B6C7009B}" destId="{90239127-7755-42D5-B5B3-7BC6ED85EB7C}" srcOrd="16" destOrd="0" presId="urn:microsoft.com/office/officeart/2005/8/layout/target3"/>
    <dgm:cxn modelId="{D5F81C87-6470-45B7-B7BA-F557A4EAC2DA}" type="presParOf" srcId="{298953C5-46B1-4911-A7C7-72A2B6C7009B}" destId="{52A2F980-3FB0-419F-B93C-3229E70C9E8A}" srcOrd="17" destOrd="0" presId="urn:microsoft.com/office/officeart/2005/8/layout/target3"/>
    <dgm:cxn modelId="{65451C6B-1394-481E-B09B-7A688DC6DBB3}" type="presParOf" srcId="{298953C5-46B1-4911-A7C7-72A2B6C7009B}" destId="{0A457460-1287-4E43-85FD-0463CE7CC284}" srcOrd="18" destOrd="0" presId="urn:microsoft.com/office/officeart/2005/8/layout/target3"/>
    <dgm:cxn modelId="{BDD5FA54-1C18-48B2-97E9-E7F3E347C1F2}" type="presParOf" srcId="{298953C5-46B1-4911-A7C7-72A2B6C7009B}" destId="{E2C5F07B-9F62-4527-BA49-A8CD39B35EF4}" srcOrd="19" destOrd="0" presId="urn:microsoft.com/office/officeart/2005/8/layout/target3"/>
    <dgm:cxn modelId="{8F59334E-94DF-4ED0-94D9-9F394E1C7359}" type="presParOf" srcId="{298953C5-46B1-4911-A7C7-72A2B6C7009B}" destId="{37D84E02-45C1-4E53-A1FE-346CC9EF2469}" srcOrd="20" destOrd="0" presId="urn:microsoft.com/office/officeart/2005/8/layout/target3"/>
    <dgm:cxn modelId="{B98C2D88-A772-431B-BA95-EB3FE4BD2EE8}" type="presParOf" srcId="{298953C5-46B1-4911-A7C7-72A2B6C7009B}" destId="{4CE1F3CB-F7E3-4E95-87F4-7C6E0D8B8C17}" srcOrd="21" destOrd="0" presId="urn:microsoft.com/office/officeart/2005/8/layout/target3"/>
    <dgm:cxn modelId="{A057C22A-25B3-4255-907A-0EA7A1527D65}" type="presParOf" srcId="{298953C5-46B1-4911-A7C7-72A2B6C7009B}" destId="{3E841B3B-C628-492B-97AE-35894DEDF484}" srcOrd="22" destOrd="0" presId="urn:microsoft.com/office/officeart/2005/8/layout/target3"/>
    <dgm:cxn modelId="{2EE815E0-9A2E-4B00-9015-CCDC42716ACE}" type="presParOf" srcId="{298953C5-46B1-4911-A7C7-72A2B6C7009B}" destId="{D5D22A38-7262-41F0-AA45-74400659C251}" srcOrd="23" destOrd="0" presId="urn:microsoft.com/office/officeart/2005/8/layout/target3"/>
    <dgm:cxn modelId="{EBA30058-7FB4-40EE-9FB6-F937B2BC8CE1}" type="presParOf" srcId="{298953C5-46B1-4911-A7C7-72A2B6C7009B}" destId="{5DBEFCF0-3E92-484C-BA05-5C2659877303}" srcOrd="24" destOrd="0" presId="urn:microsoft.com/office/officeart/2005/8/layout/target3"/>
  </dgm:cxnLst>
  <dgm:bg/>
  <dgm:whole>
    <a:ln>
      <a:solidFill>
        <a:schemeClr val="accent1">
          <a:lumMod val="75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A4E95E-FC1F-4D3C-8C59-37A6C5F8F8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BAAE564-4683-4F13-9FDC-B0E0D9425A84}">
      <dgm:prSet phldrT="[Text]"/>
      <dgm:spPr/>
      <dgm:t>
        <a:bodyPr/>
        <a:lstStyle/>
        <a:p>
          <a:r>
            <a:rPr lang="en-US" dirty="0"/>
            <a:t>Raising Self-Centered Ethics</a:t>
          </a:r>
        </a:p>
      </dgm:t>
    </dgm:pt>
    <dgm:pt modelId="{A18D7AEA-B478-4619-958C-1626DB82A048}" type="parTrans" cxnId="{C85E98E5-DB08-4B20-9207-5562D9B33AD4}">
      <dgm:prSet/>
      <dgm:spPr/>
      <dgm:t>
        <a:bodyPr/>
        <a:lstStyle/>
        <a:p>
          <a:endParaRPr lang="en-US"/>
        </a:p>
      </dgm:t>
    </dgm:pt>
    <dgm:pt modelId="{CA8CE36A-B3D2-4C7C-B2B7-4B71983A3ED8}" type="sibTrans" cxnId="{C85E98E5-DB08-4B20-9207-5562D9B33AD4}">
      <dgm:prSet/>
      <dgm:spPr/>
      <dgm:t>
        <a:bodyPr/>
        <a:lstStyle/>
        <a:p>
          <a:endParaRPr lang="en-US"/>
        </a:p>
      </dgm:t>
    </dgm:pt>
    <dgm:pt modelId="{2CCCADFE-E54F-4D47-918B-D33F14BAFA32}">
      <dgm:prSet phldrT="[Text]"/>
      <dgm:spPr/>
      <dgm:t>
        <a:bodyPr/>
        <a:lstStyle/>
        <a:p>
          <a:r>
            <a:rPr lang="en-US" dirty="0"/>
            <a:t>Reduce fraud</a:t>
          </a:r>
        </a:p>
      </dgm:t>
    </dgm:pt>
    <dgm:pt modelId="{9C569CB9-E252-40D1-A354-976A59A87F3F}" type="parTrans" cxnId="{C5F9A328-65C0-43A9-9AF6-0FA722E4439F}">
      <dgm:prSet/>
      <dgm:spPr/>
      <dgm:t>
        <a:bodyPr/>
        <a:lstStyle/>
        <a:p>
          <a:endParaRPr lang="en-US"/>
        </a:p>
      </dgm:t>
    </dgm:pt>
    <dgm:pt modelId="{4CCBE4AA-B8D4-4E92-8558-7D305DD38A60}" type="sibTrans" cxnId="{C5F9A328-65C0-43A9-9AF6-0FA722E4439F}">
      <dgm:prSet/>
      <dgm:spPr/>
      <dgm:t>
        <a:bodyPr/>
        <a:lstStyle/>
        <a:p>
          <a:endParaRPr lang="en-US"/>
        </a:p>
      </dgm:t>
    </dgm:pt>
    <dgm:pt modelId="{18F4C442-F2A8-472C-9229-A1D94F5BA7D0}">
      <dgm:prSet phldrT="[Text]"/>
      <dgm:spPr/>
      <dgm:t>
        <a:bodyPr/>
        <a:lstStyle/>
        <a:p>
          <a:r>
            <a:rPr lang="en-US" dirty="0"/>
            <a:t>Document Code of Ethics</a:t>
          </a:r>
        </a:p>
      </dgm:t>
    </dgm:pt>
    <dgm:pt modelId="{1D351314-6B48-4567-888D-46CB5EF6DEB6}" type="parTrans" cxnId="{98402B96-D296-485C-AD2B-14F2152A85E6}">
      <dgm:prSet/>
      <dgm:spPr/>
      <dgm:t>
        <a:bodyPr/>
        <a:lstStyle/>
        <a:p>
          <a:endParaRPr lang="en-US"/>
        </a:p>
      </dgm:t>
    </dgm:pt>
    <dgm:pt modelId="{D7148487-1077-4E9A-87A5-0814DC7E29F8}" type="sibTrans" cxnId="{98402B96-D296-485C-AD2B-14F2152A85E6}">
      <dgm:prSet/>
      <dgm:spPr/>
      <dgm:t>
        <a:bodyPr/>
        <a:lstStyle/>
        <a:p>
          <a:endParaRPr lang="en-US"/>
        </a:p>
      </dgm:t>
    </dgm:pt>
    <dgm:pt modelId="{E64D4C1B-3CD5-4416-BA35-AD1A4FE00067}">
      <dgm:prSet phldrT="[Text]"/>
      <dgm:spPr/>
      <dgm:t>
        <a:bodyPr/>
        <a:lstStyle/>
        <a:p>
          <a:r>
            <a:rPr lang="en-US" dirty="0"/>
            <a:t>Adhering to Regulation</a:t>
          </a:r>
        </a:p>
      </dgm:t>
    </dgm:pt>
    <dgm:pt modelId="{6F88FE1C-E5BF-4010-AEBF-A4312BB44336}" type="parTrans" cxnId="{09F54185-7803-4E7B-9BF5-2DEDE45F1263}">
      <dgm:prSet/>
      <dgm:spPr/>
      <dgm:t>
        <a:bodyPr/>
        <a:lstStyle/>
        <a:p>
          <a:endParaRPr lang="en-US"/>
        </a:p>
      </dgm:t>
    </dgm:pt>
    <dgm:pt modelId="{DBABEABA-E077-4AEE-B52E-8AD3CA30204A}" type="sibTrans" cxnId="{09F54185-7803-4E7B-9BF5-2DEDE45F1263}">
      <dgm:prSet/>
      <dgm:spPr/>
      <dgm:t>
        <a:bodyPr/>
        <a:lstStyle/>
        <a:p>
          <a:endParaRPr lang="en-US"/>
        </a:p>
      </dgm:t>
    </dgm:pt>
    <dgm:pt modelId="{68B5623E-E6F7-4B56-A053-10C474D941F0}">
      <dgm:prSet phldrT="[Text]"/>
      <dgm:spPr/>
      <dgm:t>
        <a:bodyPr/>
        <a:lstStyle/>
        <a:p>
          <a:r>
            <a:rPr lang="en-US" dirty="0"/>
            <a:t>Fully address regulation</a:t>
          </a:r>
        </a:p>
      </dgm:t>
    </dgm:pt>
    <dgm:pt modelId="{6FD674F2-EAFB-4788-8D1B-55CA82F2BA01}" type="parTrans" cxnId="{77E9398C-F8E9-4DE8-AFE2-8E16A70DC1C7}">
      <dgm:prSet/>
      <dgm:spPr/>
      <dgm:t>
        <a:bodyPr/>
        <a:lstStyle/>
        <a:p>
          <a:endParaRPr lang="en-US"/>
        </a:p>
      </dgm:t>
    </dgm:pt>
    <dgm:pt modelId="{51A62635-5E2B-4059-9E2B-7CBAC6CC2042}" type="sibTrans" cxnId="{77E9398C-F8E9-4DE8-AFE2-8E16A70DC1C7}">
      <dgm:prSet/>
      <dgm:spPr/>
      <dgm:t>
        <a:bodyPr/>
        <a:lstStyle/>
        <a:p>
          <a:endParaRPr lang="en-US"/>
        </a:p>
      </dgm:t>
    </dgm:pt>
    <dgm:pt modelId="{C3698A62-2D88-48F7-8054-CDAEC175E47F}">
      <dgm:prSet phldrT="[Text]"/>
      <dgm:spPr/>
      <dgm:t>
        <a:bodyPr/>
        <a:lstStyle/>
        <a:p>
          <a:r>
            <a:rPr lang="en-US" dirty="0"/>
            <a:t>Evaluate legal responsibility</a:t>
          </a:r>
        </a:p>
      </dgm:t>
    </dgm:pt>
    <dgm:pt modelId="{F4728CA3-1032-4A3C-BC35-F4FE16A007AA}" type="parTrans" cxnId="{443E39EE-851C-4CE9-AB50-FF9FF353FC5C}">
      <dgm:prSet/>
      <dgm:spPr/>
      <dgm:t>
        <a:bodyPr/>
        <a:lstStyle/>
        <a:p>
          <a:endParaRPr lang="en-US"/>
        </a:p>
      </dgm:t>
    </dgm:pt>
    <dgm:pt modelId="{5D020A1E-D74F-4AB2-9886-E7982B39E517}" type="sibTrans" cxnId="{443E39EE-851C-4CE9-AB50-FF9FF353FC5C}">
      <dgm:prSet/>
      <dgm:spPr/>
      <dgm:t>
        <a:bodyPr/>
        <a:lstStyle/>
        <a:p>
          <a:endParaRPr lang="en-US"/>
        </a:p>
      </dgm:t>
    </dgm:pt>
    <dgm:pt modelId="{EEEF5802-970D-4EDF-8A64-9B9A2C277A70}">
      <dgm:prSet phldrT="[Text]"/>
      <dgm:spPr/>
      <dgm:t>
        <a:bodyPr/>
        <a:lstStyle/>
        <a:p>
          <a:r>
            <a:rPr lang="en-US" dirty="0"/>
            <a:t>Respecting Stakeholder Concerns</a:t>
          </a:r>
        </a:p>
      </dgm:t>
    </dgm:pt>
    <dgm:pt modelId="{B54B4A85-9962-4186-8C16-475BE28584E5}" type="parTrans" cxnId="{02F9962F-5670-4031-8D61-078DC96B6243}">
      <dgm:prSet/>
      <dgm:spPr/>
      <dgm:t>
        <a:bodyPr/>
        <a:lstStyle/>
        <a:p>
          <a:endParaRPr lang="en-US"/>
        </a:p>
      </dgm:t>
    </dgm:pt>
    <dgm:pt modelId="{6E5AAE37-0B8F-4F98-ABE7-1BED1E1DAB6E}" type="sibTrans" cxnId="{02F9962F-5670-4031-8D61-078DC96B6243}">
      <dgm:prSet/>
      <dgm:spPr/>
      <dgm:t>
        <a:bodyPr/>
        <a:lstStyle/>
        <a:p>
          <a:endParaRPr lang="en-US"/>
        </a:p>
      </dgm:t>
    </dgm:pt>
    <dgm:pt modelId="{1C14A78F-AE15-4629-AB42-290B90E54F67}">
      <dgm:prSet phldrT="[Text]"/>
      <dgm:spPr/>
      <dgm:t>
        <a:bodyPr/>
        <a:lstStyle/>
        <a:p>
          <a:r>
            <a:rPr lang="en-US" dirty="0"/>
            <a:t>Personalize risk</a:t>
          </a:r>
        </a:p>
      </dgm:t>
    </dgm:pt>
    <dgm:pt modelId="{3048262B-101F-425D-99DB-AEA7381A640F}" type="parTrans" cxnId="{61DB28A0-387B-4E38-A78F-D1838319879C}">
      <dgm:prSet/>
      <dgm:spPr/>
      <dgm:t>
        <a:bodyPr/>
        <a:lstStyle/>
        <a:p>
          <a:endParaRPr lang="en-US"/>
        </a:p>
      </dgm:t>
    </dgm:pt>
    <dgm:pt modelId="{41D7A0A7-1104-421F-B989-E131F85E9935}" type="sibTrans" cxnId="{61DB28A0-387B-4E38-A78F-D1838319879C}">
      <dgm:prSet/>
      <dgm:spPr/>
      <dgm:t>
        <a:bodyPr/>
        <a:lstStyle/>
        <a:p>
          <a:endParaRPr lang="en-US"/>
        </a:p>
      </dgm:t>
    </dgm:pt>
    <dgm:pt modelId="{F3282381-4EDA-4613-8144-B78D4605D570}">
      <dgm:prSet phldrT="[Text]"/>
      <dgm:spPr/>
      <dgm:t>
        <a:bodyPr/>
        <a:lstStyle/>
        <a:p>
          <a:r>
            <a:rPr lang="en-US" dirty="0"/>
            <a:t>Evaluate trade-offs</a:t>
          </a:r>
        </a:p>
      </dgm:t>
    </dgm:pt>
    <dgm:pt modelId="{D6FF9486-1AFB-4DFA-9A15-AFBA51216536}" type="parTrans" cxnId="{C5CFD767-8632-4460-9605-48EA0DBDF3A7}">
      <dgm:prSet/>
      <dgm:spPr/>
      <dgm:t>
        <a:bodyPr/>
        <a:lstStyle/>
        <a:p>
          <a:endParaRPr lang="en-US"/>
        </a:p>
      </dgm:t>
    </dgm:pt>
    <dgm:pt modelId="{6843469A-5E8E-4F63-8651-BF51CC831F4C}" type="sibTrans" cxnId="{C5CFD767-8632-4460-9605-48EA0DBDF3A7}">
      <dgm:prSet/>
      <dgm:spPr/>
      <dgm:t>
        <a:bodyPr/>
        <a:lstStyle/>
        <a:p>
          <a:endParaRPr lang="en-US"/>
        </a:p>
      </dgm:t>
    </dgm:pt>
    <dgm:pt modelId="{5A232EEC-B065-48AC-BAFC-86C53FDC6CDD}">
      <dgm:prSet/>
      <dgm:spPr/>
      <dgm:t>
        <a:bodyPr/>
        <a:lstStyle/>
        <a:p>
          <a:r>
            <a:rPr lang="en-US" dirty="0"/>
            <a:t>Addressing Societal Concerns</a:t>
          </a:r>
        </a:p>
      </dgm:t>
    </dgm:pt>
    <dgm:pt modelId="{D9C06947-EA64-454D-8288-8E5F1C237806}" type="parTrans" cxnId="{BE88E675-0D8F-4346-81A2-8EB6D1F8141C}">
      <dgm:prSet/>
      <dgm:spPr/>
      <dgm:t>
        <a:bodyPr/>
        <a:lstStyle/>
        <a:p>
          <a:endParaRPr lang="en-US"/>
        </a:p>
      </dgm:t>
    </dgm:pt>
    <dgm:pt modelId="{02AA413A-635C-4DAD-8021-CE77CA9FE297}" type="sibTrans" cxnId="{BE88E675-0D8F-4346-81A2-8EB6D1F8141C}">
      <dgm:prSet/>
      <dgm:spPr/>
      <dgm:t>
        <a:bodyPr/>
        <a:lstStyle/>
        <a:p>
          <a:endParaRPr lang="en-US"/>
        </a:p>
      </dgm:t>
    </dgm:pt>
    <dgm:pt modelId="{2783257C-46CD-4E76-9986-6C8CAC8CB2F9}">
      <dgm:prSet/>
      <dgm:spPr/>
      <dgm:t>
        <a:bodyPr/>
        <a:lstStyle/>
        <a:p>
          <a:pPr>
            <a:buFont typeface="Arial" panose="020B0604020202020204" pitchFamily="34" charset="0"/>
            <a:buChar char="•"/>
          </a:pPr>
          <a:r>
            <a:rPr lang="en-US" dirty="0"/>
            <a:t>Inform customers of safety, security concerns</a:t>
          </a:r>
        </a:p>
      </dgm:t>
    </dgm:pt>
    <dgm:pt modelId="{300D2191-47A1-46EF-9D25-8E719150F62F}" type="parTrans" cxnId="{668F3ED2-CBFF-4065-86D8-02FB6527E32F}">
      <dgm:prSet/>
      <dgm:spPr/>
      <dgm:t>
        <a:bodyPr/>
        <a:lstStyle/>
        <a:p>
          <a:endParaRPr lang="en-US"/>
        </a:p>
      </dgm:t>
    </dgm:pt>
    <dgm:pt modelId="{89A2161B-EC53-4186-B1BD-D243686EDB31}" type="sibTrans" cxnId="{668F3ED2-CBFF-4065-86D8-02FB6527E32F}">
      <dgm:prSet/>
      <dgm:spPr/>
      <dgm:t>
        <a:bodyPr/>
        <a:lstStyle/>
        <a:p>
          <a:endParaRPr lang="en-US"/>
        </a:p>
      </dgm:t>
    </dgm:pt>
    <dgm:pt modelId="{FDB6B8A6-ED1A-4361-93D1-A74E979B9948}">
      <dgm:prSet/>
      <dgm:spPr/>
      <dgm:t>
        <a:bodyPr/>
        <a:lstStyle/>
        <a:p>
          <a:pPr>
            <a:buFont typeface="Arial" panose="020B0604020202020204" pitchFamily="34" charset="0"/>
            <a:buChar char="•"/>
          </a:pPr>
          <a:r>
            <a:rPr lang="en-US" dirty="0"/>
            <a:t>Think outside the box</a:t>
          </a:r>
        </a:p>
      </dgm:t>
    </dgm:pt>
    <dgm:pt modelId="{965F5832-57D0-4373-964F-1A7D4B552E9C}" type="parTrans" cxnId="{33308EC1-A47C-4394-9F63-F21A43DC3759}">
      <dgm:prSet/>
      <dgm:spPr/>
      <dgm:t>
        <a:bodyPr/>
        <a:lstStyle/>
        <a:p>
          <a:endParaRPr lang="en-US"/>
        </a:p>
      </dgm:t>
    </dgm:pt>
    <dgm:pt modelId="{72229A18-B822-488D-A9F9-9276CC4FB6C5}" type="sibTrans" cxnId="{33308EC1-A47C-4394-9F63-F21A43DC3759}">
      <dgm:prSet/>
      <dgm:spPr/>
      <dgm:t>
        <a:bodyPr/>
        <a:lstStyle/>
        <a:p>
          <a:endParaRPr lang="en-US"/>
        </a:p>
      </dgm:t>
    </dgm:pt>
    <dgm:pt modelId="{8DE79C9D-016B-4C7D-90ED-EDDBCBD2FDC7}">
      <dgm:prSet phldrT="[Text]"/>
      <dgm:spPr>
        <a:solidFill>
          <a:schemeClr val="accent2">
            <a:lumMod val="75000"/>
          </a:schemeClr>
        </a:solidFill>
        <a:ln>
          <a:solidFill>
            <a:schemeClr val="accent2">
              <a:lumMod val="75000"/>
            </a:schemeClr>
          </a:solidFill>
        </a:ln>
      </dgm:spPr>
      <dgm:t>
        <a:bodyPr/>
        <a:lstStyle/>
        <a:p>
          <a:r>
            <a:rPr lang="en-US" dirty="0"/>
            <a:t>Implement Basic Risk</a:t>
          </a:r>
        </a:p>
      </dgm:t>
    </dgm:pt>
    <dgm:pt modelId="{12D23982-1D88-49A4-A0CC-4B3BC8DB99C8}" type="parTrans" cxnId="{7CC98853-46BB-46FC-95C3-982950CF60F4}">
      <dgm:prSet/>
      <dgm:spPr/>
      <dgm:t>
        <a:bodyPr/>
        <a:lstStyle/>
        <a:p>
          <a:endParaRPr lang="en-US"/>
        </a:p>
      </dgm:t>
    </dgm:pt>
    <dgm:pt modelId="{7EB25657-4D49-4529-B2FB-4BA0774542AD}" type="sibTrans" cxnId="{7CC98853-46BB-46FC-95C3-982950CF60F4}">
      <dgm:prSet/>
      <dgm:spPr/>
      <dgm:t>
        <a:bodyPr/>
        <a:lstStyle/>
        <a:p>
          <a:endParaRPr lang="en-US"/>
        </a:p>
      </dgm:t>
    </dgm:pt>
    <dgm:pt modelId="{5D89362E-660B-4B88-B2EC-0E8CC0A6F094}">
      <dgm:prSet phldrT="[Text]"/>
      <dgm:spPr/>
      <dgm:t>
        <a:bodyPr/>
        <a:lstStyle/>
        <a:p>
          <a:r>
            <a:rPr lang="en-US" dirty="0"/>
            <a:t>Document risk involving </a:t>
          </a:r>
          <a:r>
            <a:rPr lang="en-US" dirty="0" err="1"/>
            <a:t>mgmt</a:t>
          </a:r>
          <a:endParaRPr lang="en-US" dirty="0"/>
        </a:p>
      </dgm:t>
    </dgm:pt>
    <dgm:pt modelId="{E7A18225-BC21-4BA6-BC3D-D9A500CDCB50}" type="parTrans" cxnId="{68661FE8-A4DD-4457-9D33-122649D3724E}">
      <dgm:prSet/>
      <dgm:spPr/>
      <dgm:t>
        <a:bodyPr/>
        <a:lstStyle/>
        <a:p>
          <a:endParaRPr lang="en-US"/>
        </a:p>
      </dgm:t>
    </dgm:pt>
    <dgm:pt modelId="{61A1E1D5-DEFE-461A-A609-0074F7DA70DE}" type="sibTrans" cxnId="{68661FE8-A4DD-4457-9D33-122649D3724E}">
      <dgm:prSet/>
      <dgm:spPr/>
      <dgm:t>
        <a:bodyPr/>
        <a:lstStyle/>
        <a:p>
          <a:endParaRPr lang="en-US"/>
        </a:p>
      </dgm:t>
    </dgm:pt>
    <dgm:pt modelId="{37ABD4DB-AAAB-499A-A6C1-AC93DB829FDE}">
      <dgm:prSet phldrT="[Text]"/>
      <dgm:spPr/>
      <dgm:t>
        <a:bodyPr/>
        <a:lstStyle/>
        <a:p>
          <a:r>
            <a:rPr lang="en-US" dirty="0"/>
            <a:t>Communicate risk</a:t>
          </a:r>
        </a:p>
      </dgm:t>
    </dgm:pt>
    <dgm:pt modelId="{544434D2-4075-44EA-B582-1BA079AA72CC}" type="parTrans" cxnId="{6C6A308F-528E-451A-B0FB-3BB709D5647E}">
      <dgm:prSet/>
      <dgm:spPr/>
      <dgm:t>
        <a:bodyPr/>
        <a:lstStyle/>
        <a:p>
          <a:endParaRPr lang="en-US"/>
        </a:p>
      </dgm:t>
    </dgm:pt>
    <dgm:pt modelId="{FC2E640E-A321-4E3C-9334-784853BFD615}" type="sibTrans" cxnId="{6C6A308F-528E-451A-B0FB-3BB709D5647E}">
      <dgm:prSet/>
      <dgm:spPr/>
      <dgm:t>
        <a:bodyPr/>
        <a:lstStyle/>
        <a:p>
          <a:endParaRPr lang="en-US"/>
        </a:p>
      </dgm:t>
    </dgm:pt>
    <dgm:pt modelId="{7CFF1C70-D6B9-46A3-BEB6-25C1809E8B0C}" type="pres">
      <dgm:prSet presAssocID="{C9A4E95E-FC1F-4D3C-8C59-37A6C5F8F8F2}" presName="Name0" presStyleCnt="0">
        <dgm:presLayoutVars>
          <dgm:dir/>
          <dgm:animLvl val="lvl"/>
          <dgm:resizeHandles val="exact"/>
        </dgm:presLayoutVars>
      </dgm:prSet>
      <dgm:spPr/>
    </dgm:pt>
    <dgm:pt modelId="{66172D0D-DBC1-4E60-81F1-4182979927C5}" type="pres">
      <dgm:prSet presAssocID="{8DE79C9D-016B-4C7D-90ED-EDDBCBD2FDC7}" presName="linNode" presStyleCnt="0"/>
      <dgm:spPr/>
    </dgm:pt>
    <dgm:pt modelId="{3396F02E-36D1-458D-9942-E1A5AF6A13A6}" type="pres">
      <dgm:prSet presAssocID="{8DE79C9D-016B-4C7D-90ED-EDDBCBD2FDC7}" presName="parentText" presStyleLbl="node1" presStyleIdx="0" presStyleCnt="5">
        <dgm:presLayoutVars>
          <dgm:chMax val="1"/>
          <dgm:bulletEnabled val="1"/>
        </dgm:presLayoutVars>
      </dgm:prSet>
      <dgm:spPr/>
    </dgm:pt>
    <dgm:pt modelId="{C3EBE026-EB8E-45F9-974E-6EE8CD9CDA38}" type="pres">
      <dgm:prSet presAssocID="{8DE79C9D-016B-4C7D-90ED-EDDBCBD2FDC7}" presName="descendantText" presStyleLbl="alignAccFollowNode1" presStyleIdx="0" presStyleCnt="5">
        <dgm:presLayoutVars>
          <dgm:bulletEnabled val="1"/>
        </dgm:presLayoutVars>
      </dgm:prSet>
      <dgm:spPr/>
    </dgm:pt>
    <dgm:pt modelId="{B0D18F85-4DD0-4F6E-9F41-5EC876498F56}" type="pres">
      <dgm:prSet presAssocID="{7EB25657-4D49-4529-B2FB-4BA0774542AD}" presName="sp" presStyleCnt="0"/>
      <dgm:spPr/>
    </dgm:pt>
    <dgm:pt modelId="{3DE78FB7-BA6E-4FAA-835B-B2448EA81411}" type="pres">
      <dgm:prSet presAssocID="{FBAAE564-4683-4F13-9FDC-B0E0D9425A84}" presName="linNode" presStyleCnt="0"/>
      <dgm:spPr/>
    </dgm:pt>
    <dgm:pt modelId="{83590C35-F40B-4D63-B326-FC5AFCDB7500}" type="pres">
      <dgm:prSet presAssocID="{FBAAE564-4683-4F13-9FDC-B0E0D9425A84}" presName="parentText" presStyleLbl="node1" presStyleIdx="1" presStyleCnt="5">
        <dgm:presLayoutVars>
          <dgm:chMax val="1"/>
          <dgm:bulletEnabled val="1"/>
        </dgm:presLayoutVars>
      </dgm:prSet>
      <dgm:spPr/>
    </dgm:pt>
    <dgm:pt modelId="{318F8989-B898-4A83-90AC-41B5A0C3000C}" type="pres">
      <dgm:prSet presAssocID="{FBAAE564-4683-4F13-9FDC-B0E0D9425A84}" presName="descendantText" presStyleLbl="alignAccFollowNode1" presStyleIdx="1" presStyleCnt="5">
        <dgm:presLayoutVars>
          <dgm:bulletEnabled val="1"/>
        </dgm:presLayoutVars>
      </dgm:prSet>
      <dgm:spPr/>
    </dgm:pt>
    <dgm:pt modelId="{E3E949F5-86C0-4831-B7DF-BAEBF6FD8167}" type="pres">
      <dgm:prSet presAssocID="{CA8CE36A-B3D2-4C7C-B2B7-4B71983A3ED8}" presName="sp" presStyleCnt="0"/>
      <dgm:spPr/>
    </dgm:pt>
    <dgm:pt modelId="{F3F31BC2-58B5-4ADA-9FD8-A6D3D6BACC2B}" type="pres">
      <dgm:prSet presAssocID="{E64D4C1B-3CD5-4416-BA35-AD1A4FE00067}" presName="linNode" presStyleCnt="0"/>
      <dgm:spPr/>
    </dgm:pt>
    <dgm:pt modelId="{4EE5FCBB-74DA-4B62-9026-0CFBC95866B9}" type="pres">
      <dgm:prSet presAssocID="{E64D4C1B-3CD5-4416-BA35-AD1A4FE00067}" presName="parentText" presStyleLbl="node1" presStyleIdx="2" presStyleCnt="5">
        <dgm:presLayoutVars>
          <dgm:chMax val="1"/>
          <dgm:bulletEnabled val="1"/>
        </dgm:presLayoutVars>
      </dgm:prSet>
      <dgm:spPr/>
    </dgm:pt>
    <dgm:pt modelId="{5FC9CFF8-F852-44C2-93BC-E6B1EBE06EB4}" type="pres">
      <dgm:prSet presAssocID="{E64D4C1B-3CD5-4416-BA35-AD1A4FE00067}" presName="descendantText" presStyleLbl="alignAccFollowNode1" presStyleIdx="2" presStyleCnt="5">
        <dgm:presLayoutVars>
          <dgm:bulletEnabled val="1"/>
        </dgm:presLayoutVars>
      </dgm:prSet>
      <dgm:spPr/>
    </dgm:pt>
    <dgm:pt modelId="{66349DB9-1648-4FC3-A2C9-B651C15D36F7}" type="pres">
      <dgm:prSet presAssocID="{DBABEABA-E077-4AEE-B52E-8AD3CA30204A}" presName="sp" presStyleCnt="0"/>
      <dgm:spPr/>
    </dgm:pt>
    <dgm:pt modelId="{392886A3-C2B0-44FB-899B-9431756CD48A}" type="pres">
      <dgm:prSet presAssocID="{EEEF5802-970D-4EDF-8A64-9B9A2C277A70}" presName="linNode" presStyleCnt="0"/>
      <dgm:spPr/>
    </dgm:pt>
    <dgm:pt modelId="{D0B156A0-351C-42A4-8C5C-FC676DAD0B9A}" type="pres">
      <dgm:prSet presAssocID="{EEEF5802-970D-4EDF-8A64-9B9A2C277A70}" presName="parentText" presStyleLbl="node1" presStyleIdx="3" presStyleCnt="5">
        <dgm:presLayoutVars>
          <dgm:chMax val="1"/>
          <dgm:bulletEnabled val="1"/>
        </dgm:presLayoutVars>
      </dgm:prSet>
      <dgm:spPr/>
    </dgm:pt>
    <dgm:pt modelId="{457BCF46-81D7-4F29-B745-EFA9ED408BBF}" type="pres">
      <dgm:prSet presAssocID="{EEEF5802-970D-4EDF-8A64-9B9A2C277A70}" presName="descendantText" presStyleLbl="alignAccFollowNode1" presStyleIdx="3" presStyleCnt="5">
        <dgm:presLayoutVars>
          <dgm:bulletEnabled val="1"/>
        </dgm:presLayoutVars>
      </dgm:prSet>
      <dgm:spPr/>
    </dgm:pt>
    <dgm:pt modelId="{3A945AA3-234B-4300-AC02-847A4EFAFC58}" type="pres">
      <dgm:prSet presAssocID="{6E5AAE37-0B8F-4F98-ABE7-1BED1E1DAB6E}" presName="sp" presStyleCnt="0"/>
      <dgm:spPr/>
    </dgm:pt>
    <dgm:pt modelId="{87AC46FF-D29C-4527-B67D-08C056BDAB4D}" type="pres">
      <dgm:prSet presAssocID="{5A232EEC-B065-48AC-BAFC-86C53FDC6CDD}" presName="linNode" presStyleCnt="0"/>
      <dgm:spPr/>
    </dgm:pt>
    <dgm:pt modelId="{17C9E924-241F-484B-A300-60DA6AE922D0}" type="pres">
      <dgm:prSet presAssocID="{5A232EEC-B065-48AC-BAFC-86C53FDC6CDD}" presName="parentText" presStyleLbl="node1" presStyleIdx="4" presStyleCnt="5">
        <dgm:presLayoutVars>
          <dgm:chMax val="1"/>
          <dgm:bulletEnabled val="1"/>
        </dgm:presLayoutVars>
      </dgm:prSet>
      <dgm:spPr/>
    </dgm:pt>
    <dgm:pt modelId="{11C14E95-7A50-4E10-B40A-3DA3A3E011DF}" type="pres">
      <dgm:prSet presAssocID="{5A232EEC-B065-48AC-BAFC-86C53FDC6CDD}" presName="descendantText" presStyleLbl="alignAccFollowNode1" presStyleIdx="4" presStyleCnt="5">
        <dgm:presLayoutVars>
          <dgm:bulletEnabled val="1"/>
        </dgm:presLayoutVars>
      </dgm:prSet>
      <dgm:spPr/>
    </dgm:pt>
  </dgm:ptLst>
  <dgm:cxnLst>
    <dgm:cxn modelId="{22EF6202-C998-4C1B-88E5-81A7A671C4A9}" type="presOf" srcId="{8DE79C9D-016B-4C7D-90ED-EDDBCBD2FDC7}" destId="{3396F02E-36D1-458D-9942-E1A5AF6A13A6}" srcOrd="0" destOrd="0" presId="urn:microsoft.com/office/officeart/2005/8/layout/vList5"/>
    <dgm:cxn modelId="{C5F9A328-65C0-43A9-9AF6-0FA722E4439F}" srcId="{FBAAE564-4683-4F13-9FDC-B0E0D9425A84}" destId="{2CCCADFE-E54F-4D47-918B-D33F14BAFA32}" srcOrd="0" destOrd="0" parTransId="{9C569CB9-E252-40D1-A354-976A59A87F3F}" sibTransId="{4CCBE4AA-B8D4-4E92-8558-7D305DD38A60}"/>
    <dgm:cxn modelId="{02F9962F-5670-4031-8D61-078DC96B6243}" srcId="{C9A4E95E-FC1F-4D3C-8C59-37A6C5F8F8F2}" destId="{EEEF5802-970D-4EDF-8A64-9B9A2C277A70}" srcOrd="3" destOrd="0" parTransId="{B54B4A85-9962-4186-8C16-475BE28584E5}" sibTransId="{6E5AAE37-0B8F-4F98-ABE7-1BED1E1DAB6E}"/>
    <dgm:cxn modelId="{9D56D830-52D9-45AB-9009-7D73DE8CD496}" type="presOf" srcId="{C9A4E95E-FC1F-4D3C-8C59-37A6C5F8F8F2}" destId="{7CFF1C70-D6B9-46A3-BEB6-25C1809E8B0C}" srcOrd="0" destOrd="0" presId="urn:microsoft.com/office/officeart/2005/8/layout/vList5"/>
    <dgm:cxn modelId="{6388DC34-CE77-4A22-933B-ACC867CD5D88}" type="presOf" srcId="{C3698A62-2D88-48F7-8054-CDAEC175E47F}" destId="{5FC9CFF8-F852-44C2-93BC-E6B1EBE06EB4}" srcOrd="0" destOrd="1" presId="urn:microsoft.com/office/officeart/2005/8/layout/vList5"/>
    <dgm:cxn modelId="{C5CFD767-8632-4460-9605-48EA0DBDF3A7}" srcId="{EEEF5802-970D-4EDF-8A64-9B9A2C277A70}" destId="{F3282381-4EDA-4613-8144-B78D4605D570}" srcOrd="1" destOrd="0" parTransId="{D6FF9486-1AFB-4DFA-9A15-AFBA51216536}" sibTransId="{6843469A-5E8E-4F63-8651-BF51CC831F4C}"/>
    <dgm:cxn modelId="{7CC98853-46BB-46FC-95C3-982950CF60F4}" srcId="{C9A4E95E-FC1F-4D3C-8C59-37A6C5F8F8F2}" destId="{8DE79C9D-016B-4C7D-90ED-EDDBCBD2FDC7}" srcOrd="0" destOrd="0" parTransId="{12D23982-1D88-49A4-A0CC-4B3BC8DB99C8}" sibTransId="{7EB25657-4D49-4529-B2FB-4BA0774542AD}"/>
    <dgm:cxn modelId="{BE88E675-0D8F-4346-81A2-8EB6D1F8141C}" srcId="{C9A4E95E-FC1F-4D3C-8C59-37A6C5F8F8F2}" destId="{5A232EEC-B065-48AC-BAFC-86C53FDC6CDD}" srcOrd="4" destOrd="0" parTransId="{D9C06947-EA64-454D-8288-8E5F1C237806}" sibTransId="{02AA413A-635C-4DAD-8021-CE77CA9FE297}"/>
    <dgm:cxn modelId="{DC0B1E7C-B893-4928-BF3C-4827712A85F7}" type="presOf" srcId="{37ABD4DB-AAAB-499A-A6C1-AC93DB829FDE}" destId="{C3EBE026-EB8E-45F9-974E-6EE8CD9CDA38}" srcOrd="0" destOrd="1" presId="urn:microsoft.com/office/officeart/2005/8/layout/vList5"/>
    <dgm:cxn modelId="{82D7B27C-EEAB-4B81-956A-322F732B5AF3}" type="presOf" srcId="{2CCCADFE-E54F-4D47-918B-D33F14BAFA32}" destId="{318F8989-B898-4A83-90AC-41B5A0C3000C}" srcOrd="0" destOrd="0" presId="urn:microsoft.com/office/officeart/2005/8/layout/vList5"/>
    <dgm:cxn modelId="{824B4F7D-9CA2-402A-95F6-AECAAE661BAF}" type="presOf" srcId="{1C14A78F-AE15-4629-AB42-290B90E54F67}" destId="{457BCF46-81D7-4F29-B745-EFA9ED408BBF}" srcOrd="0" destOrd="0" presId="urn:microsoft.com/office/officeart/2005/8/layout/vList5"/>
    <dgm:cxn modelId="{09F54185-7803-4E7B-9BF5-2DEDE45F1263}" srcId="{C9A4E95E-FC1F-4D3C-8C59-37A6C5F8F8F2}" destId="{E64D4C1B-3CD5-4416-BA35-AD1A4FE00067}" srcOrd="2" destOrd="0" parTransId="{6F88FE1C-E5BF-4010-AEBF-A4312BB44336}" sibTransId="{DBABEABA-E077-4AEE-B52E-8AD3CA30204A}"/>
    <dgm:cxn modelId="{2D35198A-83D1-4620-A21F-19CE23A40CE1}" type="presOf" srcId="{68B5623E-E6F7-4B56-A053-10C474D941F0}" destId="{5FC9CFF8-F852-44C2-93BC-E6B1EBE06EB4}" srcOrd="0" destOrd="0" presId="urn:microsoft.com/office/officeart/2005/8/layout/vList5"/>
    <dgm:cxn modelId="{77E9398C-F8E9-4DE8-AFE2-8E16A70DC1C7}" srcId="{E64D4C1B-3CD5-4416-BA35-AD1A4FE00067}" destId="{68B5623E-E6F7-4B56-A053-10C474D941F0}" srcOrd="0" destOrd="0" parTransId="{6FD674F2-EAFB-4788-8D1B-55CA82F2BA01}" sibTransId="{51A62635-5E2B-4059-9E2B-7CBAC6CC2042}"/>
    <dgm:cxn modelId="{6C6A308F-528E-451A-B0FB-3BB709D5647E}" srcId="{8DE79C9D-016B-4C7D-90ED-EDDBCBD2FDC7}" destId="{37ABD4DB-AAAB-499A-A6C1-AC93DB829FDE}" srcOrd="1" destOrd="0" parTransId="{544434D2-4075-44EA-B582-1BA079AA72CC}" sibTransId="{FC2E640E-A321-4E3C-9334-784853BFD615}"/>
    <dgm:cxn modelId="{98402B96-D296-485C-AD2B-14F2152A85E6}" srcId="{FBAAE564-4683-4F13-9FDC-B0E0D9425A84}" destId="{18F4C442-F2A8-472C-9229-A1D94F5BA7D0}" srcOrd="1" destOrd="0" parTransId="{1D351314-6B48-4567-888D-46CB5EF6DEB6}" sibTransId="{D7148487-1077-4E9A-87A5-0814DC7E29F8}"/>
    <dgm:cxn modelId="{61DB28A0-387B-4E38-A78F-D1838319879C}" srcId="{EEEF5802-970D-4EDF-8A64-9B9A2C277A70}" destId="{1C14A78F-AE15-4629-AB42-290B90E54F67}" srcOrd="0" destOrd="0" parTransId="{3048262B-101F-425D-99DB-AEA7381A640F}" sibTransId="{41D7A0A7-1104-421F-B989-E131F85E9935}"/>
    <dgm:cxn modelId="{A1B0CAAF-E5D3-416A-879F-745ACAA6633E}" type="presOf" srcId="{FDB6B8A6-ED1A-4361-93D1-A74E979B9948}" destId="{11C14E95-7A50-4E10-B40A-3DA3A3E011DF}" srcOrd="0" destOrd="1" presId="urn:microsoft.com/office/officeart/2005/8/layout/vList5"/>
    <dgm:cxn modelId="{BDD406B2-324D-4B47-8829-E876D342991F}" type="presOf" srcId="{18F4C442-F2A8-472C-9229-A1D94F5BA7D0}" destId="{318F8989-B898-4A83-90AC-41B5A0C3000C}" srcOrd="0" destOrd="1" presId="urn:microsoft.com/office/officeart/2005/8/layout/vList5"/>
    <dgm:cxn modelId="{2D513AC1-F196-4171-83A4-5B0D28A1404E}" type="presOf" srcId="{E64D4C1B-3CD5-4416-BA35-AD1A4FE00067}" destId="{4EE5FCBB-74DA-4B62-9026-0CFBC95866B9}" srcOrd="0" destOrd="0" presId="urn:microsoft.com/office/officeart/2005/8/layout/vList5"/>
    <dgm:cxn modelId="{33308EC1-A47C-4394-9F63-F21A43DC3759}" srcId="{5A232EEC-B065-48AC-BAFC-86C53FDC6CDD}" destId="{FDB6B8A6-ED1A-4361-93D1-A74E979B9948}" srcOrd="1" destOrd="0" parTransId="{965F5832-57D0-4373-964F-1A7D4B552E9C}" sibTransId="{72229A18-B822-488D-A9F9-9276CC4FB6C5}"/>
    <dgm:cxn modelId="{128A57C3-68A0-4872-8705-B48966D9E458}" type="presOf" srcId="{2783257C-46CD-4E76-9986-6C8CAC8CB2F9}" destId="{11C14E95-7A50-4E10-B40A-3DA3A3E011DF}" srcOrd="0" destOrd="0" presId="urn:microsoft.com/office/officeart/2005/8/layout/vList5"/>
    <dgm:cxn modelId="{D3E702C4-0435-474C-B6B8-9B3BC6FD8D54}" type="presOf" srcId="{EEEF5802-970D-4EDF-8A64-9B9A2C277A70}" destId="{D0B156A0-351C-42A4-8C5C-FC676DAD0B9A}" srcOrd="0" destOrd="0" presId="urn:microsoft.com/office/officeart/2005/8/layout/vList5"/>
    <dgm:cxn modelId="{54D2DEC6-3AAF-4BEA-A1DA-DF118E4387D7}" type="presOf" srcId="{F3282381-4EDA-4613-8144-B78D4605D570}" destId="{457BCF46-81D7-4F29-B745-EFA9ED408BBF}" srcOrd="0" destOrd="1" presId="urn:microsoft.com/office/officeart/2005/8/layout/vList5"/>
    <dgm:cxn modelId="{54B646C9-4EEE-489A-8207-92DA04681708}" type="presOf" srcId="{FBAAE564-4683-4F13-9FDC-B0E0D9425A84}" destId="{83590C35-F40B-4D63-B326-FC5AFCDB7500}" srcOrd="0" destOrd="0" presId="urn:microsoft.com/office/officeart/2005/8/layout/vList5"/>
    <dgm:cxn modelId="{668F3ED2-CBFF-4065-86D8-02FB6527E32F}" srcId="{5A232EEC-B065-48AC-BAFC-86C53FDC6CDD}" destId="{2783257C-46CD-4E76-9986-6C8CAC8CB2F9}" srcOrd="0" destOrd="0" parTransId="{300D2191-47A1-46EF-9D25-8E719150F62F}" sibTransId="{89A2161B-EC53-4186-B1BD-D243686EDB31}"/>
    <dgm:cxn modelId="{3B3EC9D4-243A-4B8B-B9B8-A4ECC4217B3E}" type="presOf" srcId="{5A232EEC-B065-48AC-BAFC-86C53FDC6CDD}" destId="{17C9E924-241F-484B-A300-60DA6AE922D0}" srcOrd="0" destOrd="0" presId="urn:microsoft.com/office/officeart/2005/8/layout/vList5"/>
    <dgm:cxn modelId="{C85E98E5-DB08-4B20-9207-5562D9B33AD4}" srcId="{C9A4E95E-FC1F-4D3C-8C59-37A6C5F8F8F2}" destId="{FBAAE564-4683-4F13-9FDC-B0E0D9425A84}" srcOrd="1" destOrd="0" parTransId="{A18D7AEA-B478-4619-958C-1626DB82A048}" sibTransId="{CA8CE36A-B3D2-4C7C-B2B7-4B71983A3ED8}"/>
    <dgm:cxn modelId="{68661FE8-A4DD-4457-9D33-122649D3724E}" srcId="{8DE79C9D-016B-4C7D-90ED-EDDBCBD2FDC7}" destId="{5D89362E-660B-4B88-B2EC-0E8CC0A6F094}" srcOrd="0" destOrd="0" parTransId="{E7A18225-BC21-4BA6-BC3D-D9A500CDCB50}" sibTransId="{61A1E1D5-DEFE-461A-A609-0074F7DA70DE}"/>
    <dgm:cxn modelId="{443E39EE-851C-4CE9-AB50-FF9FF353FC5C}" srcId="{E64D4C1B-3CD5-4416-BA35-AD1A4FE00067}" destId="{C3698A62-2D88-48F7-8054-CDAEC175E47F}" srcOrd="1" destOrd="0" parTransId="{F4728CA3-1032-4A3C-BC35-F4FE16A007AA}" sibTransId="{5D020A1E-D74F-4AB2-9886-E7982B39E517}"/>
    <dgm:cxn modelId="{9C7B9BFF-EE0E-4754-BEB1-83CAFA412A93}" type="presOf" srcId="{5D89362E-660B-4B88-B2EC-0E8CC0A6F094}" destId="{C3EBE026-EB8E-45F9-974E-6EE8CD9CDA38}" srcOrd="0" destOrd="0" presId="urn:microsoft.com/office/officeart/2005/8/layout/vList5"/>
    <dgm:cxn modelId="{3D9E7FCE-D47F-4A07-B316-64B5CB1C88E7}" type="presParOf" srcId="{7CFF1C70-D6B9-46A3-BEB6-25C1809E8B0C}" destId="{66172D0D-DBC1-4E60-81F1-4182979927C5}" srcOrd="0" destOrd="0" presId="urn:microsoft.com/office/officeart/2005/8/layout/vList5"/>
    <dgm:cxn modelId="{ADCFB737-2629-45F0-B382-61BC90BE2A4A}" type="presParOf" srcId="{66172D0D-DBC1-4E60-81F1-4182979927C5}" destId="{3396F02E-36D1-458D-9942-E1A5AF6A13A6}" srcOrd="0" destOrd="0" presId="urn:microsoft.com/office/officeart/2005/8/layout/vList5"/>
    <dgm:cxn modelId="{9AA9E358-D432-49FB-91CA-BCF66A9D85FA}" type="presParOf" srcId="{66172D0D-DBC1-4E60-81F1-4182979927C5}" destId="{C3EBE026-EB8E-45F9-974E-6EE8CD9CDA38}" srcOrd="1" destOrd="0" presId="urn:microsoft.com/office/officeart/2005/8/layout/vList5"/>
    <dgm:cxn modelId="{8F195097-309E-4EC0-A315-B06BE63DCBCF}" type="presParOf" srcId="{7CFF1C70-D6B9-46A3-BEB6-25C1809E8B0C}" destId="{B0D18F85-4DD0-4F6E-9F41-5EC876498F56}" srcOrd="1" destOrd="0" presId="urn:microsoft.com/office/officeart/2005/8/layout/vList5"/>
    <dgm:cxn modelId="{1DFBA16C-65B0-4936-8960-8F64E779B1F0}" type="presParOf" srcId="{7CFF1C70-D6B9-46A3-BEB6-25C1809E8B0C}" destId="{3DE78FB7-BA6E-4FAA-835B-B2448EA81411}" srcOrd="2" destOrd="0" presId="urn:microsoft.com/office/officeart/2005/8/layout/vList5"/>
    <dgm:cxn modelId="{A592D86D-C392-42C5-B6A6-4115FA245345}" type="presParOf" srcId="{3DE78FB7-BA6E-4FAA-835B-B2448EA81411}" destId="{83590C35-F40B-4D63-B326-FC5AFCDB7500}" srcOrd="0" destOrd="0" presId="urn:microsoft.com/office/officeart/2005/8/layout/vList5"/>
    <dgm:cxn modelId="{CB656467-6370-4153-95A5-4522832AD978}" type="presParOf" srcId="{3DE78FB7-BA6E-4FAA-835B-B2448EA81411}" destId="{318F8989-B898-4A83-90AC-41B5A0C3000C}" srcOrd="1" destOrd="0" presId="urn:microsoft.com/office/officeart/2005/8/layout/vList5"/>
    <dgm:cxn modelId="{8FA0C275-6192-4D3A-A15A-5E7019811005}" type="presParOf" srcId="{7CFF1C70-D6B9-46A3-BEB6-25C1809E8B0C}" destId="{E3E949F5-86C0-4831-B7DF-BAEBF6FD8167}" srcOrd="3" destOrd="0" presId="urn:microsoft.com/office/officeart/2005/8/layout/vList5"/>
    <dgm:cxn modelId="{3A65EBBB-D303-495F-B56F-3AC036C5FB02}" type="presParOf" srcId="{7CFF1C70-D6B9-46A3-BEB6-25C1809E8B0C}" destId="{F3F31BC2-58B5-4ADA-9FD8-A6D3D6BACC2B}" srcOrd="4" destOrd="0" presId="urn:microsoft.com/office/officeart/2005/8/layout/vList5"/>
    <dgm:cxn modelId="{16835C20-E096-4364-8B85-8F30853D2770}" type="presParOf" srcId="{F3F31BC2-58B5-4ADA-9FD8-A6D3D6BACC2B}" destId="{4EE5FCBB-74DA-4B62-9026-0CFBC95866B9}" srcOrd="0" destOrd="0" presId="urn:microsoft.com/office/officeart/2005/8/layout/vList5"/>
    <dgm:cxn modelId="{AB7A5012-C9B0-4AC2-B982-D0AFE93A6331}" type="presParOf" srcId="{F3F31BC2-58B5-4ADA-9FD8-A6D3D6BACC2B}" destId="{5FC9CFF8-F852-44C2-93BC-E6B1EBE06EB4}" srcOrd="1" destOrd="0" presId="urn:microsoft.com/office/officeart/2005/8/layout/vList5"/>
    <dgm:cxn modelId="{0CD9F840-4C17-41FA-9A1F-AD2567E9938E}" type="presParOf" srcId="{7CFF1C70-D6B9-46A3-BEB6-25C1809E8B0C}" destId="{66349DB9-1648-4FC3-A2C9-B651C15D36F7}" srcOrd="5" destOrd="0" presId="urn:microsoft.com/office/officeart/2005/8/layout/vList5"/>
    <dgm:cxn modelId="{FD32D5C1-A5D5-49F6-9107-27D34B3938BC}" type="presParOf" srcId="{7CFF1C70-D6B9-46A3-BEB6-25C1809E8B0C}" destId="{392886A3-C2B0-44FB-899B-9431756CD48A}" srcOrd="6" destOrd="0" presId="urn:microsoft.com/office/officeart/2005/8/layout/vList5"/>
    <dgm:cxn modelId="{865205DF-3CB1-483C-A8F1-EBA33075011F}" type="presParOf" srcId="{392886A3-C2B0-44FB-899B-9431756CD48A}" destId="{D0B156A0-351C-42A4-8C5C-FC676DAD0B9A}" srcOrd="0" destOrd="0" presId="urn:microsoft.com/office/officeart/2005/8/layout/vList5"/>
    <dgm:cxn modelId="{A3058431-EF98-4BB1-9ABC-4FCEDB00FAF2}" type="presParOf" srcId="{392886A3-C2B0-44FB-899B-9431756CD48A}" destId="{457BCF46-81D7-4F29-B745-EFA9ED408BBF}" srcOrd="1" destOrd="0" presId="urn:microsoft.com/office/officeart/2005/8/layout/vList5"/>
    <dgm:cxn modelId="{57B0356D-3326-4FDE-BC84-D9A342F5F416}" type="presParOf" srcId="{7CFF1C70-D6B9-46A3-BEB6-25C1809E8B0C}" destId="{3A945AA3-234B-4300-AC02-847A4EFAFC58}" srcOrd="7" destOrd="0" presId="urn:microsoft.com/office/officeart/2005/8/layout/vList5"/>
    <dgm:cxn modelId="{194F5473-2F03-4077-918B-9D871AE55903}" type="presParOf" srcId="{7CFF1C70-D6B9-46A3-BEB6-25C1809E8B0C}" destId="{87AC46FF-D29C-4527-B67D-08C056BDAB4D}" srcOrd="8" destOrd="0" presId="urn:microsoft.com/office/officeart/2005/8/layout/vList5"/>
    <dgm:cxn modelId="{9A3ADDA6-F5DD-4D52-B755-484B2ADE3AB4}" type="presParOf" srcId="{87AC46FF-D29C-4527-B67D-08C056BDAB4D}" destId="{17C9E924-241F-484B-A300-60DA6AE922D0}" srcOrd="0" destOrd="0" presId="urn:microsoft.com/office/officeart/2005/8/layout/vList5"/>
    <dgm:cxn modelId="{3F1DCB55-2FFF-42E3-9A27-FCD51C3EFCF3}" type="presParOf" srcId="{87AC46FF-D29C-4527-B67D-08C056BDAB4D}" destId="{11C14E95-7A50-4E10-B40A-3DA3A3E011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A4E95E-FC1F-4D3C-8C59-37A6C5F8F8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BAAE564-4683-4F13-9FDC-B0E0D9425A84}">
      <dgm:prSet phldrT="[Text]"/>
      <dgm:spPr>
        <a:solidFill>
          <a:schemeClr val="accent2">
            <a:lumMod val="75000"/>
          </a:schemeClr>
        </a:solidFill>
        <a:ln>
          <a:solidFill>
            <a:schemeClr val="accent2">
              <a:lumMod val="75000"/>
            </a:schemeClr>
          </a:solidFill>
        </a:ln>
      </dgm:spPr>
      <dgm:t>
        <a:bodyPr/>
        <a:lstStyle/>
        <a:p>
          <a:r>
            <a:rPr lang="en-US" dirty="0"/>
            <a:t>Raising Self-Centered Ethics</a:t>
          </a:r>
        </a:p>
      </dgm:t>
    </dgm:pt>
    <dgm:pt modelId="{A18D7AEA-B478-4619-958C-1626DB82A048}" type="parTrans" cxnId="{C85E98E5-DB08-4B20-9207-5562D9B33AD4}">
      <dgm:prSet/>
      <dgm:spPr/>
      <dgm:t>
        <a:bodyPr/>
        <a:lstStyle/>
        <a:p>
          <a:endParaRPr lang="en-US"/>
        </a:p>
      </dgm:t>
    </dgm:pt>
    <dgm:pt modelId="{CA8CE36A-B3D2-4C7C-B2B7-4B71983A3ED8}" type="sibTrans" cxnId="{C85E98E5-DB08-4B20-9207-5562D9B33AD4}">
      <dgm:prSet/>
      <dgm:spPr/>
      <dgm:t>
        <a:bodyPr/>
        <a:lstStyle/>
        <a:p>
          <a:endParaRPr lang="en-US"/>
        </a:p>
      </dgm:t>
    </dgm:pt>
    <dgm:pt modelId="{2CCCADFE-E54F-4D47-918B-D33F14BAFA32}">
      <dgm:prSet phldrT="[Text]"/>
      <dgm:spPr/>
      <dgm:t>
        <a:bodyPr/>
        <a:lstStyle/>
        <a:p>
          <a:r>
            <a:rPr lang="en-US" dirty="0"/>
            <a:t>Reduce fraud</a:t>
          </a:r>
        </a:p>
      </dgm:t>
    </dgm:pt>
    <dgm:pt modelId="{9C569CB9-E252-40D1-A354-976A59A87F3F}" type="parTrans" cxnId="{C5F9A328-65C0-43A9-9AF6-0FA722E4439F}">
      <dgm:prSet/>
      <dgm:spPr/>
      <dgm:t>
        <a:bodyPr/>
        <a:lstStyle/>
        <a:p>
          <a:endParaRPr lang="en-US"/>
        </a:p>
      </dgm:t>
    </dgm:pt>
    <dgm:pt modelId="{4CCBE4AA-B8D4-4E92-8558-7D305DD38A60}" type="sibTrans" cxnId="{C5F9A328-65C0-43A9-9AF6-0FA722E4439F}">
      <dgm:prSet/>
      <dgm:spPr/>
      <dgm:t>
        <a:bodyPr/>
        <a:lstStyle/>
        <a:p>
          <a:endParaRPr lang="en-US"/>
        </a:p>
      </dgm:t>
    </dgm:pt>
    <dgm:pt modelId="{18F4C442-F2A8-472C-9229-A1D94F5BA7D0}">
      <dgm:prSet phldrT="[Text]"/>
      <dgm:spPr/>
      <dgm:t>
        <a:bodyPr/>
        <a:lstStyle/>
        <a:p>
          <a:r>
            <a:rPr lang="en-US" dirty="0"/>
            <a:t>Document Code of Ethics</a:t>
          </a:r>
        </a:p>
      </dgm:t>
    </dgm:pt>
    <dgm:pt modelId="{1D351314-6B48-4567-888D-46CB5EF6DEB6}" type="parTrans" cxnId="{98402B96-D296-485C-AD2B-14F2152A85E6}">
      <dgm:prSet/>
      <dgm:spPr/>
      <dgm:t>
        <a:bodyPr/>
        <a:lstStyle/>
        <a:p>
          <a:endParaRPr lang="en-US"/>
        </a:p>
      </dgm:t>
    </dgm:pt>
    <dgm:pt modelId="{D7148487-1077-4E9A-87A5-0814DC7E29F8}" type="sibTrans" cxnId="{98402B96-D296-485C-AD2B-14F2152A85E6}">
      <dgm:prSet/>
      <dgm:spPr/>
      <dgm:t>
        <a:bodyPr/>
        <a:lstStyle/>
        <a:p>
          <a:endParaRPr lang="en-US"/>
        </a:p>
      </dgm:t>
    </dgm:pt>
    <dgm:pt modelId="{E64D4C1B-3CD5-4416-BA35-AD1A4FE00067}">
      <dgm:prSet phldrT="[Text]"/>
      <dgm:spPr/>
      <dgm:t>
        <a:bodyPr/>
        <a:lstStyle/>
        <a:p>
          <a:r>
            <a:rPr lang="en-US" dirty="0"/>
            <a:t>Adhering to Regulation</a:t>
          </a:r>
        </a:p>
      </dgm:t>
    </dgm:pt>
    <dgm:pt modelId="{6F88FE1C-E5BF-4010-AEBF-A4312BB44336}" type="parTrans" cxnId="{09F54185-7803-4E7B-9BF5-2DEDE45F1263}">
      <dgm:prSet/>
      <dgm:spPr/>
      <dgm:t>
        <a:bodyPr/>
        <a:lstStyle/>
        <a:p>
          <a:endParaRPr lang="en-US"/>
        </a:p>
      </dgm:t>
    </dgm:pt>
    <dgm:pt modelId="{DBABEABA-E077-4AEE-B52E-8AD3CA30204A}" type="sibTrans" cxnId="{09F54185-7803-4E7B-9BF5-2DEDE45F1263}">
      <dgm:prSet/>
      <dgm:spPr/>
      <dgm:t>
        <a:bodyPr/>
        <a:lstStyle/>
        <a:p>
          <a:endParaRPr lang="en-US"/>
        </a:p>
      </dgm:t>
    </dgm:pt>
    <dgm:pt modelId="{68B5623E-E6F7-4B56-A053-10C474D941F0}">
      <dgm:prSet phldrT="[Text]"/>
      <dgm:spPr/>
      <dgm:t>
        <a:bodyPr/>
        <a:lstStyle/>
        <a:p>
          <a:r>
            <a:rPr lang="en-US" dirty="0"/>
            <a:t>Fully address regulation</a:t>
          </a:r>
        </a:p>
      </dgm:t>
    </dgm:pt>
    <dgm:pt modelId="{6FD674F2-EAFB-4788-8D1B-55CA82F2BA01}" type="parTrans" cxnId="{77E9398C-F8E9-4DE8-AFE2-8E16A70DC1C7}">
      <dgm:prSet/>
      <dgm:spPr/>
      <dgm:t>
        <a:bodyPr/>
        <a:lstStyle/>
        <a:p>
          <a:endParaRPr lang="en-US"/>
        </a:p>
      </dgm:t>
    </dgm:pt>
    <dgm:pt modelId="{51A62635-5E2B-4059-9E2B-7CBAC6CC2042}" type="sibTrans" cxnId="{77E9398C-F8E9-4DE8-AFE2-8E16A70DC1C7}">
      <dgm:prSet/>
      <dgm:spPr/>
      <dgm:t>
        <a:bodyPr/>
        <a:lstStyle/>
        <a:p>
          <a:endParaRPr lang="en-US"/>
        </a:p>
      </dgm:t>
    </dgm:pt>
    <dgm:pt modelId="{C3698A62-2D88-48F7-8054-CDAEC175E47F}">
      <dgm:prSet phldrT="[Text]"/>
      <dgm:spPr/>
      <dgm:t>
        <a:bodyPr/>
        <a:lstStyle/>
        <a:p>
          <a:r>
            <a:rPr lang="en-US" dirty="0"/>
            <a:t>Evaluate legal responsibility</a:t>
          </a:r>
        </a:p>
      </dgm:t>
    </dgm:pt>
    <dgm:pt modelId="{F4728CA3-1032-4A3C-BC35-F4FE16A007AA}" type="parTrans" cxnId="{443E39EE-851C-4CE9-AB50-FF9FF353FC5C}">
      <dgm:prSet/>
      <dgm:spPr/>
      <dgm:t>
        <a:bodyPr/>
        <a:lstStyle/>
        <a:p>
          <a:endParaRPr lang="en-US"/>
        </a:p>
      </dgm:t>
    </dgm:pt>
    <dgm:pt modelId="{5D020A1E-D74F-4AB2-9886-E7982B39E517}" type="sibTrans" cxnId="{443E39EE-851C-4CE9-AB50-FF9FF353FC5C}">
      <dgm:prSet/>
      <dgm:spPr/>
      <dgm:t>
        <a:bodyPr/>
        <a:lstStyle/>
        <a:p>
          <a:endParaRPr lang="en-US"/>
        </a:p>
      </dgm:t>
    </dgm:pt>
    <dgm:pt modelId="{EEEF5802-970D-4EDF-8A64-9B9A2C277A70}">
      <dgm:prSet phldrT="[Text]"/>
      <dgm:spPr/>
      <dgm:t>
        <a:bodyPr/>
        <a:lstStyle/>
        <a:p>
          <a:r>
            <a:rPr lang="en-US" dirty="0"/>
            <a:t>Respecting Stakeholder Concerns</a:t>
          </a:r>
        </a:p>
      </dgm:t>
    </dgm:pt>
    <dgm:pt modelId="{B54B4A85-9962-4186-8C16-475BE28584E5}" type="parTrans" cxnId="{02F9962F-5670-4031-8D61-078DC96B6243}">
      <dgm:prSet/>
      <dgm:spPr/>
      <dgm:t>
        <a:bodyPr/>
        <a:lstStyle/>
        <a:p>
          <a:endParaRPr lang="en-US"/>
        </a:p>
      </dgm:t>
    </dgm:pt>
    <dgm:pt modelId="{6E5AAE37-0B8F-4F98-ABE7-1BED1E1DAB6E}" type="sibTrans" cxnId="{02F9962F-5670-4031-8D61-078DC96B6243}">
      <dgm:prSet/>
      <dgm:spPr/>
      <dgm:t>
        <a:bodyPr/>
        <a:lstStyle/>
        <a:p>
          <a:endParaRPr lang="en-US"/>
        </a:p>
      </dgm:t>
    </dgm:pt>
    <dgm:pt modelId="{1C14A78F-AE15-4629-AB42-290B90E54F67}">
      <dgm:prSet phldrT="[Text]"/>
      <dgm:spPr/>
      <dgm:t>
        <a:bodyPr/>
        <a:lstStyle/>
        <a:p>
          <a:r>
            <a:rPr lang="en-US" dirty="0"/>
            <a:t>Personalize risk</a:t>
          </a:r>
        </a:p>
      </dgm:t>
    </dgm:pt>
    <dgm:pt modelId="{3048262B-101F-425D-99DB-AEA7381A640F}" type="parTrans" cxnId="{61DB28A0-387B-4E38-A78F-D1838319879C}">
      <dgm:prSet/>
      <dgm:spPr/>
      <dgm:t>
        <a:bodyPr/>
        <a:lstStyle/>
        <a:p>
          <a:endParaRPr lang="en-US"/>
        </a:p>
      </dgm:t>
    </dgm:pt>
    <dgm:pt modelId="{41D7A0A7-1104-421F-B989-E131F85E9935}" type="sibTrans" cxnId="{61DB28A0-387B-4E38-A78F-D1838319879C}">
      <dgm:prSet/>
      <dgm:spPr/>
      <dgm:t>
        <a:bodyPr/>
        <a:lstStyle/>
        <a:p>
          <a:endParaRPr lang="en-US"/>
        </a:p>
      </dgm:t>
    </dgm:pt>
    <dgm:pt modelId="{F3282381-4EDA-4613-8144-B78D4605D570}">
      <dgm:prSet phldrT="[Text]"/>
      <dgm:spPr/>
      <dgm:t>
        <a:bodyPr/>
        <a:lstStyle/>
        <a:p>
          <a:r>
            <a:rPr lang="en-US" dirty="0"/>
            <a:t>Evaluate trade-offs</a:t>
          </a:r>
        </a:p>
      </dgm:t>
    </dgm:pt>
    <dgm:pt modelId="{D6FF9486-1AFB-4DFA-9A15-AFBA51216536}" type="parTrans" cxnId="{C5CFD767-8632-4460-9605-48EA0DBDF3A7}">
      <dgm:prSet/>
      <dgm:spPr/>
      <dgm:t>
        <a:bodyPr/>
        <a:lstStyle/>
        <a:p>
          <a:endParaRPr lang="en-US"/>
        </a:p>
      </dgm:t>
    </dgm:pt>
    <dgm:pt modelId="{6843469A-5E8E-4F63-8651-BF51CC831F4C}" type="sibTrans" cxnId="{C5CFD767-8632-4460-9605-48EA0DBDF3A7}">
      <dgm:prSet/>
      <dgm:spPr/>
      <dgm:t>
        <a:bodyPr/>
        <a:lstStyle/>
        <a:p>
          <a:endParaRPr lang="en-US"/>
        </a:p>
      </dgm:t>
    </dgm:pt>
    <dgm:pt modelId="{5A232EEC-B065-48AC-BAFC-86C53FDC6CDD}">
      <dgm:prSet/>
      <dgm:spPr/>
      <dgm:t>
        <a:bodyPr/>
        <a:lstStyle/>
        <a:p>
          <a:r>
            <a:rPr lang="en-US" dirty="0"/>
            <a:t>Addressing Societal Concerns</a:t>
          </a:r>
        </a:p>
      </dgm:t>
    </dgm:pt>
    <dgm:pt modelId="{D9C06947-EA64-454D-8288-8E5F1C237806}" type="parTrans" cxnId="{BE88E675-0D8F-4346-81A2-8EB6D1F8141C}">
      <dgm:prSet/>
      <dgm:spPr/>
      <dgm:t>
        <a:bodyPr/>
        <a:lstStyle/>
        <a:p>
          <a:endParaRPr lang="en-US"/>
        </a:p>
      </dgm:t>
    </dgm:pt>
    <dgm:pt modelId="{02AA413A-635C-4DAD-8021-CE77CA9FE297}" type="sibTrans" cxnId="{BE88E675-0D8F-4346-81A2-8EB6D1F8141C}">
      <dgm:prSet/>
      <dgm:spPr/>
      <dgm:t>
        <a:bodyPr/>
        <a:lstStyle/>
        <a:p>
          <a:endParaRPr lang="en-US"/>
        </a:p>
      </dgm:t>
    </dgm:pt>
    <dgm:pt modelId="{2783257C-46CD-4E76-9986-6C8CAC8CB2F9}">
      <dgm:prSet/>
      <dgm:spPr/>
      <dgm:t>
        <a:bodyPr/>
        <a:lstStyle/>
        <a:p>
          <a:pPr>
            <a:buFont typeface="Arial" panose="020B0604020202020204" pitchFamily="34" charset="0"/>
            <a:buChar char="•"/>
          </a:pPr>
          <a:r>
            <a:rPr lang="en-US" dirty="0"/>
            <a:t>Inform customers of safety, security concerns</a:t>
          </a:r>
        </a:p>
      </dgm:t>
    </dgm:pt>
    <dgm:pt modelId="{300D2191-47A1-46EF-9D25-8E719150F62F}" type="parTrans" cxnId="{668F3ED2-CBFF-4065-86D8-02FB6527E32F}">
      <dgm:prSet/>
      <dgm:spPr/>
      <dgm:t>
        <a:bodyPr/>
        <a:lstStyle/>
        <a:p>
          <a:endParaRPr lang="en-US"/>
        </a:p>
      </dgm:t>
    </dgm:pt>
    <dgm:pt modelId="{89A2161B-EC53-4186-B1BD-D243686EDB31}" type="sibTrans" cxnId="{668F3ED2-CBFF-4065-86D8-02FB6527E32F}">
      <dgm:prSet/>
      <dgm:spPr/>
      <dgm:t>
        <a:bodyPr/>
        <a:lstStyle/>
        <a:p>
          <a:endParaRPr lang="en-US"/>
        </a:p>
      </dgm:t>
    </dgm:pt>
    <dgm:pt modelId="{FDB6B8A6-ED1A-4361-93D1-A74E979B9948}">
      <dgm:prSet/>
      <dgm:spPr/>
      <dgm:t>
        <a:bodyPr/>
        <a:lstStyle/>
        <a:p>
          <a:pPr>
            <a:buFont typeface="Arial" panose="020B0604020202020204" pitchFamily="34" charset="0"/>
            <a:buChar char="•"/>
          </a:pPr>
          <a:r>
            <a:rPr lang="en-US" dirty="0"/>
            <a:t>Think outside the box</a:t>
          </a:r>
        </a:p>
      </dgm:t>
    </dgm:pt>
    <dgm:pt modelId="{965F5832-57D0-4373-964F-1A7D4B552E9C}" type="parTrans" cxnId="{33308EC1-A47C-4394-9F63-F21A43DC3759}">
      <dgm:prSet/>
      <dgm:spPr/>
      <dgm:t>
        <a:bodyPr/>
        <a:lstStyle/>
        <a:p>
          <a:endParaRPr lang="en-US"/>
        </a:p>
      </dgm:t>
    </dgm:pt>
    <dgm:pt modelId="{72229A18-B822-488D-A9F9-9276CC4FB6C5}" type="sibTrans" cxnId="{33308EC1-A47C-4394-9F63-F21A43DC3759}">
      <dgm:prSet/>
      <dgm:spPr/>
      <dgm:t>
        <a:bodyPr/>
        <a:lstStyle/>
        <a:p>
          <a:endParaRPr lang="en-US"/>
        </a:p>
      </dgm:t>
    </dgm:pt>
    <dgm:pt modelId="{8DE79C9D-016B-4C7D-90ED-EDDBCBD2FDC7}">
      <dgm:prSet phldrT="[Text]"/>
      <dgm:spPr/>
      <dgm:t>
        <a:bodyPr/>
        <a:lstStyle/>
        <a:p>
          <a:r>
            <a:rPr lang="en-US" dirty="0"/>
            <a:t>Implement Basic Risk</a:t>
          </a:r>
        </a:p>
      </dgm:t>
    </dgm:pt>
    <dgm:pt modelId="{12D23982-1D88-49A4-A0CC-4B3BC8DB99C8}" type="parTrans" cxnId="{7CC98853-46BB-46FC-95C3-982950CF60F4}">
      <dgm:prSet/>
      <dgm:spPr/>
      <dgm:t>
        <a:bodyPr/>
        <a:lstStyle/>
        <a:p>
          <a:endParaRPr lang="en-US"/>
        </a:p>
      </dgm:t>
    </dgm:pt>
    <dgm:pt modelId="{7EB25657-4D49-4529-B2FB-4BA0774542AD}" type="sibTrans" cxnId="{7CC98853-46BB-46FC-95C3-982950CF60F4}">
      <dgm:prSet/>
      <dgm:spPr/>
      <dgm:t>
        <a:bodyPr/>
        <a:lstStyle/>
        <a:p>
          <a:endParaRPr lang="en-US"/>
        </a:p>
      </dgm:t>
    </dgm:pt>
    <dgm:pt modelId="{5D89362E-660B-4B88-B2EC-0E8CC0A6F094}">
      <dgm:prSet phldrT="[Text]"/>
      <dgm:spPr/>
      <dgm:t>
        <a:bodyPr/>
        <a:lstStyle/>
        <a:p>
          <a:r>
            <a:rPr lang="en-US" dirty="0"/>
            <a:t>Document risk involving </a:t>
          </a:r>
          <a:r>
            <a:rPr lang="en-US" dirty="0" err="1"/>
            <a:t>mgmt</a:t>
          </a:r>
          <a:endParaRPr lang="en-US" dirty="0"/>
        </a:p>
      </dgm:t>
    </dgm:pt>
    <dgm:pt modelId="{E7A18225-BC21-4BA6-BC3D-D9A500CDCB50}" type="parTrans" cxnId="{68661FE8-A4DD-4457-9D33-122649D3724E}">
      <dgm:prSet/>
      <dgm:spPr/>
      <dgm:t>
        <a:bodyPr/>
        <a:lstStyle/>
        <a:p>
          <a:endParaRPr lang="en-US"/>
        </a:p>
      </dgm:t>
    </dgm:pt>
    <dgm:pt modelId="{61A1E1D5-DEFE-461A-A609-0074F7DA70DE}" type="sibTrans" cxnId="{68661FE8-A4DD-4457-9D33-122649D3724E}">
      <dgm:prSet/>
      <dgm:spPr/>
      <dgm:t>
        <a:bodyPr/>
        <a:lstStyle/>
        <a:p>
          <a:endParaRPr lang="en-US"/>
        </a:p>
      </dgm:t>
    </dgm:pt>
    <dgm:pt modelId="{37ABD4DB-AAAB-499A-A6C1-AC93DB829FDE}">
      <dgm:prSet phldrT="[Text]"/>
      <dgm:spPr/>
      <dgm:t>
        <a:bodyPr/>
        <a:lstStyle/>
        <a:p>
          <a:r>
            <a:rPr lang="en-US" dirty="0"/>
            <a:t>Communicate risk</a:t>
          </a:r>
        </a:p>
      </dgm:t>
    </dgm:pt>
    <dgm:pt modelId="{544434D2-4075-44EA-B582-1BA079AA72CC}" type="parTrans" cxnId="{6C6A308F-528E-451A-B0FB-3BB709D5647E}">
      <dgm:prSet/>
      <dgm:spPr/>
      <dgm:t>
        <a:bodyPr/>
        <a:lstStyle/>
        <a:p>
          <a:endParaRPr lang="en-US"/>
        </a:p>
      </dgm:t>
    </dgm:pt>
    <dgm:pt modelId="{FC2E640E-A321-4E3C-9334-784853BFD615}" type="sibTrans" cxnId="{6C6A308F-528E-451A-B0FB-3BB709D5647E}">
      <dgm:prSet/>
      <dgm:spPr/>
      <dgm:t>
        <a:bodyPr/>
        <a:lstStyle/>
        <a:p>
          <a:endParaRPr lang="en-US"/>
        </a:p>
      </dgm:t>
    </dgm:pt>
    <dgm:pt modelId="{7CFF1C70-D6B9-46A3-BEB6-25C1809E8B0C}" type="pres">
      <dgm:prSet presAssocID="{C9A4E95E-FC1F-4D3C-8C59-37A6C5F8F8F2}" presName="Name0" presStyleCnt="0">
        <dgm:presLayoutVars>
          <dgm:dir/>
          <dgm:animLvl val="lvl"/>
          <dgm:resizeHandles val="exact"/>
        </dgm:presLayoutVars>
      </dgm:prSet>
      <dgm:spPr/>
    </dgm:pt>
    <dgm:pt modelId="{66172D0D-DBC1-4E60-81F1-4182979927C5}" type="pres">
      <dgm:prSet presAssocID="{8DE79C9D-016B-4C7D-90ED-EDDBCBD2FDC7}" presName="linNode" presStyleCnt="0"/>
      <dgm:spPr/>
    </dgm:pt>
    <dgm:pt modelId="{3396F02E-36D1-458D-9942-E1A5AF6A13A6}" type="pres">
      <dgm:prSet presAssocID="{8DE79C9D-016B-4C7D-90ED-EDDBCBD2FDC7}" presName="parentText" presStyleLbl="node1" presStyleIdx="0" presStyleCnt="5">
        <dgm:presLayoutVars>
          <dgm:chMax val="1"/>
          <dgm:bulletEnabled val="1"/>
        </dgm:presLayoutVars>
      </dgm:prSet>
      <dgm:spPr/>
    </dgm:pt>
    <dgm:pt modelId="{C3EBE026-EB8E-45F9-974E-6EE8CD9CDA38}" type="pres">
      <dgm:prSet presAssocID="{8DE79C9D-016B-4C7D-90ED-EDDBCBD2FDC7}" presName="descendantText" presStyleLbl="alignAccFollowNode1" presStyleIdx="0" presStyleCnt="5">
        <dgm:presLayoutVars>
          <dgm:bulletEnabled val="1"/>
        </dgm:presLayoutVars>
      </dgm:prSet>
      <dgm:spPr/>
    </dgm:pt>
    <dgm:pt modelId="{B0D18F85-4DD0-4F6E-9F41-5EC876498F56}" type="pres">
      <dgm:prSet presAssocID="{7EB25657-4D49-4529-B2FB-4BA0774542AD}" presName="sp" presStyleCnt="0"/>
      <dgm:spPr/>
    </dgm:pt>
    <dgm:pt modelId="{3DE78FB7-BA6E-4FAA-835B-B2448EA81411}" type="pres">
      <dgm:prSet presAssocID="{FBAAE564-4683-4F13-9FDC-B0E0D9425A84}" presName="linNode" presStyleCnt="0"/>
      <dgm:spPr/>
    </dgm:pt>
    <dgm:pt modelId="{83590C35-F40B-4D63-B326-FC5AFCDB7500}" type="pres">
      <dgm:prSet presAssocID="{FBAAE564-4683-4F13-9FDC-B0E0D9425A84}" presName="parentText" presStyleLbl="node1" presStyleIdx="1" presStyleCnt="5">
        <dgm:presLayoutVars>
          <dgm:chMax val="1"/>
          <dgm:bulletEnabled val="1"/>
        </dgm:presLayoutVars>
      </dgm:prSet>
      <dgm:spPr/>
    </dgm:pt>
    <dgm:pt modelId="{318F8989-B898-4A83-90AC-41B5A0C3000C}" type="pres">
      <dgm:prSet presAssocID="{FBAAE564-4683-4F13-9FDC-B0E0D9425A84}" presName="descendantText" presStyleLbl="alignAccFollowNode1" presStyleIdx="1" presStyleCnt="5">
        <dgm:presLayoutVars>
          <dgm:bulletEnabled val="1"/>
        </dgm:presLayoutVars>
      </dgm:prSet>
      <dgm:spPr/>
    </dgm:pt>
    <dgm:pt modelId="{E3E949F5-86C0-4831-B7DF-BAEBF6FD8167}" type="pres">
      <dgm:prSet presAssocID="{CA8CE36A-B3D2-4C7C-B2B7-4B71983A3ED8}" presName="sp" presStyleCnt="0"/>
      <dgm:spPr/>
    </dgm:pt>
    <dgm:pt modelId="{F3F31BC2-58B5-4ADA-9FD8-A6D3D6BACC2B}" type="pres">
      <dgm:prSet presAssocID="{E64D4C1B-3CD5-4416-BA35-AD1A4FE00067}" presName="linNode" presStyleCnt="0"/>
      <dgm:spPr/>
    </dgm:pt>
    <dgm:pt modelId="{4EE5FCBB-74DA-4B62-9026-0CFBC95866B9}" type="pres">
      <dgm:prSet presAssocID="{E64D4C1B-3CD5-4416-BA35-AD1A4FE00067}" presName="parentText" presStyleLbl="node1" presStyleIdx="2" presStyleCnt="5">
        <dgm:presLayoutVars>
          <dgm:chMax val="1"/>
          <dgm:bulletEnabled val="1"/>
        </dgm:presLayoutVars>
      </dgm:prSet>
      <dgm:spPr/>
    </dgm:pt>
    <dgm:pt modelId="{5FC9CFF8-F852-44C2-93BC-E6B1EBE06EB4}" type="pres">
      <dgm:prSet presAssocID="{E64D4C1B-3CD5-4416-BA35-AD1A4FE00067}" presName="descendantText" presStyleLbl="alignAccFollowNode1" presStyleIdx="2" presStyleCnt="5">
        <dgm:presLayoutVars>
          <dgm:bulletEnabled val="1"/>
        </dgm:presLayoutVars>
      </dgm:prSet>
      <dgm:spPr/>
    </dgm:pt>
    <dgm:pt modelId="{66349DB9-1648-4FC3-A2C9-B651C15D36F7}" type="pres">
      <dgm:prSet presAssocID="{DBABEABA-E077-4AEE-B52E-8AD3CA30204A}" presName="sp" presStyleCnt="0"/>
      <dgm:spPr/>
    </dgm:pt>
    <dgm:pt modelId="{392886A3-C2B0-44FB-899B-9431756CD48A}" type="pres">
      <dgm:prSet presAssocID="{EEEF5802-970D-4EDF-8A64-9B9A2C277A70}" presName="linNode" presStyleCnt="0"/>
      <dgm:spPr/>
    </dgm:pt>
    <dgm:pt modelId="{D0B156A0-351C-42A4-8C5C-FC676DAD0B9A}" type="pres">
      <dgm:prSet presAssocID="{EEEF5802-970D-4EDF-8A64-9B9A2C277A70}" presName="parentText" presStyleLbl="node1" presStyleIdx="3" presStyleCnt="5">
        <dgm:presLayoutVars>
          <dgm:chMax val="1"/>
          <dgm:bulletEnabled val="1"/>
        </dgm:presLayoutVars>
      </dgm:prSet>
      <dgm:spPr/>
    </dgm:pt>
    <dgm:pt modelId="{457BCF46-81D7-4F29-B745-EFA9ED408BBF}" type="pres">
      <dgm:prSet presAssocID="{EEEF5802-970D-4EDF-8A64-9B9A2C277A70}" presName="descendantText" presStyleLbl="alignAccFollowNode1" presStyleIdx="3" presStyleCnt="5">
        <dgm:presLayoutVars>
          <dgm:bulletEnabled val="1"/>
        </dgm:presLayoutVars>
      </dgm:prSet>
      <dgm:spPr/>
    </dgm:pt>
    <dgm:pt modelId="{3A945AA3-234B-4300-AC02-847A4EFAFC58}" type="pres">
      <dgm:prSet presAssocID="{6E5AAE37-0B8F-4F98-ABE7-1BED1E1DAB6E}" presName="sp" presStyleCnt="0"/>
      <dgm:spPr/>
    </dgm:pt>
    <dgm:pt modelId="{87AC46FF-D29C-4527-B67D-08C056BDAB4D}" type="pres">
      <dgm:prSet presAssocID="{5A232EEC-B065-48AC-BAFC-86C53FDC6CDD}" presName="linNode" presStyleCnt="0"/>
      <dgm:spPr/>
    </dgm:pt>
    <dgm:pt modelId="{17C9E924-241F-484B-A300-60DA6AE922D0}" type="pres">
      <dgm:prSet presAssocID="{5A232EEC-B065-48AC-BAFC-86C53FDC6CDD}" presName="parentText" presStyleLbl="node1" presStyleIdx="4" presStyleCnt="5">
        <dgm:presLayoutVars>
          <dgm:chMax val="1"/>
          <dgm:bulletEnabled val="1"/>
        </dgm:presLayoutVars>
      </dgm:prSet>
      <dgm:spPr/>
    </dgm:pt>
    <dgm:pt modelId="{11C14E95-7A50-4E10-B40A-3DA3A3E011DF}" type="pres">
      <dgm:prSet presAssocID="{5A232EEC-B065-48AC-BAFC-86C53FDC6CDD}" presName="descendantText" presStyleLbl="alignAccFollowNode1" presStyleIdx="4" presStyleCnt="5">
        <dgm:presLayoutVars>
          <dgm:bulletEnabled val="1"/>
        </dgm:presLayoutVars>
      </dgm:prSet>
      <dgm:spPr/>
    </dgm:pt>
  </dgm:ptLst>
  <dgm:cxnLst>
    <dgm:cxn modelId="{22EF6202-C998-4C1B-88E5-81A7A671C4A9}" type="presOf" srcId="{8DE79C9D-016B-4C7D-90ED-EDDBCBD2FDC7}" destId="{3396F02E-36D1-458D-9942-E1A5AF6A13A6}" srcOrd="0" destOrd="0" presId="urn:microsoft.com/office/officeart/2005/8/layout/vList5"/>
    <dgm:cxn modelId="{C5F9A328-65C0-43A9-9AF6-0FA722E4439F}" srcId="{FBAAE564-4683-4F13-9FDC-B0E0D9425A84}" destId="{2CCCADFE-E54F-4D47-918B-D33F14BAFA32}" srcOrd="0" destOrd="0" parTransId="{9C569CB9-E252-40D1-A354-976A59A87F3F}" sibTransId="{4CCBE4AA-B8D4-4E92-8558-7D305DD38A60}"/>
    <dgm:cxn modelId="{02F9962F-5670-4031-8D61-078DC96B6243}" srcId="{C9A4E95E-FC1F-4D3C-8C59-37A6C5F8F8F2}" destId="{EEEF5802-970D-4EDF-8A64-9B9A2C277A70}" srcOrd="3" destOrd="0" parTransId="{B54B4A85-9962-4186-8C16-475BE28584E5}" sibTransId="{6E5AAE37-0B8F-4F98-ABE7-1BED1E1DAB6E}"/>
    <dgm:cxn modelId="{9D56D830-52D9-45AB-9009-7D73DE8CD496}" type="presOf" srcId="{C9A4E95E-FC1F-4D3C-8C59-37A6C5F8F8F2}" destId="{7CFF1C70-D6B9-46A3-BEB6-25C1809E8B0C}" srcOrd="0" destOrd="0" presId="urn:microsoft.com/office/officeart/2005/8/layout/vList5"/>
    <dgm:cxn modelId="{6388DC34-CE77-4A22-933B-ACC867CD5D88}" type="presOf" srcId="{C3698A62-2D88-48F7-8054-CDAEC175E47F}" destId="{5FC9CFF8-F852-44C2-93BC-E6B1EBE06EB4}" srcOrd="0" destOrd="1" presId="urn:microsoft.com/office/officeart/2005/8/layout/vList5"/>
    <dgm:cxn modelId="{C5CFD767-8632-4460-9605-48EA0DBDF3A7}" srcId="{EEEF5802-970D-4EDF-8A64-9B9A2C277A70}" destId="{F3282381-4EDA-4613-8144-B78D4605D570}" srcOrd="1" destOrd="0" parTransId="{D6FF9486-1AFB-4DFA-9A15-AFBA51216536}" sibTransId="{6843469A-5E8E-4F63-8651-BF51CC831F4C}"/>
    <dgm:cxn modelId="{7CC98853-46BB-46FC-95C3-982950CF60F4}" srcId="{C9A4E95E-FC1F-4D3C-8C59-37A6C5F8F8F2}" destId="{8DE79C9D-016B-4C7D-90ED-EDDBCBD2FDC7}" srcOrd="0" destOrd="0" parTransId="{12D23982-1D88-49A4-A0CC-4B3BC8DB99C8}" sibTransId="{7EB25657-4D49-4529-B2FB-4BA0774542AD}"/>
    <dgm:cxn modelId="{BE88E675-0D8F-4346-81A2-8EB6D1F8141C}" srcId="{C9A4E95E-FC1F-4D3C-8C59-37A6C5F8F8F2}" destId="{5A232EEC-B065-48AC-BAFC-86C53FDC6CDD}" srcOrd="4" destOrd="0" parTransId="{D9C06947-EA64-454D-8288-8E5F1C237806}" sibTransId="{02AA413A-635C-4DAD-8021-CE77CA9FE297}"/>
    <dgm:cxn modelId="{DC0B1E7C-B893-4928-BF3C-4827712A85F7}" type="presOf" srcId="{37ABD4DB-AAAB-499A-A6C1-AC93DB829FDE}" destId="{C3EBE026-EB8E-45F9-974E-6EE8CD9CDA38}" srcOrd="0" destOrd="1" presId="urn:microsoft.com/office/officeart/2005/8/layout/vList5"/>
    <dgm:cxn modelId="{82D7B27C-EEAB-4B81-956A-322F732B5AF3}" type="presOf" srcId="{2CCCADFE-E54F-4D47-918B-D33F14BAFA32}" destId="{318F8989-B898-4A83-90AC-41B5A0C3000C}" srcOrd="0" destOrd="0" presId="urn:microsoft.com/office/officeart/2005/8/layout/vList5"/>
    <dgm:cxn modelId="{824B4F7D-9CA2-402A-95F6-AECAAE661BAF}" type="presOf" srcId="{1C14A78F-AE15-4629-AB42-290B90E54F67}" destId="{457BCF46-81D7-4F29-B745-EFA9ED408BBF}" srcOrd="0" destOrd="0" presId="urn:microsoft.com/office/officeart/2005/8/layout/vList5"/>
    <dgm:cxn modelId="{09F54185-7803-4E7B-9BF5-2DEDE45F1263}" srcId="{C9A4E95E-FC1F-4D3C-8C59-37A6C5F8F8F2}" destId="{E64D4C1B-3CD5-4416-BA35-AD1A4FE00067}" srcOrd="2" destOrd="0" parTransId="{6F88FE1C-E5BF-4010-AEBF-A4312BB44336}" sibTransId="{DBABEABA-E077-4AEE-B52E-8AD3CA30204A}"/>
    <dgm:cxn modelId="{2D35198A-83D1-4620-A21F-19CE23A40CE1}" type="presOf" srcId="{68B5623E-E6F7-4B56-A053-10C474D941F0}" destId="{5FC9CFF8-F852-44C2-93BC-E6B1EBE06EB4}" srcOrd="0" destOrd="0" presId="urn:microsoft.com/office/officeart/2005/8/layout/vList5"/>
    <dgm:cxn modelId="{77E9398C-F8E9-4DE8-AFE2-8E16A70DC1C7}" srcId="{E64D4C1B-3CD5-4416-BA35-AD1A4FE00067}" destId="{68B5623E-E6F7-4B56-A053-10C474D941F0}" srcOrd="0" destOrd="0" parTransId="{6FD674F2-EAFB-4788-8D1B-55CA82F2BA01}" sibTransId="{51A62635-5E2B-4059-9E2B-7CBAC6CC2042}"/>
    <dgm:cxn modelId="{6C6A308F-528E-451A-B0FB-3BB709D5647E}" srcId="{8DE79C9D-016B-4C7D-90ED-EDDBCBD2FDC7}" destId="{37ABD4DB-AAAB-499A-A6C1-AC93DB829FDE}" srcOrd="1" destOrd="0" parTransId="{544434D2-4075-44EA-B582-1BA079AA72CC}" sibTransId="{FC2E640E-A321-4E3C-9334-784853BFD615}"/>
    <dgm:cxn modelId="{98402B96-D296-485C-AD2B-14F2152A85E6}" srcId="{FBAAE564-4683-4F13-9FDC-B0E0D9425A84}" destId="{18F4C442-F2A8-472C-9229-A1D94F5BA7D0}" srcOrd="1" destOrd="0" parTransId="{1D351314-6B48-4567-888D-46CB5EF6DEB6}" sibTransId="{D7148487-1077-4E9A-87A5-0814DC7E29F8}"/>
    <dgm:cxn modelId="{61DB28A0-387B-4E38-A78F-D1838319879C}" srcId="{EEEF5802-970D-4EDF-8A64-9B9A2C277A70}" destId="{1C14A78F-AE15-4629-AB42-290B90E54F67}" srcOrd="0" destOrd="0" parTransId="{3048262B-101F-425D-99DB-AEA7381A640F}" sibTransId="{41D7A0A7-1104-421F-B989-E131F85E9935}"/>
    <dgm:cxn modelId="{A1B0CAAF-E5D3-416A-879F-745ACAA6633E}" type="presOf" srcId="{FDB6B8A6-ED1A-4361-93D1-A74E979B9948}" destId="{11C14E95-7A50-4E10-B40A-3DA3A3E011DF}" srcOrd="0" destOrd="1" presId="urn:microsoft.com/office/officeart/2005/8/layout/vList5"/>
    <dgm:cxn modelId="{BDD406B2-324D-4B47-8829-E876D342991F}" type="presOf" srcId="{18F4C442-F2A8-472C-9229-A1D94F5BA7D0}" destId="{318F8989-B898-4A83-90AC-41B5A0C3000C}" srcOrd="0" destOrd="1" presId="urn:microsoft.com/office/officeart/2005/8/layout/vList5"/>
    <dgm:cxn modelId="{2D513AC1-F196-4171-83A4-5B0D28A1404E}" type="presOf" srcId="{E64D4C1B-3CD5-4416-BA35-AD1A4FE00067}" destId="{4EE5FCBB-74DA-4B62-9026-0CFBC95866B9}" srcOrd="0" destOrd="0" presId="urn:microsoft.com/office/officeart/2005/8/layout/vList5"/>
    <dgm:cxn modelId="{33308EC1-A47C-4394-9F63-F21A43DC3759}" srcId="{5A232EEC-B065-48AC-BAFC-86C53FDC6CDD}" destId="{FDB6B8A6-ED1A-4361-93D1-A74E979B9948}" srcOrd="1" destOrd="0" parTransId="{965F5832-57D0-4373-964F-1A7D4B552E9C}" sibTransId="{72229A18-B822-488D-A9F9-9276CC4FB6C5}"/>
    <dgm:cxn modelId="{128A57C3-68A0-4872-8705-B48966D9E458}" type="presOf" srcId="{2783257C-46CD-4E76-9986-6C8CAC8CB2F9}" destId="{11C14E95-7A50-4E10-B40A-3DA3A3E011DF}" srcOrd="0" destOrd="0" presId="urn:microsoft.com/office/officeart/2005/8/layout/vList5"/>
    <dgm:cxn modelId="{D3E702C4-0435-474C-B6B8-9B3BC6FD8D54}" type="presOf" srcId="{EEEF5802-970D-4EDF-8A64-9B9A2C277A70}" destId="{D0B156A0-351C-42A4-8C5C-FC676DAD0B9A}" srcOrd="0" destOrd="0" presId="urn:microsoft.com/office/officeart/2005/8/layout/vList5"/>
    <dgm:cxn modelId="{54D2DEC6-3AAF-4BEA-A1DA-DF118E4387D7}" type="presOf" srcId="{F3282381-4EDA-4613-8144-B78D4605D570}" destId="{457BCF46-81D7-4F29-B745-EFA9ED408BBF}" srcOrd="0" destOrd="1" presId="urn:microsoft.com/office/officeart/2005/8/layout/vList5"/>
    <dgm:cxn modelId="{54B646C9-4EEE-489A-8207-92DA04681708}" type="presOf" srcId="{FBAAE564-4683-4F13-9FDC-B0E0D9425A84}" destId="{83590C35-F40B-4D63-B326-FC5AFCDB7500}" srcOrd="0" destOrd="0" presId="urn:microsoft.com/office/officeart/2005/8/layout/vList5"/>
    <dgm:cxn modelId="{668F3ED2-CBFF-4065-86D8-02FB6527E32F}" srcId="{5A232EEC-B065-48AC-BAFC-86C53FDC6CDD}" destId="{2783257C-46CD-4E76-9986-6C8CAC8CB2F9}" srcOrd="0" destOrd="0" parTransId="{300D2191-47A1-46EF-9D25-8E719150F62F}" sibTransId="{89A2161B-EC53-4186-B1BD-D243686EDB31}"/>
    <dgm:cxn modelId="{3B3EC9D4-243A-4B8B-B9B8-A4ECC4217B3E}" type="presOf" srcId="{5A232EEC-B065-48AC-BAFC-86C53FDC6CDD}" destId="{17C9E924-241F-484B-A300-60DA6AE922D0}" srcOrd="0" destOrd="0" presId="urn:microsoft.com/office/officeart/2005/8/layout/vList5"/>
    <dgm:cxn modelId="{C85E98E5-DB08-4B20-9207-5562D9B33AD4}" srcId="{C9A4E95E-FC1F-4D3C-8C59-37A6C5F8F8F2}" destId="{FBAAE564-4683-4F13-9FDC-B0E0D9425A84}" srcOrd="1" destOrd="0" parTransId="{A18D7AEA-B478-4619-958C-1626DB82A048}" sibTransId="{CA8CE36A-B3D2-4C7C-B2B7-4B71983A3ED8}"/>
    <dgm:cxn modelId="{68661FE8-A4DD-4457-9D33-122649D3724E}" srcId="{8DE79C9D-016B-4C7D-90ED-EDDBCBD2FDC7}" destId="{5D89362E-660B-4B88-B2EC-0E8CC0A6F094}" srcOrd="0" destOrd="0" parTransId="{E7A18225-BC21-4BA6-BC3D-D9A500CDCB50}" sibTransId="{61A1E1D5-DEFE-461A-A609-0074F7DA70DE}"/>
    <dgm:cxn modelId="{443E39EE-851C-4CE9-AB50-FF9FF353FC5C}" srcId="{E64D4C1B-3CD5-4416-BA35-AD1A4FE00067}" destId="{C3698A62-2D88-48F7-8054-CDAEC175E47F}" srcOrd="1" destOrd="0" parTransId="{F4728CA3-1032-4A3C-BC35-F4FE16A007AA}" sibTransId="{5D020A1E-D74F-4AB2-9886-E7982B39E517}"/>
    <dgm:cxn modelId="{9C7B9BFF-EE0E-4754-BEB1-83CAFA412A93}" type="presOf" srcId="{5D89362E-660B-4B88-B2EC-0E8CC0A6F094}" destId="{C3EBE026-EB8E-45F9-974E-6EE8CD9CDA38}" srcOrd="0" destOrd="0" presId="urn:microsoft.com/office/officeart/2005/8/layout/vList5"/>
    <dgm:cxn modelId="{3D9E7FCE-D47F-4A07-B316-64B5CB1C88E7}" type="presParOf" srcId="{7CFF1C70-D6B9-46A3-BEB6-25C1809E8B0C}" destId="{66172D0D-DBC1-4E60-81F1-4182979927C5}" srcOrd="0" destOrd="0" presId="urn:microsoft.com/office/officeart/2005/8/layout/vList5"/>
    <dgm:cxn modelId="{ADCFB737-2629-45F0-B382-61BC90BE2A4A}" type="presParOf" srcId="{66172D0D-DBC1-4E60-81F1-4182979927C5}" destId="{3396F02E-36D1-458D-9942-E1A5AF6A13A6}" srcOrd="0" destOrd="0" presId="urn:microsoft.com/office/officeart/2005/8/layout/vList5"/>
    <dgm:cxn modelId="{9AA9E358-D432-49FB-91CA-BCF66A9D85FA}" type="presParOf" srcId="{66172D0D-DBC1-4E60-81F1-4182979927C5}" destId="{C3EBE026-EB8E-45F9-974E-6EE8CD9CDA38}" srcOrd="1" destOrd="0" presId="urn:microsoft.com/office/officeart/2005/8/layout/vList5"/>
    <dgm:cxn modelId="{8F195097-309E-4EC0-A315-B06BE63DCBCF}" type="presParOf" srcId="{7CFF1C70-D6B9-46A3-BEB6-25C1809E8B0C}" destId="{B0D18F85-4DD0-4F6E-9F41-5EC876498F56}" srcOrd="1" destOrd="0" presId="urn:microsoft.com/office/officeart/2005/8/layout/vList5"/>
    <dgm:cxn modelId="{1DFBA16C-65B0-4936-8960-8F64E779B1F0}" type="presParOf" srcId="{7CFF1C70-D6B9-46A3-BEB6-25C1809E8B0C}" destId="{3DE78FB7-BA6E-4FAA-835B-B2448EA81411}" srcOrd="2" destOrd="0" presId="urn:microsoft.com/office/officeart/2005/8/layout/vList5"/>
    <dgm:cxn modelId="{A592D86D-C392-42C5-B6A6-4115FA245345}" type="presParOf" srcId="{3DE78FB7-BA6E-4FAA-835B-B2448EA81411}" destId="{83590C35-F40B-4D63-B326-FC5AFCDB7500}" srcOrd="0" destOrd="0" presId="urn:microsoft.com/office/officeart/2005/8/layout/vList5"/>
    <dgm:cxn modelId="{CB656467-6370-4153-95A5-4522832AD978}" type="presParOf" srcId="{3DE78FB7-BA6E-4FAA-835B-B2448EA81411}" destId="{318F8989-B898-4A83-90AC-41B5A0C3000C}" srcOrd="1" destOrd="0" presId="urn:microsoft.com/office/officeart/2005/8/layout/vList5"/>
    <dgm:cxn modelId="{8FA0C275-6192-4D3A-A15A-5E7019811005}" type="presParOf" srcId="{7CFF1C70-D6B9-46A3-BEB6-25C1809E8B0C}" destId="{E3E949F5-86C0-4831-B7DF-BAEBF6FD8167}" srcOrd="3" destOrd="0" presId="urn:microsoft.com/office/officeart/2005/8/layout/vList5"/>
    <dgm:cxn modelId="{3A65EBBB-D303-495F-B56F-3AC036C5FB02}" type="presParOf" srcId="{7CFF1C70-D6B9-46A3-BEB6-25C1809E8B0C}" destId="{F3F31BC2-58B5-4ADA-9FD8-A6D3D6BACC2B}" srcOrd="4" destOrd="0" presId="urn:microsoft.com/office/officeart/2005/8/layout/vList5"/>
    <dgm:cxn modelId="{16835C20-E096-4364-8B85-8F30853D2770}" type="presParOf" srcId="{F3F31BC2-58B5-4ADA-9FD8-A6D3D6BACC2B}" destId="{4EE5FCBB-74DA-4B62-9026-0CFBC95866B9}" srcOrd="0" destOrd="0" presId="urn:microsoft.com/office/officeart/2005/8/layout/vList5"/>
    <dgm:cxn modelId="{AB7A5012-C9B0-4AC2-B982-D0AFE93A6331}" type="presParOf" srcId="{F3F31BC2-58B5-4ADA-9FD8-A6D3D6BACC2B}" destId="{5FC9CFF8-F852-44C2-93BC-E6B1EBE06EB4}" srcOrd="1" destOrd="0" presId="urn:microsoft.com/office/officeart/2005/8/layout/vList5"/>
    <dgm:cxn modelId="{0CD9F840-4C17-41FA-9A1F-AD2567E9938E}" type="presParOf" srcId="{7CFF1C70-D6B9-46A3-BEB6-25C1809E8B0C}" destId="{66349DB9-1648-4FC3-A2C9-B651C15D36F7}" srcOrd="5" destOrd="0" presId="urn:microsoft.com/office/officeart/2005/8/layout/vList5"/>
    <dgm:cxn modelId="{FD32D5C1-A5D5-49F6-9107-27D34B3938BC}" type="presParOf" srcId="{7CFF1C70-D6B9-46A3-BEB6-25C1809E8B0C}" destId="{392886A3-C2B0-44FB-899B-9431756CD48A}" srcOrd="6" destOrd="0" presId="urn:microsoft.com/office/officeart/2005/8/layout/vList5"/>
    <dgm:cxn modelId="{865205DF-3CB1-483C-A8F1-EBA33075011F}" type="presParOf" srcId="{392886A3-C2B0-44FB-899B-9431756CD48A}" destId="{D0B156A0-351C-42A4-8C5C-FC676DAD0B9A}" srcOrd="0" destOrd="0" presId="urn:microsoft.com/office/officeart/2005/8/layout/vList5"/>
    <dgm:cxn modelId="{A3058431-EF98-4BB1-9ABC-4FCEDB00FAF2}" type="presParOf" srcId="{392886A3-C2B0-44FB-899B-9431756CD48A}" destId="{457BCF46-81D7-4F29-B745-EFA9ED408BBF}" srcOrd="1" destOrd="0" presId="urn:microsoft.com/office/officeart/2005/8/layout/vList5"/>
    <dgm:cxn modelId="{57B0356D-3326-4FDE-BC84-D9A342F5F416}" type="presParOf" srcId="{7CFF1C70-D6B9-46A3-BEB6-25C1809E8B0C}" destId="{3A945AA3-234B-4300-AC02-847A4EFAFC58}" srcOrd="7" destOrd="0" presId="urn:microsoft.com/office/officeart/2005/8/layout/vList5"/>
    <dgm:cxn modelId="{194F5473-2F03-4077-918B-9D871AE55903}" type="presParOf" srcId="{7CFF1C70-D6B9-46A3-BEB6-25C1809E8B0C}" destId="{87AC46FF-D29C-4527-B67D-08C056BDAB4D}" srcOrd="8" destOrd="0" presId="urn:microsoft.com/office/officeart/2005/8/layout/vList5"/>
    <dgm:cxn modelId="{9A3ADDA6-F5DD-4D52-B755-484B2ADE3AB4}" type="presParOf" srcId="{87AC46FF-D29C-4527-B67D-08C056BDAB4D}" destId="{17C9E924-241F-484B-A300-60DA6AE922D0}" srcOrd="0" destOrd="0" presId="urn:microsoft.com/office/officeart/2005/8/layout/vList5"/>
    <dgm:cxn modelId="{3F1DCB55-2FFF-42E3-9A27-FCD51C3EFCF3}" type="presParOf" srcId="{87AC46FF-D29C-4527-B67D-08C056BDAB4D}" destId="{11C14E95-7A50-4E10-B40A-3DA3A3E011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7BF468-3FD1-4AE3-ADFB-80BC37470A1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3BC3BEF-4981-4DB9-AC47-79179E206250}">
      <dgm:prSet phldrT="[Text]"/>
      <dgm:spPr/>
      <dgm:t>
        <a:bodyPr/>
        <a:lstStyle/>
        <a:p>
          <a:r>
            <a:rPr lang="en-US" b="1" dirty="0"/>
            <a:t>Societal Concerns</a:t>
          </a:r>
          <a:r>
            <a:rPr lang="en-US" dirty="0"/>
            <a:t>:  ACM:  the public good is always the primary consideration </a:t>
          </a:r>
        </a:p>
      </dgm:t>
    </dgm:pt>
    <dgm:pt modelId="{E6AE093C-74F5-4764-BA49-474E959D05C6}" type="parTrans" cxnId="{C8BE8B11-E47C-4EE3-A98D-8EE55C56CEE5}">
      <dgm:prSet/>
      <dgm:spPr/>
      <dgm:t>
        <a:bodyPr/>
        <a:lstStyle/>
        <a:p>
          <a:endParaRPr lang="en-US"/>
        </a:p>
      </dgm:t>
    </dgm:pt>
    <dgm:pt modelId="{ADEEC51A-3458-49EB-9F08-7905E51829C4}" type="sibTrans" cxnId="{C8BE8B11-E47C-4EE3-A98D-8EE55C56CEE5}">
      <dgm:prSet/>
      <dgm:spPr/>
      <dgm:t>
        <a:bodyPr/>
        <a:lstStyle/>
        <a:p>
          <a:endParaRPr lang="en-US"/>
        </a:p>
      </dgm:t>
    </dgm:pt>
    <dgm:pt modelId="{B0214737-D815-4CEC-A7ED-2F0DCD2617DF}">
      <dgm:prSet phldrT="[Text]"/>
      <dgm:spPr/>
      <dgm:t>
        <a:bodyPr/>
        <a:lstStyle/>
        <a:p>
          <a:r>
            <a:rPr lang="en-US" b="1" dirty="0"/>
            <a:t>Stakeholder Concern</a:t>
          </a:r>
          <a:r>
            <a:rPr lang="en-US" dirty="0"/>
            <a:t>: Treat customer, vendors, employees with respect</a:t>
          </a:r>
        </a:p>
      </dgm:t>
    </dgm:pt>
    <dgm:pt modelId="{1D5BA868-78D0-42B5-B24D-3F7DFEC4904B}" type="parTrans" cxnId="{FCDC46A8-118B-443D-BC07-633ED591059F}">
      <dgm:prSet/>
      <dgm:spPr/>
      <dgm:t>
        <a:bodyPr/>
        <a:lstStyle/>
        <a:p>
          <a:endParaRPr lang="en-US"/>
        </a:p>
      </dgm:t>
    </dgm:pt>
    <dgm:pt modelId="{0B85BD0E-65E1-4663-B9CC-DE75205F8DB8}" type="sibTrans" cxnId="{FCDC46A8-118B-443D-BC07-633ED591059F}">
      <dgm:prSet/>
      <dgm:spPr/>
      <dgm:t>
        <a:bodyPr/>
        <a:lstStyle/>
        <a:p>
          <a:endParaRPr lang="en-US"/>
        </a:p>
      </dgm:t>
    </dgm:pt>
    <dgm:pt modelId="{66459395-8FA1-4D0C-BE88-85BA712858DC}">
      <dgm:prSet phldrT="[Text]"/>
      <dgm:spPr/>
      <dgm:t>
        <a:bodyPr/>
        <a:lstStyle/>
        <a:p>
          <a:r>
            <a:rPr lang="en-US" b="1" dirty="0"/>
            <a:t>Compliance Concern</a:t>
          </a:r>
          <a:r>
            <a:rPr lang="en-US" dirty="0"/>
            <a:t>: Obey the laws, meet contracts carefully</a:t>
          </a:r>
        </a:p>
      </dgm:t>
    </dgm:pt>
    <dgm:pt modelId="{B72604A9-FFC4-4836-9D2E-53E61FF0396B}" type="parTrans" cxnId="{2243F22B-169C-4911-A7BC-4D29069C88BC}">
      <dgm:prSet/>
      <dgm:spPr/>
      <dgm:t>
        <a:bodyPr/>
        <a:lstStyle/>
        <a:p>
          <a:endParaRPr lang="en-US"/>
        </a:p>
      </dgm:t>
    </dgm:pt>
    <dgm:pt modelId="{1599F8E6-EE23-47A5-BFCB-70B170B1237B}" type="sibTrans" cxnId="{2243F22B-169C-4911-A7BC-4D29069C88BC}">
      <dgm:prSet/>
      <dgm:spPr/>
      <dgm:t>
        <a:bodyPr/>
        <a:lstStyle/>
        <a:p>
          <a:endParaRPr lang="en-US"/>
        </a:p>
      </dgm:t>
    </dgm:pt>
    <dgm:pt modelId="{FF51C09F-5710-4C95-B1DC-8454E8CDF975}">
      <dgm:prSet/>
      <dgm:spPr/>
      <dgm:t>
        <a:bodyPr/>
        <a:lstStyle/>
        <a:p>
          <a:r>
            <a:rPr lang="en-US" b="1" dirty="0"/>
            <a:t>Self Protection: </a:t>
          </a:r>
          <a:r>
            <a:rPr lang="en-US" dirty="0"/>
            <a:t>Work loyally with management</a:t>
          </a:r>
        </a:p>
      </dgm:t>
    </dgm:pt>
    <dgm:pt modelId="{82DF3F96-B939-4604-8D76-0B055BEC7ADF}" type="parTrans" cxnId="{E054415B-1A80-458D-856A-405D8FFCB3BB}">
      <dgm:prSet/>
      <dgm:spPr/>
      <dgm:t>
        <a:bodyPr/>
        <a:lstStyle/>
        <a:p>
          <a:endParaRPr lang="en-US"/>
        </a:p>
      </dgm:t>
    </dgm:pt>
    <dgm:pt modelId="{45874087-844C-467E-B144-FCFD42D88C03}" type="sibTrans" cxnId="{E054415B-1A80-458D-856A-405D8FFCB3BB}">
      <dgm:prSet/>
      <dgm:spPr/>
      <dgm:t>
        <a:bodyPr/>
        <a:lstStyle/>
        <a:p>
          <a:endParaRPr lang="en-US"/>
        </a:p>
      </dgm:t>
    </dgm:pt>
    <dgm:pt modelId="{A0EA9866-8A86-4BCF-A978-A7F640DCB458}" type="pres">
      <dgm:prSet presAssocID="{917BF468-3FD1-4AE3-ADFB-80BC37470A15}" presName="linear" presStyleCnt="0">
        <dgm:presLayoutVars>
          <dgm:dir/>
          <dgm:animLvl val="lvl"/>
          <dgm:resizeHandles val="exact"/>
        </dgm:presLayoutVars>
      </dgm:prSet>
      <dgm:spPr/>
    </dgm:pt>
    <dgm:pt modelId="{1B3C40E4-14E0-4C9F-BEAF-4E24419A4A57}" type="pres">
      <dgm:prSet presAssocID="{F3BC3BEF-4981-4DB9-AC47-79179E206250}" presName="parentLin" presStyleCnt="0"/>
      <dgm:spPr/>
    </dgm:pt>
    <dgm:pt modelId="{BC446B3E-76FF-4A6C-8019-AE08193C7B58}" type="pres">
      <dgm:prSet presAssocID="{F3BC3BEF-4981-4DB9-AC47-79179E206250}" presName="parentLeftMargin" presStyleLbl="node1" presStyleIdx="0" presStyleCnt="4"/>
      <dgm:spPr/>
    </dgm:pt>
    <dgm:pt modelId="{E2CDA8AF-DE72-4D88-BC1D-1788EFF8F3AB}" type="pres">
      <dgm:prSet presAssocID="{F3BC3BEF-4981-4DB9-AC47-79179E206250}" presName="parentText" presStyleLbl="node1" presStyleIdx="0" presStyleCnt="4" custScaleX="142857" custScaleY="100596">
        <dgm:presLayoutVars>
          <dgm:chMax val="0"/>
          <dgm:bulletEnabled val="1"/>
        </dgm:presLayoutVars>
      </dgm:prSet>
      <dgm:spPr/>
    </dgm:pt>
    <dgm:pt modelId="{B9551B59-9DBB-4699-997E-A728CDD7731B}" type="pres">
      <dgm:prSet presAssocID="{F3BC3BEF-4981-4DB9-AC47-79179E206250}" presName="negativeSpace" presStyleCnt="0"/>
      <dgm:spPr/>
    </dgm:pt>
    <dgm:pt modelId="{8DF005B9-29D5-46D0-958A-74233246CFA7}" type="pres">
      <dgm:prSet presAssocID="{F3BC3BEF-4981-4DB9-AC47-79179E206250}" presName="childText" presStyleLbl="conFgAcc1" presStyleIdx="0" presStyleCnt="4">
        <dgm:presLayoutVars>
          <dgm:bulletEnabled val="1"/>
        </dgm:presLayoutVars>
      </dgm:prSet>
      <dgm:spPr/>
    </dgm:pt>
    <dgm:pt modelId="{AA2B183F-DBB7-4ED2-9F20-6870510541A5}" type="pres">
      <dgm:prSet presAssocID="{ADEEC51A-3458-49EB-9F08-7905E51829C4}" presName="spaceBetweenRectangles" presStyleCnt="0"/>
      <dgm:spPr/>
    </dgm:pt>
    <dgm:pt modelId="{4583229D-AA0A-444B-9BCA-FC9095BA1C58}" type="pres">
      <dgm:prSet presAssocID="{B0214737-D815-4CEC-A7ED-2F0DCD2617DF}" presName="parentLin" presStyleCnt="0"/>
      <dgm:spPr/>
    </dgm:pt>
    <dgm:pt modelId="{E2DD28A1-E8C2-48F1-81AA-894C8F77BD1E}" type="pres">
      <dgm:prSet presAssocID="{B0214737-D815-4CEC-A7ED-2F0DCD2617DF}" presName="parentLeftMargin" presStyleLbl="node1" presStyleIdx="0" presStyleCnt="4"/>
      <dgm:spPr/>
    </dgm:pt>
    <dgm:pt modelId="{E66D9484-3A16-4911-8F09-DEB7EB16E6A6}" type="pres">
      <dgm:prSet presAssocID="{B0214737-D815-4CEC-A7ED-2F0DCD2617DF}" presName="parentText" presStyleLbl="node1" presStyleIdx="1" presStyleCnt="4" custScaleX="99787">
        <dgm:presLayoutVars>
          <dgm:chMax val="0"/>
          <dgm:bulletEnabled val="1"/>
        </dgm:presLayoutVars>
      </dgm:prSet>
      <dgm:spPr/>
    </dgm:pt>
    <dgm:pt modelId="{B54F5478-40C9-40C9-B37F-A79677D894B5}" type="pres">
      <dgm:prSet presAssocID="{B0214737-D815-4CEC-A7ED-2F0DCD2617DF}" presName="negativeSpace" presStyleCnt="0"/>
      <dgm:spPr/>
    </dgm:pt>
    <dgm:pt modelId="{7BBBFDF1-2EFA-4E39-A91B-9E5565281940}" type="pres">
      <dgm:prSet presAssocID="{B0214737-D815-4CEC-A7ED-2F0DCD2617DF}" presName="childText" presStyleLbl="conFgAcc1" presStyleIdx="1" presStyleCnt="4">
        <dgm:presLayoutVars>
          <dgm:bulletEnabled val="1"/>
        </dgm:presLayoutVars>
      </dgm:prSet>
      <dgm:spPr/>
    </dgm:pt>
    <dgm:pt modelId="{E3934475-8768-4800-96DD-6A805D46709B}" type="pres">
      <dgm:prSet presAssocID="{0B85BD0E-65E1-4663-B9CC-DE75205F8DB8}" presName="spaceBetweenRectangles" presStyleCnt="0"/>
      <dgm:spPr/>
    </dgm:pt>
    <dgm:pt modelId="{6A75C31D-55B1-4125-954D-A67C4008B87A}" type="pres">
      <dgm:prSet presAssocID="{66459395-8FA1-4D0C-BE88-85BA712858DC}" presName="parentLin" presStyleCnt="0"/>
      <dgm:spPr/>
    </dgm:pt>
    <dgm:pt modelId="{A7B9E2EA-6A8A-4651-AD76-708EBCC9FBD6}" type="pres">
      <dgm:prSet presAssocID="{66459395-8FA1-4D0C-BE88-85BA712858DC}" presName="parentLeftMargin" presStyleLbl="node1" presStyleIdx="1" presStyleCnt="4"/>
      <dgm:spPr/>
    </dgm:pt>
    <dgm:pt modelId="{4DD7AAEA-3CC8-425F-818F-CD54F2239895}" type="pres">
      <dgm:prSet presAssocID="{66459395-8FA1-4D0C-BE88-85BA712858DC}" presName="parentText" presStyleLbl="node1" presStyleIdx="2" presStyleCnt="4" custScaleX="93558">
        <dgm:presLayoutVars>
          <dgm:chMax val="0"/>
          <dgm:bulletEnabled val="1"/>
        </dgm:presLayoutVars>
      </dgm:prSet>
      <dgm:spPr/>
    </dgm:pt>
    <dgm:pt modelId="{7377CA1E-0698-4D2C-BBDD-57D14A3DEA25}" type="pres">
      <dgm:prSet presAssocID="{66459395-8FA1-4D0C-BE88-85BA712858DC}" presName="negativeSpace" presStyleCnt="0"/>
      <dgm:spPr/>
    </dgm:pt>
    <dgm:pt modelId="{CBC55B4F-0489-49A5-956A-9E2F73A97CA0}" type="pres">
      <dgm:prSet presAssocID="{66459395-8FA1-4D0C-BE88-85BA712858DC}" presName="childText" presStyleLbl="conFgAcc1" presStyleIdx="2" presStyleCnt="4">
        <dgm:presLayoutVars>
          <dgm:bulletEnabled val="1"/>
        </dgm:presLayoutVars>
      </dgm:prSet>
      <dgm:spPr/>
    </dgm:pt>
    <dgm:pt modelId="{32ED1936-6C46-48F1-BB76-80548E3DC585}" type="pres">
      <dgm:prSet presAssocID="{1599F8E6-EE23-47A5-BFCB-70B170B1237B}" presName="spaceBetweenRectangles" presStyleCnt="0"/>
      <dgm:spPr/>
    </dgm:pt>
    <dgm:pt modelId="{FF1AD602-56B6-4F9D-910D-F2132296FD4F}" type="pres">
      <dgm:prSet presAssocID="{FF51C09F-5710-4C95-B1DC-8454E8CDF975}" presName="parentLin" presStyleCnt="0"/>
      <dgm:spPr/>
    </dgm:pt>
    <dgm:pt modelId="{241FDFF7-F0FE-431B-8CCC-BF6AB18B0914}" type="pres">
      <dgm:prSet presAssocID="{FF51C09F-5710-4C95-B1DC-8454E8CDF975}" presName="parentLeftMargin" presStyleLbl="node1" presStyleIdx="2" presStyleCnt="4"/>
      <dgm:spPr/>
    </dgm:pt>
    <dgm:pt modelId="{E784D0C0-114E-4974-B5E7-30B1D59F9DB7}" type="pres">
      <dgm:prSet presAssocID="{FF51C09F-5710-4C95-B1DC-8454E8CDF975}" presName="parentText" presStyleLbl="node1" presStyleIdx="3" presStyleCnt="4" custScaleX="86696" custLinFactNeighborX="8098">
        <dgm:presLayoutVars>
          <dgm:chMax val="0"/>
          <dgm:bulletEnabled val="1"/>
        </dgm:presLayoutVars>
      </dgm:prSet>
      <dgm:spPr/>
    </dgm:pt>
    <dgm:pt modelId="{19FB3E0F-514B-4150-80C5-5D332B84EDB7}" type="pres">
      <dgm:prSet presAssocID="{FF51C09F-5710-4C95-B1DC-8454E8CDF975}" presName="negativeSpace" presStyleCnt="0"/>
      <dgm:spPr/>
    </dgm:pt>
    <dgm:pt modelId="{3BAD22C5-5872-48A3-B9BA-BAC35AD69141}" type="pres">
      <dgm:prSet presAssocID="{FF51C09F-5710-4C95-B1DC-8454E8CDF975}" presName="childText" presStyleLbl="conFgAcc1" presStyleIdx="3" presStyleCnt="4">
        <dgm:presLayoutVars>
          <dgm:bulletEnabled val="1"/>
        </dgm:presLayoutVars>
      </dgm:prSet>
      <dgm:spPr/>
    </dgm:pt>
  </dgm:ptLst>
  <dgm:cxnLst>
    <dgm:cxn modelId="{C781BB01-248B-4EE4-95BE-CDFA2A9516EC}" type="presOf" srcId="{FF51C09F-5710-4C95-B1DC-8454E8CDF975}" destId="{241FDFF7-F0FE-431B-8CCC-BF6AB18B0914}" srcOrd="0" destOrd="0" presId="urn:microsoft.com/office/officeart/2005/8/layout/list1"/>
    <dgm:cxn modelId="{C8BE8B11-E47C-4EE3-A98D-8EE55C56CEE5}" srcId="{917BF468-3FD1-4AE3-ADFB-80BC37470A15}" destId="{F3BC3BEF-4981-4DB9-AC47-79179E206250}" srcOrd="0" destOrd="0" parTransId="{E6AE093C-74F5-4764-BA49-474E959D05C6}" sibTransId="{ADEEC51A-3458-49EB-9F08-7905E51829C4}"/>
    <dgm:cxn modelId="{FA02A523-CBBA-4534-A1BA-812CD1610C91}" type="presOf" srcId="{917BF468-3FD1-4AE3-ADFB-80BC37470A15}" destId="{A0EA9866-8A86-4BCF-A978-A7F640DCB458}" srcOrd="0" destOrd="0" presId="urn:microsoft.com/office/officeart/2005/8/layout/list1"/>
    <dgm:cxn modelId="{2243F22B-169C-4911-A7BC-4D29069C88BC}" srcId="{917BF468-3FD1-4AE3-ADFB-80BC37470A15}" destId="{66459395-8FA1-4D0C-BE88-85BA712858DC}" srcOrd="2" destOrd="0" parTransId="{B72604A9-FFC4-4836-9D2E-53E61FF0396B}" sibTransId="{1599F8E6-EE23-47A5-BFCB-70B170B1237B}"/>
    <dgm:cxn modelId="{090BA32F-4F33-481E-A2C6-B015EB74AE90}" type="presOf" srcId="{66459395-8FA1-4D0C-BE88-85BA712858DC}" destId="{A7B9E2EA-6A8A-4651-AD76-708EBCC9FBD6}" srcOrd="0" destOrd="0" presId="urn:microsoft.com/office/officeart/2005/8/layout/list1"/>
    <dgm:cxn modelId="{E054415B-1A80-458D-856A-405D8FFCB3BB}" srcId="{917BF468-3FD1-4AE3-ADFB-80BC37470A15}" destId="{FF51C09F-5710-4C95-B1DC-8454E8CDF975}" srcOrd="3" destOrd="0" parTransId="{82DF3F96-B939-4604-8D76-0B055BEC7ADF}" sibTransId="{45874087-844C-467E-B144-FCFD42D88C03}"/>
    <dgm:cxn modelId="{9CE58C5C-F649-4B3D-AC91-ABDC10982874}" type="presOf" srcId="{F3BC3BEF-4981-4DB9-AC47-79179E206250}" destId="{E2CDA8AF-DE72-4D88-BC1D-1788EFF8F3AB}" srcOrd="1" destOrd="0" presId="urn:microsoft.com/office/officeart/2005/8/layout/list1"/>
    <dgm:cxn modelId="{FF9B1456-3C51-4FC9-AAF2-9293F3D8DF35}" type="presOf" srcId="{B0214737-D815-4CEC-A7ED-2F0DCD2617DF}" destId="{E2DD28A1-E8C2-48F1-81AA-894C8F77BD1E}" srcOrd="0" destOrd="0" presId="urn:microsoft.com/office/officeart/2005/8/layout/list1"/>
    <dgm:cxn modelId="{0002CE7B-DB50-4CB4-8DD2-8FFFB65D5BA6}" type="presOf" srcId="{FF51C09F-5710-4C95-B1DC-8454E8CDF975}" destId="{E784D0C0-114E-4974-B5E7-30B1D59F9DB7}" srcOrd="1" destOrd="0" presId="urn:microsoft.com/office/officeart/2005/8/layout/list1"/>
    <dgm:cxn modelId="{3DABD69B-774E-41DE-BFF7-E91642C672B1}" type="presOf" srcId="{B0214737-D815-4CEC-A7ED-2F0DCD2617DF}" destId="{E66D9484-3A16-4911-8F09-DEB7EB16E6A6}" srcOrd="1" destOrd="0" presId="urn:microsoft.com/office/officeart/2005/8/layout/list1"/>
    <dgm:cxn modelId="{2627FF9B-D701-4C02-8D24-16882F71CC6B}" type="presOf" srcId="{66459395-8FA1-4D0C-BE88-85BA712858DC}" destId="{4DD7AAEA-3CC8-425F-818F-CD54F2239895}" srcOrd="1" destOrd="0" presId="urn:microsoft.com/office/officeart/2005/8/layout/list1"/>
    <dgm:cxn modelId="{FCDC46A8-118B-443D-BC07-633ED591059F}" srcId="{917BF468-3FD1-4AE3-ADFB-80BC37470A15}" destId="{B0214737-D815-4CEC-A7ED-2F0DCD2617DF}" srcOrd="1" destOrd="0" parTransId="{1D5BA868-78D0-42B5-B24D-3F7DFEC4904B}" sibTransId="{0B85BD0E-65E1-4663-B9CC-DE75205F8DB8}"/>
    <dgm:cxn modelId="{65B2BAAE-10B2-44B1-9179-644036302098}" type="presOf" srcId="{F3BC3BEF-4981-4DB9-AC47-79179E206250}" destId="{BC446B3E-76FF-4A6C-8019-AE08193C7B58}" srcOrd="0" destOrd="0" presId="urn:microsoft.com/office/officeart/2005/8/layout/list1"/>
    <dgm:cxn modelId="{C7E0E42A-4584-436D-87FF-85195569071E}" type="presParOf" srcId="{A0EA9866-8A86-4BCF-A978-A7F640DCB458}" destId="{1B3C40E4-14E0-4C9F-BEAF-4E24419A4A57}" srcOrd="0" destOrd="0" presId="urn:microsoft.com/office/officeart/2005/8/layout/list1"/>
    <dgm:cxn modelId="{C8A6E2C7-8CE0-4C3B-8410-2A7AB4511FE0}" type="presParOf" srcId="{1B3C40E4-14E0-4C9F-BEAF-4E24419A4A57}" destId="{BC446B3E-76FF-4A6C-8019-AE08193C7B58}" srcOrd="0" destOrd="0" presId="urn:microsoft.com/office/officeart/2005/8/layout/list1"/>
    <dgm:cxn modelId="{ED07C018-DE19-40D5-91CD-2254352B7396}" type="presParOf" srcId="{1B3C40E4-14E0-4C9F-BEAF-4E24419A4A57}" destId="{E2CDA8AF-DE72-4D88-BC1D-1788EFF8F3AB}" srcOrd="1" destOrd="0" presId="urn:microsoft.com/office/officeart/2005/8/layout/list1"/>
    <dgm:cxn modelId="{D7899CB3-555F-4F09-A134-AE9EB0DE2A4A}" type="presParOf" srcId="{A0EA9866-8A86-4BCF-A978-A7F640DCB458}" destId="{B9551B59-9DBB-4699-997E-A728CDD7731B}" srcOrd="1" destOrd="0" presId="urn:microsoft.com/office/officeart/2005/8/layout/list1"/>
    <dgm:cxn modelId="{5372E002-A39B-440E-88A8-B06B5C35C9B8}" type="presParOf" srcId="{A0EA9866-8A86-4BCF-A978-A7F640DCB458}" destId="{8DF005B9-29D5-46D0-958A-74233246CFA7}" srcOrd="2" destOrd="0" presId="urn:microsoft.com/office/officeart/2005/8/layout/list1"/>
    <dgm:cxn modelId="{EA951D02-67F7-4C9D-9567-D2C7F1AF0B06}" type="presParOf" srcId="{A0EA9866-8A86-4BCF-A978-A7F640DCB458}" destId="{AA2B183F-DBB7-4ED2-9F20-6870510541A5}" srcOrd="3" destOrd="0" presId="urn:microsoft.com/office/officeart/2005/8/layout/list1"/>
    <dgm:cxn modelId="{67543516-01E9-425C-8C28-D66B45D67C71}" type="presParOf" srcId="{A0EA9866-8A86-4BCF-A978-A7F640DCB458}" destId="{4583229D-AA0A-444B-9BCA-FC9095BA1C58}" srcOrd="4" destOrd="0" presId="urn:microsoft.com/office/officeart/2005/8/layout/list1"/>
    <dgm:cxn modelId="{BE2EE8B0-65F1-420B-B487-05650BFD8757}" type="presParOf" srcId="{4583229D-AA0A-444B-9BCA-FC9095BA1C58}" destId="{E2DD28A1-E8C2-48F1-81AA-894C8F77BD1E}" srcOrd="0" destOrd="0" presId="urn:microsoft.com/office/officeart/2005/8/layout/list1"/>
    <dgm:cxn modelId="{AA760111-34D8-47A2-8F89-3CD88B57C66B}" type="presParOf" srcId="{4583229D-AA0A-444B-9BCA-FC9095BA1C58}" destId="{E66D9484-3A16-4911-8F09-DEB7EB16E6A6}" srcOrd="1" destOrd="0" presId="urn:microsoft.com/office/officeart/2005/8/layout/list1"/>
    <dgm:cxn modelId="{93127401-BAE5-420A-A8D1-7AA0C9E23AA3}" type="presParOf" srcId="{A0EA9866-8A86-4BCF-A978-A7F640DCB458}" destId="{B54F5478-40C9-40C9-B37F-A79677D894B5}" srcOrd="5" destOrd="0" presId="urn:microsoft.com/office/officeart/2005/8/layout/list1"/>
    <dgm:cxn modelId="{29C87044-BBBF-4179-BF3E-A69AD1C1DDAD}" type="presParOf" srcId="{A0EA9866-8A86-4BCF-A978-A7F640DCB458}" destId="{7BBBFDF1-2EFA-4E39-A91B-9E5565281940}" srcOrd="6" destOrd="0" presId="urn:microsoft.com/office/officeart/2005/8/layout/list1"/>
    <dgm:cxn modelId="{8908FC16-A361-4303-814C-C17555021EA9}" type="presParOf" srcId="{A0EA9866-8A86-4BCF-A978-A7F640DCB458}" destId="{E3934475-8768-4800-96DD-6A805D46709B}" srcOrd="7" destOrd="0" presId="urn:microsoft.com/office/officeart/2005/8/layout/list1"/>
    <dgm:cxn modelId="{E665EEED-8B29-4E0D-B69E-94467D218767}" type="presParOf" srcId="{A0EA9866-8A86-4BCF-A978-A7F640DCB458}" destId="{6A75C31D-55B1-4125-954D-A67C4008B87A}" srcOrd="8" destOrd="0" presId="urn:microsoft.com/office/officeart/2005/8/layout/list1"/>
    <dgm:cxn modelId="{8BD78936-5BA4-4CA7-8398-26E33B49B3F1}" type="presParOf" srcId="{6A75C31D-55B1-4125-954D-A67C4008B87A}" destId="{A7B9E2EA-6A8A-4651-AD76-708EBCC9FBD6}" srcOrd="0" destOrd="0" presId="urn:microsoft.com/office/officeart/2005/8/layout/list1"/>
    <dgm:cxn modelId="{0A5DE1EE-B996-4530-B22D-67831FCDCE93}" type="presParOf" srcId="{6A75C31D-55B1-4125-954D-A67C4008B87A}" destId="{4DD7AAEA-3CC8-425F-818F-CD54F2239895}" srcOrd="1" destOrd="0" presId="urn:microsoft.com/office/officeart/2005/8/layout/list1"/>
    <dgm:cxn modelId="{A5D63A46-0477-44BD-AB12-60FBDE421DA8}" type="presParOf" srcId="{A0EA9866-8A86-4BCF-A978-A7F640DCB458}" destId="{7377CA1E-0698-4D2C-BBDD-57D14A3DEA25}" srcOrd="9" destOrd="0" presId="urn:microsoft.com/office/officeart/2005/8/layout/list1"/>
    <dgm:cxn modelId="{707AB5C2-135E-4A7C-AF58-B57A314BBC76}" type="presParOf" srcId="{A0EA9866-8A86-4BCF-A978-A7F640DCB458}" destId="{CBC55B4F-0489-49A5-956A-9E2F73A97CA0}" srcOrd="10" destOrd="0" presId="urn:microsoft.com/office/officeart/2005/8/layout/list1"/>
    <dgm:cxn modelId="{4F019875-9E57-4CE0-BE30-17E84EE7E156}" type="presParOf" srcId="{A0EA9866-8A86-4BCF-A978-A7F640DCB458}" destId="{32ED1936-6C46-48F1-BB76-80548E3DC585}" srcOrd="11" destOrd="0" presId="urn:microsoft.com/office/officeart/2005/8/layout/list1"/>
    <dgm:cxn modelId="{0D88C576-24B0-4CCF-8536-7F9EAC85E827}" type="presParOf" srcId="{A0EA9866-8A86-4BCF-A978-A7F640DCB458}" destId="{FF1AD602-56B6-4F9D-910D-F2132296FD4F}" srcOrd="12" destOrd="0" presId="urn:microsoft.com/office/officeart/2005/8/layout/list1"/>
    <dgm:cxn modelId="{BA15550F-D0F4-44A9-BBB4-C96F744CC922}" type="presParOf" srcId="{FF1AD602-56B6-4F9D-910D-F2132296FD4F}" destId="{241FDFF7-F0FE-431B-8CCC-BF6AB18B0914}" srcOrd="0" destOrd="0" presId="urn:microsoft.com/office/officeart/2005/8/layout/list1"/>
    <dgm:cxn modelId="{8EE2CFA5-8153-4B3A-A9C8-6B88997058BD}" type="presParOf" srcId="{FF1AD602-56B6-4F9D-910D-F2132296FD4F}" destId="{E784D0C0-114E-4974-B5E7-30B1D59F9DB7}" srcOrd="1" destOrd="0" presId="urn:microsoft.com/office/officeart/2005/8/layout/list1"/>
    <dgm:cxn modelId="{BBA16986-6673-404A-8850-9F79397CB5E0}" type="presParOf" srcId="{A0EA9866-8A86-4BCF-A978-A7F640DCB458}" destId="{19FB3E0F-514B-4150-80C5-5D332B84EDB7}" srcOrd="13" destOrd="0" presId="urn:microsoft.com/office/officeart/2005/8/layout/list1"/>
    <dgm:cxn modelId="{BC6523B0-316F-4FE1-BC1A-4444B47035B7}" type="presParOf" srcId="{A0EA9866-8A86-4BCF-A978-A7F640DCB458}" destId="{3BAD22C5-5872-48A3-B9BA-BAC35AD6914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A4E95E-FC1F-4D3C-8C59-37A6C5F8F8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BAAE564-4683-4F13-9FDC-B0E0D9425A84}">
      <dgm:prSet phldrT="[Text]"/>
      <dgm:spPr/>
      <dgm:t>
        <a:bodyPr/>
        <a:lstStyle/>
        <a:p>
          <a:r>
            <a:rPr lang="en-US" dirty="0"/>
            <a:t>Raising Self-Centered Ethics</a:t>
          </a:r>
        </a:p>
      </dgm:t>
    </dgm:pt>
    <dgm:pt modelId="{A18D7AEA-B478-4619-958C-1626DB82A048}" type="parTrans" cxnId="{C85E98E5-DB08-4B20-9207-5562D9B33AD4}">
      <dgm:prSet/>
      <dgm:spPr/>
      <dgm:t>
        <a:bodyPr/>
        <a:lstStyle/>
        <a:p>
          <a:endParaRPr lang="en-US"/>
        </a:p>
      </dgm:t>
    </dgm:pt>
    <dgm:pt modelId="{CA8CE36A-B3D2-4C7C-B2B7-4B71983A3ED8}" type="sibTrans" cxnId="{C85E98E5-DB08-4B20-9207-5562D9B33AD4}">
      <dgm:prSet/>
      <dgm:spPr/>
      <dgm:t>
        <a:bodyPr/>
        <a:lstStyle/>
        <a:p>
          <a:endParaRPr lang="en-US"/>
        </a:p>
      </dgm:t>
    </dgm:pt>
    <dgm:pt modelId="{2CCCADFE-E54F-4D47-918B-D33F14BAFA32}">
      <dgm:prSet phldrT="[Text]"/>
      <dgm:spPr/>
      <dgm:t>
        <a:bodyPr/>
        <a:lstStyle/>
        <a:p>
          <a:r>
            <a:rPr lang="en-US" dirty="0"/>
            <a:t>Reduce fraud</a:t>
          </a:r>
        </a:p>
      </dgm:t>
    </dgm:pt>
    <dgm:pt modelId="{9C569CB9-E252-40D1-A354-976A59A87F3F}" type="parTrans" cxnId="{C5F9A328-65C0-43A9-9AF6-0FA722E4439F}">
      <dgm:prSet/>
      <dgm:spPr/>
      <dgm:t>
        <a:bodyPr/>
        <a:lstStyle/>
        <a:p>
          <a:endParaRPr lang="en-US"/>
        </a:p>
      </dgm:t>
    </dgm:pt>
    <dgm:pt modelId="{4CCBE4AA-B8D4-4E92-8558-7D305DD38A60}" type="sibTrans" cxnId="{C5F9A328-65C0-43A9-9AF6-0FA722E4439F}">
      <dgm:prSet/>
      <dgm:spPr/>
      <dgm:t>
        <a:bodyPr/>
        <a:lstStyle/>
        <a:p>
          <a:endParaRPr lang="en-US"/>
        </a:p>
      </dgm:t>
    </dgm:pt>
    <dgm:pt modelId="{18F4C442-F2A8-472C-9229-A1D94F5BA7D0}">
      <dgm:prSet phldrT="[Text]"/>
      <dgm:spPr/>
      <dgm:t>
        <a:bodyPr/>
        <a:lstStyle/>
        <a:p>
          <a:r>
            <a:rPr lang="en-US" dirty="0"/>
            <a:t>Document Code of Ethics</a:t>
          </a:r>
        </a:p>
      </dgm:t>
    </dgm:pt>
    <dgm:pt modelId="{1D351314-6B48-4567-888D-46CB5EF6DEB6}" type="parTrans" cxnId="{98402B96-D296-485C-AD2B-14F2152A85E6}">
      <dgm:prSet/>
      <dgm:spPr/>
      <dgm:t>
        <a:bodyPr/>
        <a:lstStyle/>
        <a:p>
          <a:endParaRPr lang="en-US"/>
        </a:p>
      </dgm:t>
    </dgm:pt>
    <dgm:pt modelId="{D7148487-1077-4E9A-87A5-0814DC7E29F8}" type="sibTrans" cxnId="{98402B96-D296-485C-AD2B-14F2152A85E6}">
      <dgm:prSet/>
      <dgm:spPr/>
      <dgm:t>
        <a:bodyPr/>
        <a:lstStyle/>
        <a:p>
          <a:endParaRPr lang="en-US"/>
        </a:p>
      </dgm:t>
    </dgm:pt>
    <dgm:pt modelId="{E64D4C1B-3CD5-4416-BA35-AD1A4FE00067}">
      <dgm:prSet phldrT="[Text]"/>
      <dgm:spPr>
        <a:solidFill>
          <a:schemeClr val="accent2">
            <a:lumMod val="75000"/>
          </a:schemeClr>
        </a:solidFill>
        <a:ln>
          <a:solidFill>
            <a:schemeClr val="accent2">
              <a:lumMod val="75000"/>
            </a:schemeClr>
          </a:solidFill>
        </a:ln>
      </dgm:spPr>
      <dgm:t>
        <a:bodyPr/>
        <a:lstStyle/>
        <a:p>
          <a:r>
            <a:rPr lang="en-US" dirty="0"/>
            <a:t>Adhering to Regulation</a:t>
          </a:r>
        </a:p>
      </dgm:t>
    </dgm:pt>
    <dgm:pt modelId="{6F88FE1C-E5BF-4010-AEBF-A4312BB44336}" type="parTrans" cxnId="{09F54185-7803-4E7B-9BF5-2DEDE45F1263}">
      <dgm:prSet/>
      <dgm:spPr/>
      <dgm:t>
        <a:bodyPr/>
        <a:lstStyle/>
        <a:p>
          <a:endParaRPr lang="en-US"/>
        </a:p>
      </dgm:t>
    </dgm:pt>
    <dgm:pt modelId="{DBABEABA-E077-4AEE-B52E-8AD3CA30204A}" type="sibTrans" cxnId="{09F54185-7803-4E7B-9BF5-2DEDE45F1263}">
      <dgm:prSet/>
      <dgm:spPr/>
      <dgm:t>
        <a:bodyPr/>
        <a:lstStyle/>
        <a:p>
          <a:endParaRPr lang="en-US"/>
        </a:p>
      </dgm:t>
    </dgm:pt>
    <dgm:pt modelId="{68B5623E-E6F7-4B56-A053-10C474D941F0}">
      <dgm:prSet phldrT="[Text]"/>
      <dgm:spPr/>
      <dgm:t>
        <a:bodyPr/>
        <a:lstStyle/>
        <a:p>
          <a:r>
            <a:rPr lang="en-US" dirty="0"/>
            <a:t>Fully address regulation</a:t>
          </a:r>
        </a:p>
      </dgm:t>
    </dgm:pt>
    <dgm:pt modelId="{6FD674F2-EAFB-4788-8D1B-55CA82F2BA01}" type="parTrans" cxnId="{77E9398C-F8E9-4DE8-AFE2-8E16A70DC1C7}">
      <dgm:prSet/>
      <dgm:spPr/>
      <dgm:t>
        <a:bodyPr/>
        <a:lstStyle/>
        <a:p>
          <a:endParaRPr lang="en-US"/>
        </a:p>
      </dgm:t>
    </dgm:pt>
    <dgm:pt modelId="{51A62635-5E2B-4059-9E2B-7CBAC6CC2042}" type="sibTrans" cxnId="{77E9398C-F8E9-4DE8-AFE2-8E16A70DC1C7}">
      <dgm:prSet/>
      <dgm:spPr/>
      <dgm:t>
        <a:bodyPr/>
        <a:lstStyle/>
        <a:p>
          <a:endParaRPr lang="en-US"/>
        </a:p>
      </dgm:t>
    </dgm:pt>
    <dgm:pt modelId="{C3698A62-2D88-48F7-8054-CDAEC175E47F}">
      <dgm:prSet phldrT="[Text]"/>
      <dgm:spPr/>
      <dgm:t>
        <a:bodyPr/>
        <a:lstStyle/>
        <a:p>
          <a:r>
            <a:rPr lang="en-US" dirty="0"/>
            <a:t>Evaluate legal responsibility</a:t>
          </a:r>
        </a:p>
      </dgm:t>
    </dgm:pt>
    <dgm:pt modelId="{F4728CA3-1032-4A3C-BC35-F4FE16A007AA}" type="parTrans" cxnId="{443E39EE-851C-4CE9-AB50-FF9FF353FC5C}">
      <dgm:prSet/>
      <dgm:spPr/>
      <dgm:t>
        <a:bodyPr/>
        <a:lstStyle/>
        <a:p>
          <a:endParaRPr lang="en-US"/>
        </a:p>
      </dgm:t>
    </dgm:pt>
    <dgm:pt modelId="{5D020A1E-D74F-4AB2-9886-E7982B39E517}" type="sibTrans" cxnId="{443E39EE-851C-4CE9-AB50-FF9FF353FC5C}">
      <dgm:prSet/>
      <dgm:spPr/>
      <dgm:t>
        <a:bodyPr/>
        <a:lstStyle/>
        <a:p>
          <a:endParaRPr lang="en-US"/>
        </a:p>
      </dgm:t>
    </dgm:pt>
    <dgm:pt modelId="{EEEF5802-970D-4EDF-8A64-9B9A2C277A70}">
      <dgm:prSet phldrT="[Text]"/>
      <dgm:spPr/>
      <dgm:t>
        <a:bodyPr/>
        <a:lstStyle/>
        <a:p>
          <a:r>
            <a:rPr lang="en-US" dirty="0"/>
            <a:t>Respecting Stakeholder Concerns</a:t>
          </a:r>
        </a:p>
      </dgm:t>
    </dgm:pt>
    <dgm:pt modelId="{B54B4A85-9962-4186-8C16-475BE28584E5}" type="parTrans" cxnId="{02F9962F-5670-4031-8D61-078DC96B6243}">
      <dgm:prSet/>
      <dgm:spPr/>
      <dgm:t>
        <a:bodyPr/>
        <a:lstStyle/>
        <a:p>
          <a:endParaRPr lang="en-US"/>
        </a:p>
      </dgm:t>
    </dgm:pt>
    <dgm:pt modelId="{6E5AAE37-0B8F-4F98-ABE7-1BED1E1DAB6E}" type="sibTrans" cxnId="{02F9962F-5670-4031-8D61-078DC96B6243}">
      <dgm:prSet/>
      <dgm:spPr/>
      <dgm:t>
        <a:bodyPr/>
        <a:lstStyle/>
        <a:p>
          <a:endParaRPr lang="en-US"/>
        </a:p>
      </dgm:t>
    </dgm:pt>
    <dgm:pt modelId="{1C14A78F-AE15-4629-AB42-290B90E54F67}">
      <dgm:prSet phldrT="[Text]"/>
      <dgm:spPr/>
      <dgm:t>
        <a:bodyPr/>
        <a:lstStyle/>
        <a:p>
          <a:r>
            <a:rPr lang="en-US" dirty="0"/>
            <a:t>Personalize risk</a:t>
          </a:r>
        </a:p>
      </dgm:t>
    </dgm:pt>
    <dgm:pt modelId="{3048262B-101F-425D-99DB-AEA7381A640F}" type="parTrans" cxnId="{61DB28A0-387B-4E38-A78F-D1838319879C}">
      <dgm:prSet/>
      <dgm:spPr/>
      <dgm:t>
        <a:bodyPr/>
        <a:lstStyle/>
        <a:p>
          <a:endParaRPr lang="en-US"/>
        </a:p>
      </dgm:t>
    </dgm:pt>
    <dgm:pt modelId="{41D7A0A7-1104-421F-B989-E131F85E9935}" type="sibTrans" cxnId="{61DB28A0-387B-4E38-A78F-D1838319879C}">
      <dgm:prSet/>
      <dgm:spPr/>
      <dgm:t>
        <a:bodyPr/>
        <a:lstStyle/>
        <a:p>
          <a:endParaRPr lang="en-US"/>
        </a:p>
      </dgm:t>
    </dgm:pt>
    <dgm:pt modelId="{F3282381-4EDA-4613-8144-B78D4605D570}">
      <dgm:prSet phldrT="[Text]"/>
      <dgm:spPr/>
      <dgm:t>
        <a:bodyPr/>
        <a:lstStyle/>
        <a:p>
          <a:r>
            <a:rPr lang="en-US" dirty="0"/>
            <a:t>Evaluate trade-offs</a:t>
          </a:r>
        </a:p>
      </dgm:t>
    </dgm:pt>
    <dgm:pt modelId="{D6FF9486-1AFB-4DFA-9A15-AFBA51216536}" type="parTrans" cxnId="{C5CFD767-8632-4460-9605-48EA0DBDF3A7}">
      <dgm:prSet/>
      <dgm:spPr/>
      <dgm:t>
        <a:bodyPr/>
        <a:lstStyle/>
        <a:p>
          <a:endParaRPr lang="en-US"/>
        </a:p>
      </dgm:t>
    </dgm:pt>
    <dgm:pt modelId="{6843469A-5E8E-4F63-8651-BF51CC831F4C}" type="sibTrans" cxnId="{C5CFD767-8632-4460-9605-48EA0DBDF3A7}">
      <dgm:prSet/>
      <dgm:spPr/>
      <dgm:t>
        <a:bodyPr/>
        <a:lstStyle/>
        <a:p>
          <a:endParaRPr lang="en-US"/>
        </a:p>
      </dgm:t>
    </dgm:pt>
    <dgm:pt modelId="{5A232EEC-B065-48AC-BAFC-86C53FDC6CDD}">
      <dgm:prSet/>
      <dgm:spPr/>
      <dgm:t>
        <a:bodyPr/>
        <a:lstStyle/>
        <a:p>
          <a:r>
            <a:rPr lang="en-US" dirty="0"/>
            <a:t>Addressing Societal Concerns</a:t>
          </a:r>
        </a:p>
      </dgm:t>
    </dgm:pt>
    <dgm:pt modelId="{D9C06947-EA64-454D-8288-8E5F1C237806}" type="parTrans" cxnId="{BE88E675-0D8F-4346-81A2-8EB6D1F8141C}">
      <dgm:prSet/>
      <dgm:spPr/>
      <dgm:t>
        <a:bodyPr/>
        <a:lstStyle/>
        <a:p>
          <a:endParaRPr lang="en-US"/>
        </a:p>
      </dgm:t>
    </dgm:pt>
    <dgm:pt modelId="{02AA413A-635C-4DAD-8021-CE77CA9FE297}" type="sibTrans" cxnId="{BE88E675-0D8F-4346-81A2-8EB6D1F8141C}">
      <dgm:prSet/>
      <dgm:spPr/>
      <dgm:t>
        <a:bodyPr/>
        <a:lstStyle/>
        <a:p>
          <a:endParaRPr lang="en-US"/>
        </a:p>
      </dgm:t>
    </dgm:pt>
    <dgm:pt modelId="{2783257C-46CD-4E76-9986-6C8CAC8CB2F9}">
      <dgm:prSet/>
      <dgm:spPr/>
      <dgm:t>
        <a:bodyPr/>
        <a:lstStyle/>
        <a:p>
          <a:pPr>
            <a:buFont typeface="Arial" panose="020B0604020202020204" pitchFamily="34" charset="0"/>
            <a:buChar char="•"/>
          </a:pPr>
          <a:r>
            <a:rPr lang="en-US" dirty="0"/>
            <a:t>Inform customers of safety, security concerns</a:t>
          </a:r>
        </a:p>
      </dgm:t>
    </dgm:pt>
    <dgm:pt modelId="{300D2191-47A1-46EF-9D25-8E719150F62F}" type="parTrans" cxnId="{668F3ED2-CBFF-4065-86D8-02FB6527E32F}">
      <dgm:prSet/>
      <dgm:spPr/>
      <dgm:t>
        <a:bodyPr/>
        <a:lstStyle/>
        <a:p>
          <a:endParaRPr lang="en-US"/>
        </a:p>
      </dgm:t>
    </dgm:pt>
    <dgm:pt modelId="{89A2161B-EC53-4186-B1BD-D243686EDB31}" type="sibTrans" cxnId="{668F3ED2-CBFF-4065-86D8-02FB6527E32F}">
      <dgm:prSet/>
      <dgm:spPr/>
      <dgm:t>
        <a:bodyPr/>
        <a:lstStyle/>
        <a:p>
          <a:endParaRPr lang="en-US"/>
        </a:p>
      </dgm:t>
    </dgm:pt>
    <dgm:pt modelId="{FDB6B8A6-ED1A-4361-93D1-A74E979B9948}">
      <dgm:prSet/>
      <dgm:spPr/>
      <dgm:t>
        <a:bodyPr/>
        <a:lstStyle/>
        <a:p>
          <a:pPr>
            <a:buFont typeface="Arial" panose="020B0604020202020204" pitchFamily="34" charset="0"/>
            <a:buChar char="•"/>
          </a:pPr>
          <a:r>
            <a:rPr lang="en-US" dirty="0"/>
            <a:t>Think outside the box</a:t>
          </a:r>
        </a:p>
      </dgm:t>
    </dgm:pt>
    <dgm:pt modelId="{965F5832-57D0-4373-964F-1A7D4B552E9C}" type="parTrans" cxnId="{33308EC1-A47C-4394-9F63-F21A43DC3759}">
      <dgm:prSet/>
      <dgm:spPr/>
      <dgm:t>
        <a:bodyPr/>
        <a:lstStyle/>
        <a:p>
          <a:endParaRPr lang="en-US"/>
        </a:p>
      </dgm:t>
    </dgm:pt>
    <dgm:pt modelId="{72229A18-B822-488D-A9F9-9276CC4FB6C5}" type="sibTrans" cxnId="{33308EC1-A47C-4394-9F63-F21A43DC3759}">
      <dgm:prSet/>
      <dgm:spPr/>
      <dgm:t>
        <a:bodyPr/>
        <a:lstStyle/>
        <a:p>
          <a:endParaRPr lang="en-US"/>
        </a:p>
      </dgm:t>
    </dgm:pt>
    <dgm:pt modelId="{8DE79C9D-016B-4C7D-90ED-EDDBCBD2FDC7}">
      <dgm:prSet phldrT="[Text]"/>
      <dgm:spPr/>
      <dgm:t>
        <a:bodyPr/>
        <a:lstStyle/>
        <a:p>
          <a:r>
            <a:rPr lang="en-US" dirty="0"/>
            <a:t>Implement Basic Risk</a:t>
          </a:r>
        </a:p>
      </dgm:t>
    </dgm:pt>
    <dgm:pt modelId="{12D23982-1D88-49A4-A0CC-4B3BC8DB99C8}" type="parTrans" cxnId="{7CC98853-46BB-46FC-95C3-982950CF60F4}">
      <dgm:prSet/>
      <dgm:spPr/>
      <dgm:t>
        <a:bodyPr/>
        <a:lstStyle/>
        <a:p>
          <a:endParaRPr lang="en-US"/>
        </a:p>
      </dgm:t>
    </dgm:pt>
    <dgm:pt modelId="{7EB25657-4D49-4529-B2FB-4BA0774542AD}" type="sibTrans" cxnId="{7CC98853-46BB-46FC-95C3-982950CF60F4}">
      <dgm:prSet/>
      <dgm:spPr/>
      <dgm:t>
        <a:bodyPr/>
        <a:lstStyle/>
        <a:p>
          <a:endParaRPr lang="en-US"/>
        </a:p>
      </dgm:t>
    </dgm:pt>
    <dgm:pt modelId="{5D89362E-660B-4B88-B2EC-0E8CC0A6F094}">
      <dgm:prSet phldrT="[Text]"/>
      <dgm:spPr/>
      <dgm:t>
        <a:bodyPr/>
        <a:lstStyle/>
        <a:p>
          <a:r>
            <a:rPr lang="en-US" dirty="0"/>
            <a:t>Document risk involving </a:t>
          </a:r>
          <a:r>
            <a:rPr lang="en-US" dirty="0" err="1"/>
            <a:t>mgmt</a:t>
          </a:r>
          <a:endParaRPr lang="en-US" dirty="0"/>
        </a:p>
      </dgm:t>
    </dgm:pt>
    <dgm:pt modelId="{E7A18225-BC21-4BA6-BC3D-D9A500CDCB50}" type="parTrans" cxnId="{68661FE8-A4DD-4457-9D33-122649D3724E}">
      <dgm:prSet/>
      <dgm:spPr/>
      <dgm:t>
        <a:bodyPr/>
        <a:lstStyle/>
        <a:p>
          <a:endParaRPr lang="en-US"/>
        </a:p>
      </dgm:t>
    </dgm:pt>
    <dgm:pt modelId="{61A1E1D5-DEFE-461A-A609-0074F7DA70DE}" type="sibTrans" cxnId="{68661FE8-A4DD-4457-9D33-122649D3724E}">
      <dgm:prSet/>
      <dgm:spPr/>
      <dgm:t>
        <a:bodyPr/>
        <a:lstStyle/>
        <a:p>
          <a:endParaRPr lang="en-US"/>
        </a:p>
      </dgm:t>
    </dgm:pt>
    <dgm:pt modelId="{37ABD4DB-AAAB-499A-A6C1-AC93DB829FDE}">
      <dgm:prSet phldrT="[Text]"/>
      <dgm:spPr/>
      <dgm:t>
        <a:bodyPr/>
        <a:lstStyle/>
        <a:p>
          <a:r>
            <a:rPr lang="en-US" dirty="0"/>
            <a:t>Communicate risk</a:t>
          </a:r>
        </a:p>
      </dgm:t>
    </dgm:pt>
    <dgm:pt modelId="{544434D2-4075-44EA-B582-1BA079AA72CC}" type="parTrans" cxnId="{6C6A308F-528E-451A-B0FB-3BB709D5647E}">
      <dgm:prSet/>
      <dgm:spPr/>
      <dgm:t>
        <a:bodyPr/>
        <a:lstStyle/>
        <a:p>
          <a:endParaRPr lang="en-US"/>
        </a:p>
      </dgm:t>
    </dgm:pt>
    <dgm:pt modelId="{FC2E640E-A321-4E3C-9334-784853BFD615}" type="sibTrans" cxnId="{6C6A308F-528E-451A-B0FB-3BB709D5647E}">
      <dgm:prSet/>
      <dgm:spPr/>
      <dgm:t>
        <a:bodyPr/>
        <a:lstStyle/>
        <a:p>
          <a:endParaRPr lang="en-US"/>
        </a:p>
      </dgm:t>
    </dgm:pt>
    <dgm:pt modelId="{7CFF1C70-D6B9-46A3-BEB6-25C1809E8B0C}" type="pres">
      <dgm:prSet presAssocID="{C9A4E95E-FC1F-4D3C-8C59-37A6C5F8F8F2}" presName="Name0" presStyleCnt="0">
        <dgm:presLayoutVars>
          <dgm:dir/>
          <dgm:animLvl val="lvl"/>
          <dgm:resizeHandles val="exact"/>
        </dgm:presLayoutVars>
      </dgm:prSet>
      <dgm:spPr/>
    </dgm:pt>
    <dgm:pt modelId="{66172D0D-DBC1-4E60-81F1-4182979927C5}" type="pres">
      <dgm:prSet presAssocID="{8DE79C9D-016B-4C7D-90ED-EDDBCBD2FDC7}" presName="linNode" presStyleCnt="0"/>
      <dgm:spPr/>
    </dgm:pt>
    <dgm:pt modelId="{3396F02E-36D1-458D-9942-E1A5AF6A13A6}" type="pres">
      <dgm:prSet presAssocID="{8DE79C9D-016B-4C7D-90ED-EDDBCBD2FDC7}" presName="parentText" presStyleLbl="node1" presStyleIdx="0" presStyleCnt="5">
        <dgm:presLayoutVars>
          <dgm:chMax val="1"/>
          <dgm:bulletEnabled val="1"/>
        </dgm:presLayoutVars>
      </dgm:prSet>
      <dgm:spPr/>
    </dgm:pt>
    <dgm:pt modelId="{C3EBE026-EB8E-45F9-974E-6EE8CD9CDA38}" type="pres">
      <dgm:prSet presAssocID="{8DE79C9D-016B-4C7D-90ED-EDDBCBD2FDC7}" presName="descendantText" presStyleLbl="alignAccFollowNode1" presStyleIdx="0" presStyleCnt="5">
        <dgm:presLayoutVars>
          <dgm:bulletEnabled val="1"/>
        </dgm:presLayoutVars>
      </dgm:prSet>
      <dgm:spPr/>
    </dgm:pt>
    <dgm:pt modelId="{B0D18F85-4DD0-4F6E-9F41-5EC876498F56}" type="pres">
      <dgm:prSet presAssocID="{7EB25657-4D49-4529-B2FB-4BA0774542AD}" presName="sp" presStyleCnt="0"/>
      <dgm:spPr/>
    </dgm:pt>
    <dgm:pt modelId="{3DE78FB7-BA6E-4FAA-835B-B2448EA81411}" type="pres">
      <dgm:prSet presAssocID="{FBAAE564-4683-4F13-9FDC-B0E0D9425A84}" presName="linNode" presStyleCnt="0"/>
      <dgm:spPr/>
    </dgm:pt>
    <dgm:pt modelId="{83590C35-F40B-4D63-B326-FC5AFCDB7500}" type="pres">
      <dgm:prSet presAssocID="{FBAAE564-4683-4F13-9FDC-B0E0D9425A84}" presName="parentText" presStyleLbl="node1" presStyleIdx="1" presStyleCnt="5">
        <dgm:presLayoutVars>
          <dgm:chMax val="1"/>
          <dgm:bulletEnabled val="1"/>
        </dgm:presLayoutVars>
      </dgm:prSet>
      <dgm:spPr/>
    </dgm:pt>
    <dgm:pt modelId="{318F8989-B898-4A83-90AC-41B5A0C3000C}" type="pres">
      <dgm:prSet presAssocID="{FBAAE564-4683-4F13-9FDC-B0E0D9425A84}" presName="descendantText" presStyleLbl="alignAccFollowNode1" presStyleIdx="1" presStyleCnt="5">
        <dgm:presLayoutVars>
          <dgm:bulletEnabled val="1"/>
        </dgm:presLayoutVars>
      </dgm:prSet>
      <dgm:spPr/>
    </dgm:pt>
    <dgm:pt modelId="{E3E949F5-86C0-4831-B7DF-BAEBF6FD8167}" type="pres">
      <dgm:prSet presAssocID="{CA8CE36A-B3D2-4C7C-B2B7-4B71983A3ED8}" presName="sp" presStyleCnt="0"/>
      <dgm:spPr/>
    </dgm:pt>
    <dgm:pt modelId="{F3F31BC2-58B5-4ADA-9FD8-A6D3D6BACC2B}" type="pres">
      <dgm:prSet presAssocID="{E64D4C1B-3CD5-4416-BA35-AD1A4FE00067}" presName="linNode" presStyleCnt="0"/>
      <dgm:spPr/>
    </dgm:pt>
    <dgm:pt modelId="{4EE5FCBB-74DA-4B62-9026-0CFBC95866B9}" type="pres">
      <dgm:prSet presAssocID="{E64D4C1B-3CD5-4416-BA35-AD1A4FE00067}" presName="parentText" presStyleLbl="node1" presStyleIdx="2" presStyleCnt="5">
        <dgm:presLayoutVars>
          <dgm:chMax val="1"/>
          <dgm:bulletEnabled val="1"/>
        </dgm:presLayoutVars>
      </dgm:prSet>
      <dgm:spPr/>
    </dgm:pt>
    <dgm:pt modelId="{5FC9CFF8-F852-44C2-93BC-E6B1EBE06EB4}" type="pres">
      <dgm:prSet presAssocID="{E64D4C1B-3CD5-4416-BA35-AD1A4FE00067}" presName="descendantText" presStyleLbl="alignAccFollowNode1" presStyleIdx="2" presStyleCnt="5">
        <dgm:presLayoutVars>
          <dgm:bulletEnabled val="1"/>
        </dgm:presLayoutVars>
      </dgm:prSet>
      <dgm:spPr/>
    </dgm:pt>
    <dgm:pt modelId="{66349DB9-1648-4FC3-A2C9-B651C15D36F7}" type="pres">
      <dgm:prSet presAssocID="{DBABEABA-E077-4AEE-B52E-8AD3CA30204A}" presName="sp" presStyleCnt="0"/>
      <dgm:spPr/>
    </dgm:pt>
    <dgm:pt modelId="{392886A3-C2B0-44FB-899B-9431756CD48A}" type="pres">
      <dgm:prSet presAssocID="{EEEF5802-970D-4EDF-8A64-9B9A2C277A70}" presName="linNode" presStyleCnt="0"/>
      <dgm:spPr/>
    </dgm:pt>
    <dgm:pt modelId="{D0B156A0-351C-42A4-8C5C-FC676DAD0B9A}" type="pres">
      <dgm:prSet presAssocID="{EEEF5802-970D-4EDF-8A64-9B9A2C277A70}" presName="parentText" presStyleLbl="node1" presStyleIdx="3" presStyleCnt="5">
        <dgm:presLayoutVars>
          <dgm:chMax val="1"/>
          <dgm:bulletEnabled val="1"/>
        </dgm:presLayoutVars>
      </dgm:prSet>
      <dgm:spPr/>
    </dgm:pt>
    <dgm:pt modelId="{457BCF46-81D7-4F29-B745-EFA9ED408BBF}" type="pres">
      <dgm:prSet presAssocID="{EEEF5802-970D-4EDF-8A64-9B9A2C277A70}" presName="descendantText" presStyleLbl="alignAccFollowNode1" presStyleIdx="3" presStyleCnt="5">
        <dgm:presLayoutVars>
          <dgm:bulletEnabled val="1"/>
        </dgm:presLayoutVars>
      </dgm:prSet>
      <dgm:spPr/>
    </dgm:pt>
    <dgm:pt modelId="{3A945AA3-234B-4300-AC02-847A4EFAFC58}" type="pres">
      <dgm:prSet presAssocID="{6E5AAE37-0B8F-4F98-ABE7-1BED1E1DAB6E}" presName="sp" presStyleCnt="0"/>
      <dgm:spPr/>
    </dgm:pt>
    <dgm:pt modelId="{87AC46FF-D29C-4527-B67D-08C056BDAB4D}" type="pres">
      <dgm:prSet presAssocID="{5A232EEC-B065-48AC-BAFC-86C53FDC6CDD}" presName="linNode" presStyleCnt="0"/>
      <dgm:spPr/>
    </dgm:pt>
    <dgm:pt modelId="{17C9E924-241F-484B-A300-60DA6AE922D0}" type="pres">
      <dgm:prSet presAssocID="{5A232EEC-B065-48AC-BAFC-86C53FDC6CDD}" presName="parentText" presStyleLbl="node1" presStyleIdx="4" presStyleCnt="5">
        <dgm:presLayoutVars>
          <dgm:chMax val="1"/>
          <dgm:bulletEnabled val="1"/>
        </dgm:presLayoutVars>
      </dgm:prSet>
      <dgm:spPr/>
    </dgm:pt>
    <dgm:pt modelId="{11C14E95-7A50-4E10-B40A-3DA3A3E011DF}" type="pres">
      <dgm:prSet presAssocID="{5A232EEC-B065-48AC-BAFC-86C53FDC6CDD}" presName="descendantText" presStyleLbl="alignAccFollowNode1" presStyleIdx="4" presStyleCnt="5">
        <dgm:presLayoutVars>
          <dgm:bulletEnabled val="1"/>
        </dgm:presLayoutVars>
      </dgm:prSet>
      <dgm:spPr/>
    </dgm:pt>
  </dgm:ptLst>
  <dgm:cxnLst>
    <dgm:cxn modelId="{22EF6202-C998-4C1B-88E5-81A7A671C4A9}" type="presOf" srcId="{8DE79C9D-016B-4C7D-90ED-EDDBCBD2FDC7}" destId="{3396F02E-36D1-458D-9942-E1A5AF6A13A6}" srcOrd="0" destOrd="0" presId="urn:microsoft.com/office/officeart/2005/8/layout/vList5"/>
    <dgm:cxn modelId="{C5F9A328-65C0-43A9-9AF6-0FA722E4439F}" srcId="{FBAAE564-4683-4F13-9FDC-B0E0D9425A84}" destId="{2CCCADFE-E54F-4D47-918B-D33F14BAFA32}" srcOrd="0" destOrd="0" parTransId="{9C569CB9-E252-40D1-A354-976A59A87F3F}" sibTransId="{4CCBE4AA-B8D4-4E92-8558-7D305DD38A60}"/>
    <dgm:cxn modelId="{02F9962F-5670-4031-8D61-078DC96B6243}" srcId="{C9A4E95E-FC1F-4D3C-8C59-37A6C5F8F8F2}" destId="{EEEF5802-970D-4EDF-8A64-9B9A2C277A70}" srcOrd="3" destOrd="0" parTransId="{B54B4A85-9962-4186-8C16-475BE28584E5}" sibTransId="{6E5AAE37-0B8F-4F98-ABE7-1BED1E1DAB6E}"/>
    <dgm:cxn modelId="{9D56D830-52D9-45AB-9009-7D73DE8CD496}" type="presOf" srcId="{C9A4E95E-FC1F-4D3C-8C59-37A6C5F8F8F2}" destId="{7CFF1C70-D6B9-46A3-BEB6-25C1809E8B0C}" srcOrd="0" destOrd="0" presId="urn:microsoft.com/office/officeart/2005/8/layout/vList5"/>
    <dgm:cxn modelId="{6388DC34-CE77-4A22-933B-ACC867CD5D88}" type="presOf" srcId="{C3698A62-2D88-48F7-8054-CDAEC175E47F}" destId="{5FC9CFF8-F852-44C2-93BC-E6B1EBE06EB4}" srcOrd="0" destOrd="1" presId="urn:microsoft.com/office/officeart/2005/8/layout/vList5"/>
    <dgm:cxn modelId="{C5CFD767-8632-4460-9605-48EA0DBDF3A7}" srcId="{EEEF5802-970D-4EDF-8A64-9B9A2C277A70}" destId="{F3282381-4EDA-4613-8144-B78D4605D570}" srcOrd="1" destOrd="0" parTransId="{D6FF9486-1AFB-4DFA-9A15-AFBA51216536}" sibTransId="{6843469A-5E8E-4F63-8651-BF51CC831F4C}"/>
    <dgm:cxn modelId="{7CC98853-46BB-46FC-95C3-982950CF60F4}" srcId="{C9A4E95E-FC1F-4D3C-8C59-37A6C5F8F8F2}" destId="{8DE79C9D-016B-4C7D-90ED-EDDBCBD2FDC7}" srcOrd="0" destOrd="0" parTransId="{12D23982-1D88-49A4-A0CC-4B3BC8DB99C8}" sibTransId="{7EB25657-4D49-4529-B2FB-4BA0774542AD}"/>
    <dgm:cxn modelId="{BE88E675-0D8F-4346-81A2-8EB6D1F8141C}" srcId="{C9A4E95E-FC1F-4D3C-8C59-37A6C5F8F8F2}" destId="{5A232EEC-B065-48AC-BAFC-86C53FDC6CDD}" srcOrd="4" destOrd="0" parTransId="{D9C06947-EA64-454D-8288-8E5F1C237806}" sibTransId="{02AA413A-635C-4DAD-8021-CE77CA9FE297}"/>
    <dgm:cxn modelId="{DC0B1E7C-B893-4928-BF3C-4827712A85F7}" type="presOf" srcId="{37ABD4DB-AAAB-499A-A6C1-AC93DB829FDE}" destId="{C3EBE026-EB8E-45F9-974E-6EE8CD9CDA38}" srcOrd="0" destOrd="1" presId="urn:microsoft.com/office/officeart/2005/8/layout/vList5"/>
    <dgm:cxn modelId="{82D7B27C-EEAB-4B81-956A-322F732B5AF3}" type="presOf" srcId="{2CCCADFE-E54F-4D47-918B-D33F14BAFA32}" destId="{318F8989-B898-4A83-90AC-41B5A0C3000C}" srcOrd="0" destOrd="0" presId="urn:microsoft.com/office/officeart/2005/8/layout/vList5"/>
    <dgm:cxn modelId="{824B4F7D-9CA2-402A-95F6-AECAAE661BAF}" type="presOf" srcId="{1C14A78F-AE15-4629-AB42-290B90E54F67}" destId="{457BCF46-81D7-4F29-B745-EFA9ED408BBF}" srcOrd="0" destOrd="0" presId="urn:microsoft.com/office/officeart/2005/8/layout/vList5"/>
    <dgm:cxn modelId="{09F54185-7803-4E7B-9BF5-2DEDE45F1263}" srcId="{C9A4E95E-FC1F-4D3C-8C59-37A6C5F8F8F2}" destId="{E64D4C1B-3CD5-4416-BA35-AD1A4FE00067}" srcOrd="2" destOrd="0" parTransId="{6F88FE1C-E5BF-4010-AEBF-A4312BB44336}" sibTransId="{DBABEABA-E077-4AEE-B52E-8AD3CA30204A}"/>
    <dgm:cxn modelId="{2D35198A-83D1-4620-A21F-19CE23A40CE1}" type="presOf" srcId="{68B5623E-E6F7-4B56-A053-10C474D941F0}" destId="{5FC9CFF8-F852-44C2-93BC-E6B1EBE06EB4}" srcOrd="0" destOrd="0" presId="urn:microsoft.com/office/officeart/2005/8/layout/vList5"/>
    <dgm:cxn modelId="{77E9398C-F8E9-4DE8-AFE2-8E16A70DC1C7}" srcId="{E64D4C1B-3CD5-4416-BA35-AD1A4FE00067}" destId="{68B5623E-E6F7-4B56-A053-10C474D941F0}" srcOrd="0" destOrd="0" parTransId="{6FD674F2-EAFB-4788-8D1B-55CA82F2BA01}" sibTransId="{51A62635-5E2B-4059-9E2B-7CBAC6CC2042}"/>
    <dgm:cxn modelId="{6C6A308F-528E-451A-B0FB-3BB709D5647E}" srcId="{8DE79C9D-016B-4C7D-90ED-EDDBCBD2FDC7}" destId="{37ABD4DB-AAAB-499A-A6C1-AC93DB829FDE}" srcOrd="1" destOrd="0" parTransId="{544434D2-4075-44EA-B582-1BA079AA72CC}" sibTransId="{FC2E640E-A321-4E3C-9334-784853BFD615}"/>
    <dgm:cxn modelId="{98402B96-D296-485C-AD2B-14F2152A85E6}" srcId="{FBAAE564-4683-4F13-9FDC-B0E0D9425A84}" destId="{18F4C442-F2A8-472C-9229-A1D94F5BA7D0}" srcOrd="1" destOrd="0" parTransId="{1D351314-6B48-4567-888D-46CB5EF6DEB6}" sibTransId="{D7148487-1077-4E9A-87A5-0814DC7E29F8}"/>
    <dgm:cxn modelId="{61DB28A0-387B-4E38-A78F-D1838319879C}" srcId="{EEEF5802-970D-4EDF-8A64-9B9A2C277A70}" destId="{1C14A78F-AE15-4629-AB42-290B90E54F67}" srcOrd="0" destOrd="0" parTransId="{3048262B-101F-425D-99DB-AEA7381A640F}" sibTransId="{41D7A0A7-1104-421F-B989-E131F85E9935}"/>
    <dgm:cxn modelId="{A1B0CAAF-E5D3-416A-879F-745ACAA6633E}" type="presOf" srcId="{FDB6B8A6-ED1A-4361-93D1-A74E979B9948}" destId="{11C14E95-7A50-4E10-B40A-3DA3A3E011DF}" srcOrd="0" destOrd="1" presId="urn:microsoft.com/office/officeart/2005/8/layout/vList5"/>
    <dgm:cxn modelId="{BDD406B2-324D-4B47-8829-E876D342991F}" type="presOf" srcId="{18F4C442-F2A8-472C-9229-A1D94F5BA7D0}" destId="{318F8989-B898-4A83-90AC-41B5A0C3000C}" srcOrd="0" destOrd="1" presId="urn:microsoft.com/office/officeart/2005/8/layout/vList5"/>
    <dgm:cxn modelId="{2D513AC1-F196-4171-83A4-5B0D28A1404E}" type="presOf" srcId="{E64D4C1B-3CD5-4416-BA35-AD1A4FE00067}" destId="{4EE5FCBB-74DA-4B62-9026-0CFBC95866B9}" srcOrd="0" destOrd="0" presId="urn:microsoft.com/office/officeart/2005/8/layout/vList5"/>
    <dgm:cxn modelId="{33308EC1-A47C-4394-9F63-F21A43DC3759}" srcId="{5A232EEC-B065-48AC-BAFC-86C53FDC6CDD}" destId="{FDB6B8A6-ED1A-4361-93D1-A74E979B9948}" srcOrd="1" destOrd="0" parTransId="{965F5832-57D0-4373-964F-1A7D4B552E9C}" sibTransId="{72229A18-B822-488D-A9F9-9276CC4FB6C5}"/>
    <dgm:cxn modelId="{128A57C3-68A0-4872-8705-B48966D9E458}" type="presOf" srcId="{2783257C-46CD-4E76-9986-6C8CAC8CB2F9}" destId="{11C14E95-7A50-4E10-B40A-3DA3A3E011DF}" srcOrd="0" destOrd="0" presId="urn:microsoft.com/office/officeart/2005/8/layout/vList5"/>
    <dgm:cxn modelId="{D3E702C4-0435-474C-B6B8-9B3BC6FD8D54}" type="presOf" srcId="{EEEF5802-970D-4EDF-8A64-9B9A2C277A70}" destId="{D0B156A0-351C-42A4-8C5C-FC676DAD0B9A}" srcOrd="0" destOrd="0" presId="urn:microsoft.com/office/officeart/2005/8/layout/vList5"/>
    <dgm:cxn modelId="{54D2DEC6-3AAF-4BEA-A1DA-DF118E4387D7}" type="presOf" srcId="{F3282381-4EDA-4613-8144-B78D4605D570}" destId="{457BCF46-81D7-4F29-B745-EFA9ED408BBF}" srcOrd="0" destOrd="1" presId="urn:microsoft.com/office/officeart/2005/8/layout/vList5"/>
    <dgm:cxn modelId="{54B646C9-4EEE-489A-8207-92DA04681708}" type="presOf" srcId="{FBAAE564-4683-4F13-9FDC-B0E0D9425A84}" destId="{83590C35-F40B-4D63-B326-FC5AFCDB7500}" srcOrd="0" destOrd="0" presId="urn:microsoft.com/office/officeart/2005/8/layout/vList5"/>
    <dgm:cxn modelId="{668F3ED2-CBFF-4065-86D8-02FB6527E32F}" srcId="{5A232EEC-B065-48AC-BAFC-86C53FDC6CDD}" destId="{2783257C-46CD-4E76-9986-6C8CAC8CB2F9}" srcOrd="0" destOrd="0" parTransId="{300D2191-47A1-46EF-9D25-8E719150F62F}" sibTransId="{89A2161B-EC53-4186-B1BD-D243686EDB31}"/>
    <dgm:cxn modelId="{3B3EC9D4-243A-4B8B-B9B8-A4ECC4217B3E}" type="presOf" srcId="{5A232EEC-B065-48AC-BAFC-86C53FDC6CDD}" destId="{17C9E924-241F-484B-A300-60DA6AE922D0}" srcOrd="0" destOrd="0" presId="urn:microsoft.com/office/officeart/2005/8/layout/vList5"/>
    <dgm:cxn modelId="{C85E98E5-DB08-4B20-9207-5562D9B33AD4}" srcId="{C9A4E95E-FC1F-4D3C-8C59-37A6C5F8F8F2}" destId="{FBAAE564-4683-4F13-9FDC-B0E0D9425A84}" srcOrd="1" destOrd="0" parTransId="{A18D7AEA-B478-4619-958C-1626DB82A048}" sibTransId="{CA8CE36A-B3D2-4C7C-B2B7-4B71983A3ED8}"/>
    <dgm:cxn modelId="{68661FE8-A4DD-4457-9D33-122649D3724E}" srcId="{8DE79C9D-016B-4C7D-90ED-EDDBCBD2FDC7}" destId="{5D89362E-660B-4B88-B2EC-0E8CC0A6F094}" srcOrd="0" destOrd="0" parTransId="{E7A18225-BC21-4BA6-BC3D-D9A500CDCB50}" sibTransId="{61A1E1D5-DEFE-461A-A609-0074F7DA70DE}"/>
    <dgm:cxn modelId="{443E39EE-851C-4CE9-AB50-FF9FF353FC5C}" srcId="{E64D4C1B-3CD5-4416-BA35-AD1A4FE00067}" destId="{C3698A62-2D88-48F7-8054-CDAEC175E47F}" srcOrd="1" destOrd="0" parTransId="{F4728CA3-1032-4A3C-BC35-F4FE16A007AA}" sibTransId="{5D020A1E-D74F-4AB2-9886-E7982B39E517}"/>
    <dgm:cxn modelId="{9C7B9BFF-EE0E-4754-BEB1-83CAFA412A93}" type="presOf" srcId="{5D89362E-660B-4B88-B2EC-0E8CC0A6F094}" destId="{C3EBE026-EB8E-45F9-974E-6EE8CD9CDA38}" srcOrd="0" destOrd="0" presId="urn:microsoft.com/office/officeart/2005/8/layout/vList5"/>
    <dgm:cxn modelId="{3D9E7FCE-D47F-4A07-B316-64B5CB1C88E7}" type="presParOf" srcId="{7CFF1C70-D6B9-46A3-BEB6-25C1809E8B0C}" destId="{66172D0D-DBC1-4E60-81F1-4182979927C5}" srcOrd="0" destOrd="0" presId="urn:microsoft.com/office/officeart/2005/8/layout/vList5"/>
    <dgm:cxn modelId="{ADCFB737-2629-45F0-B382-61BC90BE2A4A}" type="presParOf" srcId="{66172D0D-DBC1-4E60-81F1-4182979927C5}" destId="{3396F02E-36D1-458D-9942-E1A5AF6A13A6}" srcOrd="0" destOrd="0" presId="urn:microsoft.com/office/officeart/2005/8/layout/vList5"/>
    <dgm:cxn modelId="{9AA9E358-D432-49FB-91CA-BCF66A9D85FA}" type="presParOf" srcId="{66172D0D-DBC1-4E60-81F1-4182979927C5}" destId="{C3EBE026-EB8E-45F9-974E-6EE8CD9CDA38}" srcOrd="1" destOrd="0" presId="urn:microsoft.com/office/officeart/2005/8/layout/vList5"/>
    <dgm:cxn modelId="{8F195097-309E-4EC0-A315-B06BE63DCBCF}" type="presParOf" srcId="{7CFF1C70-D6B9-46A3-BEB6-25C1809E8B0C}" destId="{B0D18F85-4DD0-4F6E-9F41-5EC876498F56}" srcOrd="1" destOrd="0" presId="urn:microsoft.com/office/officeart/2005/8/layout/vList5"/>
    <dgm:cxn modelId="{1DFBA16C-65B0-4936-8960-8F64E779B1F0}" type="presParOf" srcId="{7CFF1C70-D6B9-46A3-BEB6-25C1809E8B0C}" destId="{3DE78FB7-BA6E-4FAA-835B-B2448EA81411}" srcOrd="2" destOrd="0" presId="urn:microsoft.com/office/officeart/2005/8/layout/vList5"/>
    <dgm:cxn modelId="{A592D86D-C392-42C5-B6A6-4115FA245345}" type="presParOf" srcId="{3DE78FB7-BA6E-4FAA-835B-B2448EA81411}" destId="{83590C35-F40B-4D63-B326-FC5AFCDB7500}" srcOrd="0" destOrd="0" presId="urn:microsoft.com/office/officeart/2005/8/layout/vList5"/>
    <dgm:cxn modelId="{CB656467-6370-4153-95A5-4522832AD978}" type="presParOf" srcId="{3DE78FB7-BA6E-4FAA-835B-B2448EA81411}" destId="{318F8989-B898-4A83-90AC-41B5A0C3000C}" srcOrd="1" destOrd="0" presId="urn:microsoft.com/office/officeart/2005/8/layout/vList5"/>
    <dgm:cxn modelId="{8FA0C275-6192-4D3A-A15A-5E7019811005}" type="presParOf" srcId="{7CFF1C70-D6B9-46A3-BEB6-25C1809E8B0C}" destId="{E3E949F5-86C0-4831-B7DF-BAEBF6FD8167}" srcOrd="3" destOrd="0" presId="urn:microsoft.com/office/officeart/2005/8/layout/vList5"/>
    <dgm:cxn modelId="{3A65EBBB-D303-495F-B56F-3AC036C5FB02}" type="presParOf" srcId="{7CFF1C70-D6B9-46A3-BEB6-25C1809E8B0C}" destId="{F3F31BC2-58B5-4ADA-9FD8-A6D3D6BACC2B}" srcOrd="4" destOrd="0" presId="urn:microsoft.com/office/officeart/2005/8/layout/vList5"/>
    <dgm:cxn modelId="{16835C20-E096-4364-8B85-8F30853D2770}" type="presParOf" srcId="{F3F31BC2-58B5-4ADA-9FD8-A6D3D6BACC2B}" destId="{4EE5FCBB-74DA-4B62-9026-0CFBC95866B9}" srcOrd="0" destOrd="0" presId="urn:microsoft.com/office/officeart/2005/8/layout/vList5"/>
    <dgm:cxn modelId="{AB7A5012-C9B0-4AC2-B982-D0AFE93A6331}" type="presParOf" srcId="{F3F31BC2-58B5-4ADA-9FD8-A6D3D6BACC2B}" destId="{5FC9CFF8-F852-44C2-93BC-E6B1EBE06EB4}" srcOrd="1" destOrd="0" presId="urn:microsoft.com/office/officeart/2005/8/layout/vList5"/>
    <dgm:cxn modelId="{0CD9F840-4C17-41FA-9A1F-AD2567E9938E}" type="presParOf" srcId="{7CFF1C70-D6B9-46A3-BEB6-25C1809E8B0C}" destId="{66349DB9-1648-4FC3-A2C9-B651C15D36F7}" srcOrd="5" destOrd="0" presId="urn:microsoft.com/office/officeart/2005/8/layout/vList5"/>
    <dgm:cxn modelId="{FD32D5C1-A5D5-49F6-9107-27D34B3938BC}" type="presParOf" srcId="{7CFF1C70-D6B9-46A3-BEB6-25C1809E8B0C}" destId="{392886A3-C2B0-44FB-899B-9431756CD48A}" srcOrd="6" destOrd="0" presId="urn:microsoft.com/office/officeart/2005/8/layout/vList5"/>
    <dgm:cxn modelId="{865205DF-3CB1-483C-A8F1-EBA33075011F}" type="presParOf" srcId="{392886A3-C2B0-44FB-899B-9431756CD48A}" destId="{D0B156A0-351C-42A4-8C5C-FC676DAD0B9A}" srcOrd="0" destOrd="0" presId="urn:microsoft.com/office/officeart/2005/8/layout/vList5"/>
    <dgm:cxn modelId="{A3058431-EF98-4BB1-9ABC-4FCEDB00FAF2}" type="presParOf" srcId="{392886A3-C2B0-44FB-899B-9431756CD48A}" destId="{457BCF46-81D7-4F29-B745-EFA9ED408BBF}" srcOrd="1" destOrd="0" presId="urn:microsoft.com/office/officeart/2005/8/layout/vList5"/>
    <dgm:cxn modelId="{57B0356D-3326-4FDE-BC84-D9A342F5F416}" type="presParOf" srcId="{7CFF1C70-D6B9-46A3-BEB6-25C1809E8B0C}" destId="{3A945AA3-234B-4300-AC02-847A4EFAFC58}" srcOrd="7" destOrd="0" presId="urn:microsoft.com/office/officeart/2005/8/layout/vList5"/>
    <dgm:cxn modelId="{194F5473-2F03-4077-918B-9D871AE55903}" type="presParOf" srcId="{7CFF1C70-D6B9-46A3-BEB6-25C1809E8B0C}" destId="{87AC46FF-D29C-4527-B67D-08C056BDAB4D}" srcOrd="8" destOrd="0" presId="urn:microsoft.com/office/officeart/2005/8/layout/vList5"/>
    <dgm:cxn modelId="{9A3ADDA6-F5DD-4D52-B755-484B2ADE3AB4}" type="presParOf" srcId="{87AC46FF-D29C-4527-B67D-08C056BDAB4D}" destId="{17C9E924-241F-484B-A300-60DA6AE922D0}" srcOrd="0" destOrd="0" presId="urn:microsoft.com/office/officeart/2005/8/layout/vList5"/>
    <dgm:cxn modelId="{3F1DCB55-2FFF-42E3-9A27-FCD51C3EFCF3}" type="presParOf" srcId="{87AC46FF-D29C-4527-B67D-08C056BDAB4D}" destId="{11C14E95-7A50-4E10-B40A-3DA3A3E011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A4E95E-FC1F-4D3C-8C59-37A6C5F8F8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BAAE564-4683-4F13-9FDC-B0E0D9425A84}">
      <dgm:prSet phldrT="[Text]"/>
      <dgm:spPr/>
      <dgm:t>
        <a:bodyPr/>
        <a:lstStyle/>
        <a:p>
          <a:r>
            <a:rPr lang="en-US" dirty="0"/>
            <a:t>Raising Self-Centered Ethics</a:t>
          </a:r>
        </a:p>
      </dgm:t>
    </dgm:pt>
    <dgm:pt modelId="{A18D7AEA-B478-4619-958C-1626DB82A048}" type="parTrans" cxnId="{C85E98E5-DB08-4B20-9207-5562D9B33AD4}">
      <dgm:prSet/>
      <dgm:spPr/>
      <dgm:t>
        <a:bodyPr/>
        <a:lstStyle/>
        <a:p>
          <a:endParaRPr lang="en-US"/>
        </a:p>
      </dgm:t>
    </dgm:pt>
    <dgm:pt modelId="{CA8CE36A-B3D2-4C7C-B2B7-4B71983A3ED8}" type="sibTrans" cxnId="{C85E98E5-DB08-4B20-9207-5562D9B33AD4}">
      <dgm:prSet/>
      <dgm:spPr/>
      <dgm:t>
        <a:bodyPr/>
        <a:lstStyle/>
        <a:p>
          <a:endParaRPr lang="en-US"/>
        </a:p>
      </dgm:t>
    </dgm:pt>
    <dgm:pt modelId="{2CCCADFE-E54F-4D47-918B-D33F14BAFA32}">
      <dgm:prSet phldrT="[Text]"/>
      <dgm:spPr/>
      <dgm:t>
        <a:bodyPr/>
        <a:lstStyle/>
        <a:p>
          <a:r>
            <a:rPr lang="en-US" dirty="0"/>
            <a:t>Reduce fraud</a:t>
          </a:r>
        </a:p>
      </dgm:t>
    </dgm:pt>
    <dgm:pt modelId="{9C569CB9-E252-40D1-A354-976A59A87F3F}" type="parTrans" cxnId="{C5F9A328-65C0-43A9-9AF6-0FA722E4439F}">
      <dgm:prSet/>
      <dgm:spPr/>
      <dgm:t>
        <a:bodyPr/>
        <a:lstStyle/>
        <a:p>
          <a:endParaRPr lang="en-US"/>
        </a:p>
      </dgm:t>
    </dgm:pt>
    <dgm:pt modelId="{4CCBE4AA-B8D4-4E92-8558-7D305DD38A60}" type="sibTrans" cxnId="{C5F9A328-65C0-43A9-9AF6-0FA722E4439F}">
      <dgm:prSet/>
      <dgm:spPr/>
      <dgm:t>
        <a:bodyPr/>
        <a:lstStyle/>
        <a:p>
          <a:endParaRPr lang="en-US"/>
        </a:p>
      </dgm:t>
    </dgm:pt>
    <dgm:pt modelId="{18F4C442-F2A8-472C-9229-A1D94F5BA7D0}">
      <dgm:prSet phldrT="[Text]"/>
      <dgm:spPr/>
      <dgm:t>
        <a:bodyPr/>
        <a:lstStyle/>
        <a:p>
          <a:r>
            <a:rPr lang="en-US" dirty="0"/>
            <a:t>Document Code of Ethics</a:t>
          </a:r>
        </a:p>
      </dgm:t>
    </dgm:pt>
    <dgm:pt modelId="{1D351314-6B48-4567-888D-46CB5EF6DEB6}" type="parTrans" cxnId="{98402B96-D296-485C-AD2B-14F2152A85E6}">
      <dgm:prSet/>
      <dgm:spPr/>
      <dgm:t>
        <a:bodyPr/>
        <a:lstStyle/>
        <a:p>
          <a:endParaRPr lang="en-US"/>
        </a:p>
      </dgm:t>
    </dgm:pt>
    <dgm:pt modelId="{D7148487-1077-4E9A-87A5-0814DC7E29F8}" type="sibTrans" cxnId="{98402B96-D296-485C-AD2B-14F2152A85E6}">
      <dgm:prSet/>
      <dgm:spPr/>
      <dgm:t>
        <a:bodyPr/>
        <a:lstStyle/>
        <a:p>
          <a:endParaRPr lang="en-US"/>
        </a:p>
      </dgm:t>
    </dgm:pt>
    <dgm:pt modelId="{E64D4C1B-3CD5-4416-BA35-AD1A4FE00067}">
      <dgm:prSet phldrT="[Text]"/>
      <dgm:spPr/>
      <dgm:t>
        <a:bodyPr/>
        <a:lstStyle/>
        <a:p>
          <a:r>
            <a:rPr lang="en-US" dirty="0"/>
            <a:t>Adhering to Regulation</a:t>
          </a:r>
        </a:p>
      </dgm:t>
    </dgm:pt>
    <dgm:pt modelId="{6F88FE1C-E5BF-4010-AEBF-A4312BB44336}" type="parTrans" cxnId="{09F54185-7803-4E7B-9BF5-2DEDE45F1263}">
      <dgm:prSet/>
      <dgm:spPr/>
      <dgm:t>
        <a:bodyPr/>
        <a:lstStyle/>
        <a:p>
          <a:endParaRPr lang="en-US"/>
        </a:p>
      </dgm:t>
    </dgm:pt>
    <dgm:pt modelId="{DBABEABA-E077-4AEE-B52E-8AD3CA30204A}" type="sibTrans" cxnId="{09F54185-7803-4E7B-9BF5-2DEDE45F1263}">
      <dgm:prSet/>
      <dgm:spPr/>
      <dgm:t>
        <a:bodyPr/>
        <a:lstStyle/>
        <a:p>
          <a:endParaRPr lang="en-US"/>
        </a:p>
      </dgm:t>
    </dgm:pt>
    <dgm:pt modelId="{68B5623E-E6F7-4B56-A053-10C474D941F0}">
      <dgm:prSet phldrT="[Text]"/>
      <dgm:spPr/>
      <dgm:t>
        <a:bodyPr/>
        <a:lstStyle/>
        <a:p>
          <a:r>
            <a:rPr lang="en-US" dirty="0"/>
            <a:t>Fully address regulation</a:t>
          </a:r>
        </a:p>
      </dgm:t>
    </dgm:pt>
    <dgm:pt modelId="{6FD674F2-EAFB-4788-8D1B-55CA82F2BA01}" type="parTrans" cxnId="{77E9398C-F8E9-4DE8-AFE2-8E16A70DC1C7}">
      <dgm:prSet/>
      <dgm:spPr/>
      <dgm:t>
        <a:bodyPr/>
        <a:lstStyle/>
        <a:p>
          <a:endParaRPr lang="en-US"/>
        </a:p>
      </dgm:t>
    </dgm:pt>
    <dgm:pt modelId="{51A62635-5E2B-4059-9E2B-7CBAC6CC2042}" type="sibTrans" cxnId="{77E9398C-F8E9-4DE8-AFE2-8E16A70DC1C7}">
      <dgm:prSet/>
      <dgm:spPr/>
      <dgm:t>
        <a:bodyPr/>
        <a:lstStyle/>
        <a:p>
          <a:endParaRPr lang="en-US"/>
        </a:p>
      </dgm:t>
    </dgm:pt>
    <dgm:pt modelId="{C3698A62-2D88-48F7-8054-CDAEC175E47F}">
      <dgm:prSet phldrT="[Text]"/>
      <dgm:spPr/>
      <dgm:t>
        <a:bodyPr/>
        <a:lstStyle/>
        <a:p>
          <a:r>
            <a:rPr lang="en-US" dirty="0"/>
            <a:t>Evaluate legal responsibility</a:t>
          </a:r>
        </a:p>
      </dgm:t>
    </dgm:pt>
    <dgm:pt modelId="{F4728CA3-1032-4A3C-BC35-F4FE16A007AA}" type="parTrans" cxnId="{443E39EE-851C-4CE9-AB50-FF9FF353FC5C}">
      <dgm:prSet/>
      <dgm:spPr/>
      <dgm:t>
        <a:bodyPr/>
        <a:lstStyle/>
        <a:p>
          <a:endParaRPr lang="en-US"/>
        </a:p>
      </dgm:t>
    </dgm:pt>
    <dgm:pt modelId="{5D020A1E-D74F-4AB2-9886-E7982B39E517}" type="sibTrans" cxnId="{443E39EE-851C-4CE9-AB50-FF9FF353FC5C}">
      <dgm:prSet/>
      <dgm:spPr/>
      <dgm:t>
        <a:bodyPr/>
        <a:lstStyle/>
        <a:p>
          <a:endParaRPr lang="en-US"/>
        </a:p>
      </dgm:t>
    </dgm:pt>
    <dgm:pt modelId="{EEEF5802-970D-4EDF-8A64-9B9A2C277A70}">
      <dgm:prSet phldrT="[Text]"/>
      <dgm:spPr>
        <a:solidFill>
          <a:schemeClr val="accent2">
            <a:lumMod val="75000"/>
          </a:schemeClr>
        </a:solidFill>
        <a:ln>
          <a:solidFill>
            <a:schemeClr val="accent2">
              <a:lumMod val="75000"/>
            </a:schemeClr>
          </a:solidFill>
        </a:ln>
      </dgm:spPr>
      <dgm:t>
        <a:bodyPr/>
        <a:lstStyle/>
        <a:p>
          <a:r>
            <a:rPr lang="en-US" dirty="0"/>
            <a:t>Respecting Stakeholder Concerns</a:t>
          </a:r>
        </a:p>
      </dgm:t>
    </dgm:pt>
    <dgm:pt modelId="{B54B4A85-9962-4186-8C16-475BE28584E5}" type="parTrans" cxnId="{02F9962F-5670-4031-8D61-078DC96B6243}">
      <dgm:prSet/>
      <dgm:spPr/>
      <dgm:t>
        <a:bodyPr/>
        <a:lstStyle/>
        <a:p>
          <a:endParaRPr lang="en-US"/>
        </a:p>
      </dgm:t>
    </dgm:pt>
    <dgm:pt modelId="{6E5AAE37-0B8F-4F98-ABE7-1BED1E1DAB6E}" type="sibTrans" cxnId="{02F9962F-5670-4031-8D61-078DC96B6243}">
      <dgm:prSet/>
      <dgm:spPr/>
      <dgm:t>
        <a:bodyPr/>
        <a:lstStyle/>
        <a:p>
          <a:endParaRPr lang="en-US"/>
        </a:p>
      </dgm:t>
    </dgm:pt>
    <dgm:pt modelId="{1C14A78F-AE15-4629-AB42-290B90E54F67}">
      <dgm:prSet phldrT="[Text]"/>
      <dgm:spPr/>
      <dgm:t>
        <a:bodyPr/>
        <a:lstStyle/>
        <a:p>
          <a:r>
            <a:rPr lang="en-US" dirty="0"/>
            <a:t>Personalize risk</a:t>
          </a:r>
        </a:p>
      </dgm:t>
    </dgm:pt>
    <dgm:pt modelId="{3048262B-101F-425D-99DB-AEA7381A640F}" type="parTrans" cxnId="{61DB28A0-387B-4E38-A78F-D1838319879C}">
      <dgm:prSet/>
      <dgm:spPr/>
      <dgm:t>
        <a:bodyPr/>
        <a:lstStyle/>
        <a:p>
          <a:endParaRPr lang="en-US"/>
        </a:p>
      </dgm:t>
    </dgm:pt>
    <dgm:pt modelId="{41D7A0A7-1104-421F-B989-E131F85E9935}" type="sibTrans" cxnId="{61DB28A0-387B-4E38-A78F-D1838319879C}">
      <dgm:prSet/>
      <dgm:spPr/>
      <dgm:t>
        <a:bodyPr/>
        <a:lstStyle/>
        <a:p>
          <a:endParaRPr lang="en-US"/>
        </a:p>
      </dgm:t>
    </dgm:pt>
    <dgm:pt modelId="{F3282381-4EDA-4613-8144-B78D4605D570}">
      <dgm:prSet phldrT="[Text]"/>
      <dgm:spPr/>
      <dgm:t>
        <a:bodyPr/>
        <a:lstStyle/>
        <a:p>
          <a:r>
            <a:rPr lang="en-US" dirty="0"/>
            <a:t>Evaluate trade-offs</a:t>
          </a:r>
        </a:p>
      </dgm:t>
    </dgm:pt>
    <dgm:pt modelId="{D6FF9486-1AFB-4DFA-9A15-AFBA51216536}" type="parTrans" cxnId="{C5CFD767-8632-4460-9605-48EA0DBDF3A7}">
      <dgm:prSet/>
      <dgm:spPr/>
      <dgm:t>
        <a:bodyPr/>
        <a:lstStyle/>
        <a:p>
          <a:endParaRPr lang="en-US"/>
        </a:p>
      </dgm:t>
    </dgm:pt>
    <dgm:pt modelId="{6843469A-5E8E-4F63-8651-BF51CC831F4C}" type="sibTrans" cxnId="{C5CFD767-8632-4460-9605-48EA0DBDF3A7}">
      <dgm:prSet/>
      <dgm:spPr/>
      <dgm:t>
        <a:bodyPr/>
        <a:lstStyle/>
        <a:p>
          <a:endParaRPr lang="en-US"/>
        </a:p>
      </dgm:t>
    </dgm:pt>
    <dgm:pt modelId="{5A232EEC-B065-48AC-BAFC-86C53FDC6CDD}">
      <dgm:prSet/>
      <dgm:spPr/>
      <dgm:t>
        <a:bodyPr/>
        <a:lstStyle/>
        <a:p>
          <a:r>
            <a:rPr lang="en-US" dirty="0"/>
            <a:t>Addressing Societal Concerns</a:t>
          </a:r>
        </a:p>
      </dgm:t>
    </dgm:pt>
    <dgm:pt modelId="{D9C06947-EA64-454D-8288-8E5F1C237806}" type="parTrans" cxnId="{BE88E675-0D8F-4346-81A2-8EB6D1F8141C}">
      <dgm:prSet/>
      <dgm:spPr/>
      <dgm:t>
        <a:bodyPr/>
        <a:lstStyle/>
        <a:p>
          <a:endParaRPr lang="en-US"/>
        </a:p>
      </dgm:t>
    </dgm:pt>
    <dgm:pt modelId="{02AA413A-635C-4DAD-8021-CE77CA9FE297}" type="sibTrans" cxnId="{BE88E675-0D8F-4346-81A2-8EB6D1F8141C}">
      <dgm:prSet/>
      <dgm:spPr/>
      <dgm:t>
        <a:bodyPr/>
        <a:lstStyle/>
        <a:p>
          <a:endParaRPr lang="en-US"/>
        </a:p>
      </dgm:t>
    </dgm:pt>
    <dgm:pt modelId="{2783257C-46CD-4E76-9986-6C8CAC8CB2F9}">
      <dgm:prSet/>
      <dgm:spPr/>
      <dgm:t>
        <a:bodyPr/>
        <a:lstStyle/>
        <a:p>
          <a:pPr>
            <a:buFont typeface="Arial" panose="020B0604020202020204" pitchFamily="34" charset="0"/>
            <a:buChar char="•"/>
          </a:pPr>
          <a:r>
            <a:rPr lang="en-US" dirty="0"/>
            <a:t>Inform customers of safety, security concerns</a:t>
          </a:r>
        </a:p>
      </dgm:t>
    </dgm:pt>
    <dgm:pt modelId="{300D2191-47A1-46EF-9D25-8E719150F62F}" type="parTrans" cxnId="{668F3ED2-CBFF-4065-86D8-02FB6527E32F}">
      <dgm:prSet/>
      <dgm:spPr/>
      <dgm:t>
        <a:bodyPr/>
        <a:lstStyle/>
        <a:p>
          <a:endParaRPr lang="en-US"/>
        </a:p>
      </dgm:t>
    </dgm:pt>
    <dgm:pt modelId="{89A2161B-EC53-4186-B1BD-D243686EDB31}" type="sibTrans" cxnId="{668F3ED2-CBFF-4065-86D8-02FB6527E32F}">
      <dgm:prSet/>
      <dgm:spPr/>
      <dgm:t>
        <a:bodyPr/>
        <a:lstStyle/>
        <a:p>
          <a:endParaRPr lang="en-US"/>
        </a:p>
      </dgm:t>
    </dgm:pt>
    <dgm:pt modelId="{FDB6B8A6-ED1A-4361-93D1-A74E979B9948}">
      <dgm:prSet/>
      <dgm:spPr/>
      <dgm:t>
        <a:bodyPr/>
        <a:lstStyle/>
        <a:p>
          <a:pPr>
            <a:buFont typeface="Arial" panose="020B0604020202020204" pitchFamily="34" charset="0"/>
            <a:buChar char="•"/>
          </a:pPr>
          <a:r>
            <a:rPr lang="en-US" dirty="0"/>
            <a:t>Think outside the box</a:t>
          </a:r>
        </a:p>
      </dgm:t>
    </dgm:pt>
    <dgm:pt modelId="{965F5832-57D0-4373-964F-1A7D4B552E9C}" type="parTrans" cxnId="{33308EC1-A47C-4394-9F63-F21A43DC3759}">
      <dgm:prSet/>
      <dgm:spPr/>
      <dgm:t>
        <a:bodyPr/>
        <a:lstStyle/>
        <a:p>
          <a:endParaRPr lang="en-US"/>
        </a:p>
      </dgm:t>
    </dgm:pt>
    <dgm:pt modelId="{72229A18-B822-488D-A9F9-9276CC4FB6C5}" type="sibTrans" cxnId="{33308EC1-A47C-4394-9F63-F21A43DC3759}">
      <dgm:prSet/>
      <dgm:spPr/>
      <dgm:t>
        <a:bodyPr/>
        <a:lstStyle/>
        <a:p>
          <a:endParaRPr lang="en-US"/>
        </a:p>
      </dgm:t>
    </dgm:pt>
    <dgm:pt modelId="{8DE79C9D-016B-4C7D-90ED-EDDBCBD2FDC7}">
      <dgm:prSet phldrT="[Text]"/>
      <dgm:spPr/>
      <dgm:t>
        <a:bodyPr/>
        <a:lstStyle/>
        <a:p>
          <a:r>
            <a:rPr lang="en-US" dirty="0"/>
            <a:t>Implement Basic Risk</a:t>
          </a:r>
        </a:p>
      </dgm:t>
    </dgm:pt>
    <dgm:pt modelId="{12D23982-1D88-49A4-A0CC-4B3BC8DB99C8}" type="parTrans" cxnId="{7CC98853-46BB-46FC-95C3-982950CF60F4}">
      <dgm:prSet/>
      <dgm:spPr/>
      <dgm:t>
        <a:bodyPr/>
        <a:lstStyle/>
        <a:p>
          <a:endParaRPr lang="en-US"/>
        </a:p>
      </dgm:t>
    </dgm:pt>
    <dgm:pt modelId="{7EB25657-4D49-4529-B2FB-4BA0774542AD}" type="sibTrans" cxnId="{7CC98853-46BB-46FC-95C3-982950CF60F4}">
      <dgm:prSet/>
      <dgm:spPr/>
      <dgm:t>
        <a:bodyPr/>
        <a:lstStyle/>
        <a:p>
          <a:endParaRPr lang="en-US"/>
        </a:p>
      </dgm:t>
    </dgm:pt>
    <dgm:pt modelId="{5D89362E-660B-4B88-B2EC-0E8CC0A6F094}">
      <dgm:prSet phldrT="[Text]"/>
      <dgm:spPr/>
      <dgm:t>
        <a:bodyPr/>
        <a:lstStyle/>
        <a:p>
          <a:r>
            <a:rPr lang="en-US" dirty="0"/>
            <a:t>Document risk involving </a:t>
          </a:r>
          <a:r>
            <a:rPr lang="en-US" dirty="0" err="1"/>
            <a:t>mgmt</a:t>
          </a:r>
          <a:endParaRPr lang="en-US" dirty="0"/>
        </a:p>
      </dgm:t>
    </dgm:pt>
    <dgm:pt modelId="{E7A18225-BC21-4BA6-BC3D-D9A500CDCB50}" type="parTrans" cxnId="{68661FE8-A4DD-4457-9D33-122649D3724E}">
      <dgm:prSet/>
      <dgm:spPr/>
      <dgm:t>
        <a:bodyPr/>
        <a:lstStyle/>
        <a:p>
          <a:endParaRPr lang="en-US"/>
        </a:p>
      </dgm:t>
    </dgm:pt>
    <dgm:pt modelId="{61A1E1D5-DEFE-461A-A609-0074F7DA70DE}" type="sibTrans" cxnId="{68661FE8-A4DD-4457-9D33-122649D3724E}">
      <dgm:prSet/>
      <dgm:spPr/>
      <dgm:t>
        <a:bodyPr/>
        <a:lstStyle/>
        <a:p>
          <a:endParaRPr lang="en-US"/>
        </a:p>
      </dgm:t>
    </dgm:pt>
    <dgm:pt modelId="{37ABD4DB-AAAB-499A-A6C1-AC93DB829FDE}">
      <dgm:prSet phldrT="[Text]"/>
      <dgm:spPr/>
      <dgm:t>
        <a:bodyPr/>
        <a:lstStyle/>
        <a:p>
          <a:r>
            <a:rPr lang="en-US" dirty="0"/>
            <a:t>Communicate risk</a:t>
          </a:r>
        </a:p>
      </dgm:t>
    </dgm:pt>
    <dgm:pt modelId="{544434D2-4075-44EA-B582-1BA079AA72CC}" type="parTrans" cxnId="{6C6A308F-528E-451A-B0FB-3BB709D5647E}">
      <dgm:prSet/>
      <dgm:spPr/>
      <dgm:t>
        <a:bodyPr/>
        <a:lstStyle/>
        <a:p>
          <a:endParaRPr lang="en-US"/>
        </a:p>
      </dgm:t>
    </dgm:pt>
    <dgm:pt modelId="{FC2E640E-A321-4E3C-9334-784853BFD615}" type="sibTrans" cxnId="{6C6A308F-528E-451A-B0FB-3BB709D5647E}">
      <dgm:prSet/>
      <dgm:spPr/>
      <dgm:t>
        <a:bodyPr/>
        <a:lstStyle/>
        <a:p>
          <a:endParaRPr lang="en-US"/>
        </a:p>
      </dgm:t>
    </dgm:pt>
    <dgm:pt modelId="{7CFF1C70-D6B9-46A3-BEB6-25C1809E8B0C}" type="pres">
      <dgm:prSet presAssocID="{C9A4E95E-FC1F-4D3C-8C59-37A6C5F8F8F2}" presName="Name0" presStyleCnt="0">
        <dgm:presLayoutVars>
          <dgm:dir/>
          <dgm:animLvl val="lvl"/>
          <dgm:resizeHandles val="exact"/>
        </dgm:presLayoutVars>
      </dgm:prSet>
      <dgm:spPr/>
    </dgm:pt>
    <dgm:pt modelId="{66172D0D-DBC1-4E60-81F1-4182979927C5}" type="pres">
      <dgm:prSet presAssocID="{8DE79C9D-016B-4C7D-90ED-EDDBCBD2FDC7}" presName="linNode" presStyleCnt="0"/>
      <dgm:spPr/>
    </dgm:pt>
    <dgm:pt modelId="{3396F02E-36D1-458D-9942-E1A5AF6A13A6}" type="pres">
      <dgm:prSet presAssocID="{8DE79C9D-016B-4C7D-90ED-EDDBCBD2FDC7}" presName="parentText" presStyleLbl="node1" presStyleIdx="0" presStyleCnt="5">
        <dgm:presLayoutVars>
          <dgm:chMax val="1"/>
          <dgm:bulletEnabled val="1"/>
        </dgm:presLayoutVars>
      </dgm:prSet>
      <dgm:spPr/>
    </dgm:pt>
    <dgm:pt modelId="{C3EBE026-EB8E-45F9-974E-6EE8CD9CDA38}" type="pres">
      <dgm:prSet presAssocID="{8DE79C9D-016B-4C7D-90ED-EDDBCBD2FDC7}" presName="descendantText" presStyleLbl="alignAccFollowNode1" presStyleIdx="0" presStyleCnt="5">
        <dgm:presLayoutVars>
          <dgm:bulletEnabled val="1"/>
        </dgm:presLayoutVars>
      </dgm:prSet>
      <dgm:spPr/>
    </dgm:pt>
    <dgm:pt modelId="{B0D18F85-4DD0-4F6E-9F41-5EC876498F56}" type="pres">
      <dgm:prSet presAssocID="{7EB25657-4D49-4529-B2FB-4BA0774542AD}" presName="sp" presStyleCnt="0"/>
      <dgm:spPr/>
    </dgm:pt>
    <dgm:pt modelId="{3DE78FB7-BA6E-4FAA-835B-B2448EA81411}" type="pres">
      <dgm:prSet presAssocID="{FBAAE564-4683-4F13-9FDC-B0E0D9425A84}" presName="linNode" presStyleCnt="0"/>
      <dgm:spPr/>
    </dgm:pt>
    <dgm:pt modelId="{83590C35-F40B-4D63-B326-FC5AFCDB7500}" type="pres">
      <dgm:prSet presAssocID="{FBAAE564-4683-4F13-9FDC-B0E0D9425A84}" presName="parentText" presStyleLbl="node1" presStyleIdx="1" presStyleCnt="5">
        <dgm:presLayoutVars>
          <dgm:chMax val="1"/>
          <dgm:bulletEnabled val="1"/>
        </dgm:presLayoutVars>
      </dgm:prSet>
      <dgm:spPr/>
    </dgm:pt>
    <dgm:pt modelId="{318F8989-B898-4A83-90AC-41B5A0C3000C}" type="pres">
      <dgm:prSet presAssocID="{FBAAE564-4683-4F13-9FDC-B0E0D9425A84}" presName="descendantText" presStyleLbl="alignAccFollowNode1" presStyleIdx="1" presStyleCnt="5">
        <dgm:presLayoutVars>
          <dgm:bulletEnabled val="1"/>
        </dgm:presLayoutVars>
      </dgm:prSet>
      <dgm:spPr/>
    </dgm:pt>
    <dgm:pt modelId="{E3E949F5-86C0-4831-B7DF-BAEBF6FD8167}" type="pres">
      <dgm:prSet presAssocID="{CA8CE36A-B3D2-4C7C-B2B7-4B71983A3ED8}" presName="sp" presStyleCnt="0"/>
      <dgm:spPr/>
    </dgm:pt>
    <dgm:pt modelId="{F3F31BC2-58B5-4ADA-9FD8-A6D3D6BACC2B}" type="pres">
      <dgm:prSet presAssocID="{E64D4C1B-3CD5-4416-BA35-AD1A4FE00067}" presName="linNode" presStyleCnt="0"/>
      <dgm:spPr/>
    </dgm:pt>
    <dgm:pt modelId="{4EE5FCBB-74DA-4B62-9026-0CFBC95866B9}" type="pres">
      <dgm:prSet presAssocID="{E64D4C1B-3CD5-4416-BA35-AD1A4FE00067}" presName="parentText" presStyleLbl="node1" presStyleIdx="2" presStyleCnt="5">
        <dgm:presLayoutVars>
          <dgm:chMax val="1"/>
          <dgm:bulletEnabled val="1"/>
        </dgm:presLayoutVars>
      </dgm:prSet>
      <dgm:spPr/>
    </dgm:pt>
    <dgm:pt modelId="{5FC9CFF8-F852-44C2-93BC-E6B1EBE06EB4}" type="pres">
      <dgm:prSet presAssocID="{E64D4C1B-3CD5-4416-BA35-AD1A4FE00067}" presName="descendantText" presStyleLbl="alignAccFollowNode1" presStyleIdx="2" presStyleCnt="5">
        <dgm:presLayoutVars>
          <dgm:bulletEnabled val="1"/>
        </dgm:presLayoutVars>
      </dgm:prSet>
      <dgm:spPr/>
    </dgm:pt>
    <dgm:pt modelId="{66349DB9-1648-4FC3-A2C9-B651C15D36F7}" type="pres">
      <dgm:prSet presAssocID="{DBABEABA-E077-4AEE-B52E-8AD3CA30204A}" presName="sp" presStyleCnt="0"/>
      <dgm:spPr/>
    </dgm:pt>
    <dgm:pt modelId="{392886A3-C2B0-44FB-899B-9431756CD48A}" type="pres">
      <dgm:prSet presAssocID="{EEEF5802-970D-4EDF-8A64-9B9A2C277A70}" presName="linNode" presStyleCnt="0"/>
      <dgm:spPr/>
    </dgm:pt>
    <dgm:pt modelId="{D0B156A0-351C-42A4-8C5C-FC676DAD0B9A}" type="pres">
      <dgm:prSet presAssocID="{EEEF5802-970D-4EDF-8A64-9B9A2C277A70}" presName="parentText" presStyleLbl="node1" presStyleIdx="3" presStyleCnt="5">
        <dgm:presLayoutVars>
          <dgm:chMax val="1"/>
          <dgm:bulletEnabled val="1"/>
        </dgm:presLayoutVars>
      </dgm:prSet>
      <dgm:spPr/>
    </dgm:pt>
    <dgm:pt modelId="{457BCF46-81D7-4F29-B745-EFA9ED408BBF}" type="pres">
      <dgm:prSet presAssocID="{EEEF5802-970D-4EDF-8A64-9B9A2C277A70}" presName="descendantText" presStyleLbl="alignAccFollowNode1" presStyleIdx="3" presStyleCnt="5">
        <dgm:presLayoutVars>
          <dgm:bulletEnabled val="1"/>
        </dgm:presLayoutVars>
      </dgm:prSet>
      <dgm:spPr/>
    </dgm:pt>
    <dgm:pt modelId="{3A945AA3-234B-4300-AC02-847A4EFAFC58}" type="pres">
      <dgm:prSet presAssocID="{6E5AAE37-0B8F-4F98-ABE7-1BED1E1DAB6E}" presName="sp" presStyleCnt="0"/>
      <dgm:spPr/>
    </dgm:pt>
    <dgm:pt modelId="{87AC46FF-D29C-4527-B67D-08C056BDAB4D}" type="pres">
      <dgm:prSet presAssocID="{5A232EEC-B065-48AC-BAFC-86C53FDC6CDD}" presName="linNode" presStyleCnt="0"/>
      <dgm:spPr/>
    </dgm:pt>
    <dgm:pt modelId="{17C9E924-241F-484B-A300-60DA6AE922D0}" type="pres">
      <dgm:prSet presAssocID="{5A232EEC-B065-48AC-BAFC-86C53FDC6CDD}" presName="parentText" presStyleLbl="node1" presStyleIdx="4" presStyleCnt="5">
        <dgm:presLayoutVars>
          <dgm:chMax val="1"/>
          <dgm:bulletEnabled val="1"/>
        </dgm:presLayoutVars>
      </dgm:prSet>
      <dgm:spPr/>
    </dgm:pt>
    <dgm:pt modelId="{11C14E95-7A50-4E10-B40A-3DA3A3E011DF}" type="pres">
      <dgm:prSet presAssocID="{5A232EEC-B065-48AC-BAFC-86C53FDC6CDD}" presName="descendantText" presStyleLbl="alignAccFollowNode1" presStyleIdx="4" presStyleCnt="5">
        <dgm:presLayoutVars>
          <dgm:bulletEnabled val="1"/>
        </dgm:presLayoutVars>
      </dgm:prSet>
      <dgm:spPr/>
    </dgm:pt>
  </dgm:ptLst>
  <dgm:cxnLst>
    <dgm:cxn modelId="{22EF6202-C998-4C1B-88E5-81A7A671C4A9}" type="presOf" srcId="{8DE79C9D-016B-4C7D-90ED-EDDBCBD2FDC7}" destId="{3396F02E-36D1-458D-9942-E1A5AF6A13A6}" srcOrd="0" destOrd="0" presId="urn:microsoft.com/office/officeart/2005/8/layout/vList5"/>
    <dgm:cxn modelId="{C5F9A328-65C0-43A9-9AF6-0FA722E4439F}" srcId="{FBAAE564-4683-4F13-9FDC-B0E0D9425A84}" destId="{2CCCADFE-E54F-4D47-918B-D33F14BAFA32}" srcOrd="0" destOrd="0" parTransId="{9C569CB9-E252-40D1-A354-976A59A87F3F}" sibTransId="{4CCBE4AA-B8D4-4E92-8558-7D305DD38A60}"/>
    <dgm:cxn modelId="{02F9962F-5670-4031-8D61-078DC96B6243}" srcId="{C9A4E95E-FC1F-4D3C-8C59-37A6C5F8F8F2}" destId="{EEEF5802-970D-4EDF-8A64-9B9A2C277A70}" srcOrd="3" destOrd="0" parTransId="{B54B4A85-9962-4186-8C16-475BE28584E5}" sibTransId="{6E5AAE37-0B8F-4F98-ABE7-1BED1E1DAB6E}"/>
    <dgm:cxn modelId="{9D56D830-52D9-45AB-9009-7D73DE8CD496}" type="presOf" srcId="{C9A4E95E-FC1F-4D3C-8C59-37A6C5F8F8F2}" destId="{7CFF1C70-D6B9-46A3-BEB6-25C1809E8B0C}" srcOrd="0" destOrd="0" presId="urn:microsoft.com/office/officeart/2005/8/layout/vList5"/>
    <dgm:cxn modelId="{6388DC34-CE77-4A22-933B-ACC867CD5D88}" type="presOf" srcId="{C3698A62-2D88-48F7-8054-CDAEC175E47F}" destId="{5FC9CFF8-F852-44C2-93BC-E6B1EBE06EB4}" srcOrd="0" destOrd="1" presId="urn:microsoft.com/office/officeart/2005/8/layout/vList5"/>
    <dgm:cxn modelId="{C5CFD767-8632-4460-9605-48EA0DBDF3A7}" srcId="{EEEF5802-970D-4EDF-8A64-9B9A2C277A70}" destId="{F3282381-4EDA-4613-8144-B78D4605D570}" srcOrd="1" destOrd="0" parTransId="{D6FF9486-1AFB-4DFA-9A15-AFBA51216536}" sibTransId="{6843469A-5E8E-4F63-8651-BF51CC831F4C}"/>
    <dgm:cxn modelId="{7CC98853-46BB-46FC-95C3-982950CF60F4}" srcId="{C9A4E95E-FC1F-4D3C-8C59-37A6C5F8F8F2}" destId="{8DE79C9D-016B-4C7D-90ED-EDDBCBD2FDC7}" srcOrd="0" destOrd="0" parTransId="{12D23982-1D88-49A4-A0CC-4B3BC8DB99C8}" sibTransId="{7EB25657-4D49-4529-B2FB-4BA0774542AD}"/>
    <dgm:cxn modelId="{BE88E675-0D8F-4346-81A2-8EB6D1F8141C}" srcId="{C9A4E95E-FC1F-4D3C-8C59-37A6C5F8F8F2}" destId="{5A232EEC-B065-48AC-BAFC-86C53FDC6CDD}" srcOrd="4" destOrd="0" parTransId="{D9C06947-EA64-454D-8288-8E5F1C237806}" sibTransId="{02AA413A-635C-4DAD-8021-CE77CA9FE297}"/>
    <dgm:cxn modelId="{DC0B1E7C-B893-4928-BF3C-4827712A85F7}" type="presOf" srcId="{37ABD4DB-AAAB-499A-A6C1-AC93DB829FDE}" destId="{C3EBE026-EB8E-45F9-974E-6EE8CD9CDA38}" srcOrd="0" destOrd="1" presId="urn:microsoft.com/office/officeart/2005/8/layout/vList5"/>
    <dgm:cxn modelId="{82D7B27C-EEAB-4B81-956A-322F732B5AF3}" type="presOf" srcId="{2CCCADFE-E54F-4D47-918B-D33F14BAFA32}" destId="{318F8989-B898-4A83-90AC-41B5A0C3000C}" srcOrd="0" destOrd="0" presId="urn:microsoft.com/office/officeart/2005/8/layout/vList5"/>
    <dgm:cxn modelId="{824B4F7D-9CA2-402A-95F6-AECAAE661BAF}" type="presOf" srcId="{1C14A78F-AE15-4629-AB42-290B90E54F67}" destId="{457BCF46-81D7-4F29-B745-EFA9ED408BBF}" srcOrd="0" destOrd="0" presId="urn:microsoft.com/office/officeart/2005/8/layout/vList5"/>
    <dgm:cxn modelId="{09F54185-7803-4E7B-9BF5-2DEDE45F1263}" srcId="{C9A4E95E-FC1F-4D3C-8C59-37A6C5F8F8F2}" destId="{E64D4C1B-3CD5-4416-BA35-AD1A4FE00067}" srcOrd="2" destOrd="0" parTransId="{6F88FE1C-E5BF-4010-AEBF-A4312BB44336}" sibTransId="{DBABEABA-E077-4AEE-B52E-8AD3CA30204A}"/>
    <dgm:cxn modelId="{2D35198A-83D1-4620-A21F-19CE23A40CE1}" type="presOf" srcId="{68B5623E-E6F7-4B56-A053-10C474D941F0}" destId="{5FC9CFF8-F852-44C2-93BC-E6B1EBE06EB4}" srcOrd="0" destOrd="0" presId="urn:microsoft.com/office/officeart/2005/8/layout/vList5"/>
    <dgm:cxn modelId="{77E9398C-F8E9-4DE8-AFE2-8E16A70DC1C7}" srcId="{E64D4C1B-3CD5-4416-BA35-AD1A4FE00067}" destId="{68B5623E-E6F7-4B56-A053-10C474D941F0}" srcOrd="0" destOrd="0" parTransId="{6FD674F2-EAFB-4788-8D1B-55CA82F2BA01}" sibTransId="{51A62635-5E2B-4059-9E2B-7CBAC6CC2042}"/>
    <dgm:cxn modelId="{6C6A308F-528E-451A-B0FB-3BB709D5647E}" srcId="{8DE79C9D-016B-4C7D-90ED-EDDBCBD2FDC7}" destId="{37ABD4DB-AAAB-499A-A6C1-AC93DB829FDE}" srcOrd="1" destOrd="0" parTransId="{544434D2-4075-44EA-B582-1BA079AA72CC}" sibTransId="{FC2E640E-A321-4E3C-9334-784853BFD615}"/>
    <dgm:cxn modelId="{98402B96-D296-485C-AD2B-14F2152A85E6}" srcId="{FBAAE564-4683-4F13-9FDC-B0E0D9425A84}" destId="{18F4C442-F2A8-472C-9229-A1D94F5BA7D0}" srcOrd="1" destOrd="0" parTransId="{1D351314-6B48-4567-888D-46CB5EF6DEB6}" sibTransId="{D7148487-1077-4E9A-87A5-0814DC7E29F8}"/>
    <dgm:cxn modelId="{61DB28A0-387B-4E38-A78F-D1838319879C}" srcId="{EEEF5802-970D-4EDF-8A64-9B9A2C277A70}" destId="{1C14A78F-AE15-4629-AB42-290B90E54F67}" srcOrd="0" destOrd="0" parTransId="{3048262B-101F-425D-99DB-AEA7381A640F}" sibTransId="{41D7A0A7-1104-421F-B989-E131F85E9935}"/>
    <dgm:cxn modelId="{A1B0CAAF-E5D3-416A-879F-745ACAA6633E}" type="presOf" srcId="{FDB6B8A6-ED1A-4361-93D1-A74E979B9948}" destId="{11C14E95-7A50-4E10-B40A-3DA3A3E011DF}" srcOrd="0" destOrd="1" presId="urn:microsoft.com/office/officeart/2005/8/layout/vList5"/>
    <dgm:cxn modelId="{BDD406B2-324D-4B47-8829-E876D342991F}" type="presOf" srcId="{18F4C442-F2A8-472C-9229-A1D94F5BA7D0}" destId="{318F8989-B898-4A83-90AC-41B5A0C3000C}" srcOrd="0" destOrd="1" presId="urn:microsoft.com/office/officeart/2005/8/layout/vList5"/>
    <dgm:cxn modelId="{2D513AC1-F196-4171-83A4-5B0D28A1404E}" type="presOf" srcId="{E64D4C1B-3CD5-4416-BA35-AD1A4FE00067}" destId="{4EE5FCBB-74DA-4B62-9026-0CFBC95866B9}" srcOrd="0" destOrd="0" presId="urn:microsoft.com/office/officeart/2005/8/layout/vList5"/>
    <dgm:cxn modelId="{33308EC1-A47C-4394-9F63-F21A43DC3759}" srcId="{5A232EEC-B065-48AC-BAFC-86C53FDC6CDD}" destId="{FDB6B8A6-ED1A-4361-93D1-A74E979B9948}" srcOrd="1" destOrd="0" parTransId="{965F5832-57D0-4373-964F-1A7D4B552E9C}" sibTransId="{72229A18-B822-488D-A9F9-9276CC4FB6C5}"/>
    <dgm:cxn modelId="{128A57C3-68A0-4872-8705-B48966D9E458}" type="presOf" srcId="{2783257C-46CD-4E76-9986-6C8CAC8CB2F9}" destId="{11C14E95-7A50-4E10-B40A-3DA3A3E011DF}" srcOrd="0" destOrd="0" presId="urn:microsoft.com/office/officeart/2005/8/layout/vList5"/>
    <dgm:cxn modelId="{D3E702C4-0435-474C-B6B8-9B3BC6FD8D54}" type="presOf" srcId="{EEEF5802-970D-4EDF-8A64-9B9A2C277A70}" destId="{D0B156A0-351C-42A4-8C5C-FC676DAD0B9A}" srcOrd="0" destOrd="0" presId="urn:microsoft.com/office/officeart/2005/8/layout/vList5"/>
    <dgm:cxn modelId="{54D2DEC6-3AAF-4BEA-A1DA-DF118E4387D7}" type="presOf" srcId="{F3282381-4EDA-4613-8144-B78D4605D570}" destId="{457BCF46-81D7-4F29-B745-EFA9ED408BBF}" srcOrd="0" destOrd="1" presId="urn:microsoft.com/office/officeart/2005/8/layout/vList5"/>
    <dgm:cxn modelId="{54B646C9-4EEE-489A-8207-92DA04681708}" type="presOf" srcId="{FBAAE564-4683-4F13-9FDC-B0E0D9425A84}" destId="{83590C35-F40B-4D63-B326-FC5AFCDB7500}" srcOrd="0" destOrd="0" presId="urn:microsoft.com/office/officeart/2005/8/layout/vList5"/>
    <dgm:cxn modelId="{668F3ED2-CBFF-4065-86D8-02FB6527E32F}" srcId="{5A232EEC-B065-48AC-BAFC-86C53FDC6CDD}" destId="{2783257C-46CD-4E76-9986-6C8CAC8CB2F9}" srcOrd="0" destOrd="0" parTransId="{300D2191-47A1-46EF-9D25-8E719150F62F}" sibTransId="{89A2161B-EC53-4186-B1BD-D243686EDB31}"/>
    <dgm:cxn modelId="{3B3EC9D4-243A-4B8B-B9B8-A4ECC4217B3E}" type="presOf" srcId="{5A232EEC-B065-48AC-BAFC-86C53FDC6CDD}" destId="{17C9E924-241F-484B-A300-60DA6AE922D0}" srcOrd="0" destOrd="0" presId="urn:microsoft.com/office/officeart/2005/8/layout/vList5"/>
    <dgm:cxn modelId="{C85E98E5-DB08-4B20-9207-5562D9B33AD4}" srcId="{C9A4E95E-FC1F-4D3C-8C59-37A6C5F8F8F2}" destId="{FBAAE564-4683-4F13-9FDC-B0E0D9425A84}" srcOrd="1" destOrd="0" parTransId="{A18D7AEA-B478-4619-958C-1626DB82A048}" sibTransId="{CA8CE36A-B3D2-4C7C-B2B7-4B71983A3ED8}"/>
    <dgm:cxn modelId="{68661FE8-A4DD-4457-9D33-122649D3724E}" srcId="{8DE79C9D-016B-4C7D-90ED-EDDBCBD2FDC7}" destId="{5D89362E-660B-4B88-B2EC-0E8CC0A6F094}" srcOrd="0" destOrd="0" parTransId="{E7A18225-BC21-4BA6-BC3D-D9A500CDCB50}" sibTransId="{61A1E1D5-DEFE-461A-A609-0074F7DA70DE}"/>
    <dgm:cxn modelId="{443E39EE-851C-4CE9-AB50-FF9FF353FC5C}" srcId="{E64D4C1B-3CD5-4416-BA35-AD1A4FE00067}" destId="{C3698A62-2D88-48F7-8054-CDAEC175E47F}" srcOrd="1" destOrd="0" parTransId="{F4728CA3-1032-4A3C-BC35-F4FE16A007AA}" sibTransId="{5D020A1E-D74F-4AB2-9886-E7982B39E517}"/>
    <dgm:cxn modelId="{9C7B9BFF-EE0E-4754-BEB1-83CAFA412A93}" type="presOf" srcId="{5D89362E-660B-4B88-B2EC-0E8CC0A6F094}" destId="{C3EBE026-EB8E-45F9-974E-6EE8CD9CDA38}" srcOrd="0" destOrd="0" presId="urn:microsoft.com/office/officeart/2005/8/layout/vList5"/>
    <dgm:cxn modelId="{3D9E7FCE-D47F-4A07-B316-64B5CB1C88E7}" type="presParOf" srcId="{7CFF1C70-D6B9-46A3-BEB6-25C1809E8B0C}" destId="{66172D0D-DBC1-4E60-81F1-4182979927C5}" srcOrd="0" destOrd="0" presId="urn:microsoft.com/office/officeart/2005/8/layout/vList5"/>
    <dgm:cxn modelId="{ADCFB737-2629-45F0-B382-61BC90BE2A4A}" type="presParOf" srcId="{66172D0D-DBC1-4E60-81F1-4182979927C5}" destId="{3396F02E-36D1-458D-9942-E1A5AF6A13A6}" srcOrd="0" destOrd="0" presId="urn:microsoft.com/office/officeart/2005/8/layout/vList5"/>
    <dgm:cxn modelId="{9AA9E358-D432-49FB-91CA-BCF66A9D85FA}" type="presParOf" srcId="{66172D0D-DBC1-4E60-81F1-4182979927C5}" destId="{C3EBE026-EB8E-45F9-974E-6EE8CD9CDA38}" srcOrd="1" destOrd="0" presId="urn:microsoft.com/office/officeart/2005/8/layout/vList5"/>
    <dgm:cxn modelId="{8F195097-309E-4EC0-A315-B06BE63DCBCF}" type="presParOf" srcId="{7CFF1C70-D6B9-46A3-BEB6-25C1809E8B0C}" destId="{B0D18F85-4DD0-4F6E-9F41-5EC876498F56}" srcOrd="1" destOrd="0" presId="urn:microsoft.com/office/officeart/2005/8/layout/vList5"/>
    <dgm:cxn modelId="{1DFBA16C-65B0-4936-8960-8F64E779B1F0}" type="presParOf" srcId="{7CFF1C70-D6B9-46A3-BEB6-25C1809E8B0C}" destId="{3DE78FB7-BA6E-4FAA-835B-B2448EA81411}" srcOrd="2" destOrd="0" presId="urn:microsoft.com/office/officeart/2005/8/layout/vList5"/>
    <dgm:cxn modelId="{A592D86D-C392-42C5-B6A6-4115FA245345}" type="presParOf" srcId="{3DE78FB7-BA6E-4FAA-835B-B2448EA81411}" destId="{83590C35-F40B-4D63-B326-FC5AFCDB7500}" srcOrd="0" destOrd="0" presId="urn:microsoft.com/office/officeart/2005/8/layout/vList5"/>
    <dgm:cxn modelId="{CB656467-6370-4153-95A5-4522832AD978}" type="presParOf" srcId="{3DE78FB7-BA6E-4FAA-835B-B2448EA81411}" destId="{318F8989-B898-4A83-90AC-41B5A0C3000C}" srcOrd="1" destOrd="0" presId="urn:microsoft.com/office/officeart/2005/8/layout/vList5"/>
    <dgm:cxn modelId="{8FA0C275-6192-4D3A-A15A-5E7019811005}" type="presParOf" srcId="{7CFF1C70-D6B9-46A3-BEB6-25C1809E8B0C}" destId="{E3E949F5-86C0-4831-B7DF-BAEBF6FD8167}" srcOrd="3" destOrd="0" presId="urn:microsoft.com/office/officeart/2005/8/layout/vList5"/>
    <dgm:cxn modelId="{3A65EBBB-D303-495F-B56F-3AC036C5FB02}" type="presParOf" srcId="{7CFF1C70-D6B9-46A3-BEB6-25C1809E8B0C}" destId="{F3F31BC2-58B5-4ADA-9FD8-A6D3D6BACC2B}" srcOrd="4" destOrd="0" presId="urn:microsoft.com/office/officeart/2005/8/layout/vList5"/>
    <dgm:cxn modelId="{16835C20-E096-4364-8B85-8F30853D2770}" type="presParOf" srcId="{F3F31BC2-58B5-4ADA-9FD8-A6D3D6BACC2B}" destId="{4EE5FCBB-74DA-4B62-9026-0CFBC95866B9}" srcOrd="0" destOrd="0" presId="urn:microsoft.com/office/officeart/2005/8/layout/vList5"/>
    <dgm:cxn modelId="{AB7A5012-C9B0-4AC2-B982-D0AFE93A6331}" type="presParOf" srcId="{F3F31BC2-58B5-4ADA-9FD8-A6D3D6BACC2B}" destId="{5FC9CFF8-F852-44C2-93BC-E6B1EBE06EB4}" srcOrd="1" destOrd="0" presId="urn:microsoft.com/office/officeart/2005/8/layout/vList5"/>
    <dgm:cxn modelId="{0CD9F840-4C17-41FA-9A1F-AD2567E9938E}" type="presParOf" srcId="{7CFF1C70-D6B9-46A3-BEB6-25C1809E8B0C}" destId="{66349DB9-1648-4FC3-A2C9-B651C15D36F7}" srcOrd="5" destOrd="0" presId="urn:microsoft.com/office/officeart/2005/8/layout/vList5"/>
    <dgm:cxn modelId="{FD32D5C1-A5D5-49F6-9107-27D34B3938BC}" type="presParOf" srcId="{7CFF1C70-D6B9-46A3-BEB6-25C1809E8B0C}" destId="{392886A3-C2B0-44FB-899B-9431756CD48A}" srcOrd="6" destOrd="0" presId="urn:microsoft.com/office/officeart/2005/8/layout/vList5"/>
    <dgm:cxn modelId="{865205DF-3CB1-483C-A8F1-EBA33075011F}" type="presParOf" srcId="{392886A3-C2B0-44FB-899B-9431756CD48A}" destId="{D0B156A0-351C-42A4-8C5C-FC676DAD0B9A}" srcOrd="0" destOrd="0" presId="urn:microsoft.com/office/officeart/2005/8/layout/vList5"/>
    <dgm:cxn modelId="{A3058431-EF98-4BB1-9ABC-4FCEDB00FAF2}" type="presParOf" srcId="{392886A3-C2B0-44FB-899B-9431756CD48A}" destId="{457BCF46-81D7-4F29-B745-EFA9ED408BBF}" srcOrd="1" destOrd="0" presId="urn:microsoft.com/office/officeart/2005/8/layout/vList5"/>
    <dgm:cxn modelId="{57B0356D-3326-4FDE-BC84-D9A342F5F416}" type="presParOf" srcId="{7CFF1C70-D6B9-46A3-BEB6-25C1809E8B0C}" destId="{3A945AA3-234B-4300-AC02-847A4EFAFC58}" srcOrd="7" destOrd="0" presId="urn:microsoft.com/office/officeart/2005/8/layout/vList5"/>
    <dgm:cxn modelId="{194F5473-2F03-4077-918B-9D871AE55903}" type="presParOf" srcId="{7CFF1C70-D6B9-46A3-BEB6-25C1809E8B0C}" destId="{87AC46FF-D29C-4527-B67D-08C056BDAB4D}" srcOrd="8" destOrd="0" presId="urn:microsoft.com/office/officeart/2005/8/layout/vList5"/>
    <dgm:cxn modelId="{9A3ADDA6-F5DD-4D52-B755-484B2ADE3AB4}" type="presParOf" srcId="{87AC46FF-D29C-4527-B67D-08C056BDAB4D}" destId="{17C9E924-241F-484B-A300-60DA6AE922D0}" srcOrd="0" destOrd="0" presId="urn:microsoft.com/office/officeart/2005/8/layout/vList5"/>
    <dgm:cxn modelId="{3F1DCB55-2FFF-42E3-9A27-FCD51C3EFCF3}" type="presParOf" srcId="{87AC46FF-D29C-4527-B67D-08C056BDAB4D}" destId="{11C14E95-7A50-4E10-B40A-3DA3A3E011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9A4E95E-FC1F-4D3C-8C59-37A6C5F8F8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BAAE564-4683-4F13-9FDC-B0E0D9425A84}">
      <dgm:prSet phldrT="[Text]"/>
      <dgm:spPr/>
      <dgm:t>
        <a:bodyPr/>
        <a:lstStyle/>
        <a:p>
          <a:r>
            <a:rPr lang="en-US" dirty="0"/>
            <a:t>Raising Self-Centered Ethics</a:t>
          </a:r>
        </a:p>
      </dgm:t>
    </dgm:pt>
    <dgm:pt modelId="{A18D7AEA-B478-4619-958C-1626DB82A048}" type="parTrans" cxnId="{C85E98E5-DB08-4B20-9207-5562D9B33AD4}">
      <dgm:prSet/>
      <dgm:spPr/>
      <dgm:t>
        <a:bodyPr/>
        <a:lstStyle/>
        <a:p>
          <a:endParaRPr lang="en-US"/>
        </a:p>
      </dgm:t>
    </dgm:pt>
    <dgm:pt modelId="{CA8CE36A-B3D2-4C7C-B2B7-4B71983A3ED8}" type="sibTrans" cxnId="{C85E98E5-DB08-4B20-9207-5562D9B33AD4}">
      <dgm:prSet/>
      <dgm:spPr/>
      <dgm:t>
        <a:bodyPr/>
        <a:lstStyle/>
        <a:p>
          <a:endParaRPr lang="en-US"/>
        </a:p>
      </dgm:t>
    </dgm:pt>
    <dgm:pt modelId="{2CCCADFE-E54F-4D47-918B-D33F14BAFA32}">
      <dgm:prSet phldrT="[Text]"/>
      <dgm:spPr/>
      <dgm:t>
        <a:bodyPr/>
        <a:lstStyle/>
        <a:p>
          <a:r>
            <a:rPr lang="en-US" dirty="0"/>
            <a:t>Reduce fraud</a:t>
          </a:r>
        </a:p>
      </dgm:t>
    </dgm:pt>
    <dgm:pt modelId="{9C569CB9-E252-40D1-A354-976A59A87F3F}" type="parTrans" cxnId="{C5F9A328-65C0-43A9-9AF6-0FA722E4439F}">
      <dgm:prSet/>
      <dgm:spPr/>
      <dgm:t>
        <a:bodyPr/>
        <a:lstStyle/>
        <a:p>
          <a:endParaRPr lang="en-US"/>
        </a:p>
      </dgm:t>
    </dgm:pt>
    <dgm:pt modelId="{4CCBE4AA-B8D4-4E92-8558-7D305DD38A60}" type="sibTrans" cxnId="{C5F9A328-65C0-43A9-9AF6-0FA722E4439F}">
      <dgm:prSet/>
      <dgm:spPr/>
      <dgm:t>
        <a:bodyPr/>
        <a:lstStyle/>
        <a:p>
          <a:endParaRPr lang="en-US"/>
        </a:p>
      </dgm:t>
    </dgm:pt>
    <dgm:pt modelId="{18F4C442-F2A8-472C-9229-A1D94F5BA7D0}">
      <dgm:prSet phldrT="[Text]"/>
      <dgm:spPr/>
      <dgm:t>
        <a:bodyPr/>
        <a:lstStyle/>
        <a:p>
          <a:r>
            <a:rPr lang="en-US" dirty="0"/>
            <a:t>Document Code of Ethics</a:t>
          </a:r>
        </a:p>
      </dgm:t>
    </dgm:pt>
    <dgm:pt modelId="{1D351314-6B48-4567-888D-46CB5EF6DEB6}" type="parTrans" cxnId="{98402B96-D296-485C-AD2B-14F2152A85E6}">
      <dgm:prSet/>
      <dgm:spPr/>
      <dgm:t>
        <a:bodyPr/>
        <a:lstStyle/>
        <a:p>
          <a:endParaRPr lang="en-US"/>
        </a:p>
      </dgm:t>
    </dgm:pt>
    <dgm:pt modelId="{D7148487-1077-4E9A-87A5-0814DC7E29F8}" type="sibTrans" cxnId="{98402B96-D296-485C-AD2B-14F2152A85E6}">
      <dgm:prSet/>
      <dgm:spPr/>
      <dgm:t>
        <a:bodyPr/>
        <a:lstStyle/>
        <a:p>
          <a:endParaRPr lang="en-US"/>
        </a:p>
      </dgm:t>
    </dgm:pt>
    <dgm:pt modelId="{E64D4C1B-3CD5-4416-BA35-AD1A4FE00067}">
      <dgm:prSet phldrT="[Text]"/>
      <dgm:spPr/>
      <dgm:t>
        <a:bodyPr/>
        <a:lstStyle/>
        <a:p>
          <a:r>
            <a:rPr lang="en-US" dirty="0"/>
            <a:t>Adhering to Regulation</a:t>
          </a:r>
        </a:p>
      </dgm:t>
    </dgm:pt>
    <dgm:pt modelId="{6F88FE1C-E5BF-4010-AEBF-A4312BB44336}" type="parTrans" cxnId="{09F54185-7803-4E7B-9BF5-2DEDE45F1263}">
      <dgm:prSet/>
      <dgm:spPr/>
      <dgm:t>
        <a:bodyPr/>
        <a:lstStyle/>
        <a:p>
          <a:endParaRPr lang="en-US"/>
        </a:p>
      </dgm:t>
    </dgm:pt>
    <dgm:pt modelId="{DBABEABA-E077-4AEE-B52E-8AD3CA30204A}" type="sibTrans" cxnId="{09F54185-7803-4E7B-9BF5-2DEDE45F1263}">
      <dgm:prSet/>
      <dgm:spPr/>
      <dgm:t>
        <a:bodyPr/>
        <a:lstStyle/>
        <a:p>
          <a:endParaRPr lang="en-US"/>
        </a:p>
      </dgm:t>
    </dgm:pt>
    <dgm:pt modelId="{68B5623E-E6F7-4B56-A053-10C474D941F0}">
      <dgm:prSet phldrT="[Text]"/>
      <dgm:spPr/>
      <dgm:t>
        <a:bodyPr/>
        <a:lstStyle/>
        <a:p>
          <a:r>
            <a:rPr lang="en-US" dirty="0"/>
            <a:t>Fully address regulation</a:t>
          </a:r>
        </a:p>
      </dgm:t>
    </dgm:pt>
    <dgm:pt modelId="{6FD674F2-EAFB-4788-8D1B-55CA82F2BA01}" type="parTrans" cxnId="{77E9398C-F8E9-4DE8-AFE2-8E16A70DC1C7}">
      <dgm:prSet/>
      <dgm:spPr/>
      <dgm:t>
        <a:bodyPr/>
        <a:lstStyle/>
        <a:p>
          <a:endParaRPr lang="en-US"/>
        </a:p>
      </dgm:t>
    </dgm:pt>
    <dgm:pt modelId="{51A62635-5E2B-4059-9E2B-7CBAC6CC2042}" type="sibTrans" cxnId="{77E9398C-F8E9-4DE8-AFE2-8E16A70DC1C7}">
      <dgm:prSet/>
      <dgm:spPr/>
      <dgm:t>
        <a:bodyPr/>
        <a:lstStyle/>
        <a:p>
          <a:endParaRPr lang="en-US"/>
        </a:p>
      </dgm:t>
    </dgm:pt>
    <dgm:pt modelId="{C3698A62-2D88-48F7-8054-CDAEC175E47F}">
      <dgm:prSet phldrT="[Text]"/>
      <dgm:spPr/>
      <dgm:t>
        <a:bodyPr/>
        <a:lstStyle/>
        <a:p>
          <a:r>
            <a:rPr lang="en-US" dirty="0"/>
            <a:t>Evaluate legal responsibility</a:t>
          </a:r>
        </a:p>
      </dgm:t>
    </dgm:pt>
    <dgm:pt modelId="{F4728CA3-1032-4A3C-BC35-F4FE16A007AA}" type="parTrans" cxnId="{443E39EE-851C-4CE9-AB50-FF9FF353FC5C}">
      <dgm:prSet/>
      <dgm:spPr/>
      <dgm:t>
        <a:bodyPr/>
        <a:lstStyle/>
        <a:p>
          <a:endParaRPr lang="en-US"/>
        </a:p>
      </dgm:t>
    </dgm:pt>
    <dgm:pt modelId="{5D020A1E-D74F-4AB2-9886-E7982B39E517}" type="sibTrans" cxnId="{443E39EE-851C-4CE9-AB50-FF9FF353FC5C}">
      <dgm:prSet/>
      <dgm:spPr/>
      <dgm:t>
        <a:bodyPr/>
        <a:lstStyle/>
        <a:p>
          <a:endParaRPr lang="en-US"/>
        </a:p>
      </dgm:t>
    </dgm:pt>
    <dgm:pt modelId="{EEEF5802-970D-4EDF-8A64-9B9A2C277A70}">
      <dgm:prSet phldrT="[Text]"/>
      <dgm:spPr/>
      <dgm:t>
        <a:bodyPr/>
        <a:lstStyle/>
        <a:p>
          <a:r>
            <a:rPr lang="en-US" dirty="0"/>
            <a:t>Respecting Stakeholder Concerns</a:t>
          </a:r>
        </a:p>
      </dgm:t>
    </dgm:pt>
    <dgm:pt modelId="{B54B4A85-9962-4186-8C16-475BE28584E5}" type="parTrans" cxnId="{02F9962F-5670-4031-8D61-078DC96B6243}">
      <dgm:prSet/>
      <dgm:spPr/>
      <dgm:t>
        <a:bodyPr/>
        <a:lstStyle/>
        <a:p>
          <a:endParaRPr lang="en-US"/>
        </a:p>
      </dgm:t>
    </dgm:pt>
    <dgm:pt modelId="{6E5AAE37-0B8F-4F98-ABE7-1BED1E1DAB6E}" type="sibTrans" cxnId="{02F9962F-5670-4031-8D61-078DC96B6243}">
      <dgm:prSet/>
      <dgm:spPr/>
      <dgm:t>
        <a:bodyPr/>
        <a:lstStyle/>
        <a:p>
          <a:endParaRPr lang="en-US"/>
        </a:p>
      </dgm:t>
    </dgm:pt>
    <dgm:pt modelId="{1C14A78F-AE15-4629-AB42-290B90E54F67}">
      <dgm:prSet phldrT="[Text]"/>
      <dgm:spPr/>
      <dgm:t>
        <a:bodyPr/>
        <a:lstStyle/>
        <a:p>
          <a:r>
            <a:rPr lang="en-US" dirty="0"/>
            <a:t>Personalize risk</a:t>
          </a:r>
        </a:p>
      </dgm:t>
    </dgm:pt>
    <dgm:pt modelId="{3048262B-101F-425D-99DB-AEA7381A640F}" type="parTrans" cxnId="{61DB28A0-387B-4E38-A78F-D1838319879C}">
      <dgm:prSet/>
      <dgm:spPr/>
      <dgm:t>
        <a:bodyPr/>
        <a:lstStyle/>
        <a:p>
          <a:endParaRPr lang="en-US"/>
        </a:p>
      </dgm:t>
    </dgm:pt>
    <dgm:pt modelId="{41D7A0A7-1104-421F-B989-E131F85E9935}" type="sibTrans" cxnId="{61DB28A0-387B-4E38-A78F-D1838319879C}">
      <dgm:prSet/>
      <dgm:spPr/>
      <dgm:t>
        <a:bodyPr/>
        <a:lstStyle/>
        <a:p>
          <a:endParaRPr lang="en-US"/>
        </a:p>
      </dgm:t>
    </dgm:pt>
    <dgm:pt modelId="{F3282381-4EDA-4613-8144-B78D4605D570}">
      <dgm:prSet phldrT="[Text]"/>
      <dgm:spPr/>
      <dgm:t>
        <a:bodyPr/>
        <a:lstStyle/>
        <a:p>
          <a:r>
            <a:rPr lang="en-US" dirty="0"/>
            <a:t>Evaluate trade-offs</a:t>
          </a:r>
        </a:p>
      </dgm:t>
    </dgm:pt>
    <dgm:pt modelId="{D6FF9486-1AFB-4DFA-9A15-AFBA51216536}" type="parTrans" cxnId="{C5CFD767-8632-4460-9605-48EA0DBDF3A7}">
      <dgm:prSet/>
      <dgm:spPr/>
      <dgm:t>
        <a:bodyPr/>
        <a:lstStyle/>
        <a:p>
          <a:endParaRPr lang="en-US"/>
        </a:p>
      </dgm:t>
    </dgm:pt>
    <dgm:pt modelId="{6843469A-5E8E-4F63-8651-BF51CC831F4C}" type="sibTrans" cxnId="{C5CFD767-8632-4460-9605-48EA0DBDF3A7}">
      <dgm:prSet/>
      <dgm:spPr/>
      <dgm:t>
        <a:bodyPr/>
        <a:lstStyle/>
        <a:p>
          <a:endParaRPr lang="en-US"/>
        </a:p>
      </dgm:t>
    </dgm:pt>
    <dgm:pt modelId="{5A232EEC-B065-48AC-BAFC-86C53FDC6CDD}">
      <dgm:prSet/>
      <dgm:spPr>
        <a:solidFill>
          <a:schemeClr val="accent2">
            <a:lumMod val="75000"/>
          </a:schemeClr>
        </a:solidFill>
        <a:ln>
          <a:solidFill>
            <a:schemeClr val="accent2">
              <a:lumMod val="75000"/>
            </a:schemeClr>
          </a:solidFill>
        </a:ln>
      </dgm:spPr>
      <dgm:t>
        <a:bodyPr/>
        <a:lstStyle/>
        <a:p>
          <a:r>
            <a:rPr lang="en-US" dirty="0"/>
            <a:t>Addressing Societal Concerns</a:t>
          </a:r>
        </a:p>
      </dgm:t>
    </dgm:pt>
    <dgm:pt modelId="{D9C06947-EA64-454D-8288-8E5F1C237806}" type="parTrans" cxnId="{BE88E675-0D8F-4346-81A2-8EB6D1F8141C}">
      <dgm:prSet/>
      <dgm:spPr/>
      <dgm:t>
        <a:bodyPr/>
        <a:lstStyle/>
        <a:p>
          <a:endParaRPr lang="en-US"/>
        </a:p>
      </dgm:t>
    </dgm:pt>
    <dgm:pt modelId="{02AA413A-635C-4DAD-8021-CE77CA9FE297}" type="sibTrans" cxnId="{BE88E675-0D8F-4346-81A2-8EB6D1F8141C}">
      <dgm:prSet/>
      <dgm:spPr/>
      <dgm:t>
        <a:bodyPr/>
        <a:lstStyle/>
        <a:p>
          <a:endParaRPr lang="en-US"/>
        </a:p>
      </dgm:t>
    </dgm:pt>
    <dgm:pt modelId="{2783257C-46CD-4E76-9986-6C8CAC8CB2F9}">
      <dgm:prSet/>
      <dgm:spPr/>
      <dgm:t>
        <a:bodyPr/>
        <a:lstStyle/>
        <a:p>
          <a:pPr>
            <a:buFont typeface="Arial" panose="020B0604020202020204" pitchFamily="34" charset="0"/>
            <a:buChar char="•"/>
          </a:pPr>
          <a:r>
            <a:rPr lang="en-US" dirty="0"/>
            <a:t>Inform customers of safety, security concerns</a:t>
          </a:r>
        </a:p>
      </dgm:t>
    </dgm:pt>
    <dgm:pt modelId="{300D2191-47A1-46EF-9D25-8E719150F62F}" type="parTrans" cxnId="{668F3ED2-CBFF-4065-86D8-02FB6527E32F}">
      <dgm:prSet/>
      <dgm:spPr/>
      <dgm:t>
        <a:bodyPr/>
        <a:lstStyle/>
        <a:p>
          <a:endParaRPr lang="en-US"/>
        </a:p>
      </dgm:t>
    </dgm:pt>
    <dgm:pt modelId="{89A2161B-EC53-4186-B1BD-D243686EDB31}" type="sibTrans" cxnId="{668F3ED2-CBFF-4065-86D8-02FB6527E32F}">
      <dgm:prSet/>
      <dgm:spPr/>
      <dgm:t>
        <a:bodyPr/>
        <a:lstStyle/>
        <a:p>
          <a:endParaRPr lang="en-US"/>
        </a:p>
      </dgm:t>
    </dgm:pt>
    <dgm:pt modelId="{FDB6B8A6-ED1A-4361-93D1-A74E979B9948}">
      <dgm:prSet/>
      <dgm:spPr/>
      <dgm:t>
        <a:bodyPr/>
        <a:lstStyle/>
        <a:p>
          <a:pPr>
            <a:buFont typeface="Arial" panose="020B0604020202020204" pitchFamily="34" charset="0"/>
            <a:buChar char="•"/>
          </a:pPr>
          <a:r>
            <a:rPr lang="en-US" dirty="0"/>
            <a:t>Think outside the box</a:t>
          </a:r>
        </a:p>
      </dgm:t>
    </dgm:pt>
    <dgm:pt modelId="{965F5832-57D0-4373-964F-1A7D4B552E9C}" type="parTrans" cxnId="{33308EC1-A47C-4394-9F63-F21A43DC3759}">
      <dgm:prSet/>
      <dgm:spPr/>
      <dgm:t>
        <a:bodyPr/>
        <a:lstStyle/>
        <a:p>
          <a:endParaRPr lang="en-US"/>
        </a:p>
      </dgm:t>
    </dgm:pt>
    <dgm:pt modelId="{72229A18-B822-488D-A9F9-9276CC4FB6C5}" type="sibTrans" cxnId="{33308EC1-A47C-4394-9F63-F21A43DC3759}">
      <dgm:prSet/>
      <dgm:spPr/>
      <dgm:t>
        <a:bodyPr/>
        <a:lstStyle/>
        <a:p>
          <a:endParaRPr lang="en-US"/>
        </a:p>
      </dgm:t>
    </dgm:pt>
    <dgm:pt modelId="{8DE79C9D-016B-4C7D-90ED-EDDBCBD2FDC7}">
      <dgm:prSet phldrT="[Text]"/>
      <dgm:spPr/>
      <dgm:t>
        <a:bodyPr/>
        <a:lstStyle/>
        <a:p>
          <a:r>
            <a:rPr lang="en-US" dirty="0"/>
            <a:t>Implement Basic Risk</a:t>
          </a:r>
        </a:p>
      </dgm:t>
    </dgm:pt>
    <dgm:pt modelId="{12D23982-1D88-49A4-A0CC-4B3BC8DB99C8}" type="parTrans" cxnId="{7CC98853-46BB-46FC-95C3-982950CF60F4}">
      <dgm:prSet/>
      <dgm:spPr/>
      <dgm:t>
        <a:bodyPr/>
        <a:lstStyle/>
        <a:p>
          <a:endParaRPr lang="en-US"/>
        </a:p>
      </dgm:t>
    </dgm:pt>
    <dgm:pt modelId="{7EB25657-4D49-4529-B2FB-4BA0774542AD}" type="sibTrans" cxnId="{7CC98853-46BB-46FC-95C3-982950CF60F4}">
      <dgm:prSet/>
      <dgm:spPr/>
      <dgm:t>
        <a:bodyPr/>
        <a:lstStyle/>
        <a:p>
          <a:endParaRPr lang="en-US"/>
        </a:p>
      </dgm:t>
    </dgm:pt>
    <dgm:pt modelId="{5D89362E-660B-4B88-B2EC-0E8CC0A6F094}">
      <dgm:prSet phldrT="[Text]"/>
      <dgm:spPr/>
      <dgm:t>
        <a:bodyPr/>
        <a:lstStyle/>
        <a:p>
          <a:r>
            <a:rPr lang="en-US" dirty="0"/>
            <a:t>Document risk involving </a:t>
          </a:r>
          <a:r>
            <a:rPr lang="en-US" dirty="0" err="1"/>
            <a:t>mgmt</a:t>
          </a:r>
          <a:endParaRPr lang="en-US" dirty="0"/>
        </a:p>
      </dgm:t>
    </dgm:pt>
    <dgm:pt modelId="{E7A18225-BC21-4BA6-BC3D-D9A500CDCB50}" type="parTrans" cxnId="{68661FE8-A4DD-4457-9D33-122649D3724E}">
      <dgm:prSet/>
      <dgm:spPr/>
      <dgm:t>
        <a:bodyPr/>
        <a:lstStyle/>
        <a:p>
          <a:endParaRPr lang="en-US"/>
        </a:p>
      </dgm:t>
    </dgm:pt>
    <dgm:pt modelId="{61A1E1D5-DEFE-461A-A609-0074F7DA70DE}" type="sibTrans" cxnId="{68661FE8-A4DD-4457-9D33-122649D3724E}">
      <dgm:prSet/>
      <dgm:spPr/>
      <dgm:t>
        <a:bodyPr/>
        <a:lstStyle/>
        <a:p>
          <a:endParaRPr lang="en-US"/>
        </a:p>
      </dgm:t>
    </dgm:pt>
    <dgm:pt modelId="{37ABD4DB-AAAB-499A-A6C1-AC93DB829FDE}">
      <dgm:prSet phldrT="[Text]"/>
      <dgm:spPr/>
      <dgm:t>
        <a:bodyPr/>
        <a:lstStyle/>
        <a:p>
          <a:r>
            <a:rPr lang="en-US" dirty="0"/>
            <a:t>Communicate risk</a:t>
          </a:r>
        </a:p>
      </dgm:t>
    </dgm:pt>
    <dgm:pt modelId="{544434D2-4075-44EA-B582-1BA079AA72CC}" type="parTrans" cxnId="{6C6A308F-528E-451A-B0FB-3BB709D5647E}">
      <dgm:prSet/>
      <dgm:spPr/>
      <dgm:t>
        <a:bodyPr/>
        <a:lstStyle/>
        <a:p>
          <a:endParaRPr lang="en-US"/>
        </a:p>
      </dgm:t>
    </dgm:pt>
    <dgm:pt modelId="{FC2E640E-A321-4E3C-9334-784853BFD615}" type="sibTrans" cxnId="{6C6A308F-528E-451A-B0FB-3BB709D5647E}">
      <dgm:prSet/>
      <dgm:spPr/>
      <dgm:t>
        <a:bodyPr/>
        <a:lstStyle/>
        <a:p>
          <a:endParaRPr lang="en-US"/>
        </a:p>
      </dgm:t>
    </dgm:pt>
    <dgm:pt modelId="{7CFF1C70-D6B9-46A3-BEB6-25C1809E8B0C}" type="pres">
      <dgm:prSet presAssocID="{C9A4E95E-FC1F-4D3C-8C59-37A6C5F8F8F2}" presName="Name0" presStyleCnt="0">
        <dgm:presLayoutVars>
          <dgm:dir/>
          <dgm:animLvl val="lvl"/>
          <dgm:resizeHandles val="exact"/>
        </dgm:presLayoutVars>
      </dgm:prSet>
      <dgm:spPr/>
    </dgm:pt>
    <dgm:pt modelId="{66172D0D-DBC1-4E60-81F1-4182979927C5}" type="pres">
      <dgm:prSet presAssocID="{8DE79C9D-016B-4C7D-90ED-EDDBCBD2FDC7}" presName="linNode" presStyleCnt="0"/>
      <dgm:spPr/>
    </dgm:pt>
    <dgm:pt modelId="{3396F02E-36D1-458D-9942-E1A5AF6A13A6}" type="pres">
      <dgm:prSet presAssocID="{8DE79C9D-016B-4C7D-90ED-EDDBCBD2FDC7}" presName="parentText" presStyleLbl="node1" presStyleIdx="0" presStyleCnt="5">
        <dgm:presLayoutVars>
          <dgm:chMax val="1"/>
          <dgm:bulletEnabled val="1"/>
        </dgm:presLayoutVars>
      </dgm:prSet>
      <dgm:spPr/>
    </dgm:pt>
    <dgm:pt modelId="{C3EBE026-EB8E-45F9-974E-6EE8CD9CDA38}" type="pres">
      <dgm:prSet presAssocID="{8DE79C9D-016B-4C7D-90ED-EDDBCBD2FDC7}" presName="descendantText" presStyleLbl="alignAccFollowNode1" presStyleIdx="0" presStyleCnt="5">
        <dgm:presLayoutVars>
          <dgm:bulletEnabled val="1"/>
        </dgm:presLayoutVars>
      </dgm:prSet>
      <dgm:spPr/>
    </dgm:pt>
    <dgm:pt modelId="{B0D18F85-4DD0-4F6E-9F41-5EC876498F56}" type="pres">
      <dgm:prSet presAssocID="{7EB25657-4D49-4529-B2FB-4BA0774542AD}" presName="sp" presStyleCnt="0"/>
      <dgm:spPr/>
    </dgm:pt>
    <dgm:pt modelId="{3DE78FB7-BA6E-4FAA-835B-B2448EA81411}" type="pres">
      <dgm:prSet presAssocID="{FBAAE564-4683-4F13-9FDC-B0E0D9425A84}" presName="linNode" presStyleCnt="0"/>
      <dgm:spPr/>
    </dgm:pt>
    <dgm:pt modelId="{83590C35-F40B-4D63-B326-FC5AFCDB7500}" type="pres">
      <dgm:prSet presAssocID="{FBAAE564-4683-4F13-9FDC-B0E0D9425A84}" presName="parentText" presStyleLbl="node1" presStyleIdx="1" presStyleCnt="5">
        <dgm:presLayoutVars>
          <dgm:chMax val="1"/>
          <dgm:bulletEnabled val="1"/>
        </dgm:presLayoutVars>
      </dgm:prSet>
      <dgm:spPr/>
    </dgm:pt>
    <dgm:pt modelId="{318F8989-B898-4A83-90AC-41B5A0C3000C}" type="pres">
      <dgm:prSet presAssocID="{FBAAE564-4683-4F13-9FDC-B0E0D9425A84}" presName="descendantText" presStyleLbl="alignAccFollowNode1" presStyleIdx="1" presStyleCnt="5">
        <dgm:presLayoutVars>
          <dgm:bulletEnabled val="1"/>
        </dgm:presLayoutVars>
      </dgm:prSet>
      <dgm:spPr/>
    </dgm:pt>
    <dgm:pt modelId="{E3E949F5-86C0-4831-B7DF-BAEBF6FD8167}" type="pres">
      <dgm:prSet presAssocID="{CA8CE36A-B3D2-4C7C-B2B7-4B71983A3ED8}" presName="sp" presStyleCnt="0"/>
      <dgm:spPr/>
    </dgm:pt>
    <dgm:pt modelId="{F3F31BC2-58B5-4ADA-9FD8-A6D3D6BACC2B}" type="pres">
      <dgm:prSet presAssocID="{E64D4C1B-3CD5-4416-BA35-AD1A4FE00067}" presName="linNode" presStyleCnt="0"/>
      <dgm:spPr/>
    </dgm:pt>
    <dgm:pt modelId="{4EE5FCBB-74DA-4B62-9026-0CFBC95866B9}" type="pres">
      <dgm:prSet presAssocID="{E64D4C1B-3CD5-4416-BA35-AD1A4FE00067}" presName="parentText" presStyleLbl="node1" presStyleIdx="2" presStyleCnt="5">
        <dgm:presLayoutVars>
          <dgm:chMax val="1"/>
          <dgm:bulletEnabled val="1"/>
        </dgm:presLayoutVars>
      </dgm:prSet>
      <dgm:spPr/>
    </dgm:pt>
    <dgm:pt modelId="{5FC9CFF8-F852-44C2-93BC-E6B1EBE06EB4}" type="pres">
      <dgm:prSet presAssocID="{E64D4C1B-3CD5-4416-BA35-AD1A4FE00067}" presName="descendantText" presStyleLbl="alignAccFollowNode1" presStyleIdx="2" presStyleCnt="5">
        <dgm:presLayoutVars>
          <dgm:bulletEnabled val="1"/>
        </dgm:presLayoutVars>
      </dgm:prSet>
      <dgm:spPr/>
    </dgm:pt>
    <dgm:pt modelId="{66349DB9-1648-4FC3-A2C9-B651C15D36F7}" type="pres">
      <dgm:prSet presAssocID="{DBABEABA-E077-4AEE-B52E-8AD3CA30204A}" presName="sp" presStyleCnt="0"/>
      <dgm:spPr/>
    </dgm:pt>
    <dgm:pt modelId="{392886A3-C2B0-44FB-899B-9431756CD48A}" type="pres">
      <dgm:prSet presAssocID="{EEEF5802-970D-4EDF-8A64-9B9A2C277A70}" presName="linNode" presStyleCnt="0"/>
      <dgm:spPr/>
    </dgm:pt>
    <dgm:pt modelId="{D0B156A0-351C-42A4-8C5C-FC676DAD0B9A}" type="pres">
      <dgm:prSet presAssocID="{EEEF5802-970D-4EDF-8A64-9B9A2C277A70}" presName="parentText" presStyleLbl="node1" presStyleIdx="3" presStyleCnt="5">
        <dgm:presLayoutVars>
          <dgm:chMax val="1"/>
          <dgm:bulletEnabled val="1"/>
        </dgm:presLayoutVars>
      </dgm:prSet>
      <dgm:spPr/>
    </dgm:pt>
    <dgm:pt modelId="{457BCF46-81D7-4F29-B745-EFA9ED408BBF}" type="pres">
      <dgm:prSet presAssocID="{EEEF5802-970D-4EDF-8A64-9B9A2C277A70}" presName="descendantText" presStyleLbl="alignAccFollowNode1" presStyleIdx="3" presStyleCnt="5">
        <dgm:presLayoutVars>
          <dgm:bulletEnabled val="1"/>
        </dgm:presLayoutVars>
      </dgm:prSet>
      <dgm:spPr/>
    </dgm:pt>
    <dgm:pt modelId="{3A945AA3-234B-4300-AC02-847A4EFAFC58}" type="pres">
      <dgm:prSet presAssocID="{6E5AAE37-0B8F-4F98-ABE7-1BED1E1DAB6E}" presName="sp" presStyleCnt="0"/>
      <dgm:spPr/>
    </dgm:pt>
    <dgm:pt modelId="{87AC46FF-D29C-4527-B67D-08C056BDAB4D}" type="pres">
      <dgm:prSet presAssocID="{5A232EEC-B065-48AC-BAFC-86C53FDC6CDD}" presName="linNode" presStyleCnt="0"/>
      <dgm:spPr/>
    </dgm:pt>
    <dgm:pt modelId="{17C9E924-241F-484B-A300-60DA6AE922D0}" type="pres">
      <dgm:prSet presAssocID="{5A232EEC-B065-48AC-BAFC-86C53FDC6CDD}" presName="parentText" presStyleLbl="node1" presStyleIdx="4" presStyleCnt="5">
        <dgm:presLayoutVars>
          <dgm:chMax val="1"/>
          <dgm:bulletEnabled val="1"/>
        </dgm:presLayoutVars>
      </dgm:prSet>
      <dgm:spPr/>
    </dgm:pt>
    <dgm:pt modelId="{11C14E95-7A50-4E10-B40A-3DA3A3E011DF}" type="pres">
      <dgm:prSet presAssocID="{5A232EEC-B065-48AC-BAFC-86C53FDC6CDD}" presName="descendantText" presStyleLbl="alignAccFollowNode1" presStyleIdx="4" presStyleCnt="5">
        <dgm:presLayoutVars>
          <dgm:bulletEnabled val="1"/>
        </dgm:presLayoutVars>
      </dgm:prSet>
      <dgm:spPr/>
    </dgm:pt>
  </dgm:ptLst>
  <dgm:cxnLst>
    <dgm:cxn modelId="{22EF6202-C998-4C1B-88E5-81A7A671C4A9}" type="presOf" srcId="{8DE79C9D-016B-4C7D-90ED-EDDBCBD2FDC7}" destId="{3396F02E-36D1-458D-9942-E1A5AF6A13A6}" srcOrd="0" destOrd="0" presId="urn:microsoft.com/office/officeart/2005/8/layout/vList5"/>
    <dgm:cxn modelId="{C5F9A328-65C0-43A9-9AF6-0FA722E4439F}" srcId="{FBAAE564-4683-4F13-9FDC-B0E0D9425A84}" destId="{2CCCADFE-E54F-4D47-918B-D33F14BAFA32}" srcOrd="0" destOrd="0" parTransId="{9C569CB9-E252-40D1-A354-976A59A87F3F}" sibTransId="{4CCBE4AA-B8D4-4E92-8558-7D305DD38A60}"/>
    <dgm:cxn modelId="{02F9962F-5670-4031-8D61-078DC96B6243}" srcId="{C9A4E95E-FC1F-4D3C-8C59-37A6C5F8F8F2}" destId="{EEEF5802-970D-4EDF-8A64-9B9A2C277A70}" srcOrd="3" destOrd="0" parTransId="{B54B4A85-9962-4186-8C16-475BE28584E5}" sibTransId="{6E5AAE37-0B8F-4F98-ABE7-1BED1E1DAB6E}"/>
    <dgm:cxn modelId="{9D56D830-52D9-45AB-9009-7D73DE8CD496}" type="presOf" srcId="{C9A4E95E-FC1F-4D3C-8C59-37A6C5F8F8F2}" destId="{7CFF1C70-D6B9-46A3-BEB6-25C1809E8B0C}" srcOrd="0" destOrd="0" presId="urn:microsoft.com/office/officeart/2005/8/layout/vList5"/>
    <dgm:cxn modelId="{6388DC34-CE77-4A22-933B-ACC867CD5D88}" type="presOf" srcId="{C3698A62-2D88-48F7-8054-CDAEC175E47F}" destId="{5FC9CFF8-F852-44C2-93BC-E6B1EBE06EB4}" srcOrd="0" destOrd="1" presId="urn:microsoft.com/office/officeart/2005/8/layout/vList5"/>
    <dgm:cxn modelId="{C5CFD767-8632-4460-9605-48EA0DBDF3A7}" srcId="{EEEF5802-970D-4EDF-8A64-9B9A2C277A70}" destId="{F3282381-4EDA-4613-8144-B78D4605D570}" srcOrd="1" destOrd="0" parTransId="{D6FF9486-1AFB-4DFA-9A15-AFBA51216536}" sibTransId="{6843469A-5E8E-4F63-8651-BF51CC831F4C}"/>
    <dgm:cxn modelId="{7CC98853-46BB-46FC-95C3-982950CF60F4}" srcId="{C9A4E95E-FC1F-4D3C-8C59-37A6C5F8F8F2}" destId="{8DE79C9D-016B-4C7D-90ED-EDDBCBD2FDC7}" srcOrd="0" destOrd="0" parTransId="{12D23982-1D88-49A4-A0CC-4B3BC8DB99C8}" sibTransId="{7EB25657-4D49-4529-B2FB-4BA0774542AD}"/>
    <dgm:cxn modelId="{BE88E675-0D8F-4346-81A2-8EB6D1F8141C}" srcId="{C9A4E95E-FC1F-4D3C-8C59-37A6C5F8F8F2}" destId="{5A232EEC-B065-48AC-BAFC-86C53FDC6CDD}" srcOrd="4" destOrd="0" parTransId="{D9C06947-EA64-454D-8288-8E5F1C237806}" sibTransId="{02AA413A-635C-4DAD-8021-CE77CA9FE297}"/>
    <dgm:cxn modelId="{DC0B1E7C-B893-4928-BF3C-4827712A85F7}" type="presOf" srcId="{37ABD4DB-AAAB-499A-A6C1-AC93DB829FDE}" destId="{C3EBE026-EB8E-45F9-974E-6EE8CD9CDA38}" srcOrd="0" destOrd="1" presId="urn:microsoft.com/office/officeart/2005/8/layout/vList5"/>
    <dgm:cxn modelId="{82D7B27C-EEAB-4B81-956A-322F732B5AF3}" type="presOf" srcId="{2CCCADFE-E54F-4D47-918B-D33F14BAFA32}" destId="{318F8989-B898-4A83-90AC-41B5A0C3000C}" srcOrd="0" destOrd="0" presId="urn:microsoft.com/office/officeart/2005/8/layout/vList5"/>
    <dgm:cxn modelId="{824B4F7D-9CA2-402A-95F6-AECAAE661BAF}" type="presOf" srcId="{1C14A78F-AE15-4629-AB42-290B90E54F67}" destId="{457BCF46-81D7-4F29-B745-EFA9ED408BBF}" srcOrd="0" destOrd="0" presId="urn:microsoft.com/office/officeart/2005/8/layout/vList5"/>
    <dgm:cxn modelId="{09F54185-7803-4E7B-9BF5-2DEDE45F1263}" srcId="{C9A4E95E-FC1F-4D3C-8C59-37A6C5F8F8F2}" destId="{E64D4C1B-3CD5-4416-BA35-AD1A4FE00067}" srcOrd="2" destOrd="0" parTransId="{6F88FE1C-E5BF-4010-AEBF-A4312BB44336}" sibTransId="{DBABEABA-E077-4AEE-B52E-8AD3CA30204A}"/>
    <dgm:cxn modelId="{2D35198A-83D1-4620-A21F-19CE23A40CE1}" type="presOf" srcId="{68B5623E-E6F7-4B56-A053-10C474D941F0}" destId="{5FC9CFF8-F852-44C2-93BC-E6B1EBE06EB4}" srcOrd="0" destOrd="0" presId="urn:microsoft.com/office/officeart/2005/8/layout/vList5"/>
    <dgm:cxn modelId="{77E9398C-F8E9-4DE8-AFE2-8E16A70DC1C7}" srcId="{E64D4C1B-3CD5-4416-BA35-AD1A4FE00067}" destId="{68B5623E-E6F7-4B56-A053-10C474D941F0}" srcOrd="0" destOrd="0" parTransId="{6FD674F2-EAFB-4788-8D1B-55CA82F2BA01}" sibTransId="{51A62635-5E2B-4059-9E2B-7CBAC6CC2042}"/>
    <dgm:cxn modelId="{6C6A308F-528E-451A-B0FB-3BB709D5647E}" srcId="{8DE79C9D-016B-4C7D-90ED-EDDBCBD2FDC7}" destId="{37ABD4DB-AAAB-499A-A6C1-AC93DB829FDE}" srcOrd="1" destOrd="0" parTransId="{544434D2-4075-44EA-B582-1BA079AA72CC}" sibTransId="{FC2E640E-A321-4E3C-9334-784853BFD615}"/>
    <dgm:cxn modelId="{98402B96-D296-485C-AD2B-14F2152A85E6}" srcId="{FBAAE564-4683-4F13-9FDC-B0E0D9425A84}" destId="{18F4C442-F2A8-472C-9229-A1D94F5BA7D0}" srcOrd="1" destOrd="0" parTransId="{1D351314-6B48-4567-888D-46CB5EF6DEB6}" sibTransId="{D7148487-1077-4E9A-87A5-0814DC7E29F8}"/>
    <dgm:cxn modelId="{61DB28A0-387B-4E38-A78F-D1838319879C}" srcId="{EEEF5802-970D-4EDF-8A64-9B9A2C277A70}" destId="{1C14A78F-AE15-4629-AB42-290B90E54F67}" srcOrd="0" destOrd="0" parTransId="{3048262B-101F-425D-99DB-AEA7381A640F}" sibTransId="{41D7A0A7-1104-421F-B989-E131F85E9935}"/>
    <dgm:cxn modelId="{A1B0CAAF-E5D3-416A-879F-745ACAA6633E}" type="presOf" srcId="{FDB6B8A6-ED1A-4361-93D1-A74E979B9948}" destId="{11C14E95-7A50-4E10-B40A-3DA3A3E011DF}" srcOrd="0" destOrd="1" presId="urn:microsoft.com/office/officeart/2005/8/layout/vList5"/>
    <dgm:cxn modelId="{BDD406B2-324D-4B47-8829-E876D342991F}" type="presOf" srcId="{18F4C442-F2A8-472C-9229-A1D94F5BA7D0}" destId="{318F8989-B898-4A83-90AC-41B5A0C3000C}" srcOrd="0" destOrd="1" presId="urn:microsoft.com/office/officeart/2005/8/layout/vList5"/>
    <dgm:cxn modelId="{2D513AC1-F196-4171-83A4-5B0D28A1404E}" type="presOf" srcId="{E64D4C1B-3CD5-4416-BA35-AD1A4FE00067}" destId="{4EE5FCBB-74DA-4B62-9026-0CFBC95866B9}" srcOrd="0" destOrd="0" presId="urn:microsoft.com/office/officeart/2005/8/layout/vList5"/>
    <dgm:cxn modelId="{33308EC1-A47C-4394-9F63-F21A43DC3759}" srcId="{5A232EEC-B065-48AC-BAFC-86C53FDC6CDD}" destId="{FDB6B8A6-ED1A-4361-93D1-A74E979B9948}" srcOrd="1" destOrd="0" parTransId="{965F5832-57D0-4373-964F-1A7D4B552E9C}" sibTransId="{72229A18-B822-488D-A9F9-9276CC4FB6C5}"/>
    <dgm:cxn modelId="{128A57C3-68A0-4872-8705-B48966D9E458}" type="presOf" srcId="{2783257C-46CD-4E76-9986-6C8CAC8CB2F9}" destId="{11C14E95-7A50-4E10-B40A-3DA3A3E011DF}" srcOrd="0" destOrd="0" presId="urn:microsoft.com/office/officeart/2005/8/layout/vList5"/>
    <dgm:cxn modelId="{D3E702C4-0435-474C-B6B8-9B3BC6FD8D54}" type="presOf" srcId="{EEEF5802-970D-4EDF-8A64-9B9A2C277A70}" destId="{D0B156A0-351C-42A4-8C5C-FC676DAD0B9A}" srcOrd="0" destOrd="0" presId="urn:microsoft.com/office/officeart/2005/8/layout/vList5"/>
    <dgm:cxn modelId="{54D2DEC6-3AAF-4BEA-A1DA-DF118E4387D7}" type="presOf" srcId="{F3282381-4EDA-4613-8144-B78D4605D570}" destId="{457BCF46-81D7-4F29-B745-EFA9ED408BBF}" srcOrd="0" destOrd="1" presId="urn:microsoft.com/office/officeart/2005/8/layout/vList5"/>
    <dgm:cxn modelId="{54B646C9-4EEE-489A-8207-92DA04681708}" type="presOf" srcId="{FBAAE564-4683-4F13-9FDC-B0E0D9425A84}" destId="{83590C35-F40B-4D63-B326-FC5AFCDB7500}" srcOrd="0" destOrd="0" presId="urn:microsoft.com/office/officeart/2005/8/layout/vList5"/>
    <dgm:cxn modelId="{668F3ED2-CBFF-4065-86D8-02FB6527E32F}" srcId="{5A232EEC-B065-48AC-BAFC-86C53FDC6CDD}" destId="{2783257C-46CD-4E76-9986-6C8CAC8CB2F9}" srcOrd="0" destOrd="0" parTransId="{300D2191-47A1-46EF-9D25-8E719150F62F}" sibTransId="{89A2161B-EC53-4186-B1BD-D243686EDB31}"/>
    <dgm:cxn modelId="{3B3EC9D4-243A-4B8B-B9B8-A4ECC4217B3E}" type="presOf" srcId="{5A232EEC-B065-48AC-BAFC-86C53FDC6CDD}" destId="{17C9E924-241F-484B-A300-60DA6AE922D0}" srcOrd="0" destOrd="0" presId="urn:microsoft.com/office/officeart/2005/8/layout/vList5"/>
    <dgm:cxn modelId="{C85E98E5-DB08-4B20-9207-5562D9B33AD4}" srcId="{C9A4E95E-FC1F-4D3C-8C59-37A6C5F8F8F2}" destId="{FBAAE564-4683-4F13-9FDC-B0E0D9425A84}" srcOrd="1" destOrd="0" parTransId="{A18D7AEA-B478-4619-958C-1626DB82A048}" sibTransId="{CA8CE36A-B3D2-4C7C-B2B7-4B71983A3ED8}"/>
    <dgm:cxn modelId="{68661FE8-A4DD-4457-9D33-122649D3724E}" srcId="{8DE79C9D-016B-4C7D-90ED-EDDBCBD2FDC7}" destId="{5D89362E-660B-4B88-B2EC-0E8CC0A6F094}" srcOrd="0" destOrd="0" parTransId="{E7A18225-BC21-4BA6-BC3D-D9A500CDCB50}" sibTransId="{61A1E1D5-DEFE-461A-A609-0074F7DA70DE}"/>
    <dgm:cxn modelId="{443E39EE-851C-4CE9-AB50-FF9FF353FC5C}" srcId="{E64D4C1B-3CD5-4416-BA35-AD1A4FE00067}" destId="{C3698A62-2D88-48F7-8054-CDAEC175E47F}" srcOrd="1" destOrd="0" parTransId="{F4728CA3-1032-4A3C-BC35-F4FE16A007AA}" sibTransId="{5D020A1E-D74F-4AB2-9886-E7982B39E517}"/>
    <dgm:cxn modelId="{9C7B9BFF-EE0E-4754-BEB1-83CAFA412A93}" type="presOf" srcId="{5D89362E-660B-4B88-B2EC-0E8CC0A6F094}" destId="{C3EBE026-EB8E-45F9-974E-6EE8CD9CDA38}" srcOrd="0" destOrd="0" presId="urn:microsoft.com/office/officeart/2005/8/layout/vList5"/>
    <dgm:cxn modelId="{3D9E7FCE-D47F-4A07-B316-64B5CB1C88E7}" type="presParOf" srcId="{7CFF1C70-D6B9-46A3-BEB6-25C1809E8B0C}" destId="{66172D0D-DBC1-4E60-81F1-4182979927C5}" srcOrd="0" destOrd="0" presId="urn:microsoft.com/office/officeart/2005/8/layout/vList5"/>
    <dgm:cxn modelId="{ADCFB737-2629-45F0-B382-61BC90BE2A4A}" type="presParOf" srcId="{66172D0D-DBC1-4E60-81F1-4182979927C5}" destId="{3396F02E-36D1-458D-9942-E1A5AF6A13A6}" srcOrd="0" destOrd="0" presId="urn:microsoft.com/office/officeart/2005/8/layout/vList5"/>
    <dgm:cxn modelId="{9AA9E358-D432-49FB-91CA-BCF66A9D85FA}" type="presParOf" srcId="{66172D0D-DBC1-4E60-81F1-4182979927C5}" destId="{C3EBE026-EB8E-45F9-974E-6EE8CD9CDA38}" srcOrd="1" destOrd="0" presId="urn:microsoft.com/office/officeart/2005/8/layout/vList5"/>
    <dgm:cxn modelId="{8F195097-309E-4EC0-A315-B06BE63DCBCF}" type="presParOf" srcId="{7CFF1C70-D6B9-46A3-BEB6-25C1809E8B0C}" destId="{B0D18F85-4DD0-4F6E-9F41-5EC876498F56}" srcOrd="1" destOrd="0" presId="urn:microsoft.com/office/officeart/2005/8/layout/vList5"/>
    <dgm:cxn modelId="{1DFBA16C-65B0-4936-8960-8F64E779B1F0}" type="presParOf" srcId="{7CFF1C70-D6B9-46A3-BEB6-25C1809E8B0C}" destId="{3DE78FB7-BA6E-4FAA-835B-B2448EA81411}" srcOrd="2" destOrd="0" presId="urn:microsoft.com/office/officeart/2005/8/layout/vList5"/>
    <dgm:cxn modelId="{A592D86D-C392-42C5-B6A6-4115FA245345}" type="presParOf" srcId="{3DE78FB7-BA6E-4FAA-835B-B2448EA81411}" destId="{83590C35-F40B-4D63-B326-FC5AFCDB7500}" srcOrd="0" destOrd="0" presId="urn:microsoft.com/office/officeart/2005/8/layout/vList5"/>
    <dgm:cxn modelId="{CB656467-6370-4153-95A5-4522832AD978}" type="presParOf" srcId="{3DE78FB7-BA6E-4FAA-835B-B2448EA81411}" destId="{318F8989-B898-4A83-90AC-41B5A0C3000C}" srcOrd="1" destOrd="0" presId="urn:microsoft.com/office/officeart/2005/8/layout/vList5"/>
    <dgm:cxn modelId="{8FA0C275-6192-4D3A-A15A-5E7019811005}" type="presParOf" srcId="{7CFF1C70-D6B9-46A3-BEB6-25C1809E8B0C}" destId="{E3E949F5-86C0-4831-B7DF-BAEBF6FD8167}" srcOrd="3" destOrd="0" presId="urn:microsoft.com/office/officeart/2005/8/layout/vList5"/>
    <dgm:cxn modelId="{3A65EBBB-D303-495F-B56F-3AC036C5FB02}" type="presParOf" srcId="{7CFF1C70-D6B9-46A3-BEB6-25C1809E8B0C}" destId="{F3F31BC2-58B5-4ADA-9FD8-A6D3D6BACC2B}" srcOrd="4" destOrd="0" presId="urn:microsoft.com/office/officeart/2005/8/layout/vList5"/>
    <dgm:cxn modelId="{16835C20-E096-4364-8B85-8F30853D2770}" type="presParOf" srcId="{F3F31BC2-58B5-4ADA-9FD8-A6D3D6BACC2B}" destId="{4EE5FCBB-74DA-4B62-9026-0CFBC95866B9}" srcOrd="0" destOrd="0" presId="urn:microsoft.com/office/officeart/2005/8/layout/vList5"/>
    <dgm:cxn modelId="{AB7A5012-C9B0-4AC2-B982-D0AFE93A6331}" type="presParOf" srcId="{F3F31BC2-58B5-4ADA-9FD8-A6D3D6BACC2B}" destId="{5FC9CFF8-F852-44C2-93BC-E6B1EBE06EB4}" srcOrd="1" destOrd="0" presId="urn:microsoft.com/office/officeart/2005/8/layout/vList5"/>
    <dgm:cxn modelId="{0CD9F840-4C17-41FA-9A1F-AD2567E9938E}" type="presParOf" srcId="{7CFF1C70-D6B9-46A3-BEB6-25C1809E8B0C}" destId="{66349DB9-1648-4FC3-A2C9-B651C15D36F7}" srcOrd="5" destOrd="0" presId="urn:microsoft.com/office/officeart/2005/8/layout/vList5"/>
    <dgm:cxn modelId="{FD32D5C1-A5D5-49F6-9107-27D34B3938BC}" type="presParOf" srcId="{7CFF1C70-D6B9-46A3-BEB6-25C1809E8B0C}" destId="{392886A3-C2B0-44FB-899B-9431756CD48A}" srcOrd="6" destOrd="0" presId="urn:microsoft.com/office/officeart/2005/8/layout/vList5"/>
    <dgm:cxn modelId="{865205DF-3CB1-483C-A8F1-EBA33075011F}" type="presParOf" srcId="{392886A3-C2B0-44FB-899B-9431756CD48A}" destId="{D0B156A0-351C-42A4-8C5C-FC676DAD0B9A}" srcOrd="0" destOrd="0" presId="urn:microsoft.com/office/officeart/2005/8/layout/vList5"/>
    <dgm:cxn modelId="{A3058431-EF98-4BB1-9ABC-4FCEDB00FAF2}" type="presParOf" srcId="{392886A3-C2B0-44FB-899B-9431756CD48A}" destId="{457BCF46-81D7-4F29-B745-EFA9ED408BBF}" srcOrd="1" destOrd="0" presId="urn:microsoft.com/office/officeart/2005/8/layout/vList5"/>
    <dgm:cxn modelId="{57B0356D-3326-4FDE-BC84-D9A342F5F416}" type="presParOf" srcId="{7CFF1C70-D6B9-46A3-BEB6-25C1809E8B0C}" destId="{3A945AA3-234B-4300-AC02-847A4EFAFC58}" srcOrd="7" destOrd="0" presId="urn:microsoft.com/office/officeart/2005/8/layout/vList5"/>
    <dgm:cxn modelId="{194F5473-2F03-4077-918B-9D871AE55903}" type="presParOf" srcId="{7CFF1C70-D6B9-46A3-BEB6-25C1809E8B0C}" destId="{87AC46FF-D29C-4527-B67D-08C056BDAB4D}" srcOrd="8" destOrd="0" presId="urn:microsoft.com/office/officeart/2005/8/layout/vList5"/>
    <dgm:cxn modelId="{9A3ADDA6-F5DD-4D52-B755-484B2ADE3AB4}" type="presParOf" srcId="{87AC46FF-D29C-4527-B67D-08C056BDAB4D}" destId="{17C9E924-241F-484B-A300-60DA6AE922D0}" srcOrd="0" destOrd="0" presId="urn:microsoft.com/office/officeart/2005/8/layout/vList5"/>
    <dgm:cxn modelId="{3F1DCB55-2FFF-42E3-9A27-FCD51C3EFCF3}" type="presParOf" srcId="{87AC46FF-D29C-4527-B67D-08C056BDAB4D}" destId="{11C14E95-7A50-4E10-B40A-3DA3A3E011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34565-BB7A-4204-BB8A-EE6E23EAB47E}">
      <dsp:nvSpPr>
        <dsp:cNvPr id="0" name=""/>
        <dsp:cNvSpPr/>
      </dsp:nvSpPr>
      <dsp:spPr>
        <a:xfrm>
          <a:off x="0" y="0"/>
          <a:ext cx="2825353" cy="2825353"/>
        </a:xfrm>
        <a:prstGeom prst="pie">
          <a:avLst>
            <a:gd name="adj1" fmla="val 5400000"/>
            <a:gd name="adj2" fmla="val 16200000"/>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2E4D6B5-409F-4618-B5DC-6CDAEAADB136}">
      <dsp:nvSpPr>
        <dsp:cNvPr id="0" name=""/>
        <dsp:cNvSpPr/>
      </dsp:nvSpPr>
      <dsp:spPr>
        <a:xfrm>
          <a:off x="1412676" y="0"/>
          <a:ext cx="6652617" cy="2825353"/>
        </a:xfrm>
        <a:prstGeom prst="rect">
          <a:avLst/>
        </a:prstGeom>
        <a:solidFill>
          <a:schemeClr val="lt1">
            <a:alpha val="90000"/>
            <a:hueOff val="0"/>
            <a:satOff val="0"/>
            <a:lumOff val="0"/>
            <a:alphaOff val="0"/>
          </a:schemeClr>
        </a:solidFill>
        <a:ln w="9525" cap="flat" cmpd="sng" algn="ctr">
          <a:solidFill>
            <a:schemeClr val="accent1">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Calibri"/>
              <a:ea typeface="+mn-ea"/>
              <a:cs typeface="+mn-cs"/>
            </a:rPr>
            <a:t>Societal Concern</a:t>
          </a:r>
        </a:p>
      </dsp:txBody>
      <dsp:txXfrm>
        <a:off x="1412676" y="0"/>
        <a:ext cx="3326308" cy="452056"/>
      </dsp:txXfrm>
    </dsp:sp>
    <dsp:sp modelId="{487B1FCB-7B8D-4DA1-B5D3-01D324E91BE0}">
      <dsp:nvSpPr>
        <dsp:cNvPr id="0" name=""/>
        <dsp:cNvSpPr/>
      </dsp:nvSpPr>
      <dsp:spPr>
        <a:xfrm>
          <a:off x="296662" y="452056"/>
          <a:ext cx="2232028" cy="2232028"/>
        </a:xfrm>
        <a:prstGeom prst="pie">
          <a:avLst>
            <a:gd name="adj1" fmla="val 5400000"/>
            <a:gd name="adj2" fmla="val 16200000"/>
          </a:avLst>
        </a:prstGeom>
        <a:gradFill rotWithShape="0">
          <a:gsLst>
            <a:gs pos="0">
              <a:schemeClr val="accent1">
                <a:shade val="80000"/>
                <a:hueOff val="211487"/>
                <a:satOff val="-20084"/>
                <a:lumOff val="10203"/>
                <a:alphaOff val="0"/>
                <a:shade val="51000"/>
                <a:satMod val="130000"/>
              </a:schemeClr>
            </a:gs>
            <a:gs pos="80000">
              <a:schemeClr val="accent1">
                <a:shade val="80000"/>
                <a:hueOff val="211487"/>
                <a:satOff val="-20084"/>
                <a:lumOff val="10203"/>
                <a:alphaOff val="0"/>
                <a:shade val="93000"/>
                <a:satMod val="130000"/>
              </a:schemeClr>
            </a:gs>
            <a:gs pos="100000">
              <a:schemeClr val="accent1">
                <a:shade val="80000"/>
                <a:hueOff val="211487"/>
                <a:satOff val="-20084"/>
                <a:lumOff val="1020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94E4E7D-E4B1-4212-B301-496102D9FD4D}">
      <dsp:nvSpPr>
        <dsp:cNvPr id="0" name=""/>
        <dsp:cNvSpPr/>
      </dsp:nvSpPr>
      <dsp:spPr>
        <a:xfrm>
          <a:off x="1412676" y="472234"/>
          <a:ext cx="6652617" cy="2232028"/>
        </a:xfrm>
        <a:prstGeom prst="rect">
          <a:avLst/>
        </a:prstGeom>
        <a:solidFill>
          <a:schemeClr val="lt1">
            <a:alpha val="90000"/>
            <a:hueOff val="0"/>
            <a:satOff val="0"/>
            <a:lumOff val="0"/>
            <a:alphaOff val="0"/>
          </a:schemeClr>
        </a:solidFill>
        <a:ln w="9525" cap="flat" cmpd="sng" algn="ctr">
          <a:solidFill>
            <a:schemeClr val="accent1">
              <a:shade val="80000"/>
              <a:hueOff val="211487"/>
              <a:satOff val="-20084"/>
              <a:lumOff val="1020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Calibri"/>
              <a:ea typeface="+mn-ea"/>
              <a:cs typeface="+mn-cs"/>
            </a:rPr>
            <a:t>Stakeholder Concern</a:t>
          </a:r>
        </a:p>
      </dsp:txBody>
      <dsp:txXfrm>
        <a:off x="1412676" y="472234"/>
        <a:ext cx="3326308" cy="452056"/>
      </dsp:txXfrm>
    </dsp:sp>
    <dsp:sp modelId="{2FFCA0DF-CB66-4B32-A3A5-8777577C02B4}">
      <dsp:nvSpPr>
        <dsp:cNvPr id="0" name=""/>
        <dsp:cNvSpPr/>
      </dsp:nvSpPr>
      <dsp:spPr>
        <a:xfrm>
          <a:off x="593324" y="904112"/>
          <a:ext cx="1638704" cy="1638704"/>
        </a:xfrm>
        <a:prstGeom prst="pie">
          <a:avLst>
            <a:gd name="adj1" fmla="val 5400000"/>
            <a:gd name="adj2" fmla="val 16200000"/>
          </a:avLst>
        </a:prstGeom>
        <a:gradFill rotWithShape="0">
          <a:gsLst>
            <a:gs pos="0">
              <a:schemeClr val="accent1">
                <a:shade val="80000"/>
                <a:hueOff val="422974"/>
                <a:satOff val="-40167"/>
                <a:lumOff val="20405"/>
                <a:alphaOff val="0"/>
                <a:shade val="51000"/>
                <a:satMod val="130000"/>
              </a:schemeClr>
            </a:gs>
            <a:gs pos="80000">
              <a:schemeClr val="accent1">
                <a:shade val="80000"/>
                <a:hueOff val="422974"/>
                <a:satOff val="-40167"/>
                <a:lumOff val="20405"/>
                <a:alphaOff val="0"/>
                <a:shade val="93000"/>
                <a:satMod val="130000"/>
              </a:schemeClr>
            </a:gs>
            <a:gs pos="100000">
              <a:schemeClr val="accent1">
                <a:shade val="80000"/>
                <a:hueOff val="422974"/>
                <a:satOff val="-40167"/>
                <a:lumOff val="2040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8D2E5E-1D54-4D47-807D-AB9F25F16679}">
      <dsp:nvSpPr>
        <dsp:cNvPr id="0" name=""/>
        <dsp:cNvSpPr/>
      </dsp:nvSpPr>
      <dsp:spPr>
        <a:xfrm>
          <a:off x="1412676" y="904112"/>
          <a:ext cx="6652617" cy="1638704"/>
        </a:xfrm>
        <a:prstGeom prst="rect">
          <a:avLst/>
        </a:prstGeom>
        <a:solidFill>
          <a:schemeClr val="lt1">
            <a:alpha val="90000"/>
            <a:hueOff val="0"/>
            <a:satOff val="0"/>
            <a:lumOff val="0"/>
            <a:alphaOff val="0"/>
          </a:schemeClr>
        </a:solidFill>
        <a:ln w="9525" cap="flat" cmpd="sng" algn="ctr">
          <a:solidFill>
            <a:schemeClr val="accent1">
              <a:shade val="80000"/>
              <a:hueOff val="422974"/>
              <a:satOff val="-40167"/>
              <a:lumOff val="2040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Calibri"/>
              <a:ea typeface="+mn-ea"/>
              <a:cs typeface="+mn-cs"/>
            </a:rPr>
            <a:t>Compliance Concern</a:t>
          </a:r>
        </a:p>
      </dsp:txBody>
      <dsp:txXfrm>
        <a:off x="1412676" y="904112"/>
        <a:ext cx="3326308" cy="452056"/>
      </dsp:txXfrm>
    </dsp:sp>
    <dsp:sp modelId="{9D0054A3-432E-42A0-9037-F03097DDF7ED}">
      <dsp:nvSpPr>
        <dsp:cNvPr id="0" name=""/>
        <dsp:cNvSpPr/>
      </dsp:nvSpPr>
      <dsp:spPr>
        <a:xfrm>
          <a:off x="889986" y="1356169"/>
          <a:ext cx="1045380" cy="1045380"/>
        </a:xfrm>
        <a:prstGeom prst="pie">
          <a:avLst>
            <a:gd name="adj1" fmla="val 5400000"/>
            <a:gd name="adj2" fmla="val 16200000"/>
          </a:avLst>
        </a:prstGeom>
        <a:gradFill rotWithShape="0">
          <a:gsLst>
            <a:gs pos="0">
              <a:schemeClr val="accent1">
                <a:shade val="80000"/>
                <a:hueOff val="634460"/>
                <a:satOff val="-60251"/>
                <a:lumOff val="30608"/>
                <a:alphaOff val="0"/>
                <a:shade val="51000"/>
                <a:satMod val="130000"/>
              </a:schemeClr>
            </a:gs>
            <a:gs pos="80000">
              <a:schemeClr val="accent1">
                <a:shade val="80000"/>
                <a:hueOff val="634460"/>
                <a:satOff val="-60251"/>
                <a:lumOff val="30608"/>
                <a:alphaOff val="0"/>
                <a:shade val="93000"/>
                <a:satMod val="130000"/>
              </a:schemeClr>
            </a:gs>
            <a:gs pos="100000">
              <a:schemeClr val="accent1">
                <a:shade val="80000"/>
                <a:hueOff val="634460"/>
                <a:satOff val="-60251"/>
                <a:lumOff val="3060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C4B757E-0ECF-4B78-A082-FBFCEE9184D3}">
      <dsp:nvSpPr>
        <dsp:cNvPr id="0" name=""/>
        <dsp:cNvSpPr/>
      </dsp:nvSpPr>
      <dsp:spPr>
        <a:xfrm>
          <a:off x="1412676" y="1356169"/>
          <a:ext cx="6652617" cy="1045380"/>
        </a:xfrm>
        <a:prstGeom prst="rect">
          <a:avLst/>
        </a:prstGeom>
        <a:solidFill>
          <a:schemeClr val="lt1">
            <a:alpha val="90000"/>
            <a:hueOff val="0"/>
            <a:satOff val="0"/>
            <a:lumOff val="0"/>
            <a:alphaOff val="0"/>
          </a:schemeClr>
        </a:solidFill>
        <a:ln w="9525" cap="flat" cmpd="sng" algn="ctr">
          <a:solidFill>
            <a:schemeClr val="accent1">
              <a:shade val="80000"/>
              <a:hueOff val="634460"/>
              <a:satOff val="-60251"/>
              <a:lumOff val="3060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Calibri"/>
              <a:ea typeface="+mn-ea"/>
              <a:cs typeface="+mn-cs"/>
            </a:rPr>
            <a:t>Self-Protection</a:t>
          </a:r>
        </a:p>
      </dsp:txBody>
      <dsp:txXfrm>
        <a:off x="1412676" y="1356169"/>
        <a:ext cx="3326308" cy="452056"/>
      </dsp:txXfrm>
    </dsp:sp>
    <dsp:sp modelId="{4B5935BA-D588-4CB3-A5EE-E0370796B49E}">
      <dsp:nvSpPr>
        <dsp:cNvPr id="0" name=""/>
        <dsp:cNvSpPr/>
      </dsp:nvSpPr>
      <dsp:spPr>
        <a:xfrm>
          <a:off x="1186648" y="1808225"/>
          <a:ext cx="452056" cy="452056"/>
        </a:xfrm>
        <a:prstGeom prst="pie">
          <a:avLst>
            <a:gd name="adj1" fmla="val 5400000"/>
            <a:gd name="adj2" fmla="val 16200000"/>
          </a:avLst>
        </a:prstGeom>
        <a:gradFill rotWithShape="0">
          <a:gsLst>
            <a:gs pos="0">
              <a:schemeClr val="accent1">
                <a:shade val="80000"/>
                <a:hueOff val="845947"/>
                <a:satOff val="-80334"/>
                <a:lumOff val="40810"/>
                <a:alphaOff val="0"/>
                <a:shade val="51000"/>
                <a:satMod val="130000"/>
              </a:schemeClr>
            </a:gs>
            <a:gs pos="80000">
              <a:schemeClr val="accent1">
                <a:shade val="80000"/>
                <a:hueOff val="845947"/>
                <a:satOff val="-80334"/>
                <a:lumOff val="40810"/>
                <a:alphaOff val="0"/>
                <a:shade val="93000"/>
                <a:satMod val="130000"/>
              </a:schemeClr>
            </a:gs>
            <a:gs pos="100000">
              <a:schemeClr val="accent1">
                <a:shade val="80000"/>
                <a:hueOff val="845947"/>
                <a:satOff val="-80334"/>
                <a:lumOff val="4081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71CF89E-E959-433F-8C4E-B721AAC08BFB}">
      <dsp:nvSpPr>
        <dsp:cNvPr id="0" name=""/>
        <dsp:cNvSpPr/>
      </dsp:nvSpPr>
      <dsp:spPr>
        <a:xfrm>
          <a:off x="1412676" y="1808225"/>
          <a:ext cx="6652617" cy="452056"/>
        </a:xfrm>
        <a:prstGeom prst="rect">
          <a:avLst/>
        </a:prstGeom>
        <a:solidFill>
          <a:schemeClr val="lt1">
            <a:alpha val="90000"/>
            <a:hueOff val="0"/>
            <a:satOff val="0"/>
            <a:lumOff val="0"/>
            <a:alphaOff val="0"/>
          </a:schemeClr>
        </a:solidFill>
        <a:ln w="9525" cap="flat" cmpd="sng" algn="ctr">
          <a:solidFill>
            <a:schemeClr val="accent1">
              <a:shade val="80000"/>
              <a:hueOff val="845947"/>
              <a:satOff val="-80334"/>
              <a:lumOff val="4081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Calibri"/>
              <a:ea typeface="+mn-ea"/>
              <a:cs typeface="+mn-cs"/>
            </a:rPr>
            <a:t>Risk Immature</a:t>
          </a:r>
        </a:p>
      </dsp:txBody>
      <dsp:txXfrm>
        <a:off x="1412676" y="1808225"/>
        <a:ext cx="3326308" cy="452056"/>
      </dsp:txXfrm>
    </dsp:sp>
    <dsp:sp modelId="{90239127-7755-42D5-B5B3-7BC6ED85EB7C}">
      <dsp:nvSpPr>
        <dsp:cNvPr id="0" name=""/>
        <dsp:cNvSpPr/>
      </dsp:nvSpPr>
      <dsp:spPr>
        <a:xfrm>
          <a:off x="4738985" y="0"/>
          <a:ext cx="3326308" cy="452056"/>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a:latin typeface="Calibri"/>
              <a:ea typeface="+mn-ea"/>
              <a:cs typeface="+mn-cs"/>
            </a:rPr>
            <a:t>Society</a:t>
          </a:r>
        </a:p>
        <a:p>
          <a:pPr marL="57150" lvl="1" indent="-57150" algn="l" defTabSz="488950">
            <a:lnSpc>
              <a:spcPct val="90000"/>
            </a:lnSpc>
            <a:spcBef>
              <a:spcPct val="0"/>
            </a:spcBef>
            <a:spcAft>
              <a:spcPct val="15000"/>
            </a:spcAft>
            <a:buChar char="•"/>
          </a:pPr>
          <a:r>
            <a:rPr lang="en-US" sz="1100" kern="1200">
              <a:latin typeface="Calibri"/>
              <a:ea typeface="+mn-ea"/>
              <a:cs typeface="+mn-cs"/>
            </a:rPr>
            <a:t>Environment</a:t>
          </a:r>
        </a:p>
      </dsp:txBody>
      <dsp:txXfrm>
        <a:off x="4738985" y="0"/>
        <a:ext cx="3326308" cy="452056"/>
      </dsp:txXfrm>
    </dsp:sp>
    <dsp:sp modelId="{0A457460-1287-4E43-85FD-0463CE7CC284}">
      <dsp:nvSpPr>
        <dsp:cNvPr id="0" name=""/>
        <dsp:cNvSpPr/>
      </dsp:nvSpPr>
      <dsp:spPr>
        <a:xfrm>
          <a:off x="4738985" y="452056"/>
          <a:ext cx="3326308" cy="452056"/>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a:latin typeface="Calibri"/>
              <a:ea typeface="+mn-ea"/>
              <a:cs typeface="+mn-cs"/>
            </a:rPr>
            <a:t>Customers, Financiers, Suppliers</a:t>
          </a:r>
        </a:p>
        <a:p>
          <a:pPr marL="57150" lvl="1" indent="-57150" algn="l" defTabSz="488950">
            <a:lnSpc>
              <a:spcPct val="90000"/>
            </a:lnSpc>
            <a:spcBef>
              <a:spcPct val="0"/>
            </a:spcBef>
            <a:spcAft>
              <a:spcPct val="15000"/>
            </a:spcAft>
            <a:buChar char="•"/>
          </a:pPr>
          <a:r>
            <a:rPr lang="en-US" sz="1100" kern="1200" dirty="0">
              <a:latin typeface="Calibri"/>
              <a:ea typeface="+mn-ea"/>
              <a:cs typeface="+mn-cs"/>
            </a:rPr>
            <a:t>Employees, Community</a:t>
          </a:r>
        </a:p>
      </dsp:txBody>
      <dsp:txXfrm>
        <a:off x="4738985" y="452056"/>
        <a:ext cx="3326308" cy="452056"/>
      </dsp:txXfrm>
    </dsp:sp>
    <dsp:sp modelId="{37D84E02-45C1-4E53-A1FE-346CC9EF2469}">
      <dsp:nvSpPr>
        <dsp:cNvPr id="0" name=""/>
        <dsp:cNvSpPr/>
      </dsp:nvSpPr>
      <dsp:spPr>
        <a:xfrm>
          <a:off x="4738985" y="904112"/>
          <a:ext cx="3326308" cy="452056"/>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dirty="0">
              <a:latin typeface="Calibri"/>
              <a:ea typeface="+mn-ea"/>
              <a:cs typeface="+mn-cs"/>
            </a:rPr>
            <a:t>Regulation, Administrative law</a:t>
          </a:r>
        </a:p>
        <a:p>
          <a:pPr marL="57150" lvl="1" indent="-57150" algn="l" defTabSz="488950">
            <a:lnSpc>
              <a:spcPct val="90000"/>
            </a:lnSpc>
            <a:spcBef>
              <a:spcPct val="0"/>
            </a:spcBef>
            <a:spcAft>
              <a:spcPct val="15000"/>
            </a:spcAft>
            <a:buChar char="•"/>
          </a:pPr>
          <a:r>
            <a:rPr lang="en-US" sz="1100" kern="1200" dirty="0">
              <a:latin typeface="Calibri"/>
              <a:ea typeface="+mn-ea"/>
              <a:cs typeface="+mn-cs"/>
            </a:rPr>
            <a:t>Civil law, Contracts</a:t>
          </a:r>
        </a:p>
      </dsp:txBody>
      <dsp:txXfrm>
        <a:off x="4738985" y="904112"/>
        <a:ext cx="3326308" cy="452056"/>
      </dsp:txXfrm>
    </dsp:sp>
    <dsp:sp modelId="{3E841B3B-C628-492B-97AE-35894DEDF484}">
      <dsp:nvSpPr>
        <dsp:cNvPr id="0" name=""/>
        <dsp:cNvSpPr/>
      </dsp:nvSpPr>
      <dsp:spPr>
        <a:xfrm>
          <a:off x="4738985" y="1356169"/>
          <a:ext cx="3326308" cy="452056"/>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US" sz="1100" kern="1200">
              <a:latin typeface="Calibri"/>
              <a:ea typeface="+mn-ea"/>
              <a:cs typeface="+mn-cs"/>
            </a:rPr>
            <a:t>Organization</a:t>
          </a:r>
        </a:p>
        <a:p>
          <a:pPr marL="57150" lvl="1" indent="-57150" algn="l" defTabSz="488950">
            <a:lnSpc>
              <a:spcPct val="90000"/>
            </a:lnSpc>
            <a:spcBef>
              <a:spcPct val="0"/>
            </a:spcBef>
            <a:spcAft>
              <a:spcPct val="15000"/>
            </a:spcAft>
            <a:buChar char="•"/>
          </a:pPr>
          <a:r>
            <a:rPr lang="en-US" sz="1100" kern="1200">
              <a:latin typeface="Calibri"/>
              <a:ea typeface="+mn-ea"/>
              <a:cs typeface="+mn-cs"/>
            </a:rPr>
            <a:t>Shareholders</a:t>
          </a:r>
        </a:p>
      </dsp:txBody>
      <dsp:txXfrm>
        <a:off x="4738985" y="1356169"/>
        <a:ext cx="3326308" cy="4520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BE026-EB8E-45F9-974E-6EE8CD9CDA38}">
      <dsp:nvSpPr>
        <dsp:cNvPr id="0" name=""/>
        <dsp:cNvSpPr/>
      </dsp:nvSpPr>
      <dsp:spPr>
        <a:xfrm rot="5400000">
          <a:off x="3026146" y="-1070883"/>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Document risk involving </a:t>
          </a:r>
          <a:r>
            <a:rPr lang="en-US" sz="1600" kern="1200" dirty="0" err="1"/>
            <a:t>mgmt</a:t>
          </a:r>
          <a:endParaRPr lang="en-US" sz="1600" kern="1200" dirty="0"/>
        </a:p>
        <a:p>
          <a:pPr marL="171450" lvl="1" indent="-171450" algn="l" defTabSz="711200">
            <a:lnSpc>
              <a:spcPct val="90000"/>
            </a:lnSpc>
            <a:spcBef>
              <a:spcPct val="0"/>
            </a:spcBef>
            <a:spcAft>
              <a:spcPct val="15000"/>
            </a:spcAft>
            <a:buChar char="•"/>
          </a:pPr>
          <a:r>
            <a:rPr lang="en-US" sz="1600" kern="1200" dirty="0"/>
            <a:t>Communicate risk</a:t>
          </a:r>
        </a:p>
      </dsp:txBody>
      <dsp:txXfrm rot="-5400000">
        <a:off x="1840230" y="158952"/>
        <a:ext cx="3227601" cy="811849"/>
      </dsp:txXfrm>
    </dsp:sp>
    <dsp:sp modelId="{3396F02E-36D1-458D-9942-E1A5AF6A13A6}">
      <dsp:nvSpPr>
        <dsp:cNvPr id="0" name=""/>
        <dsp:cNvSpPr/>
      </dsp:nvSpPr>
      <dsp:spPr>
        <a:xfrm>
          <a:off x="0" y="2572"/>
          <a:ext cx="1840230" cy="1124609"/>
        </a:xfrm>
        <a:prstGeom prst="roundRect">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Implement Basic Risk</a:t>
          </a:r>
        </a:p>
      </dsp:txBody>
      <dsp:txXfrm>
        <a:off x="54899" y="57471"/>
        <a:ext cx="1730432" cy="1014811"/>
      </dsp:txXfrm>
    </dsp:sp>
    <dsp:sp modelId="{318F8989-B898-4A83-90AC-41B5A0C3000C}">
      <dsp:nvSpPr>
        <dsp:cNvPr id="0" name=""/>
        <dsp:cNvSpPr/>
      </dsp:nvSpPr>
      <dsp:spPr>
        <a:xfrm rot="5400000">
          <a:off x="3026146" y="10995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Reduce fraud</a:t>
          </a:r>
        </a:p>
        <a:p>
          <a:pPr marL="171450" lvl="1" indent="-171450" algn="l" defTabSz="711200">
            <a:lnSpc>
              <a:spcPct val="90000"/>
            </a:lnSpc>
            <a:spcBef>
              <a:spcPct val="0"/>
            </a:spcBef>
            <a:spcAft>
              <a:spcPct val="15000"/>
            </a:spcAft>
            <a:buChar char="•"/>
          </a:pPr>
          <a:r>
            <a:rPr lang="en-US" sz="1600" kern="1200" dirty="0"/>
            <a:t>Document Code of Ethics</a:t>
          </a:r>
        </a:p>
      </dsp:txBody>
      <dsp:txXfrm rot="-5400000">
        <a:off x="1840230" y="1339792"/>
        <a:ext cx="3227601" cy="811849"/>
      </dsp:txXfrm>
    </dsp:sp>
    <dsp:sp modelId="{83590C35-F40B-4D63-B326-FC5AFCDB7500}">
      <dsp:nvSpPr>
        <dsp:cNvPr id="0" name=""/>
        <dsp:cNvSpPr/>
      </dsp:nvSpPr>
      <dsp:spPr>
        <a:xfrm>
          <a:off x="0" y="118341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Raising Self-Centered Ethics</a:t>
          </a:r>
        </a:p>
      </dsp:txBody>
      <dsp:txXfrm>
        <a:off x="54899" y="1238310"/>
        <a:ext cx="1730432" cy="1014811"/>
      </dsp:txXfrm>
    </dsp:sp>
    <dsp:sp modelId="{5FC9CFF8-F852-44C2-93BC-E6B1EBE06EB4}">
      <dsp:nvSpPr>
        <dsp:cNvPr id="0" name=""/>
        <dsp:cNvSpPr/>
      </dsp:nvSpPr>
      <dsp:spPr>
        <a:xfrm rot="5400000">
          <a:off x="3026146" y="129079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Fully address regulation</a:t>
          </a:r>
        </a:p>
        <a:p>
          <a:pPr marL="171450" lvl="1" indent="-171450" algn="l" defTabSz="711200">
            <a:lnSpc>
              <a:spcPct val="90000"/>
            </a:lnSpc>
            <a:spcBef>
              <a:spcPct val="0"/>
            </a:spcBef>
            <a:spcAft>
              <a:spcPct val="15000"/>
            </a:spcAft>
            <a:buChar char="•"/>
          </a:pPr>
          <a:r>
            <a:rPr lang="en-US" sz="1600" kern="1200" dirty="0"/>
            <a:t>Evaluate legal responsibility</a:t>
          </a:r>
        </a:p>
      </dsp:txBody>
      <dsp:txXfrm rot="-5400000">
        <a:off x="1840230" y="2520632"/>
        <a:ext cx="3227601" cy="811849"/>
      </dsp:txXfrm>
    </dsp:sp>
    <dsp:sp modelId="{4EE5FCBB-74DA-4B62-9026-0CFBC95866B9}">
      <dsp:nvSpPr>
        <dsp:cNvPr id="0" name=""/>
        <dsp:cNvSpPr/>
      </dsp:nvSpPr>
      <dsp:spPr>
        <a:xfrm>
          <a:off x="0" y="236425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Adhering to Regulation</a:t>
          </a:r>
        </a:p>
      </dsp:txBody>
      <dsp:txXfrm>
        <a:off x="54899" y="2419150"/>
        <a:ext cx="1730432" cy="1014811"/>
      </dsp:txXfrm>
    </dsp:sp>
    <dsp:sp modelId="{457BCF46-81D7-4F29-B745-EFA9ED408BBF}">
      <dsp:nvSpPr>
        <dsp:cNvPr id="0" name=""/>
        <dsp:cNvSpPr/>
      </dsp:nvSpPr>
      <dsp:spPr>
        <a:xfrm rot="5400000">
          <a:off x="3026146" y="247163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Personalize risk</a:t>
          </a:r>
        </a:p>
        <a:p>
          <a:pPr marL="171450" lvl="1" indent="-171450" algn="l" defTabSz="711200">
            <a:lnSpc>
              <a:spcPct val="90000"/>
            </a:lnSpc>
            <a:spcBef>
              <a:spcPct val="0"/>
            </a:spcBef>
            <a:spcAft>
              <a:spcPct val="15000"/>
            </a:spcAft>
            <a:buChar char="•"/>
          </a:pPr>
          <a:r>
            <a:rPr lang="en-US" sz="1600" kern="1200" dirty="0"/>
            <a:t>Evaluate trade-offs</a:t>
          </a:r>
        </a:p>
      </dsp:txBody>
      <dsp:txXfrm rot="-5400000">
        <a:off x="1840230" y="3701472"/>
        <a:ext cx="3227601" cy="811849"/>
      </dsp:txXfrm>
    </dsp:sp>
    <dsp:sp modelId="{D0B156A0-351C-42A4-8C5C-FC676DAD0B9A}">
      <dsp:nvSpPr>
        <dsp:cNvPr id="0" name=""/>
        <dsp:cNvSpPr/>
      </dsp:nvSpPr>
      <dsp:spPr>
        <a:xfrm>
          <a:off x="0" y="354509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Respecting Stakeholder Concerns</a:t>
          </a:r>
        </a:p>
      </dsp:txBody>
      <dsp:txXfrm>
        <a:off x="54899" y="3599990"/>
        <a:ext cx="1730432" cy="1014811"/>
      </dsp:txXfrm>
    </dsp:sp>
    <dsp:sp modelId="{11C14E95-7A50-4E10-B40A-3DA3A3E011DF}">
      <dsp:nvSpPr>
        <dsp:cNvPr id="0" name=""/>
        <dsp:cNvSpPr/>
      </dsp:nvSpPr>
      <dsp:spPr>
        <a:xfrm rot="5400000">
          <a:off x="3026146" y="365247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Inform customers of safety, security concerns</a:t>
          </a: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Think outside the box</a:t>
          </a:r>
        </a:p>
      </dsp:txBody>
      <dsp:txXfrm rot="-5400000">
        <a:off x="1840230" y="4882312"/>
        <a:ext cx="3227601" cy="811849"/>
      </dsp:txXfrm>
    </dsp:sp>
    <dsp:sp modelId="{17C9E924-241F-484B-A300-60DA6AE922D0}">
      <dsp:nvSpPr>
        <dsp:cNvPr id="0" name=""/>
        <dsp:cNvSpPr/>
      </dsp:nvSpPr>
      <dsp:spPr>
        <a:xfrm>
          <a:off x="0" y="472593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Addressing Societal Concerns</a:t>
          </a:r>
        </a:p>
      </dsp:txBody>
      <dsp:txXfrm>
        <a:off x="54899" y="4780830"/>
        <a:ext cx="1730432" cy="10148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BE026-EB8E-45F9-974E-6EE8CD9CDA38}">
      <dsp:nvSpPr>
        <dsp:cNvPr id="0" name=""/>
        <dsp:cNvSpPr/>
      </dsp:nvSpPr>
      <dsp:spPr>
        <a:xfrm rot="5400000">
          <a:off x="2710932" y="-922547"/>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Document risk involving </a:t>
          </a:r>
          <a:r>
            <a:rPr lang="en-US" sz="1600" kern="1200" dirty="0" err="1"/>
            <a:t>mgmt</a:t>
          </a:r>
          <a:endParaRPr lang="en-US" sz="1600" kern="1200" dirty="0"/>
        </a:p>
        <a:p>
          <a:pPr marL="171450" lvl="1" indent="-171450" algn="l" defTabSz="711200">
            <a:lnSpc>
              <a:spcPct val="90000"/>
            </a:lnSpc>
            <a:spcBef>
              <a:spcPct val="0"/>
            </a:spcBef>
            <a:spcAft>
              <a:spcPct val="15000"/>
            </a:spcAft>
            <a:buChar char="•"/>
          </a:pPr>
          <a:r>
            <a:rPr lang="en-US" sz="1600" kern="1200" dirty="0"/>
            <a:t>Communicate risk</a:t>
          </a:r>
        </a:p>
      </dsp:txBody>
      <dsp:txXfrm rot="-5400000">
        <a:off x="1673352" y="158952"/>
        <a:ext cx="2930929" cy="811849"/>
      </dsp:txXfrm>
    </dsp:sp>
    <dsp:sp modelId="{3396F02E-36D1-458D-9942-E1A5AF6A13A6}">
      <dsp:nvSpPr>
        <dsp:cNvPr id="0" name=""/>
        <dsp:cNvSpPr/>
      </dsp:nvSpPr>
      <dsp:spPr>
        <a:xfrm>
          <a:off x="0" y="2572"/>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Implement Basic Risk</a:t>
          </a:r>
        </a:p>
      </dsp:txBody>
      <dsp:txXfrm>
        <a:off x="54899" y="57471"/>
        <a:ext cx="1563554" cy="1014811"/>
      </dsp:txXfrm>
    </dsp:sp>
    <dsp:sp modelId="{318F8989-B898-4A83-90AC-41B5A0C3000C}">
      <dsp:nvSpPr>
        <dsp:cNvPr id="0" name=""/>
        <dsp:cNvSpPr/>
      </dsp:nvSpPr>
      <dsp:spPr>
        <a:xfrm rot="5400000">
          <a:off x="2710932" y="25829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Reduce fraud</a:t>
          </a:r>
        </a:p>
        <a:p>
          <a:pPr marL="171450" lvl="1" indent="-171450" algn="l" defTabSz="711200">
            <a:lnSpc>
              <a:spcPct val="90000"/>
            </a:lnSpc>
            <a:spcBef>
              <a:spcPct val="0"/>
            </a:spcBef>
            <a:spcAft>
              <a:spcPct val="15000"/>
            </a:spcAft>
            <a:buChar char="•"/>
          </a:pPr>
          <a:r>
            <a:rPr lang="en-US" sz="1600" kern="1200" dirty="0"/>
            <a:t>Document Code of Ethics</a:t>
          </a:r>
        </a:p>
      </dsp:txBody>
      <dsp:txXfrm rot="-5400000">
        <a:off x="1673352" y="1339792"/>
        <a:ext cx="2930929" cy="811849"/>
      </dsp:txXfrm>
    </dsp:sp>
    <dsp:sp modelId="{83590C35-F40B-4D63-B326-FC5AFCDB7500}">
      <dsp:nvSpPr>
        <dsp:cNvPr id="0" name=""/>
        <dsp:cNvSpPr/>
      </dsp:nvSpPr>
      <dsp:spPr>
        <a:xfrm>
          <a:off x="0" y="1183411"/>
          <a:ext cx="1673352" cy="1124609"/>
        </a:xfrm>
        <a:prstGeom prst="roundRect">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Raising Self-Centered Ethics</a:t>
          </a:r>
        </a:p>
      </dsp:txBody>
      <dsp:txXfrm>
        <a:off x="54899" y="1238310"/>
        <a:ext cx="1563554" cy="1014811"/>
      </dsp:txXfrm>
    </dsp:sp>
    <dsp:sp modelId="{5FC9CFF8-F852-44C2-93BC-E6B1EBE06EB4}">
      <dsp:nvSpPr>
        <dsp:cNvPr id="0" name=""/>
        <dsp:cNvSpPr/>
      </dsp:nvSpPr>
      <dsp:spPr>
        <a:xfrm rot="5400000">
          <a:off x="2710932" y="143913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Fully address regulation</a:t>
          </a:r>
        </a:p>
        <a:p>
          <a:pPr marL="171450" lvl="1" indent="-171450" algn="l" defTabSz="711200">
            <a:lnSpc>
              <a:spcPct val="90000"/>
            </a:lnSpc>
            <a:spcBef>
              <a:spcPct val="0"/>
            </a:spcBef>
            <a:spcAft>
              <a:spcPct val="15000"/>
            </a:spcAft>
            <a:buChar char="•"/>
          </a:pPr>
          <a:r>
            <a:rPr lang="en-US" sz="1600" kern="1200" dirty="0"/>
            <a:t>Evaluate legal responsibility</a:t>
          </a:r>
        </a:p>
      </dsp:txBody>
      <dsp:txXfrm rot="-5400000">
        <a:off x="1673352" y="2520632"/>
        <a:ext cx="2930929" cy="811849"/>
      </dsp:txXfrm>
    </dsp:sp>
    <dsp:sp modelId="{4EE5FCBB-74DA-4B62-9026-0CFBC95866B9}">
      <dsp:nvSpPr>
        <dsp:cNvPr id="0" name=""/>
        <dsp:cNvSpPr/>
      </dsp:nvSpPr>
      <dsp:spPr>
        <a:xfrm>
          <a:off x="0" y="236425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Adhering to Regulation</a:t>
          </a:r>
        </a:p>
      </dsp:txBody>
      <dsp:txXfrm>
        <a:off x="54899" y="2419150"/>
        <a:ext cx="1563554" cy="1014811"/>
      </dsp:txXfrm>
    </dsp:sp>
    <dsp:sp modelId="{457BCF46-81D7-4F29-B745-EFA9ED408BBF}">
      <dsp:nvSpPr>
        <dsp:cNvPr id="0" name=""/>
        <dsp:cNvSpPr/>
      </dsp:nvSpPr>
      <dsp:spPr>
        <a:xfrm rot="5400000">
          <a:off x="2710932" y="261997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Personalize risk</a:t>
          </a:r>
        </a:p>
        <a:p>
          <a:pPr marL="171450" lvl="1" indent="-171450" algn="l" defTabSz="711200">
            <a:lnSpc>
              <a:spcPct val="90000"/>
            </a:lnSpc>
            <a:spcBef>
              <a:spcPct val="0"/>
            </a:spcBef>
            <a:spcAft>
              <a:spcPct val="15000"/>
            </a:spcAft>
            <a:buChar char="•"/>
          </a:pPr>
          <a:r>
            <a:rPr lang="en-US" sz="1600" kern="1200" dirty="0"/>
            <a:t>Evaluate trade-offs</a:t>
          </a:r>
        </a:p>
      </dsp:txBody>
      <dsp:txXfrm rot="-5400000">
        <a:off x="1673352" y="3701472"/>
        <a:ext cx="2930929" cy="811849"/>
      </dsp:txXfrm>
    </dsp:sp>
    <dsp:sp modelId="{D0B156A0-351C-42A4-8C5C-FC676DAD0B9A}">
      <dsp:nvSpPr>
        <dsp:cNvPr id="0" name=""/>
        <dsp:cNvSpPr/>
      </dsp:nvSpPr>
      <dsp:spPr>
        <a:xfrm>
          <a:off x="0" y="354509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Respecting Stakeholder Concerns</a:t>
          </a:r>
        </a:p>
      </dsp:txBody>
      <dsp:txXfrm>
        <a:off x="54899" y="3599990"/>
        <a:ext cx="1563554" cy="1014811"/>
      </dsp:txXfrm>
    </dsp:sp>
    <dsp:sp modelId="{11C14E95-7A50-4E10-B40A-3DA3A3E011DF}">
      <dsp:nvSpPr>
        <dsp:cNvPr id="0" name=""/>
        <dsp:cNvSpPr/>
      </dsp:nvSpPr>
      <dsp:spPr>
        <a:xfrm rot="5400000">
          <a:off x="2710932" y="380081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Inform customers of safety, security concerns</a:t>
          </a: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Think outside the box</a:t>
          </a:r>
        </a:p>
      </dsp:txBody>
      <dsp:txXfrm rot="-5400000">
        <a:off x="1673352" y="4882312"/>
        <a:ext cx="2930929" cy="811849"/>
      </dsp:txXfrm>
    </dsp:sp>
    <dsp:sp modelId="{17C9E924-241F-484B-A300-60DA6AE922D0}">
      <dsp:nvSpPr>
        <dsp:cNvPr id="0" name=""/>
        <dsp:cNvSpPr/>
      </dsp:nvSpPr>
      <dsp:spPr>
        <a:xfrm>
          <a:off x="0" y="472593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Addressing Societal Concerns</a:t>
          </a:r>
        </a:p>
      </dsp:txBody>
      <dsp:txXfrm>
        <a:off x="54899" y="4780830"/>
        <a:ext cx="1563554" cy="10148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005B9-29D5-46D0-958A-74233246CFA7}">
      <dsp:nvSpPr>
        <dsp:cNvPr id="0" name=""/>
        <dsp:cNvSpPr/>
      </dsp:nvSpPr>
      <dsp:spPr>
        <a:xfrm>
          <a:off x="0" y="388268"/>
          <a:ext cx="8065294"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CDA8AF-DE72-4D88-BC1D-1788EFF8F3AB}">
      <dsp:nvSpPr>
        <dsp:cNvPr id="0" name=""/>
        <dsp:cNvSpPr/>
      </dsp:nvSpPr>
      <dsp:spPr>
        <a:xfrm>
          <a:off x="383967" y="179164"/>
          <a:ext cx="7679349" cy="41574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94" tIns="0" rIns="213394" bIns="0" numCol="1" spcCol="1270" anchor="ctr" anchorCtr="0">
          <a:noAutofit/>
        </a:bodyPr>
        <a:lstStyle/>
        <a:p>
          <a:pPr marL="0" lvl="0" indent="0" algn="l" defTabSz="622300">
            <a:lnSpc>
              <a:spcPct val="90000"/>
            </a:lnSpc>
            <a:spcBef>
              <a:spcPct val="0"/>
            </a:spcBef>
            <a:spcAft>
              <a:spcPct val="35000"/>
            </a:spcAft>
            <a:buNone/>
          </a:pPr>
          <a:r>
            <a:rPr lang="en-US" sz="1400" b="1" kern="1200" dirty="0"/>
            <a:t>Societal Concerns</a:t>
          </a:r>
          <a:r>
            <a:rPr lang="en-US" sz="1400" kern="1200" dirty="0"/>
            <a:t>:  ACM:  the public good is always the primary consideration </a:t>
          </a:r>
        </a:p>
      </dsp:txBody>
      <dsp:txXfrm>
        <a:off x="404262" y="199459"/>
        <a:ext cx="7638759" cy="375153"/>
      </dsp:txXfrm>
    </dsp:sp>
    <dsp:sp modelId="{7BBBFDF1-2EFA-4E39-A91B-9E5565281940}">
      <dsp:nvSpPr>
        <dsp:cNvPr id="0" name=""/>
        <dsp:cNvSpPr/>
      </dsp:nvSpPr>
      <dsp:spPr>
        <a:xfrm>
          <a:off x="0" y="1023308"/>
          <a:ext cx="8065294"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6D9484-3A16-4911-8F09-DEB7EB16E6A6}">
      <dsp:nvSpPr>
        <dsp:cNvPr id="0" name=""/>
        <dsp:cNvSpPr/>
      </dsp:nvSpPr>
      <dsp:spPr>
        <a:xfrm>
          <a:off x="403264" y="816668"/>
          <a:ext cx="5633680"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94" tIns="0" rIns="213394" bIns="0" numCol="1" spcCol="1270" anchor="ctr" anchorCtr="0">
          <a:noAutofit/>
        </a:bodyPr>
        <a:lstStyle/>
        <a:p>
          <a:pPr marL="0" lvl="0" indent="0" algn="l" defTabSz="622300">
            <a:lnSpc>
              <a:spcPct val="90000"/>
            </a:lnSpc>
            <a:spcBef>
              <a:spcPct val="0"/>
            </a:spcBef>
            <a:spcAft>
              <a:spcPct val="35000"/>
            </a:spcAft>
            <a:buNone/>
          </a:pPr>
          <a:r>
            <a:rPr lang="en-US" sz="1400" b="1" kern="1200" dirty="0"/>
            <a:t>Stakeholder Concern</a:t>
          </a:r>
          <a:r>
            <a:rPr lang="en-US" sz="1400" kern="1200" dirty="0"/>
            <a:t>: Treat customer, vendors, employees with respect</a:t>
          </a:r>
        </a:p>
      </dsp:txBody>
      <dsp:txXfrm>
        <a:off x="423439" y="836843"/>
        <a:ext cx="5593330" cy="372930"/>
      </dsp:txXfrm>
    </dsp:sp>
    <dsp:sp modelId="{CBC55B4F-0489-49A5-956A-9E2F73A97CA0}">
      <dsp:nvSpPr>
        <dsp:cNvPr id="0" name=""/>
        <dsp:cNvSpPr/>
      </dsp:nvSpPr>
      <dsp:spPr>
        <a:xfrm>
          <a:off x="0" y="1658348"/>
          <a:ext cx="8065294"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D7AAEA-3CC8-425F-818F-CD54F2239895}">
      <dsp:nvSpPr>
        <dsp:cNvPr id="0" name=""/>
        <dsp:cNvSpPr/>
      </dsp:nvSpPr>
      <dsp:spPr>
        <a:xfrm>
          <a:off x="403264" y="1451708"/>
          <a:ext cx="5282009"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94" tIns="0" rIns="213394" bIns="0" numCol="1" spcCol="1270" anchor="ctr" anchorCtr="0">
          <a:noAutofit/>
        </a:bodyPr>
        <a:lstStyle/>
        <a:p>
          <a:pPr marL="0" lvl="0" indent="0" algn="l" defTabSz="622300">
            <a:lnSpc>
              <a:spcPct val="90000"/>
            </a:lnSpc>
            <a:spcBef>
              <a:spcPct val="0"/>
            </a:spcBef>
            <a:spcAft>
              <a:spcPct val="35000"/>
            </a:spcAft>
            <a:buNone/>
          </a:pPr>
          <a:r>
            <a:rPr lang="en-US" sz="1400" b="1" kern="1200" dirty="0"/>
            <a:t>Compliance Concern</a:t>
          </a:r>
          <a:r>
            <a:rPr lang="en-US" sz="1400" kern="1200" dirty="0"/>
            <a:t>: Obey the laws, meet contracts carefully</a:t>
          </a:r>
        </a:p>
      </dsp:txBody>
      <dsp:txXfrm>
        <a:off x="423439" y="1471883"/>
        <a:ext cx="5241659" cy="372930"/>
      </dsp:txXfrm>
    </dsp:sp>
    <dsp:sp modelId="{3BAD22C5-5872-48A3-B9BA-BAC35AD69141}">
      <dsp:nvSpPr>
        <dsp:cNvPr id="0" name=""/>
        <dsp:cNvSpPr/>
      </dsp:nvSpPr>
      <dsp:spPr>
        <a:xfrm>
          <a:off x="0" y="2293388"/>
          <a:ext cx="8065294" cy="352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84D0C0-114E-4974-B5E7-30B1D59F9DB7}">
      <dsp:nvSpPr>
        <dsp:cNvPr id="0" name=""/>
        <dsp:cNvSpPr/>
      </dsp:nvSpPr>
      <dsp:spPr>
        <a:xfrm>
          <a:off x="435921" y="2086748"/>
          <a:ext cx="4894601"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94" tIns="0" rIns="213394" bIns="0" numCol="1" spcCol="1270" anchor="ctr" anchorCtr="0">
          <a:noAutofit/>
        </a:bodyPr>
        <a:lstStyle/>
        <a:p>
          <a:pPr marL="0" lvl="0" indent="0" algn="l" defTabSz="622300">
            <a:lnSpc>
              <a:spcPct val="90000"/>
            </a:lnSpc>
            <a:spcBef>
              <a:spcPct val="0"/>
            </a:spcBef>
            <a:spcAft>
              <a:spcPct val="35000"/>
            </a:spcAft>
            <a:buNone/>
          </a:pPr>
          <a:r>
            <a:rPr lang="en-US" sz="1400" b="1" kern="1200" dirty="0"/>
            <a:t>Self Protection: </a:t>
          </a:r>
          <a:r>
            <a:rPr lang="en-US" sz="1400" kern="1200" dirty="0"/>
            <a:t>Work loyally with management</a:t>
          </a:r>
        </a:p>
      </dsp:txBody>
      <dsp:txXfrm>
        <a:off x="456096" y="2106923"/>
        <a:ext cx="4854251" cy="3729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BE026-EB8E-45F9-974E-6EE8CD9CDA38}">
      <dsp:nvSpPr>
        <dsp:cNvPr id="0" name=""/>
        <dsp:cNvSpPr/>
      </dsp:nvSpPr>
      <dsp:spPr>
        <a:xfrm rot="5400000">
          <a:off x="3026146" y="-1070883"/>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Document risk involving </a:t>
          </a:r>
          <a:r>
            <a:rPr lang="en-US" sz="1600" kern="1200" dirty="0" err="1"/>
            <a:t>mgmt</a:t>
          </a:r>
          <a:endParaRPr lang="en-US" sz="1600" kern="1200" dirty="0"/>
        </a:p>
        <a:p>
          <a:pPr marL="171450" lvl="1" indent="-171450" algn="l" defTabSz="711200">
            <a:lnSpc>
              <a:spcPct val="90000"/>
            </a:lnSpc>
            <a:spcBef>
              <a:spcPct val="0"/>
            </a:spcBef>
            <a:spcAft>
              <a:spcPct val="15000"/>
            </a:spcAft>
            <a:buChar char="•"/>
          </a:pPr>
          <a:r>
            <a:rPr lang="en-US" sz="1600" kern="1200" dirty="0"/>
            <a:t>Communicate risk</a:t>
          </a:r>
        </a:p>
      </dsp:txBody>
      <dsp:txXfrm rot="-5400000">
        <a:off x="1840230" y="158952"/>
        <a:ext cx="3227601" cy="811849"/>
      </dsp:txXfrm>
    </dsp:sp>
    <dsp:sp modelId="{3396F02E-36D1-458D-9942-E1A5AF6A13A6}">
      <dsp:nvSpPr>
        <dsp:cNvPr id="0" name=""/>
        <dsp:cNvSpPr/>
      </dsp:nvSpPr>
      <dsp:spPr>
        <a:xfrm>
          <a:off x="0" y="2572"/>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Implement Basic Risk</a:t>
          </a:r>
        </a:p>
      </dsp:txBody>
      <dsp:txXfrm>
        <a:off x="54899" y="57471"/>
        <a:ext cx="1730432" cy="1014811"/>
      </dsp:txXfrm>
    </dsp:sp>
    <dsp:sp modelId="{318F8989-B898-4A83-90AC-41B5A0C3000C}">
      <dsp:nvSpPr>
        <dsp:cNvPr id="0" name=""/>
        <dsp:cNvSpPr/>
      </dsp:nvSpPr>
      <dsp:spPr>
        <a:xfrm rot="5400000">
          <a:off x="3026146" y="10995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Reduce fraud</a:t>
          </a:r>
        </a:p>
        <a:p>
          <a:pPr marL="171450" lvl="1" indent="-171450" algn="l" defTabSz="711200">
            <a:lnSpc>
              <a:spcPct val="90000"/>
            </a:lnSpc>
            <a:spcBef>
              <a:spcPct val="0"/>
            </a:spcBef>
            <a:spcAft>
              <a:spcPct val="15000"/>
            </a:spcAft>
            <a:buChar char="•"/>
          </a:pPr>
          <a:r>
            <a:rPr lang="en-US" sz="1600" kern="1200" dirty="0"/>
            <a:t>Document Code of Ethics</a:t>
          </a:r>
        </a:p>
      </dsp:txBody>
      <dsp:txXfrm rot="-5400000">
        <a:off x="1840230" y="1339792"/>
        <a:ext cx="3227601" cy="811849"/>
      </dsp:txXfrm>
    </dsp:sp>
    <dsp:sp modelId="{83590C35-F40B-4D63-B326-FC5AFCDB7500}">
      <dsp:nvSpPr>
        <dsp:cNvPr id="0" name=""/>
        <dsp:cNvSpPr/>
      </dsp:nvSpPr>
      <dsp:spPr>
        <a:xfrm>
          <a:off x="0" y="118341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Raising Self-Centered Ethics</a:t>
          </a:r>
        </a:p>
      </dsp:txBody>
      <dsp:txXfrm>
        <a:off x="54899" y="1238310"/>
        <a:ext cx="1730432" cy="1014811"/>
      </dsp:txXfrm>
    </dsp:sp>
    <dsp:sp modelId="{5FC9CFF8-F852-44C2-93BC-E6B1EBE06EB4}">
      <dsp:nvSpPr>
        <dsp:cNvPr id="0" name=""/>
        <dsp:cNvSpPr/>
      </dsp:nvSpPr>
      <dsp:spPr>
        <a:xfrm rot="5400000">
          <a:off x="3026146" y="129079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Fully address regulation</a:t>
          </a:r>
        </a:p>
        <a:p>
          <a:pPr marL="171450" lvl="1" indent="-171450" algn="l" defTabSz="711200">
            <a:lnSpc>
              <a:spcPct val="90000"/>
            </a:lnSpc>
            <a:spcBef>
              <a:spcPct val="0"/>
            </a:spcBef>
            <a:spcAft>
              <a:spcPct val="15000"/>
            </a:spcAft>
            <a:buChar char="•"/>
          </a:pPr>
          <a:r>
            <a:rPr lang="en-US" sz="1600" kern="1200" dirty="0"/>
            <a:t>Evaluate legal responsibility</a:t>
          </a:r>
        </a:p>
      </dsp:txBody>
      <dsp:txXfrm rot="-5400000">
        <a:off x="1840230" y="2520632"/>
        <a:ext cx="3227601" cy="811849"/>
      </dsp:txXfrm>
    </dsp:sp>
    <dsp:sp modelId="{4EE5FCBB-74DA-4B62-9026-0CFBC95866B9}">
      <dsp:nvSpPr>
        <dsp:cNvPr id="0" name=""/>
        <dsp:cNvSpPr/>
      </dsp:nvSpPr>
      <dsp:spPr>
        <a:xfrm>
          <a:off x="0" y="2364251"/>
          <a:ext cx="1840230" cy="1124609"/>
        </a:xfrm>
        <a:prstGeom prst="roundRect">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Adhering to Regulation</a:t>
          </a:r>
        </a:p>
      </dsp:txBody>
      <dsp:txXfrm>
        <a:off x="54899" y="2419150"/>
        <a:ext cx="1730432" cy="1014811"/>
      </dsp:txXfrm>
    </dsp:sp>
    <dsp:sp modelId="{457BCF46-81D7-4F29-B745-EFA9ED408BBF}">
      <dsp:nvSpPr>
        <dsp:cNvPr id="0" name=""/>
        <dsp:cNvSpPr/>
      </dsp:nvSpPr>
      <dsp:spPr>
        <a:xfrm rot="5400000">
          <a:off x="3026146" y="247163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Personalize risk</a:t>
          </a:r>
        </a:p>
        <a:p>
          <a:pPr marL="171450" lvl="1" indent="-171450" algn="l" defTabSz="711200">
            <a:lnSpc>
              <a:spcPct val="90000"/>
            </a:lnSpc>
            <a:spcBef>
              <a:spcPct val="0"/>
            </a:spcBef>
            <a:spcAft>
              <a:spcPct val="15000"/>
            </a:spcAft>
            <a:buChar char="•"/>
          </a:pPr>
          <a:r>
            <a:rPr lang="en-US" sz="1600" kern="1200" dirty="0"/>
            <a:t>Evaluate trade-offs</a:t>
          </a:r>
        </a:p>
      </dsp:txBody>
      <dsp:txXfrm rot="-5400000">
        <a:off x="1840230" y="3701472"/>
        <a:ext cx="3227601" cy="811849"/>
      </dsp:txXfrm>
    </dsp:sp>
    <dsp:sp modelId="{D0B156A0-351C-42A4-8C5C-FC676DAD0B9A}">
      <dsp:nvSpPr>
        <dsp:cNvPr id="0" name=""/>
        <dsp:cNvSpPr/>
      </dsp:nvSpPr>
      <dsp:spPr>
        <a:xfrm>
          <a:off x="0" y="354509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Respecting Stakeholder Concerns</a:t>
          </a:r>
        </a:p>
      </dsp:txBody>
      <dsp:txXfrm>
        <a:off x="54899" y="3599990"/>
        <a:ext cx="1730432" cy="1014811"/>
      </dsp:txXfrm>
    </dsp:sp>
    <dsp:sp modelId="{11C14E95-7A50-4E10-B40A-3DA3A3E011DF}">
      <dsp:nvSpPr>
        <dsp:cNvPr id="0" name=""/>
        <dsp:cNvSpPr/>
      </dsp:nvSpPr>
      <dsp:spPr>
        <a:xfrm rot="5400000">
          <a:off x="3026146" y="365247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Inform customers of safety, security concerns</a:t>
          </a: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Think outside the box</a:t>
          </a:r>
        </a:p>
      </dsp:txBody>
      <dsp:txXfrm rot="-5400000">
        <a:off x="1840230" y="4882312"/>
        <a:ext cx="3227601" cy="811849"/>
      </dsp:txXfrm>
    </dsp:sp>
    <dsp:sp modelId="{17C9E924-241F-484B-A300-60DA6AE922D0}">
      <dsp:nvSpPr>
        <dsp:cNvPr id="0" name=""/>
        <dsp:cNvSpPr/>
      </dsp:nvSpPr>
      <dsp:spPr>
        <a:xfrm>
          <a:off x="0" y="472593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Addressing Societal Concerns</a:t>
          </a:r>
        </a:p>
      </dsp:txBody>
      <dsp:txXfrm>
        <a:off x="54899" y="4780830"/>
        <a:ext cx="1730432" cy="10148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BE026-EB8E-45F9-974E-6EE8CD9CDA38}">
      <dsp:nvSpPr>
        <dsp:cNvPr id="0" name=""/>
        <dsp:cNvSpPr/>
      </dsp:nvSpPr>
      <dsp:spPr>
        <a:xfrm rot="5400000">
          <a:off x="2710932" y="-922547"/>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Document risk involving </a:t>
          </a:r>
          <a:r>
            <a:rPr lang="en-US" sz="1600" kern="1200" dirty="0" err="1"/>
            <a:t>mgmt</a:t>
          </a:r>
          <a:endParaRPr lang="en-US" sz="1600" kern="1200" dirty="0"/>
        </a:p>
        <a:p>
          <a:pPr marL="171450" lvl="1" indent="-171450" algn="l" defTabSz="711200">
            <a:lnSpc>
              <a:spcPct val="90000"/>
            </a:lnSpc>
            <a:spcBef>
              <a:spcPct val="0"/>
            </a:spcBef>
            <a:spcAft>
              <a:spcPct val="15000"/>
            </a:spcAft>
            <a:buChar char="•"/>
          </a:pPr>
          <a:r>
            <a:rPr lang="en-US" sz="1600" kern="1200" dirty="0"/>
            <a:t>Communicate risk</a:t>
          </a:r>
        </a:p>
      </dsp:txBody>
      <dsp:txXfrm rot="-5400000">
        <a:off x="1673352" y="158952"/>
        <a:ext cx="2930929" cy="811849"/>
      </dsp:txXfrm>
    </dsp:sp>
    <dsp:sp modelId="{3396F02E-36D1-458D-9942-E1A5AF6A13A6}">
      <dsp:nvSpPr>
        <dsp:cNvPr id="0" name=""/>
        <dsp:cNvSpPr/>
      </dsp:nvSpPr>
      <dsp:spPr>
        <a:xfrm>
          <a:off x="0" y="2572"/>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Implement Basic Risk</a:t>
          </a:r>
        </a:p>
      </dsp:txBody>
      <dsp:txXfrm>
        <a:off x="54899" y="57471"/>
        <a:ext cx="1563554" cy="1014811"/>
      </dsp:txXfrm>
    </dsp:sp>
    <dsp:sp modelId="{318F8989-B898-4A83-90AC-41B5A0C3000C}">
      <dsp:nvSpPr>
        <dsp:cNvPr id="0" name=""/>
        <dsp:cNvSpPr/>
      </dsp:nvSpPr>
      <dsp:spPr>
        <a:xfrm rot="5400000">
          <a:off x="2710932" y="25829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Reduce fraud</a:t>
          </a:r>
        </a:p>
        <a:p>
          <a:pPr marL="171450" lvl="1" indent="-171450" algn="l" defTabSz="711200">
            <a:lnSpc>
              <a:spcPct val="90000"/>
            </a:lnSpc>
            <a:spcBef>
              <a:spcPct val="0"/>
            </a:spcBef>
            <a:spcAft>
              <a:spcPct val="15000"/>
            </a:spcAft>
            <a:buChar char="•"/>
          </a:pPr>
          <a:r>
            <a:rPr lang="en-US" sz="1600" kern="1200" dirty="0"/>
            <a:t>Document Code of Ethics</a:t>
          </a:r>
        </a:p>
      </dsp:txBody>
      <dsp:txXfrm rot="-5400000">
        <a:off x="1673352" y="1339792"/>
        <a:ext cx="2930929" cy="811849"/>
      </dsp:txXfrm>
    </dsp:sp>
    <dsp:sp modelId="{83590C35-F40B-4D63-B326-FC5AFCDB7500}">
      <dsp:nvSpPr>
        <dsp:cNvPr id="0" name=""/>
        <dsp:cNvSpPr/>
      </dsp:nvSpPr>
      <dsp:spPr>
        <a:xfrm>
          <a:off x="0" y="118341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Raising Self-Centered Ethics</a:t>
          </a:r>
        </a:p>
      </dsp:txBody>
      <dsp:txXfrm>
        <a:off x="54899" y="1238310"/>
        <a:ext cx="1563554" cy="1014811"/>
      </dsp:txXfrm>
    </dsp:sp>
    <dsp:sp modelId="{5FC9CFF8-F852-44C2-93BC-E6B1EBE06EB4}">
      <dsp:nvSpPr>
        <dsp:cNvPr id="0" name=""/>
        <dsp:cNvSpPr/>
      </dsp:nvSpPr>
      <dsp:spPr>
        <a:xfrm rot="5400000">
          <a:off x="2710932" y="143913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Fully address regulation</a:t>
          </a:r>
        </a:p>
        <a:p>
          <a:pPr marL="171450" lvl="1" indent="-171450" algn="l" defTabSz="711200">
            <a:lnSpc>
              <a:spcPct val="90000"/>
            </a:lnSpc>
            <a:spcBef>
              <a:spcPct val="0"/>
            </a:spcBef>
            <a:spcAft>
              <a:spcPct val="15000"/>
            </a:spcAft>
            <a:buChar char="•"/>
          </a:pPr>
          <a:r>
            <a:rPr lang="en-US" sz="1600" kern="1200" dirty="0"/>
            <a:t>Evaluate legal responsibility</a:t>
          </a:r>
        </a:p>
      </dsp:txBody>
      <dsp:txXfrm rot="-5400000">
        <a:off x="1673352" y="2520632"/>
        <a:ext cx="2930929" cy="811849"/>
      </dsp:txXfrm>
    </dsp:sp>
    <dsp:sp modelId="{4EE5FCBB-74DA-4B62-9026-0CFBC95866B9}">
      <dsp:nvSpPr>
        <dsp:cNvPr id="0" name=""/>
        <dsp:cNvSpPr/>
      </dsp:nvSpPr>
      <dsp:spPr>
        <a:xfrm>
          <a:off x="0" y="236425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Adhering to Regulation</a:t>
          </a:r>
        </a:p>
      </dsp:txBody>
      <dsp:txXfrm>
        <a:off x="54899" y="2419150"/>
        <a:ext cx="1563554" cy="1014811"/>
      </dsp:txXfrm>
    </dsp:sp>
    <dsp:sp modelId="{457BCF46-81D7-4F29-B745-EFA9ED408BBF}">
      <dsp:nvSpPr>
        <dsp:cNvPr id="0" name=""/>
        <dsp:cNvSpPr/>
      </dsp:nvSpPr>
      <dsp:spPr>
        <a:xfrm rot="5400000">
          <a:off x="2710932" y="261997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Personalize risk</a:t>
          </a:r>
        </a:p>
        <a:p>
          <a:pPr marL="171450" lvl="1" indent="-171450" algn="l" defTabSz="711200">
            <a:lnSpc>
              <a:spcPct val="90000"/>
            </a:lnSpc>
            <a:spcBef>
              <a:spcPct val="0"/>
            </a:spcBef>
            <a:spcAft>
              <a:spcPct val="15000"/>
            </a:spcAft>
            <a:buChar char="•"/>
          </a:pPr>
          <a:r>
            <a:rPr lang="en-US" sz="1600" kern="1200" dirty="0"/>
            <a:t>Evaluate trade-offs</a:t>
          </a:r>
        </a:p>
      </dsp:txBody>
      <dsp:txXfrm rot="-5400000">
        <a:off x="1673352" y="3701472"/>
        <a:ext cx="2930929" cy="811849"/>
      </dsp:txXfrm>
    </dsp:sp>
    <dsp:sp modelId="{D0B156A0-351C-42A4-8C5C-FC676DAD0B9A}">
      <dsp:nvSpPr>
        <dsp:cNvPr id="0" name=""/>
        <dsp:cNvSpPr/>
      </dsp:nvSpPr>
      <dsp:spPr>
        <a:xfrm>
          <a:off x="0" y="3545091"/>
          <a:ext cx="1673352" cy="1124609"/>
        </a:xfrm>
        <a:prstGeom prst="roundRect">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Respecting Stakeholder Concerns</a:t>
          </a:r>
        </a:p>
      </dsp:txBody>
      <dsp:txXfrm>
        <a:off x="54899" y="3599990"/>
        <a:ext cx="1563554" cy="1014811"/>
      </dsp:txXfrm>
    </dsp:sp>
    <dsp:sp modelId="{11C14E95-7A50-4E10-B40A-3DA3A3E011DF}">
      <dsp:nvSpPr>
        <dsp:cNvPr id="0" name=""/>
        <dsp:cNvSpPr/>
      </dsp:nvSpPr>
      <dsp:spPr>
        <a:xfrm rot="5400000">
          <a:off x="2710932" y="3800812"/>
          <a:ext cx="899687" cy="2974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Inform customers of safety, security concerns</a:t>
          </a: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Think outside the box</a:t>
          </a:r>
        </a:p>
      </dsp:txBody>
      <dsp:txXfrm rot="-5400000">
        <a:off x="1673352" y="4882312"/>
        <a:ext cx="2930929" cy="811849"/>
      </dsp:txXfrm>
    </dsp:sp>
    <dsp:sp modelId="{17C9E924-241F-484B-A300-60DA6AE922D0}">
      <dsp:nvSpPr>
        <dsp:cNvPr id="0" name=""/>
        <dsp:cNvSpPr/>
      </dsp:nvSpPr>
      <dsp:spPr>
        <a:xfrm>
          <a:off x="0" y="4725931"/>
          <a:ext cx="1673352"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n-US" sz="2100" kern="1200" dirty="0"/>
            <a:t>Addressing Societal Concerns</a:t>
          </a:r>
        </a:p>
      </dsp:txBody>
      <dsp:txXfrm>
        <a:off x="54899" y="4780830"/>
        <a:ext cx="1563554" cy="10148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BE026-EB8E-45F9-974E-6EE8CD9CDA38}">
      <dsp:nvSpPr>
        <dsp:cNvPr id="0" name=""/>
        <dsp:cNvSpPr/>
      </dsp:nvSpPr>
      <dsp:spPr>
        <a:xfrm rot="5400000">
          <a:off x="3026146" y="-1070883"/>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Document risk involving </a:t>
          </a:r>
          <a:r>
            <a:rPr lang="en-US" sz="1600" kern="1200" dirty="0" err="1"/>
            <a:t>mgmt</a:t>
          </a:r>
          <a:endParaRPr lang="en-US" sz="1600" kern="1200" dirty="0"/>
        </a:p>
        <a:p>
          <a:pPr marL="171450" lvl="1" indent="-171450" algn="l" defTabSz="711200">
            <a:lnSpc>
              <a:spcPct val="90000"/>
            </a:lnSpc>
            <a:spcBef>
              <a:spcPct val="0"/>
            </a:spcBef>
            <a:spcAft>
              <a:spcPct val="15000"/>
            </a:spcAft>
            <a:buChar char="•"/>
          </a:pPr>
          <a:r>
            <a:rPr lang="en-US" sz="1600" kern="1200" dirty="0"/>
            <a:t>Communicate risk</a:t>
          </a:r>
        </a:p>
      </dsp:txBody>
      <dsp:txXfrm rot="-5400000">
        <a:off x="1840230" y="158952"/>
        <a:ext cx="3227601" cy="811849"/>
      </dsp:txXfrm>
    </dsp:sp>
    <dsp:sp modelId="{3396F02E-36D1-458D-9942-E1A5AF6A13A6}">
      <dsp:nvSpPr>
        <dsp:cNvPr id="0" name=""/>
        <dsp:cNvSpPr/>
      </dsp:nvSpPr>
      <dsp:spPr>
        <a:xfrm>
          <a:off x="0" y="2572"/>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Implement Basic Risk</a:t>
          </a:r>
        </a:p>
      </dsp:txBody>
      <dsp:txXfrm>
        <a:off x="54899" y="57471"/>
        <a:ext cx="1730432" cy="1014811"/>
      </dsp:txXfrm>
    </dsp:sp>
    <dsp:sp modelId="{318F8989-B898-4A83-90AC-41B5A0C3000C}">
      <dsp:nvSpPr>
        <dsp:cNvPr id="0" name=""/>
        <dsp:cNvSpPr/>
      </dsp:nvSpPr>
      <dsp:spPr>
        <a:xfrm rot="5400000">
          <a:off x="3026146" y="10995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Reduce fraud</a:t>
          </a:r>
        </a:p>
        <a:p>
          <a:pPr marL="171450" lvl="1" indent="-171450" algn="l" defTabSz="711200">
            <a:lnSpc>
              <a:spcPct val="90000"/>
            </a:lnSpc>
            <a:spcBef>
              <a:spcPct val="0"/>
            </a:spcBef>
            <a:spcAft>
              <a:spcPct val="15000"/>
            </a:spcAft>
            <a:buChar char="•"/>
          </a:pPr>
          <a:r>
            <a:rPr lang="en-US" sz="1600" kern="1200" dirty="0"/>
            <a:t>Document Code of Ethics</a:t>
          </a:r>
        </a:p>
      </dsp:txBody>
      <dsp:txXfrm rot="-5400000">
        <a:off x="1840230" y="1339792"/>
        <a:ext cx="3227601" cy="811849"/>
      </dsp:txXfrm>
    </dsp:sp>
    <dsp:sp modelId="{83590C35-F40B-4D63-B326-FC5AFCDB7500}">
      <dsp:nvSpPr>
        <dsp:cNvPr id="0" name=""/>
        <dsp:cNvSpPr/>
      </dsp:nvSpPr>
      <dsp:spPr>
        <a:xfrm>
          <a:off x="0" y="118341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Raising Self-Centered Ethics</a:t>
          </a:r>
        </a:p>
      </dsp:txBody>
      <dsp:txXfrm>
        <a:off x="54899" y="1238310"/>
        <a:ext cx="1730432" cy="1014811"/>
      </dsp:txXfrm>
    </dsp:sp>
    <dsp:sp modelId="{5FC9CFF8-F852-44C2-93BC-E6B1EBE06EB4}">
      <dsp:nvSpPr>
        <dsp:cNvPr id="0" name=""/>
        <dsp:cNvSpPr/>
      </dsp:nvSpPr>
      <dsp:spPr>
        <a:xfrm rot="5400000">
          <a:off x="3026146" y="129079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Fully address regulation</a:t>
          </a:r>
        </a:p>
        <a:p>
          <a:pPr marL="171450" lvl="1" indent="-171450" algn="l" defTabSz="711200">
            <a:lnSpc>
              <a:spcPct val="90000"/>
            </a:lnSpc>
            <a:spcBef>
              <a:spcPct val="0"/>
            </a:spcBef>
            <a:spcAft>
              <a:spcPct val="15000"/>
            </a:spcAft>
            <a:buChar char="•"/>
          </a:pPr>
          <a:r>
            <a:rPr lang="en-US" sz="1600" kern="1200" dirty="0"/>
            <a:t>Evaluate legal responsibility</a:t>
          </a:r>
        </a:p>
      </dsp:txBody>
      <dsp:txXfrm rot="-5400000">
        <a:off x="1840230" y="2520632"/>
        <a:ext cx="3227601" cy="811849"/>
      </dsp:txXfrm>
    </dsp:sp>
    <dsp:sp modelId="{4EE5FCBB-74DA-4B62-9026-0CFBC95866B9}">
      <dsp:nvSpPr>
        <dsp:cNvPr id="0" name=""/>
        <dsp:cNvSpPr/>
      </dsp:nvSpPr>
      <dsp:spPr>
        <a:xfrm>
          <a:off x="0" y="236425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Adhering to Regulation</a:t>
          </a:r>
        </a:p>
      </dsp:txBody>
      <dsp:txXfrm>
        <a:off x="54899" y="2419150"/>
        <a:ext cx="1730432" cy="1014811"/>
      </dsp:txXfrm>
    </dsp:sp>
    <dsp:sp modelId="{457BCF46-81D7-4F29-B745-EFA9ED408BBF}">
      <dsp:nvSpPr>
        <dsp:cNvPr id="0" name=""/>
        <dsp:cNvSpPr/>
      </dsp:nvSpPr>
      <dsp:spPr>
        <a:xfrm rot="5400000">
          <a:off x="3026146" y="247163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Personalize risk</a:t>
          </a:r>
        </a:p>
        <a:p>
          <a:pPr marL="171450" lvl="1" indent="-171450" algn="l" defTabSz="711200">
            <a:lnSpc>
              <a:spcPct val="90000"/>
            </a:lnSpc>
            <a:spcBef>
              <a:spcPct val="0"/>
            </a:spcBef>
            <a:spcAft>
              <a:spcPct val="15000"/>
            </a:spcAft>
            <a:buChar char="•"/>
          </a:pPr>
          <a:r>
            <a:rPr lang="en-US" sz="1600" kern="1200" dirty="0"/>
            <a:t>Evaluate trade-offs</a:t>
          </a:r>
        </a:p>
      </dsp:txBody>
      <dsp:txXfrm rot="-5400000">
        <a:off x="1840230" y="3701472"/>
        <a:ext cx="3227601" cy="811849"/>
      </dsp:txXfrm>
    </dsp:sp>
    <dsp:sp modelId="{D0B156A0-351C-42A4-8C5C-FC676DAD0B9A}">
      <dsp:nvSpPr>
        <dsp:cNvPr id="0" name=""/>
        <dsp:cNvSpPr/>
      </dsp:nvSpPr>
      <dsp:spPr>
        <a:xfrm>
          <a:off x="0" y="3545091"/>
          <a:ext cx="1840230" cy="11246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Respecting Stakeholder Concerns</a:t>
          </a:r>
        </a:p>
      </dsp:txBody>
      <dsp:txXfrm>
        <a:off x="54899" y="3599990"/>
        <a:ext cx="1730432" cy="1014811"/>
      </dsp:txXfrm>
    </dsp:sp>
    <dsp:sp modelId="{11C14E95-7A50-4E10-B40A-3DA3A3E011DF}">
      <dsp:nvSpPr>
        <dsp:cNvPr id="0" name=""/>
        <dsp:cNvSpPr/>
      </dsp:nvSpPr>
      <dsp:spPr>
        <a:xfrm rot="5400000">
          <a:off x="3026146" y="3652476"/>
          <a:ext cx="899687" cy="32715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Inform customers of safety, security concerns</a:t>
          </a:r>
        </a:p>
        <a:p>
          <a:pPr marL="171450" lvl="1" indent="-171450" algn="l" defTabSz="711200">
            <a:lnSpc>
              <a:spcPct val="90000"/>
            </a:lnSpc>
            <a:spcBef>
              <a:spcPct val="0"/>
            </a:spcBef>
            <a:spcAft>
              <a:spcPct val="15000"/>
            </a:spcAft>
            <a:buFont typeface="Arial" panose="020B0604020202020204" pitchFamily="34" charset="0"/>
            <a:buChar char="•"/>
          </a:pPr>
          <a:r>
            <a:rPr lang="en-US" sz="1600" kern="1200" dirty="0"/>
            <a:t>Think outside the box</a:t>
          </a:r>
        </a:p>
      </dsp:txBody>
      <dsp:txXfrm rot="-5400000">
        <a:off x="1840230" y="4882312"/>
        <a:ext cx="3227601" cy="811849"/>
      </dsp:txXfrm>
    </dsp:sp>
    <dsp:sp modelId="{17C9E924-241F-484B-A300-60DA6AE922D0}">
      <dsp:nvSpPr>
        <dsp:cNvPr id="0" name=""/>
        <dsp:cNvSpPr/>
      </dsp:nvSpPr>
      <dsp:spPr>
        <a:xfrm>
          <a:off x="0" y="4725931"/>
          <a:ext cx="1840230" cy="1124609"/>
        </a:xfrm>
        <a:prstGeom prst="roundRect">
          <a:avLst/>
        </a:prstGeom>
        <a:solidFill>
          <a:schemeClr val="accent2">
            <a:lumMod val="7500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Addressing Societal Concerns</a:t>
          </a:r>
        </a:p>
      </dsp:txBody>
      <dsp:txXfrm>
        <a:off x="54899" y="4780830"/>
        <a:ext cx="1730432" cy="1014811"/>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DD010-8937-45C8-854C-DF0F9734C2D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7411" name="Rectangle 3">
            <a:extLst>
              <a:ext uri="{FF2B5EF4-FFF2-40B4-BE49-F238E27FC236}">
                <a16:creationId xmlns:a16="http://schemas.microsoft.com/office/drawing/2014/main" id="{752514DF-F936-4FF6-8FB7-4908EA96C2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2292" name="Rectangle 4">
            <a:extLst>
              <a:ext uri="{FF2B5EF4-FFF2-40B4-BE49-F238E27FC236}">
                <a16:creationId xmlns:a16="http://schemas.microsoft.com/office/drawing/2014/main" id="{35FCE278-8023-4F13-96D1-3FB1219A3B0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419E3590-9BD2-41CC-9BF5-2B20DF1FCB3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57DB34C8-8DC8-40CD-B272-2A1F3ED5FCC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7415" name="Rectangle 7">
            <a:extLst>
              <a:ext uri="{FF2B5EF4-FFF2-40B4-BE49-F238E27FC236}">
                <a16:creationId xmlns:a16="http://schemas.microsoft.com/office/drawing/2014/main" id="{74AEE9E6-CA28-4FCB-8E66-C7E4ADA3340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844F4E8-1FF8-48AB-9FD5-11ED7276BB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usatoday.com/story/news/nation/2020/09/07/california-fires-gender-reveal-party-el-dorado-creek-valley-fires/5737526002/"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5111C61-6489-4E2D-B17B-10017B7ACB2B}"/>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3B165B2E-515C-48D3-B047-CCE9550721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40" name="Slide Number Placeholder 3">
            <a:extLst>
              <a:ext uri="{FF2B5EF4-FFF2-40B4-BE49-F238E27FC236}">
                <a16:creationId xmlns:a16="http://schemas.microsoft.com/office/drawing/2014/main" id="{0934599C-8179-4AAB-9715-69DD0278CE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20D909-DDFC-4DC1-A157-A2748880B83A}"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D975390-93CE-4D03-B358-5A513D03842A}"/>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DA924418-14ED-476B-AB04-CE34C9345B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By the way, by now you are probably wondering if you will be tested on HIPAA.  The good news is MINIMAL in Dr Lincke’s class.  HIPAA will be used in class for the case study, but except for similar questions which are shown here, you will not be responsible for HIPAA on an exam.</a:t>
            </a:r>
          </a:p>
          <a:p>
            <a:endParaRPr lang="en-US" altLang="en-US">
              <a:latin typeface="Arial" panose="020B0604020202020204" pitchFamily="34" charset="0"/>
            </a:endParaRPr>
          </a:p>
        </p:txBody>
      </p:sp>
      <p:sp>
        <p:nvSpPr>
          <p:cNvPr id="16388" name="Slide Number Placeholder 3">
            <a:extLst>
              <a:ext uri="{FF2B5EF4-FFF2-40B4-BE49-F238E27FC236}">
                <a16:creationId xmlns:a16="http://schemas.microsoft.com/office/drawing/2014/main" id="{F40CA40A-EBC2-4B4F-9118-310407C8235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C019F7-0797-4B20-8FD0-C30C92CA1080}" type="slidenum">
              <a:rPr lang="en-US" altLang="en-US" smtClean="0"/>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6B2A94-C620-4444-80ED-4326856FE82A}" type="slidenum">
              <a:rPr lang="en-US" smtClean="0"/>
              <a:t>27</a:t>
            </a:fld>
            <a:endParaRPr lang="en-US"/>
          </a:p>
        </p:txBody>
      </p:sp>
    </p:spTree>
    <p:extLst>
      <p:ext uri="{BB962C8B-B14F-4D97-AF65-F5344CB8AC3E}">
        <p14:creationId xmlns:p14="http://schemas.microsoft.com/office/powerpoint/2010/main" val="304396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https://www.usatoday.com/story/news/nation/2020/09/07/california-fires-gender-reveal-party-el-dorado-creek-valley-fires/5737526002/</a:t>
            </a:r>
            <a:r>
              <a:rPr lang="en-US" dirty="0"/>
              <a:t> </a:t>
            </a:r>
          </a:p>
          <a:p>
            <a:r>
              <a:rPr lang="en-US" dirty="0"/>
              <a:t>https://www.nytimes.com/2020/09/08/climate/climate-change-financial-markets.html?campaign_id=54&amp;emc=edit_clim_20200909&amp;instance_id=22040&amp;nl=climate-fwd%3A&amp;regi_id=51195996&amp;segment_id=37701&amp;te=1&amp;user_id=328deacee57e8e36c8df9096ec78eef9</a:t>
            </a:r>
          </a:p>
        </p:txBody>
      </p:sp>
      <p:sp>
        <p:nvSpPr>
          <p:cNvPr id="4" name="Slide Number Placeholder 3"/>
          <p:cNvSpPr>
            <a:spLocks noGrp="1"/>
          </p:cNvSpPr>
          <p:nvPr>
            <p:ph type="sldNum" sz="quarter" idx="5"/>
          </p:nvPr>
        </p:nvSpPr>
        <p:spPr/>
        <p:txBody>
          <a:bodyPr/>
          <a:lstStyle/>
          <a:p>
            <a:fld id="{216B2A94-C620-4444-80ED-4326856FE82A}" type="slidenum">
              <a:rPr lang="en-US" smtClean="0"/>
              <a:t>33</a:t>
            </a:fld>
            <a:endParaRPr lang="en-US"/>
          </a:p>
        </p:txBody>
      </p:sp>
    </p:spTree>
    <p:extLst>
      <p:ext uri="{BB962C8B-B14F-4D97-AF65-F5344CB8AC3E}">
        <p14:creationId xmlns:p14="http://schemas.microsoft.com/office/powerpoint/2010/main" val="2879637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a:extLst>
              <a:ext uri="{FF2B5EF4-FFF2-40B4-BE49-F238E27FC236}">
                <a16:creationId xmlns:a16="http://schemas.microsoft.com/office/drawing/2014/main" id="{CBBAD4F0-6F7C-480E-8648-FBA241E4DA95}"/>
              </a:ext>
            </a:extLst>
          </p:cNvPr>
          <p:cNvSpPr>
            <a:spLocks noGrp="1" noRot="1" noChangeAspect="1" noChangeArrowheads="1" noTextEdit="1"/>
          </p:cNvSpPr>
          <p:nvPr>
            <p:ph type="sldImg"/>
          </p:nvPr>
        </p:nvSpPr>
        <p:spPr>
          <a:ln/>
        </p:spPr>
      </p:sp>
      <p:sp>
        <p:nvSpPr>
          <p:cNvPr id="156675" name="Notes Placeholder 2">
            <a:extLst>
              <a:ext uri="{FF2B5EF4-FFF2-40B4-BE49-F238E27FC236}">
                <a16:creationId xmlns:a16="http://schemas.microsoft.com/office/drawing/2014/main" id="{AAB063C5-3C9F-4560-842B-4A1C3B7454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does not need to be implemented if there is an excellent document reason why (too expensive is not a good answer).</a:t>
            </a:r>
          </a:p>
        </p:txBody>
      </p:sp>
      <p:sp>
        <p:nvSpPr>
          <p:cNvPr id="156676" name="Slide Number Placeholder 3">
            <a:extLst>
              <a:ext uri="{FF2B5EF4-FFF2-40B4-BE49-F238E27FC236}">
                <a16:creationId xmlns:a16="http://schemas.microsoft.com/office/drawing/2014/main" id="{7B1AE966-CE34-425E-9E32-56F7C1B0B9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EC1DF5-6202-4D20-8B69-FAD6AA3520B9}" type="slidenum">
              <a:rPr lang="en-US" altLang="en-US" smtClean="0"/>
              <a:pPr/>
              <a:t>40</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a:extLst>
              <a:ext uri="{FF2B5EF4-FFF2-40B4-BE49-F238E27FC236}">
                <a16:creationId xmlns:a16="http://schemas.microsoft.com/office/drawing/2014/main" id="{CBBAD4F0-6F7C-480E-8648-FBA241E4DA95}"/>
              </a:ext>
            </a:extLst>
          </p:cNvPr>
          <p:cNvSpPr>
            <a:spLocks noGrp="1" noRot="1" noChangeAspect="1" noChangeArrowheads="1" noTextEdit="1"/>
          </p:cNvSpPr>
          <p:nvPr>
            <p:ph type="sldImg"/>
          </p:nvPr>
        </p:nvSpPr>
        <p:spPr>
          <a:ln/>
        </p:spPr>
      </p:sp>
      <p:sp>
        <p:nvSpPr>
          <p:cNvPr id="156675" name="Notes Placeholder 2">
            <a:extLst>
              <a:ext uri="{FF2B5EF4-FFF2-40B4-BE49-F238E27FC236}">
                <a16:creationId xmlns:a16="http://schemas.microsoft.com/office/drawing/2014/main" id="{AAB063C5-3C9F-4560-842B-4A1C3B7454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does not need to be implemented if there is an excellent document reason why (too expensive is not a good answer).</a:t>
            </a:r>
          </a:p>
        </p:txBody>
      </p:sp>
      <p:sp>
        <p:nvSpPr>
          <p:cNvPr id="156676" name="Slide Number Placeholder 3">
            <a:extLst>
              <a:ext uri="{FF2B5EF4-FFF2-40B4-BE49-F238E27FC236}">
                <a16:creationId xmlns:a16="http://schemas.microsoft.com/office/drawing/2014/main" id="{7B1AE966-CE34-425E-9E32-56F7C1B0B9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EC1DF5-6202-4D20-8B69-FAD6AA3520B9}" type="slidenum">
              <a:rPr lang="en-US" altLang="en-US" smtClean="0"/>
              <a:pPr/>
              <a:t>41</a:t>
            </a:fld>
            <a:endParaRPr lang="en-US" altLang="en-US"/>
          </a:p>
        </p:txBody>
      </p:sp>
    </p:spTree>
    <p:extLst>
      <p:ext uri="{BB962C8B-B14F-4D97-AF65-F5344CB8AC3E}">
        <p14:creationId xmlns:p14="http://schemas.microsoft.com/office/powerpoint/2010/main" val="3028776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a:extLst>
              <a:ext uri="{FF2B5EF4-FFF2-40B4-BE49-F238E27FC236}">
                <a16:creationId xmlns:a16="http://schemas.microsoft.com/office/drawing/2014/main" id="{7D0A911C-6182-44C3-A7DF-F0CAC258ED8C}"/>
              </a:ext>
            </a:extLst>
          </p:cNvPr>
          <p:cNvSpPr>
            <a:spLocks noGrp="1" noRot="1" noChangeAspect="1" noChangeArrowheads="1" noTextEdit="1"/>
          </p:cNvSpPr>
          <p:nvPr>
            <p:ph type="sldImg"/>
          </p:nvPr>
        </p:nvSpPr>
        <p:spPr>
          <a:ln/>
        </p:spPr>
      </p:sp>
      <p:sp>
        <p:nvSpPr>
          <p:cNvPr id="159747" name="Notes Placeholder 2">
            <a:extLst>
              <a:ext uri="{FF2B5EF4-FFF2-40B4-BE49-F238E27FC236}">
                <a16:creationId xmlns:a16="http://schemas.microsoft.com/office/drawing/2014/main" id="{FEAEA207-E3C6-4483-8193-047EB72265A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9748" name="Slide Number Placeholder 3">
            <a:extLst>
              <a:ext uri="{FF2B5EF4-FFF2-40B4-BE49-F238E27FC236}">
                <a16:creationId xmlns:a16="http://schemas.microsoft.com/office/drawing/2014/main" id="{A7D6B745-66D9-4C9B-A638-9F02687E93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331A72-3184-47D8-80E1-1E53B8BFFE85}" type="slidenum">
              <a:rPr lang="en-US" altLang="en-US" smtClean="0"/>
              <a:pPr/>
              <a:t>43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8F12B47F-986C-471D-9CB8-84A8943D79CE}"/>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3D9F5B56-C53E-4C33-813E-8C2F902061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A2455EED-6018-4233-A466-2D1A78E3FD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B5621095-C29A-414D-9440-CFC988081C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68718429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6DAE126-D52E-4A12-B8AB-E7881AC321FA}"/>
              </a:ext>
            </a:extLst>
          </p:cNvPr>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a:extLst>
              <a:ext uri="{FF2B5EF4-FFF2-40B4-BE49-F238E27FC236}">
                <a16:creationId xmlns:a16="http://schemas.microsoft.com/office/drawing/2014/main" id="{A404C3D6-FF82-438A-8020-DF03EE3715EA}"/>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A0CB309-399B-4505-9B36-A8DE3994D305}" type="slidenum">
              <a:rPr lang="en-US" altLang="en-US"/>
              <a:pPr>
                <a:defRPr/>
              </a:pPr>
              <a:t>‹#›</a:t>
            </a:fld>
            <a:endParaRPr lang="en-US" altLang="en-US"/>
          </a:p>
        </p:txBody>
      </p:sp>
      <p:sp>
        <p:nvSpPr>
          <p:cNvPr id="6" name="Rectangle 16">
            <a:extLst>
              <a:ext uri="{FF2B5EF4-FFF2-40B4-BE49-F238E27FC236}">
                <a16:creationId xmlns:a16="http://schemas.microsoft.com/office/drawing/2014/main" id="{E4EBB13C-4838-4D2D-B53E-DD95327AF147}"/>
              </a:ext>
            </a:extLst>
          </p:cNvPr>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57554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4A13798-7A83-46A8-B6EA-930DCCFDA58C}"/>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5" name="Rectangle 3">
            <a:extLst>
              <a:ext uri="{FF2B5EF4-FFF2-40B4-BE49-F238E27FC236}">
                <a16:creationId xmlns:a16="http://schemas.microsoft.com/office/drawing/2014/main" id="{71D4D9EF-13E4-4D1E-9B77-D1AED618699B}"/>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B6265E3-65FC-4BBF-802D-7F5F53843864}" type="slidenum">
              <a:rPr lang="en-US" altLang="en-US"/>
              <a:pPr>
                <a:defRPr/>
              </a:pPr>
              <a:t>‹#›</a:t>
            </a:fld>
            <a:endParaRPr lang="en-US" altLang="en-US"/>
          </a:p>
        </p:txBody>
      </p:sp>
      <p:sp>
        <p:nvSpPr>
          <p:cNvPr id="6" name="Rectangle 16">
            <a:extLst>
              <a:ext uri="{FF2B5EF4-FFF2-40B4-BE49-F238E27FC236}">
                <a16:creationId xmlns:a16="http://schemas.microsoft.com/office/drawing/2014/main" id="{502E03BC-AC2E-4E23-821B-6F3598BDAE53}"/>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806967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40467"/>
            <a:ext cx="3497580" cy="723400"/>
          </a:xfrm>
        </p:spPr>
        <p:txBody>
          <a:bodyPr anchor="ctr">
            <a:normAutofit/>
          </a:bodyPr>
          <a:lstStyle>
            <a:lvl1pPr marL="0" indent="0">
              <a:buNone/>
              <a:defRPr sz="1650" b="0" cap="all" baseline="0">
                <a:solidFill>
                  <a:schemeClr val="tx1">
                    <a:lumMod val="85000"/>
                    <a:lumOff val="15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7492" y="2753084"/>
            <a:ext cx="3497580" cy="320040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05706" y="2038435"/>
            <a:ext cx="3497580" cy="722376"/>
          </a:xfrm>
        </p:spPr>
        <p:txBody>
          <a:bodyPr anchor="ctr">
            <a:normAutofit/>
          </a:bodyPr>
          <a:lstStyle>
            <a:lvl1pPr marL="0" indent="0">
              <a:buNone/>
              <a:defRPr sz="1650" b="0" cap="all" baseline="0">
                <a:solidFill>
                  <a:schemeClr val="tx1">
                    <a:lumMod val="85000"/>
                    <a:lumOff val="15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505706" y="2750990"/>
            <a:ext cx="3497580" cy="320040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E3A9DF-AF47-4DD7-92FA-CFE9A89335EF}" type="datetimeFigureOut">
              <a:rPr lang="en-US" smtClean="0"/>
              <a:t>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2708524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8134"/>
            <a:ext cx="3497580" cy="376732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08498" y="1998134"/>
            <a:ext cx="3497580" cy="376732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E3A9DF-AF47-4DD7-92FA-CFE9A89335EF}" type="datetimeFigureOut">
              <a:rPr lang="en-US" smtClean="0"/>
              <a:t>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56BD4-DDBC-4719-975C-22E7AA673844}" type="slidenum">
              <a:rPr lang="en-US" smtClean="0"/>
              <a:t>‹#›</a:t>
            </a:fld>
            <a:endParaRPr lang="en-US"/>
          </a:p>
        </p:txBody>
      </p:sp>
    </p:spTree>
    <p:extLst>
      <p:ext uri="{BB962C8B-B14F-4D97-AF65-F5344CB8AC3E}">
        <p14:creationId xmlns:p14="http://schemas.microsoft.com/office/powerpoint/2010/main" val="3494690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9229FB9-D5CC-4BEB-8271-6274E4E1CADF}"/>
              </a:ext>
            </a:extLst>
          </p:cNvPr>
          <p:cNvSpPr>
            <a:spLocks noGrp="1"/>
          </p:cNvSpPr>
          <p:nvPr>
            <p:ph type="dt" sz="half" idx="10"/>
          </p:nvPr>
        </p:nvSpPr>
        <p:spPr/>
        <p:txBody>
          <a:bodyPr/>
          <a:lstStyle>
            <a:lvl1pPr>
              <a:defRPr/>
            </a:lvl1pPr>
          </a:lstStyle>
          <a:p>
            <a:pPr>
              <a:defRPr/>
            </a:pPr>
            <a:fld id="{9F4026D0-EFBA-40DA-B761-EDDC26209FF6}" type="datetimeFigureOut">
              <a:rPr lang="en-US"/>
              <a:pPr>
                <a:defRPr/>
              </a:pPr>
              <a:t>1/1/2024</a:t>
            </a:fld>
            <a:endParaRPr lang="en-US"/>
          </a:p>
        </p:txBody>
      </p:sp>
      <p:sp>
        <p:nvSpPr>
          <p:cNvPr id="5" name="Footer Placeholder 4">
            <a:extLst>
              <a:ext uri="{FF2B5EF4-FFF2-40B4-BE49-F238E27FC236}">
                <a16:creationId xmlns:a16="http://schemas.microsoft.com/office/drawing/2014/main" id="{0DECD667-FD97-4515-9F1B-6A3AF3AB22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13847C-1742-43D2-82E6-B03D9EA4B8AA}"/>
              </a:ext>
            </a:extLst>
          </p:cNvPr>
          <p:cNvSpPr>
            <a:spLocks noGrp="1"/>
          </p:cNvSpPr>
          <p:nvPr>
            <p:ph type="sldNum" sz="quarter" idx="12"/>
          </p:nvPr>
        </p:nvSpPr>
        <p:spPr/>
        <p:txBody>
          <a:bodyPr/>
          <a:lstStyle>
            <a:lvl1pPr>
              <a:defRPr/>
            </a:lvl1pPr>
          </a:lstStyle>
          <a:p>
            <a:pPr>
              <a:defRPr/>
            </a:pPr>
            <a:fld id="{F20248B0-C886-4009-A50D-70CE221CAE61}" type="slidenum">
              <a:rPr lang="en-US" altLang="en-US"/>
              <a:pPr>
                <a:defRPr/>
              </a:pPr>
              <a:t>‹#›</a:t>
            </a:fld>
            <a:endParaRPr lang="en-US" altLang="en-US"/>
          </a:p>
        </p:txBody>
      </p:sp>
    </p:spTree>
    <p:extLst>
      <p:ext uri="{BB962C8B-B14F-4D97-AF65-F5344CB8AC3E}">
        <p14:creationId xmlns:p14="http://schemas.microsoft.com/office/powerpoint/2010/main" val="1747507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527D0-F74B-418D-B632-0EA88926B7F0}"/>
              </a:ext>
            </a:extLst>
          </p:cNvPr>
          <p:cNvSpPr>
            <a:spLocks noGrp="1"/>
          </p:cNvSpPr>
          <p:nvPr>
            <p:ph type="dt" sz="half" idx="10"/>
          </p:nvPr>
        </p:nvSpPr>
        <p:spPr/>
        <p:txBody>
          <a:bodyPr/>
          <a:lstStyle>
            <a:lvl1pPr>
              <a:defRPr/>
            </a:lvl1pPr>
          </a:lstStyle>
          <a:p>
            <a:pPr>
              <a:defRPr/>
            </a:pPr>
            <a:fld id="{97E48540-8786-41D1-BB5B-A5DD7BAA4348}" type="datetimeFigureOut">
              <a:rPr lang="en-US"/>
              <a:pPr>
                <a:defRPr/>
              </a:pPr>
              <a:t>1/1/2024</a:t>
            </a:fld>
            <a:endParaRPr lang="en-US"/>
          </a:p>
        </p:txBody>
      </p:sp>
      <p:sp>
        <p:nvSpPr>
          <p:cNvPr id="5" name="Footer Placeholder 4">
            <a:extLst>
              <a:ext uri="{FF2B5EF4-FFF2-40B4-BE49-F238E27FC236}">
                <a16:creationId xmlns:a16="http://schemas.microsoft.com/office/drawing/2014/main" id="{A64318E5-636B-4351-B066-A100BACE08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FD52DB-BEB9-408C-8666-0061A3018978}"/>
              </a:ext>
            </a:extLst>
          </p:cNvPr>
          <p:cNvSpPr>
            <a:spLocks noGrp="1"/>
          </p:cNvSpPr>
          <p:nvPr>
            <p:ph type="sldNum" sz="quarter" idx="12"/>
          </p:nvPr>
        </p:nvSpPr>
        <p:spPr/>
        <p:txBody>
          <a:bodyPr/>
          <a:lstStyle>
            <a:lvl1pPr>
              <a:defRPr/>
            </a:lvl1pPr>
          </a:lstStyle>
          <a:p>
            <a:pPr>
              <a:defRPr/>
            </a:pPr>
            <a:fld id="{E9E15AC0-1573-4E51-A127-CF4335BC7121}" type="slidenum">
              <a:rPr lang="en-US" altLang="en-US"/>
              <a:pPr>
                <a:defRPr/>
              </a:pPr>
              <a:t>‹#›</a:t>
            </a:fld>
            <a:endParaRPr lang="en-US" altLang="en-US"/>
          </a:p>
        </p:txBody>
      </p:sp>
    </p:spTree>
    <p:extLst>
      <p:ext uri="{BB962C8B-B14F-4D97-AF65-F5344CB8AC3E}">
        <p14:creationId xmlns:p14="http://schemas.microsoft.com/office/powerpoint/2010/main" val="1387127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EF5CA-2B67-4EEC-A83F-FBF962068551}"/>
              </a:ext>
            </a:extLst>
          </p:cNvPr>
          <p:cNvSpPr>
            <a:spLocks noGrp="1"/>
          </p:cNvSpPr>
          <p:nvPr>
            <p:ph type="dt" sz="half" idx="10"/>
          </p:nvPr>
        </p:nvSpPr>
        <p:spPr/>
        <p:txBody>
          <a:bodyPr/>
          <a:lstStyle>
            <a:lvl1pPr>
              <a:defRPr/>
            </a:lvl1pPr>
          </a:lstStyle>
          <a:p>
            <a:pPr>
              <a:defRPr/>
            </a:pPr>
            <a:fld id="{25DC69B6-BA3B-4D50-B3F2-BF6B49EEF11A}" type="datetimeFigureOut">
              <a:rPr lang="en-US"/>
              <a:pPr>
                <a:defRPr/>
              </a:pPr>
              <a:t>1/1/2024</a:t>
            </a:fld>
            <a:endParaRPr lang="en-US"/>
          </a:p>
        </p:txBody>
      </p:sp>
      <p:sp>
        <p:nvSpPr>
          <p:cNvPr id="5" name="Footer Placeholder 4">
            <a:extLst>
              <a:ext uri="{FF2B5EF4-FFF2-40B4-BE49-F238E27FC236}">
                <a16:creationId xmlns:a16="http://schemas.microsoft.com/office/drawing/2014/main" id="{8214F533-B98F-4F63-8134-C671FC8DB00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0B903B-56F7-46E3-AFDE-7A412B5F98D5}"/>
              </a:ext>
            </a:extLst>
          </p:cNvPr>
          <p:cNvSpPr>
            <a:spLocks noGrp="1"/>
          </p:cNvSpPr>
          <p:nvPr>
            <p:ph type="sldNum" sz="quarter" idx="12"/>
          </p:nvPr>
        </p:nvSpPr>
        <p:spPr/>
        <p:txBody>
          <a:bodyPr/>
          <a:lstStyle>
            <a:lvl1pPr>
              <a:defRPr/>
            </a:lvl1pPr>
          </a:lstStyle>
          <a:p>
            <a:pPr>
              <a:defRPr/>
            </a:pPr>
            <a:fld id="{E35C44E9-71EE-4DE6-A35C-AB315268FD20}" type="slidenum">
              <a:rPr lang="en-US" altLang="en-US"/>
              <a:pPr>
                <a:defRPr/>
              </a:pPr>
              <a:t>‹#›</a:t>
            </a:fld>
            <a:endParaRPr lang="en-US" altLang="en-US"/>
          </a:p>
        </p:txBody>
      </p:sp>
    </p:spTree>
    <p:extLst>
      <p:ext uri="{BB962C8B-B14F-4D97-AF65-F5344CB8AC3E}">
        <p14:creationId xmlns:p14="http://schemas.microsoft.com/office/powerpoint/2010/main" val="2552611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CC91DB-60C9-4193-BED1-44DF327EE8C1}"/>
              </a:ext>
            </a:extLst>
          </p:cNvPr>
          <p:cNvSpPr>
            <a:spLocks noGrp="1"/>
          </p:cNvSpPr>
          <p:nvPr>
            <p:ph type="dt" sz="half" idx="10"/>
          </p:nvPr>
        </p:nvSpPr>
        <p:spPr/>
        <p:txBody>
          <a:bodyPr/>
          <a:lstStyle>
            <a:lvl1pPr>
              <a:defRPr/>
            </a:lvl1pPr>
          </a:lstStyle>
          <a:p>
            <a:pPr>
              <a:defRPr/>
            </a:pPr>
            <a:fld id="{9083B69A-EFE6-4590-BF5E-DAB031BFE1BC}" type="datetimeFigureOut">
              <a:rPr lang="en-US"/>
              <a:pPr>
                <a:defRPr/>
              </a:pPr>
              <a:t>1/1/2024</a:t>
            </a:fld>
            <a:endParaRPr lang="en-US"/>
          </a:p>
        </p:txBody>
      </p:sp>
      <p:sp>
        <p:nvSpPr>
          <p:cNvPr id="6" name="Footer Placeholder 4">
            <a:extLst>
              <a:ext uri="{FF2B5EF4-FFF2-40B4-BE49-F238E27FC236}">
                <a16:creationId xmlns:a16="http://schemas.microsoft.com/office/drawing/2014/main" id="{98C1AE22-BF73-42D5-9E53-DCAA2C898A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AA30D8-27C5-41DB-B40B-D762F46449ED}"/>
              </a:ext>
            </a:extLst>
          </p:cNvPr>
          <p:cNvSpPr>
            <a:spLocks noGrp="1"/>
          </p:cNvSpPr>
          <p:nvPr>
            <p:ph type="sldNum" sz="quarter" idx="12"/>
          </p:nvPr>
        </p:nvSpPr>
        <p:spPr/>
        <p:txBody>
          <a:bodyPr/>
          <a:lstStyle>
            <a:lvl1pPr>
              <a:defRPr/>
            </a:lvl1pPr>
          </a:lstStyle>
          <a:p>
            <a:pPr>
              <a:defRPr/>
            </a:pPr>
            <a:fld id="{FEB3F9D1-658F-4BF2-9260-8DDD77597CE6}" type="slidenum">
              <a:rPr lang="en-US" altLang="en-US"/>
              <a:pPr>
                <a:defRPr/>
              </a:pPr>
              <a:t>‹#›</a:t>
            </a:fld>
            <a:endParaRPr lang="en-US" altLang="en-US"/>
          </a:p>
        </p:txBody>
      </p:sp>
    </p:spTree>
    <p:extLst>
      <p:ext uri="{BB962C8B-B14F-4D97-AF65-F5344CB8AC3E}">
        <p14:creationId xmlns:p14="http://schemas.microsoft.com/office/powerpoint/2010/main" val="2967214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463C44A-F813-4978-9BB8-6257D457622E}"/>
              </a:ext>
            </a:extLst>
          </p:cNvPr>
          <p:cNvSpPr>
            <a:spLocks noGrp="1"/>
          </p:cNvSpPr>
          <p:nvPr>
            <p:ph type="dt" sz="half" idx="10"/>
          </p:nvPr>
        </p:nvSpPr>
        <p:spPr/>
        <p:txBody>
          <a:bodyPr/>
          <a:lstStyle>
            <a:lvl1pPr>
              <a:defRPr/>
            </a:lvl1pPr>
          </a:lstStyle>
          <a:p>
            <a:pPr>
              <a:defRPr/>
            </a:pPr>
            <a:fld id="{FA96049C-1766-44EF-8A93-89ED547DF4FC}" type="datetimeFigureOut">
              <a:rPr lang="en-US"/>
              <a:pPr>
                <a:defRPr/>
              </a:pPr>
              <a:t>1/1/2024</a:t>
            </a:fld>
            <a:endParaRPr lang="en-US"/>
          </a:p>
        </p:txBody>
      </p:sp>
      <p:sp>
        <p:nvSpPr>
          <p:cNvPr id="8" name="Footer Placeholder 4">
            <a:extLst>
              <a:ext uri="{FF2B5EF4-FFF2-40B4-BE49-F238E27FC236}">
                <a16:creationId xmlns:a16="http://schemas.microsoft.com/office/drawing/2014/main" id="{1C797552-15B5-42F4-A016-2C7F9A8FCB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3AC3E74-5539-4F10-A247-5EFAC3E67356}"/>
              </a:ext>
            </a:extLst>
          </p:cNvPr>
          <p:cNvSpPr>
            <a:spLocks noGrp="1"/>
          </p:cNvSpPr>
          <p:nvPr>
            <p:ph type="sldNum" sz="quarter" idx="12"/>
          </p:nvPr>
        </p:nvSpPr>
        <p:spPr/>
        <p:txBody>
          <a:bodyPr/>
          <a:lstStyle>
            <a:lvl1pPr>
              <a:defRPr/>
            </a:lvl1pPr>
          </a:lstStyle>
          <a:p>
            <a:pPr>
              <a:defRPr/>
            </a:pPr>
            <a:fld id="{985F8F1B-5EDF-4624-99CE-D8A79A90D946}" type="slidenum">
              <a:rPr lang="en-US" altLang="en-US"/>
              <a:pPr>
                <a:defRPr/>
              </a:pPr>
              <a:t>‹#›</a:t>
            </a:fld>
            <a:endParaRPr lang="en-US" altLang="en-US"/>
          </a:p>
        </p:txBody>
      </p:sp>
    </p:spTree>
    <p:extLst>
      <p:ext uri="{BB962C8B-B14F-4D97-AF65-F5344CB8AC3E}">
        <p14:creationId xmlns:p14="http://schemas.microsoft.com/office/powerpoint/2010/main" val="2040309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8449938-EFE5-4E5E-BCB7-040AC46F9AD2}"/>
              </a:ext>
            </a:extLst>
          </p:cNvPr>
          <p:cNvSpPr>
            <a:spLocks noGrp="1"/>
          </p:cNvSpPr>
          <p:nvPr>
            <p:ph type="dt" sz="half" idx="10"/>
          </p:nvPr>
        </p:nvSpPr>
        <p:spPr/>
        <p:txBody>
          <a:bodyPr/>
          <a:lstStyle>
            <a:lvl1pPr>
              <a:defRPr/>
            </a:lvl1pPr>
          </a:lstStyle>
          <a:p>
            <a:pPr>
              <a:defRPr/>
            </a:pPr>
            <a:fld id="{439F09E8-C463-44BE-9230-7DC830F91C91}" type="datetimeFigureOut">
              <a:rPr lang="en-US"/>
              <a:pPr>
                <a:defRPr/>
              </a:pPr>
              <a:t>1/1/2024</a:t>
            </a:fld>
            <a:endParaRPr lang="en-US"/>
          </a:p>
        </p:txBody>
      </p:sp>
      <p:sp>
        <p:nvSpPr>
          <p:cNvPr id="4" name="Footer Placeholder 4">
            <a:extLst>
              <a:ext uri="{FF2B5EF4-FFF2-40B4-BE49-F238E27FC236}">
                <a16:creationId xmlns:a16="http://schemas.microsoft.com/office/drawing/2014/main" id="{F3F298BB-0093-4C91-A051-4177F0692E1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05E032-474B-4DE5-A75D-3A98A3D660FE}"/>
              </a:ext>
            </a:extLst>
          </p:cNvPr>
          <p:cNvSpPr>
            <a:spLocks noGrp="1"/>
          </p:cNvSpPr>
          <p:nvPr>
            <p:ph type="sldNum" sz="quarter" idx="12"/>
          </p:nvPr>
        </p:nvSpPr>
        <p:spPr/>
        <p:txBody>
          <a:bodyPr/>
          <a:lstStyle>
            <a:lvl1pPr>
              <a:defRPr/>
            </a:lvl1pPr>
          </a:lstStyle>
          <a:p>
            <a:pPr>
              <a:defRPr/>
            </a:pPr>
            <a:fld id="{B4F016B1-B9B4-45E6-8A92-8839A0DE6BE2}" type="slidenum">
              <a:rPr lang="en-US" altLang="en-US"/>
              <a:pPr>
                <a:defRPr/>
              </a:pPr>
              <a:t>‹#›</a:t>
            </a:fld>
            <a:endParaRPr lang="en-US" altLang="en-US"/>
          </a:p>
        </p:txBody>
      </p:sp>
    </p:spTree>
    <p:extLst>
      <p:ext uri="{BB962C8B-B14F-4D97-AF65-F5344CB8AC3E}">
        <p14:creationId xmlns:p14="http://schemas.microsoft.com/office/powerpoint/2010/main" val="121174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7546441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1D7047B-73B0-4A9B-A186-360345DCC99D}"/>
              </a:ext>
            </a:extLst>
          </p:cNvPr>
          <p:cNvSpPr>
            <a:spLocks noGrp="1"/>
          </p:cNvSpPr>
          <p:nvPr>
            <p:ph type="dt" sz="half" idx="10"/>
          </p:nvPr>
        </p:nvSpPr>
        <p:spPr/>
        <p:txBody>
          <a:bodyPr/>
          <a:lstStyle>
            <a:lvl1pPr>
              <a:defRPr/>
            </a:lvl1pPr>
          </a:lstStyle>
          <a:p>
            <a:pPr>
              <a:defRPr/>
            </a:pPr>
            <a:fld id="{1B11E8AE-9B8F-42F3-A5EE-A997662EF4E4}" type="datetimeFigureOut">
              <a:rPr lang="en-US"/>
              <a:pPr>
                <a:defRPr/>
              </a:pPr>
              <a:t>1/1/2024</a:t>
            </a:fld>
            <a:endParaRPr lang="en-US"/>
          </a:p>
        </p:txBody>
      </p:sp>
      <p:sp>
        <p:nvSpPr>
          <p:cNvPr id="3" name="Footer Placeholder 4">
            <a:extLst>
              <a:ext uri="{FF2B5EF4-FFF2-40B4-BE49-F238E27FC236}">
                <a16:creationId xmlns:a16="http://schemas.microsoft.com/office/drawing/2014/main" id="{83E04B22-1600-4012-8F69-DE98173972C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872AE-BF21-48AB-A549-73B0D643513B}"/>
              </a:ext>
            </a:extLst>
          </p:cNvPr>
          <p:cNvSpPr>
            <a:spLocks noGrp="1"/>
          </p:cNvSpPr>
          <p:nvPr>
            <p:ph type="sldNum" sz="quarter" idx="12"/>
          </p:nvPr>
        </p:nvSpPr>
        <p:spPr/>
        <p:txBody>
          <a:bodyPr/>
          <a:lstStyle>
            <a:lvl1pPr>
              <a:defRPr/>
            </a:lvl1pPr>
          </a:lstStyle>
          <a:p>
            <a:pPr>
              <a:defRPr/>
            </a:pPr>
            <a:fld id="{7936503D-9BD4-47EC-8F99-00740A91D370}" type="slidenum">
              <a:rPr lang="en-US" altLang="en-US"/>
              <a:pPr>
                <a:defRPr/>
              </a:pPr>
              <a:t>‹#›</a:t>
            </a:fld>
            <a:endParaRPr lang="en-US" altLang="en-US"/>
          </a:p>
        </p:txBody>
      </p:sp>
    </p:spTree>
    <p:extLst>
      <p:ext uri="{BB962C8B-B14F-4D97-AF65-F5344CB8AC3E}">
        <p14:creationId xmlns:p14="http://schemas.microsoft.com/office/powerpoint/2010/main" val="3780430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6C16690-095F-4910-9F83-E9282D9B7E67}"/>
              </a:ext>
            </a:extLst>
          </p:cNvPr>
          <p:cNvSpPr>
            <a:spLocks noGrp="1"/>
          </p:cNvSpPr>
          <p:nvPr>
            <p:ph type="dt" sz="half" idx="10"/>
          </p:nvPr>
        </p:nvSpPr>
        <p:spPr/>
        <p:txBody>
          <a:bodyPr/>
          <a:lstStyle>
            <a:lvl1pPr>
              <a:defRPr/>
            </a:lvl1pPr>
          </a:lstStyle>
          <a:p>
            <a:pPr>
              <a:defRPr/>
            </a:pPr>
            <a:fld id="{81028196-D37E-4EF9-A1F2-6E59A19ECE5E}" type="datetimeFigureOut">
              <a:rPr lang="en-US"/>
              <a:pPr>
                <a:defRPr/>
              </a:pPr>
              <a:t>1/1/2024</a:t>
            </a:fld>
            <a:endParaRPr lang="en-US"/>
          </a:p>
        </p:txBody>
      </p:sp>
      <p:sp>
        <p:nvSpPr>
          <p:cNvPr id="6" name="Footer Placeholder 4">
            <a:extLst>
              <a:ext uri="{FF2B5EF4-FFF2-40B4-BE49-F238E27FC236}">
                <a16:creationId xmlns:a16="http://schemas.microsoft.com/office/drawing/2014/main" id="{44B0D2BE-35B6-49A2-98C9-289F06CA81A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BD0C555-0EAC-45AD-89F3-FBD09B225E2E}"/>
              </a:ext>
            </a:extLst>
          </p:cNvPr>
          <p:cNvSpPr>
            <a:spLocks noGrp="1"/>
          </p:cNvSpPr>
          <p:nvPr>
            <p:ph type="sldNum" sz="quarter" idx="12"/>
          </p:nvPr>
        </p:nvSpPr>
        <p:spPr/>
        <p:txBody>
          <a:bodyPr/>
          <a:lstStyle>
            <a:lvl1pPr>
              <a:defRPr/>
            </a:lvl1pPr>
          </a:lstStyle>
          <a:p>
            <a:pPr>
              <a:defRPr/>
            </a:pPr>
            <a:fld id="{B0CE3233-56E6-4DBC-8525-E8A1A18522F1}" type="slidenum">
              <a:rPr lang="en-US" altLang="en-US"/>
              <a:pPr>
                <a:defRPr/>
              </a:pPr>
              <a:t>‹#›</a:t>
            </a:fld>
            <a:endParaRPr lang="en-US" altLang="en-US"/>
          </a:p>
        </p:txBody>
      </p:sp>
    </p:spTree>
    <p:extLst>
      <p:ext uri="{BB962C8B-B14F-4D97-AF65-F5344CB8AC3E}">
        <p14:creationId xmlns:p14="http://schemas.microsoft.com/office/powerpoint/2010/main" val="1986355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354D30-800E-4B37-A9F6-75F608AA3F83}"/>
              </a:ext>
            </a:extLst>
          </p:cNvPr>
          <p:cNvSpPr>
            <a:spLocks noGrp="1"/>
          </p:cNvSpPr>
          <p:nvPr>
            <p:ph type="dt" sz="half" idx="10"/>
          </p:nvPr>
        </p:nvSpPr>
        <p:spPr/>
        <p:txBody>
          <a:bodyPr/>
          <a:lstStyle>
            <a:lvl1pPr>
              <a:defRPr/>
            </a:lvl1pPr>
          </a:lstStyle>
          <a:p>
            <a:pPr>
              <a:defRPr/>
            </a:pPr>
            <a:fld id="{11F9627C-DF4C-4DE9-AF2B-3009C924B115}" type="datetimeFigureOut">
              <a:rPr lang="en-US"/>
              <a:pPr>
                <a:defRPr/>
              </a:pPr>
              <a:t>1/1/2024</a:t>
            </a:fld>
            <a:endParaRPr lang="en-US"/>
          </a:p>
        </p:txBody>
      </p:sp>
      <p:sp>
        <p:nvSpPr>
          <p:cNvPr id="6" name="Footer Placeholder 4">
            <a:extLst>
              <a:ext uri="{FF2B5EF4-FFF2-40B4-BE49-F238E27FC236}">
                <a16:creationId xmlns:a16="http://schemas.microsoft.com/office/drawing/2014/main" id="{0611B752-D83C-4117-8748-83F52E7BC9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29E58F-A2B8-44DE-991A-0891667D13D4}"/>
              </a:ext>
            </a:extLst>
          </p:cNvPr>
          <p:cNvSpPr>
            <a:spLocks noGrp="1"/>
          </p:cNvSpPr>
          <p:nvPr>
            <p:ph type="sldNum" sz="quarter" idx="12"/>
          </p:nvPr>
        </p:nvSpPr>
        <p:spPr/>
        <p:txBody>
          <a:bodyPr/>
          <a:lstStyle>
            <a:lvl1pPr>
              <a:defRPr/>
            </a:lvl1pPr>
          </a:lstStyle>
          <a:p>
            <a:pPr>
              <a:defRPr/>
            </a:pPr>
            <a:fld id="{1A4D58E8-0B51-4BF5-B5BD-0FDEE3FCE676}" type="slidenum">
              <a:rPr lang="en-US" altLang="en-US"/>
              <a:pPr>
                <a:defRPr/>
              </a:pPr>
              <a:t>‹#›</a:t>
            </a:fld>
            <a:endParaRPr lang="en-US" altLang="en-US"/>
          </a:p>
        </p:txBody>
      </p:sp>
    </p:spTree>
    <p:extLst>
      <p:ext uri="{BB962C8B-B14F-4D97-AF65-F5344CB8AC3E}">
        <p14:creationId xmlns:p14="http://schemas.microsoft.com/office/powerpoint/2010/main" val="2933889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E2F1AD-7A6F-4C26-A3EE-F6779D825671}"/>
              </a:ext>
            </a:extLst>
          </p:cNvPr>
          <p:cNvSpPr>
            <a:spLocks noGrp="1"/>
          </p:cNvSpPr>
          <p:nvPr>
            <p:ph type="dt" sz="half" idx="10"/>
          </p:nvPr>
        </p:nvSpPr>
        <p:spPr/>
        <p:txBody>
          <a:bodyPr/>
          <a:lstStyle>
            <a:lvl1pPr>
              <a:defRPr/>
            </a:lvl1pPr>
          </a:lstStyle>
          <a:p>
            <a:pPr>
              <a:defRPr/>
            </a:pPr>
            <a:fld id="{A321DA8F-7979-4752-BC0D-2F2485FC7F8A}" type="datetimeFigureOut">
              <a:rPr lang="en-US"/>
              <a:pPr>
                <a:defRPr/>
              </a:pPr>
              <a:t>1/1/2024</a:t>
            </a:fld>
            <a:endParaRPr lang="en-US"/>
          </a:p>
        </p:txBody>
      </p:sp>
      <p:sp>
        <p:nvSpPr>
          <p:cNvPr id="5" name="Footer Placeholder 4">
            <a:extLst>
              <a:ext uri="{FF2B5EF4-FFF2-40B4-BE49-F238E27FC236}">
                <a16:creationId xmlns:a16="http://schemas.microsoft.com/office/drawing/2014/main" id="{ABD68B18-AA74-4033-B311-F145A6B697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41A691-AB50-476E-92C0-950B4EB0A341}"/>
              </a:ext>
            </a:extLst>
          </p:cNvPr>
          <p:cNvSpPr>
            <a:spLocks noGrp="1"/>
          </p:cNvSpPr>
          <p:nvPr>
            <p:ph type="sldNum" sz="quarter" idx="12"/>
          </p:nvPr>
        </p:nvSpPr>
        <p:spPr/>
        <p:txBody>
          <a:bodyPr/>
          <a:lstStyle>
            <a:lvl1pPr>
              <a:defRPr/>
            </a:lvl1pPr>
          </a:lstStyle>
          <a:p>
            <a:pPr>
              <a:defRPr/>
            </a:pPr>
            <a:fld id="{3BD1E749-BFBE-4314-9AA5-DA6F53EAA934}" type="slidenum">
              <a:rPr lang="en-US" altLang="en-US"/>
              <a:pPr>
                <a:defRPr/>
              </a:pPr>
              <a:t>‹#›</a:t>
            </a:fld>
            <a:endParaRPr lang="en-US" altLang="en-US"/>
          </a:p>
        </p:txBody>
      </p:sp>
    </p:spTree>
    <p:extLst>
      <p:ext uri="{BB962C8B-B14F-4D97-AF65-F5344CB8AC3E}">
        <p14:creationId xmlns:p14="http://schemas.microsoft.com/office/powerpoint/2010/main" val="3252528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58DB0-C204-4594-8177-02F24A04DD8F}"/>
              </a:ext>
            </a:extLst>
          </p:cNvPr>
          <p:cNvSpPr>
            <a:spLocks noGrp="1"/>
          </p:cNvSpPr>
          <p:nvPr>
            <p:ph type="dt" sz="half" idx="10"/>
          </p:nvPr>
        </p:nvSpPr>
        <p:spPr/>
        <p:txBody>
          <a:bodyPr/>
          <a:lstStyle>
            <a:lvl1pPr>
              <a:defRPr/>
            </a:lvl1pPr>
          </a:lstStyle>
          <a:p>
            <a:pPr>
              <a:defRPr/>
            </a:pPr>
            <a:fld id="{F7F64D25-DA93-4AD3-9716-49069E2BF56B}" type="datetimeFigureOut">
              <a:rPr lang="en-US"/>
              <a:pPr>
                <a:defRPr/>
              </a:pPr>
              <a:t>1/1/2024</a:t>
            </a:fld>
            <a:endParaRPr lang="en-US"/>
          </a:p>
        </p:txBody>
      </p:sp>
      <p:sp>
        <p:nvSpPr>
          <p:cNvPr id="5" name="Footer Placeholder 4">
            <a:extLst>
              <a:ext uri="{FF2B5EF4-FFF2-40B4-BE49-F238E27FC236}">
                <a16:creationId xmlns:a16="http://schemas.microsoft.com/office/drawing/2014/main" id="{466FB1DA-8E6D-4DD6-9789-B23FEA2CC1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8AC64A-922C-4697-9EB2-1A1C1E168785}"/>
              </a:ext>
            </a:extLst>
          </p:cNvPr>
          <p:cNvSpPr>
            <a:spLocks noGrp="1"/>
          </p:cNvSpPr>
          <p:nvPr>
            <p:ph type="sldNum" sz="quarter" idx="12"/>
          </p:nvPr>
        </p:nvSpPr>
        <p:spPr/>
        <p:txBody>
          <a:bodyPr/>
          <a:lstStyle>
            <a:lvl1pPr>
              <a:defRPr/>
            </a:lvl1pPr>
          </a:lstStyle>
          <a:p>
            <a:pPr>
              <a:defRPr/>
            </a:pPr>
            <a:fld id="{A78BE7EB-883F-46C7-B567-590ADC7E4DF0}" type="slidenum">
              <a:rPr lang="en-US" altLang="en-US"/>
              <a:pPr>
                <a:defRPr/>
              </a:pPr>
              <a:t>‹#›</a:t>
            </a:fld>
            <a:endParaRPr lang="en-US" altLang="en-US"/>
          </a:p>
        </p:txBody>
      </p:sp>
    </p:spTree>
    <p:extLst>
      <p:ext uri="{BB962C8B-B14F-4D97-AF65-F5344CB8AC3E}">
        <p14:creationId xmlns:p14="http://schemas.microsoft.com/office/powerpoint/2010/main" val="3330165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546844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83439127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21422335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9406358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44552071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80915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4CA7FB88-6ABC-4C31-AC43-EF614F09E451}"/>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E66466D-4159-44A2-A215-ADBCBEA9390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82AD97C0-1ED8-429E-9A3F-3DFE0C98C2DF}"/>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96A8789A-2AA5-4B53-9E15-3E5852D75F75}"/>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962F0CFC-836A-4F7F-8C2C-4A299799DD85}"/>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17C099AF-D727-4E6A-8E48-633EC543AF2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C66C1B15-11CE-4293-BEAC-9082E105A25D}"/>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41450984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3008C461-0ED6-482C-95EC-45864C26EBEF}"/>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4599B2C-5BF0-4BCC-B4D9-7E8551C42E81}"/>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8A5583EE-1876-475A-B0FC-46BAE5FB31D6}"/>
              </a:ext>
            </a:extLst>
          </p:cNvPr>
          <p:cNvPicPr>
            <a:picLocks/>
          </p:cNvPicPr>
          <p:nvPr/>
        </p:nvPicPr>
        <p:blipFill>
          <a:blip r:embed="rId15">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D503A490-A183-40AB-92FF-35673D54971C}"/>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6B64A83-457F-4064-8DCE-7FEA2F1E7741}"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1/1/2024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878CB627-7F35-48DC-9F04-82F15D090A9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8D4ABF28-0204-44CF-909D-11284C03C53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359912-59F6-48BB-9526-83AF6C0069C3}"/>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DEAA63EE-E1D3-41B9-9883-586D7523B195}"/>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54" r:id="rId1"/>
    <p:sldLayoutId id="2147484236" r:id="rId2"/>
    <p:sldLayoutId id="2147484237" r:id="rId3"/>
    <p:sldLayoutId id="2147484238" r:id="rId4"/>
    <p:sldLayoutId id="2147484239" r:id="rId5"/>
    <p:sldLayoutId id="2147484240" r:id="rId6"/>
    <p:sldLayoutId id="2147484241" r:id="rId7"/>
    <p:sldLayoutId id="2147484242" r:id="rId8"/>
    <p:sldLayoutId id="2147484255" r:id="rId9"/>
    <p:sldLayoutId id="2147484256" r:id="rId10"/>
    <p:sldLayoutId id="2147484262" r:id="rId11"/>
    <p:sldLayoutId id="2147484263" r:id="rId12"/>
    <p:sldLayoutId id="2147484264" r:id="rId13"/>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11EC69A5-AA82-483F-8B86-9496E974F9C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76C0DC09-F461-42D4-84BE-979EDA5105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AEA5F96-ECF6-4EBA-AE01-0425768A3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8D6D95-7C4D-4725-9759-F250E94B0A14}" type="datetimeFigureOut">
              <a:rPr lang="en-US"/>
              <a:pPr>
                <a:defRPr/>
              </a:pPr>
              <a:t>1/1/2024</a:t>
            </a:fld>
            <a:endParaRPr lang="en-US"/>
          </a:p>
        </p:txBody>
      </p:sp>
      <p:sp>
        <p:nvSpPr>
          <p:cNvPr id="5" name="Footer Placeholder 4">
            <a:extLst>
              <a:ext uri="{FF2B5EF4-FFF2-40B4-BE49-F238E27FC236}">
                <a16:creationId xmlns:a16="http://schemas.microsoft.com/office/drawing/2014/main" id="{EAEAAD40-684C-41A4-A7CA-03C1A92FC4D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00C0C39-E6F8-4DEC-B2C7-B474323563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FE6C212-9949-4182-A111-B97A7CC750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2" Type="http://schemas.openxmlformats.org/officeDocument/2006/relationships/hyperlink" Target="https://www.cpomagazine.com/cyber-security/hacker-offered-russian-speaking-tesla-employee-for-1-million-to-execute-ransomware-attack"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0F6DFA6-57EE-444B-8CA9-354CEBE95056}"/>
              </a:ext>
            </a:extLst>
          </p:cNvPr>
          <p:cNvSpPr>
            <a:spLocks noGrp="1"/>
          </p:cNvSpPr>
          <p:nvPr>
            <p:ph type="subTitle" idx="1"/>
          </p:nvPr>
        </p:nvSpPr>
        <p:spPr>
          <a:xfrm>
            <a:off x="3779838" y="5537200"/>
            <a:ext cx="4895850" cy="765175"/>
          </a:xfrm>
        </p:spPr>
        <p:txBody>
          <a:bodyPr/>
          <a:lstStyle/>
          <a:p>
            <a:pPr algn="r" eaLnBrk="1" hangingPunct="1">
              <a:defRPr/>
            </a:pPr>
            <a:r>
              <a:rPr lang="en-US" dirty="0"/>
              <a:t>Security Planning</a:t>
            </a:r>
            <a:br>
              <a:rPr lang="en-US" dirty="0"/>
            </a:br>
            <a:r>
              <a:rPr lang="en-US" dirty="0"/>
              <a:t>Susan Lincke</a:t>
            </a:r>
          </a:p>
        </p:txBody>
      </p:sp>
      <p:sp>
        <p:nvSpPr>
          <p:cNvPr id="3074" name="Rectangle 2">
            <a:extLst>
              <a:ext uri="{FF2B5EF4-FFF2-40B4-BE49-F238E27FC236}">
                <a16:creationId xmlns:a16="http://schemas.microsoft.com/office/drawing/2014/main" id="{57927F60-56C2-4888-84E7-849D23C0108E}"/>
              </a:ext>
            </a:extLst>
          </p:cNvPr>
          <p:cNvSpPr>
            <a:spLocks noGrp="1" noChangeArrowheads="1"/>
          </p:cNvSpPr>
          <p:nvPr>
            <p:ph type="ctrTitle"/>
          </p:nvPr>
        </p:nvSpPr>
        <p:spPr>
          <a:xfrm>
            <a:off x="3771900" y="4165600"/>
            <a:ext cx="4903788" cy="443198"/>
          </a:xfrm>
        </p:spPr>
        <p:txBody>
          <a:bodyPr/>
          <a:lstStyle/>
          <a:p>
            <a:pPr algn="ctr" eaLnBrk="1" hangingPunct="1">
              <a:defRPr/>
            </a:pPr>
            <a:r>
              <a:rPr lang="en-US" altLang="en-US" sz="3200" dirty="0"/>
              <a:t>Maturing Ethical Risk</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5AC88-10D9-4545-92D1-1BF74A1DD800}"/>
              </a:ext>
            </a:extLst>
          </p:cNvPr>
          <p:cNvSpPr>
            <a:spLocks noGrp="1"/>
          </p:cNvSpPr>
          <p:nvPr>
            <p:ph type="title"/>
          </p:nvPr>
        </p:nvSpPr>
        <p:spPr/>
        <p:txBody>
          <a:bodyPr>
            <a:normAutofit fontScale="90000"/>
          </a:bodyPr>
          <a:lstStyle/>
          <a:p>
            <a:r>
              <a:rPr lang="en-US" dirty="0"/>
              <a:t>Create a Culture of Communication and Responsibility</a:t>
            </a:r>
          </a:p>
        </p:txBody>
      </p:sp>
      <p:sp>
        <p:nvSpPr>
          <p:cNvPr id="3" name="Content Placeholder 2">
            <a:extLst>
              <a:ext uri="{FF2B5EF4-FFF2-40B4-BE49-F238E27FC236}">
                <a16:creationId xmlns:a16="http://schemas.microsoft.com/office/drawing/2014/main" id="{5B1005EC-7279-4026-9581-38FD68F3D8C1}"/>
              </a:ext>
            </a:extLst>
          </p:cNvPr>
          <p:cNvSpPr>
            <a:spLocks noGrp="1"/>
          </p:cNvSpPr>
          <p:nvPr>
            <p:ph idx="1"/>
          </p:nvPr>
        </p:nvSpPr>
        <p:spPr>
          <a:xfrm>
            <a:off x="507492" y="1981200"/>
            <a:ext cx="8065294" cy="4343400"/>
          </a:xfrm>
        </p:spPr>
        <p:txBody>
          <a:bodyPr>
            <a:normAutofit lnSpcReduction="10000"/>
          </a:bodyPr>
          <a:lstStyle/>
          <a:p>
            <a:pPr>
              <a:lnSpc>
                <a:spcPct val="110000"/>
              </a:lnSpc>
              <a:spcBef>
                <a:spcPts val="0"/>
              </a:spcBef>
            </a:pPr>
            <a:r>
              <a:rPr lang="en-US" sz="1600" dirty="0"/>
              <a:t>Bidirectional communication required between manager and line employee.  </a:t>
            </a:r>
          </a:p>
          <a:p>
            <a:pPr>
              <a:lnSpc>
                <a:spcPct val="110000"/>
              </a:lnSpc>
              <a:spcBef>
                <a:spcPts val="0"/>
              </a:spcBef>
            </a:pPr>
            <a:r>
              <a:rPr lang="en-US" sz="1600" dirty="0"/>
              <a:t>From manager side: Employees must feel comfortable</a:t>
            </a:r>
          </a:p>
          <a:p>
            <a:pPr marL="285750" lvl="1" indent="-285750">
              <a:lnSpc>
                <a:spcPct val="110000"/>
              </a:lnSpc>
              <a:spcBef>
                <a:spcPts val="0"/>
              </a:spcBef>
              <a:buFont typeface="Arial" panose="020B0604020202020204" pitchFamily="34" charset="0"/>
              <a:buChar char="•"/>
            </a:pPr>
            <a:r>
              <a:rPr lang="en-US" sz="1600" dirty="0"/>
              <a:t>asking for help </a:t>
            </a:r>
          </a:p>
          <a:p>
            <a:pPr marL="285750" lvl="1" indent="-285750">
              <a:lnSpc>
                <a:spcPct val="110000"/>
              </a:lnSpc>
              <a:spcBef>
                <a:spcPts val="0"/>
              </a:spcBef>
              <a:buFont typeface="Arial" panose="020B0604020202020204" pitchFamily="34" charset="0"/>
              <a:buChar char="•"/>
            </a:pPr>
            <a:r>
              <a:rPr lang="en-US" sz="1600" dirty="0"/>
              <a:t>reporting ethical issues and bad news to management without being dismissed</a:t>
            </a:r>
          </a:p>
          <a:p>
            <a:pPr marL="285750" lvl="1" indent="-285750">
              <a:lnSpc>
                <a:spcPct val="110000"/>
              </a:lnSpc>
              <a:spcBef>
                <a:spcPts val="0"/>
              </a:spcBef>
              <a:buFont typeface="Arial" panose="020B0604020202020204" pitchFamily="34" charset="0"/>
              <a:buChar char="•"/>
            </a:pPr>
            <a:r>
              <a:rPr lang="en-US" sz="1600" dirty="0"/>
              <a:t>Loyalty comes from ethical leadership and employee contribution to decision making </a:t>
            </a:r>
          </a:p>
          <a:p>
            <a:pPr>
              <a:lnSpc>
                <a:spcPct val="110000"/>
              </a:lnSpc>
              <a:spcBef>
                <a:spcPts val="0"/>
              </a:spcBef>
            </a:pPr>
            <a:endParaRPr lang="en-US" sz="1600" dirty="0"/>
          </a:p>
          <a:p>
            <a:pPr>
              <a:lnSpc>
                <a:spcPct val="110000"/>
              </a:lnSpc>
              <a:spcBef>
                <a:spcPts val="0"/>
              </a:spcBef>
            </a:pPr>
            <a:r>
              <a:rPr lang="en-US" sz="1600" dirty="0"/>
              <a:t>From employee side:  Employees must</a:t>
            </a:r>
          </a:p>
          <a:p>
            <a:pPr marL="285750" lvl="1" indent="-285750">
              <a:lnSpc>
                <a:spcPct val="110000"/>
              </a:lnSpc>
              <a:spcBef>
                <a:spcPts val="0"/>
              </a:spcBef>
              <a:buFont typeface="Arial" panose="020B0604020202020204" pitchFamily="34" charset="0"/>
              <a:buChar char="•"/>
            </a:pPr>
            <a:r>
              <a:rPr lang="en-US" sz="1600" dirty="0"/>
              <a:t>effectively communicate to business management how security may affect the business, in business terms. </a:t>
            </a:r>
          </a:p>
          <a:p>
            <a:pPr marL="285750" lvl="1" indent="-285750">
              <a:lnSpc>
                <a:spcPct val="110000"/>
              </a:lnSpc>
              <a:spcBef>
                <a:spcPts val="0"/>
              </a:spcBef>
              <a:buFont typeface="Arial" panose="020B0604020202020204" pitchFamily="34" charset="0"/>
              <a:buChar char="•"/>
            </a:pPr>
            <a:r>
              <a:rPr lang="en-US" sz="1600" dirty="0"/>
              <a:t>ask questions until they are answered satisfactorily: what should happen if risk X were to occur?  </a:t>
            </a:r>
          </a:p>
          <a:p>
            <a:pPr marL="285750" lvl="1" indent="-285750">
              <a:lnSpc>
                <a:spcPct val="110000"/>
              </a:lnSpc>
              <a:spcBef>
                <a:spcPts val="0"/>
              </a:spcBef>
              <a:buFont typeface="Arial" panose="020B0604020202020204" pitchFamily="34" charset="0"/>
              <a:buChar char="•"/>
            </a:pPr>
            <a:r>
              <a:rPr lang="en-US" sz="1600" dirty="0"/>
              <a:t>document and copy answers to management. </a:t>
            </a:r>
          </a:p>
          <a:p>
            <a:pPr marL="285750" indent="-285750">
              <a:lnSpc>
                <a:spcPct val="110000"/>
              </a:lnSpc>
              <a:spcBef>
                <a:spcPts val="0"/>
              </a:spcBef>
              <a:buFont typeface="Arial" panose="020B0604020202020204" pitchFamily="34" charset="0"/>
              <a:buChar char="•"/>
            </a:pPr>
            <a:r>
              <a:rPr lang="en-US" sz="1600" dirty="0"/>
              <a:t>communicate root causes to management in ways they understand</a:t>
            </a:r>
          </a:p>
          <a:p>
            <a:pPr marL="285750" lvl="1" indent="-285750">
              <a:lnSpc>
                <a:spcPct val="110000"/>
              </a:lnSpc>
              <a:spcBef>
                <a:spcPts val="0"/>
              </a:spcBef>
              <a:buFont typeface="Arial" panose="020B0604020202020204" pitchFamily="34" charset="0"/>
              <a:buChar char="•"/>
            </a:pPr>
            <a:r>
              <a:rPr lang="en-US" sz="1600" dirty="0"/>
              <a:t>‘technical issue’ versus ‘older outdated firewall’</a:t>
            </a:r>
          </a:p>
          <a:p>
            <a:pPr lvl="1">
              <a:lnSpc>
                <a:spcPct val="110000"/>
              </a:lnSpc>
              <a:spcBef>
                <a:spcPts val="0"/>
              </a:spcBef>
            </a:pPr>
            <a:endParaRPr lang="en-US" sz="1600" dirty="0"/>
          </a:p>
          <a:p>
            <a:pPr>
              <a:lnSpc>
                <a:spcPct val="110000"/>
              </a:lnSpc>
              <a:spcBef>
                <a:spcPts val="0"/>
              </a:spcBef>
            </a:pPr>
            <a:r>
              <a:rPr lang="en-US" sz="1600" b="1" dirty="0"/>
              <a:t>Frame out</a:t>
            </a:r>
            <a:r>
              <a:rPr lang="en-US" sz="1600" dirty="0"/>
              <a:t>: concept where staff is so focused on certain tasks (e.g., making money or engineering), that they ignore other tasks (e.g., risk management or ethics) </a:t>
            </a:r>
          </a:p>
        </p:txBody>
      </p:sp>
    </p:spTree>
    <p:extLst>
      <p:ext uri="{BB962C8B-B14F-4D97-AF65-F5344CB8AC3E}">
        <p14:creationId xmlns:p14="http://schemas.microsoft.com/office/powerpoint/2010/main" val="3066706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C5448-0C5C-4D2E-98B3-5BEBF20F621C}"/>
              </a:ext>
            </a:extLst>
          </p:cNvPr>
          <p:cNvSpPr>
            <a:spLocks noGrp="1"/>
          </p:cNvSpPr>
          <p:nvPr>
            <p:ph type="title"/>
          </p:nvPr>
        </p:nvSpPr>
        <p:spPr/>
        <p:txBody>
          <a:bodyPr>
            <a:normAutofit fontScale="90000"/>
          </a:bodyPr>
          <a:lstStyle/>
          <a:p>
            <a:r>
              <a:rPr lang="en-US" sz="3900" dirty="0"/>
              <a:t>Document and communicate risk findings</a:t>
            </a:r>
          </a:p>
        </p:txBody>
      </p:sp>
      <p:sp>
        <p:nvSpPr>
          <p:cNvPr id="3" name="Content Placeholder 2">
            <a:extLst>
              <a:ext uri="{FF2B5EF4-FFF2-40B4-BE49-F238E27FC236}">
                <a16:creationId xmlns:a16="http://schemas.microsoft.com/office/drawing/2014/main" id="{33833E3F-4108-45CA-9CA0-B51D6E3A4634}"/>
              </a:ext>
            </a:extLst>
          </p:cNvPr>
          <p:cNvSpPr>
            <a:spLocks noGrp="1"/>
          </p:cNvSpPr>
          <p:nvPr>
            <p:ph idx="1"/>
          </p:nvPr>
        </p:nvSpPr>
        <p:spPr/>
        <p:txBody>
          <a:bodyPr>
            <a:normAutofit/>
          </a:bodyPr>
          <a:lstStyle/>
          <a:p>
            <a:r>
              <a:rPr lang="en-US" dirty="0"/>
              <a:t>Risk practitioners need to understand what they are, and are not, responsible for.   </a:t>
            </a:r>
          </a:p>
          <a:p>
            <a:r>
              <a:rPr lang="en-US" dirty="0"/>
              <a:t>CRISC RACI chart indicates who is Responsible, Accountable, Consulted and Informed for tasks</a:t>
            </a:r>
          </a:p>
          <a:p>
            <a:r>
              <a:rPr lang="en-US" dirty="0"/>
              <a:t>Risk practitioners collect risk data and prepare the risk report.  </a:t>
            </a:r>
          </a:p>
          <a:p>
            <a:r>
              <a:rPr lang="en-US" dirty="0"/>
              <a:t>Business management prioritizes the risk response through deciding on controls and monitoring risk. </a:t>
            </a:r>
          </a:p>
          <a:p>
            <a:pPr marL="285750" lvl="1" indent="-285750">
              <a:buFont typeface="Arial" panose="020B0604020202020204" pitchFamily="34" charset="0"/>
              <a:buChar char="•"/>
            </a:pPr>
            <a:r>
              <a:rPr lang="en-US" dirty="0"/>
              <a:t>Senior management (and board of directors) is accountable for deciding risk response  </a:t>
            </a:r>
          </a:p>
          <a:p>
            <a:pPr marL="285750" lvl="1" indent="-285750">
              <a:buFont typeface="Arial" panose="020B0604020202020204" pitchFamily="34" charset="0"/>
              <a:buChar char="•"/>
            </a:pPr>
            <a:r>
              <a:rPr lang="en-US" dirty="0"/>
              <a:t>A risk practitioner is not accountable for poor risk response decisions</a:t>
            </a:r>
          </a:p>
          <a:p>
            <a:pPr marL="285750" lvl="1" indent="-285750">
              <a:buFont typeface="Arial" panose="020B0604020202020204" pitchFamily="34" charset="0"/>
              <a:buChar char="•"/>
            </a:pPr>
            <a:r>
              <a:rPr lang="en-US" dirty="0"/>
              <a:t>‘cover your ass’: protects by documenting/distributing/discussing work results, and requesting signoffs </a:t>
            </a:r>
          </a:p>
          <a:p>
            <a:pPr marL="285750" lvl="1" indent="-285750">
              <a:buFont typeface="Arial" panose="020B0604020202020204" pitchFamily="34" charset="0"/>
              <a:buChar char="•"/>
            </a:pPr>
            <a:r>
              <a:rPr lang="en-US" dirty="0"/>
              <a:t>After decisions are well-documented, the risk practitioner need not be too tied to outcomes</a:t>
            </a:r>
          </a:p>
        </p:txBody>
      </p:sp>
    </p:spTree>
    <p:extLst>
      <p:ext uri="{BB962C8B-B14F-4D97-AF65-F5344CB8AC3E}">
        <p14:creationId xmlns:p14="http://schemas.microsoft.com/office/powerpoint/2010/main" val="221679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2A19B-3E18-48F2-9549-9F6CC7F1082E}"/>
              </a:ext>
            </a:extLst>
          </p:cNvPr>
          <p:cNvSpPr>
            <a:spLocks noGrp="1"/>
          </p:cNvSpPr>
          <p:nvPr>
            <p:ph type="title"/>
          </p:nvPr>
        </p:nvSpPr>
        <p:spPr>
          <a:xfrm>
            <a:off x="457200" y="273050"/>
            <a:ext cx="3276600" cy="1162050"/>
          </a:xfrm>
          <a:solidFill>
            <a:schemeClr val="tx2">
              <a:lumMod val="10000"/>
              <a:lumOff val="90000"/>
            </a:schemeClr>
          </a:solidFill>
        </p:spPr>
        <p:txBody>
          <a:bodyPr/>
          <a:lstStyle/>
          <a:p>
            <a:r>
              <a:rPr lang="en-US" dirty="0">
                <a:solidFill>
                  <a:schemeClr val="accent1">
                    <a:lumMod val="75000"/>
                  </a:schemeClr>
                </a:solidFill>
              </a:rPr>
              <a:t>Raising Self-Centered Ethics</a:t>
            </a:r>
          </a:p>
        </p:txBody>
      </p:sp>
      <p:graphicFrame>
        <p:nvGraphicFramePr>
          <p:cNvPr id="8" name="Content Placeholder 10">
            <a:extLst>
              <a:ext uri="{FF2B5EF4-FFF2-40B4-BE49-F238E27FC236}">
                <a16:creationId xmlns:a16="http://schemas.microsoft.com/office/drawing/2014/main" id="{1F47A62D-D7C4-8B00-213E-2C20937ABF16}"/>
              </a:ext>
            </a:extLst>
          </p:cNvPr>
          <p:cNvGraphicFramePr>
            <a:graphicFrameLocks noGrp="1"/>
          </p:cNvGraphicFramePr>
          <p:nvPr>
            <p:ph idx="1"/>
            <p:extLst>
              <p:ext uri="{D42A27DB-BD31-4B8C-83A1-F6EECF244321}">
                <p14:modId xmlns:p14="http://schemas.microsoft.com/office/powerpoint/2010/main" val="202315663"/>
              </p:ext>
            </p:extLst>
          </p:nvPr>
        </p:nvGraphicFramePr>
        <p:xfrm>
          <a:off x="4038600" y="273050"/>
          <a:ext cx="464820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AE5FDD21-8C3D-4A8E-B728-0ED5C765E583}"/>
              </a:ext>
            </a:extLst>
          </p:cNvPr>
          <p:cNvSpPr>
            <a:spLocks noGrp="1"/>
          </p:cNvSpPr>
          <p:nvPr>
            <p:ph type="body" sz="half" idx="2"/>
          </p:nvPr>
        </p:nvSpPr>
        <p:spPr>
          <a:xfrm>
            <a:off x="457200" y="1435100"/>
            <a:ext cx="3352800" cy="5041900"/>
          </a:xfrm>
        </p:spPr>
        <p:txBody>
          <a:bodyPr>
            <a:noAutofit/>
          </a:bodyPr>
          <a:lstStyle/>
          <a:p>
            <a:pPr>
              <a:spcBef>
                <a:spcPts val="0"/>
              </a:spcBef>
            </a:pPr>
            <a:r>
              <a:rPr lang="en-US" i="1" dirty="0"/>
              <a:t>SHAREHOLDER PRIMACY:  </a:t>
            </a:r>
          </a:p>
          <a:p>
            <a:pPr>
              <a:spcBef>
                <a:spcPts val="0"/>
              </a:spcBef>
            </a:pPr>
            <a:r>
              <a:rPr lang="en-US" i="1" dirty="0"/>
              <a:t>“What does it mean to say that the corporate executive has a “social responsibility” in his capacity as businessman?  If this statement is not pure rhetoric, it must mean that he is to act in some way that is not in the interest of his employers.  For example, that he is to refrain from increasing the price of the product in order to contribute to the social objective of preventing inflation, even though a price increase would be in the best interest of the corporation.  Or that he is to make expenditures on reducing pollution beyond the amount that is in the best interest of the corporation or that is required by law in order to contribute to the social objective of improving the environment.  Or that, at the expense of corporate profits, he is to hire “hardcore” unemployed instead of better qualified available workmen to contribute to the social objective of reducing poverty.”  -Milton Friedman, NY Times, 1970</a:t>
            </a:r>
          </a:p>
          <a:p>
            <a:endParaRPr lang="en-US" dirty="0"/>
          </a:p>
        </p:txBody>
      </p:sp>
    </p:spTree>
    <p:extLst>
      <p:ext uri="{BB962C8B-B14F-4D97-AF65-F5344CB8AC3E}">
        <p14:creationId xmlns:p14="http://schemas.microsoft.com/office/powerpoint/2010/main" val="3587599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Self-Protection Level</a:t>
            </a:r>
          </a:p>
        </p:txBody>
      </p:sp>
      <p:sp>
        <p:nvSpPr>
          <p:cNvPr id="3" name="Text Placeholder 2"/>
          <p:cNvSpPr>
            <a:spLocks noGrp="1"/>
          </p:cNvSpPr>
          <p:nvPr>
            <p:ph type="body" idx="1"/>
          </p:nvPr>
        </p:nvSpPr>
        <p:spPr>
          <a:xfrm>
            <a:off x="520700" y="1767160"/>
            <a:ext cx="3497580" cy="542550"/>
          </a:xfrm>
        </p:spPr>
        <p:txBody>
          <a:bodyPr>
            <a:normAutofit/>
          </a:bodyPr>
          <a:lstStyle/>
          <a:p>
            <a:r>
              <a:rPr lang="en-US" dirty="0"/>
              <a:t>Key Practices</a:t>
            </a:r>
          </a:p>
        </p:txBody>
      </p:sp>
      <p:sp>
        <p:nvSpPr>
          <p:cNvPr id="4" name="Content Placeholder 3"/>
          <p:cNvSpPr>
            <a:spLocks noGrp="1"/>
          </p:cNvSpPr>
          <p:nvPr>
            <p:ph sz="half" idx="2"/>
          </p:nvPr>
        </p:nvSpPr>
        <p:spPr>
          <a:xfrm>
            <a:off x="507492" y="2309710"/>
            <a:ext cx="3688951" cy="3938689"/>
          </a:xfrm>
        </p:spPr>
        <p:txBody>
          <a:bodyPr>
            <a:normAutofit/>
          </a:bodyPr>
          <a:lstStyle/>
          <a:p>
            <a:pPr lvl="1"/>
            <a:r>
              <a:rPr lang="en-US" sz="2400" dirty="0"/>
              <a:t>Develop a Code of Ethics Addressing Organizational Sustainability</a:t>
            </a:r>
          </a:p>
          <a:p>
            <a:pPr lvl="1"/>
            <a:r>
              <a:rPr lang="en-US" sz="2400" dirty="0"/>
              <a:t>Evaluate Fraud and Ethical Risk</a:t>
            </a:r>
          </a:p>
          <a:p>
            <a:pPr lvl="1"/>
            <a:r>
              <a:rPr lang="en-US" sz="2400" dirty="0"/>
              <a:t>Provide an Anonymous Reporting Mechanism for Ethical Violations</a:t>
            </a:r>
          </a:p>
          <a:p>
            <a:pPr lvl="1"/>
            <a:r>
              <a:rPr lang="en-US" sz="2400" dirty="0"/>
              <a:t>Price Insurance with Discounts for Controls</a:t>
            </a:r>
          </a:p>
          <a:p>
            <a:endParaRPr lang="en-US" dirty="0"/>
          </a:p>
        </p:txBody>
      </p:sp>
      <p:sp>
        <p:nvSpPr>
          <p:cNvPr id="7" name="Text Placeholder 6">
            <a:extLst>
              <a:ext uri="{FF2B5EF4-FFF2-40B4-BE49-F238E27FC236}">
                <a16:creationId xmlns:a16="http://schemas.microsoft.com/office/drawing/2014/main" id="{D9197372-F1DE-4230-9904-6EE2C326C80A}"/>
              </a:ext>
            </a:extLst>
          </p:cNvPr>
          <p:cNvSpPr>
            <a:spLocks noGrp="1"/>
          </p:cNvSpPr>
          <p:nvPr>
            <p:ph type="body" sz="quarter" idx="3"/>
          </p:nvPr>
        </p:nvSpPr>
        <p:spPr>
          <a:xfrm>
            <a:off x="4505706" y="1767160"/>
            <a:ext cx="3497580" cy="722376"/>
          </a:xfrm>
        </p:spPr>
        <p:txBody>
          <a:bodyPr/>
          <a:lstStyle/>
          <a:p>
            <a:r>
              <a:rPr lang="en-US" dirty="0"/>
              <a:t>Risk Scenarios</a:t>
            </a:r>
          </a:p>
        </p:txBody>
      </p:sp>
      <p:sp>
        <p:nvSpPr>
          <p:cNvPr id="8" name="Content Placeholder 7">
            <a:extLst>
              <a:ext uri="{FF2B5EF4-FFF2-40B4-BE49-F238E27FC236}">
                <a16:creationId xmlns:a16="http://schemas.microsoft.com/office/drawing/2014/main" id="{43B3E55E-F7DF-40E5-814E-07EED30F9476}"/>
              </a:ext>
            </a:extLst>
          </p:cNvPr>
          <p:cNvSpPr>
            <a:spLocks noGrp="1"/>
          </p:cNvSpPr>
          <p:nvPr>
            <p:ph sz="quarter" idx="4"/>
          </p:nvPr>
        </p:nvSpPr>
        <p:spPr>
          <a:xfrm>
            <a:off x="4505706" y="2309710"/>
            <a:ext cx="3497580" cy="3314819"/>
          </a:xfrm>
        </p:spPr>
        <p:txBody>
          <a:bodyPr>
            <a:noAutofit/>
          </a:bodyPr>
          <a:lstStyle/>
          <a:p>
            <a:pPr>
              <a:lnSpc>
                <a:spcPct val="100000"/>
              </a:lnSpc>
            </a:pPr>
            <a:r>
              <a:rPr lang="en-US" sz="1400" dirty="0"/>
              <a:t>On Average 5% of revenue lost annually to fraud</a:t>
            </a:r>
          </a:p>
          <a:p>
            <a:pPr>
              <a:lnSpc>
                <a:spcPct val="100000"/>
              </a:lnSpc>
            </a:pPr>
            <a:r>
              <a:rPr lang="en-US" sz="1400" dirty="0"/>
              <a:t>Average Loss:	$1,509,000/case</a:t>
            </a:r>
          </a:p>
          <a:p>
            <a:pPr>
              <a:lnSpc>
                <a:spcPct val="100000"/>
              </a:lnSpc>
            </a:pPr>
            <a:r>
              <a:rPr lang="en-US" sz="1400" dirty="0"/>
              <a:t>Median Loss:	$125,000/case</a:t>
            </a:r>
          </a:p>
          <a:p>
            <a:pPr>
              <a:lnSpc>
                <a:spcPct val="100000"/>
              </a:lnSpc>
            </a:pPr>
            <a:endParaRPr lang="en-US" sz="1400" dirty="0"/>
          </a:p>
          <a:p>
            <a:pPr>
              <a:lnSpc>
                <a:spcPct val="100000"/>
              </a:lnSpc>
            </a:pPr>
            <a:r>
              <a:rPr lang="en-US" sz="1400" dirty="0"/>
              <a:t>Asset Misappropriation: 	   $100,000/case</a:t>
            </a:r>
          </a:p>
          <a:p>
            <a:pPr>
              <a:lnSpc>
                <a:spcPct val="100000"/>
              </a:lnSpc>
            </a:pPr>
            <a:r>
              <a:rPr lang="en-US" sz="1400" dirty="0"/>
              <a:t>Corruption:		   $200,000/case</a:t>
            </a:r>
          </a:p>
          <a:p>
            <a:pPr>
              <a:lnSpc>
                <a:spcPct val="100000"/>
              </a:lnSpc>
            </a:pPr>
            <a:r>
              <a:rPr lang="en-US" sz="1400" dirty="0"/>
              <a:t>Financial Statement Fraud: $954,000/case</a:t>
            </a:r>
          </a:p>
          <a:p>
            <a:pPr>
              <a:lnSpc>
                <a:spcPct val="100000"/>
              </a:lnSpc>
            </a:pPr>
            <a:endParaRPr lang="en-US" sz="1400" dirty="0"/>
          </a:p>
          <a:p>
            <a:pPr>
              <a:lnSpc>
                <a:spcPct val="100000"/>
              </a:lnSpc>
            </a:pPr>
            <a:r>
              <a:rPr lang="en-US" sz="1400" i="1" dirty="0"/>
              <a:t>ACFE 2020 Report to the Nations</a:t>
            </a:r>
          </a:p>
        </p:txBody>
      </p:sp>
    </p:spTree>
    <p:extLst>
      <p:ext uri="{BB962C8B-B14F-4D97-AF65-F5344CB8AC3E}">
        <p14:creationId xmlns:p14="http://schemas.microsoft.com/office/powerpoint/2010/main" val="3111834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C4ED-274C-4247-8F44-04927C8F63A0}"/>
              </a:ext>
            </a:extLst>
          </p:cNvPr>
          <p:cNvSpPr>
            <a:spLocks noGrp="1"/>
          </p:cNvSpPr>
          <p:nvPr>
            <p:ph type="title"/>
          </p:nvPr>
        </p:nvSpPr>
        <p:spPr/>
        <p:txBody>
          <a:bodyPr>
            <a:normAutofit fontScale="90000"/>
          </a:bodyPr>
          <a:lstStyle/>
          <a:p>
            <a:r>
              <a:rPr lang="en-US" dirty="0"/>
              <a:t>Develop a Code of Ethics Addressing Organizational Sustainability</a:t>
            </a:r>
          </a:p>
        </p:txBody>
      </p:sp>
      <p:sp>
        <p:nvSpPr>
          <p:cNvPr id="3" name="Content Placeholder 2">
            <a:extLst>
              <a:ext uri="{FF2B5EF4-FFF2-40B4-BE49-F238E27FC236}">
                <a16:creationId xmlns:a16="http://schemas.microsoft.com/office/drawing/2014/main" id="{A3EDB9C0-1E87-4340-A9E2-C4F447C68799}"/>
              </a:ext>
            </a:extLst>
          </p:cNvPr>
          <p:cNvSpPr>
            <a:spLocks noGrp="1"/>
          </p:cNvSpPr>
          <p:nvPr>
            <p:ph idx="1"/>
          </p:nvPr>
        </p:nvSpPr>
        <p:spPr/>
        <p:txBody>
          <a:bodyPr>
            <a:normAutofit/>
          </a:bodyPr>
          <a:lstStyle/>
          <a:p>
            <a:r>
              <a:rPr lang="en-US" dirty="0"/>
              <a:t>CRISC explicitly recognizes that management may choose to ignore regulation when the cost of compliance exceeds the law’s fines or consequences.  </a:t>
            </a:r>
          </a:p>
          <a:p>
            <a:r>
              <a:rPr lang="en-US" dirty="0"/>
              <a:t>With no code of ethics, a laissez-faire implementation: each employee’s home moral behavior equals their business moral behavior. </a:t>
            </a:r>
          </a:p>
          <a:p>
            <a:r>
              <a:rPr lang="en-US" dirty="0"/>
              <a:t>At this ethical level, organizations’ codes of ethics address values toward the organization (cooperation, loyalty, obedience) but not outside (compassion, equity).  </a:t>
            </a:r>
          </a:p>
          <a:p>
            <a:pPr marL="285750" lvl="1" indent="-285750">
              <a:buFont typeface="Arial" panose="020B0604020202020204" pitchFamily="34" charset="0"/>
              <a:buChar char="•"/>
            </a:pPr>
            <a:r>
              <a:rPr lang="en-US" dirty="0"/>
              <a:t>E.g., “members should promote management’s understanding of information processing methods and procedures” </a:t>
            </a:r>
          </a:p>
          <a:p>
            <a:pPr marL="285750" lvl="1" indent="-285750">
              <a:buFont typeface="Arial" panose="020B0604020202020204" pitchFamily="34" charset="0"/>
              <a:buChar char="•"/>
            </a:pPr>
            <a:r>
              <a:rPr lang="en-US" dirty="0"/>
              <a:t>E.g., “members owe trust to their employers to guard the employers’ interests and to advise the employers wisely and honestly.”</a:t>
            </a:r>
          </a:p>
          <a:p>
            <a:endParaRPr lang="en-US" dirty="0"/>
          </a:p>
        </p:txBody>
      </p:sp>
    </p:spTree>
    <p:extLst>
      <p:ext uri="{BB962C8B-B14F-4D97-AF65-F5344CB8AC3E}">
        <p14:creationId xmlns:p14="http://schemas.microsoft.com/office/powerpoint/2010/main" val="985275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E197B-6E37-429A-B7EA-33CC13542942}"/>
              </a:ext>
            </a:extLst>
          </p:cNvPr>
          <p:cNvSpPr>
            <a:spLocks noGrp="1"/>
          </p:cNvSpPr>
          <p:nvPr>
            <p:ph type="title"/>
          </p:nvPr>
        </p:nvSpPr>
        <p:spPr/>
        <p:txBody>
          <a:bodyPr>
            <a:normAutofit fontScale="90000"/>
          </a:bodyPr>
          <a:lstStyle/>
          <a:p>
            <a:r>
              <a:rPr lang="en-US" dirty="0"/>
              <a:t>Develop</a:t>
            </a:r>
            <a:r>
              <a:rPr lang="en-US" b="1" dirty="0"/>
              <a:t> a Code of Ethics that Addresses </a:t>
            </a:r>
            <a:r>
              <a:rPr lang="en-US" dirty="0"/>
              <a:t>Organizational</a:t>
            </a:r>
            <a:r>
              <a:rPr lang="en-US" b="1" dirty="0"/>
              <a:t> Concerns</a:t>
            </a:r>
            <a:endParaRPr lang="en-US" dirty="0"/>
          </a:p>
        </p:txBody>
      </p:sp>
      <p:graphicFrame>
        <p:nvGraphicFramePr>
          <p:cNvPr id="4" name="Content Placeholder 3">
            <a:extLst>
              <a:ext uri="{FF2B5EF4-FFF2-40B4-BE49-F238E27FC236}">
                <a16:creationId xmlns:a16="http://schemas.microsoft.com/office/drawing/2014/main" id="{C52DB127-A62B-4950-A498-E3753502A216}"/>
              </a:ext>
            </a:extLst>
          </p:cNvPr>
          <p:cNvGraphicFramePr>
            <a:graphicFrameLocks noGrp="1"/>
          </p:cNvGraphicFramePr>
          <p:nvPr>
            <p:ph idx="1"/>
          </p:nvPr>
        </p:nvGraphicFramePr>
        <p:xfrm>
          <a:off x="507207" y="2365773"/>
          <a:ext cx="8065294" cy="2825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274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A5D4E-489A-4B5B-A138-CBD6C4A98A55}"/>
              </a:ext>
            </a:extLst>
          </p:cNvPr>
          <p:cNvSpPr>
            <a:spLocks noGrp="1"/>
          </p:cNvSpPr>
          <p:nvPr>
            <p:ph type="title"/>
          </p:nvPr>
        </p:nvSpPr>
        <p:spPr>
          <a:xfrm>
            <a:off x="520700" y="917575"/>
            <a:ext cx="8154988" cy="997196"/>
          </a:xfrm>
        </p:spPr>
        <p:txBody>
          <a:bodyPr/>
          <a:lstStyle/>
          <a:p>
            <a:r>
              <a:rPr lang="en-US" dirty="0"/>
              <a:t>Provide an Anonymous Reporting Mechanism for Ethical Violations</a:t>
            </a:r>
          </a:p>
        </p:txBody>
      </p:sp>
      <p:sp>
        <p:nvSpPr>
          <p:cNvPr id="3" name="Content Placeholder 2">
            <a:extLst>
              <a:ext uri="{FF2B5EF4-FFF2-40B4-BE49-F238E27FC236}">
                <a16:creationId xmlns:a16="http://schemas.microsoft.com/office/drawing/2014/main" id="{EF81B922-4B7C-4DA5-BCD6-98B578ACB951}"/>
              </a:ext>
            </a:extLst>
          </p:cNvPr>
          <p:cNvSpPr>
            <a:spLocks noGrp="1"/>
          </p:cNvSpPr>
          <p:nvPr>
            <p:ph idx="1"/>
          </p:nvPr>
        </p:nvSpPr>
        <p:spPr/>
        <p:txBody>
          <a:bodyPr/>
          <a:lstStyle/>
          <a:p>
            <a:r>
              <a:rPr lang="en-US" dirty="0"/>
              <a:t>Association for Certified Fraud Examiners (ACFE 2020): tips (including anonymous) are consistently and by far the most effective method for uncovering fraud in an organization, with 43% of fraud schemes detected by tip.  </a:t>
            </a:r>
          </a:p>
          <a:p>
            <a:pPr marL="192024" lvl="1"/>
            <a:r>
              <a:rPr lang="en-US" dirty="0"/>
              <a:t>Tips help to detect fraud, reduce time to detect, and halve the average case loss. </a:t>
            </a:r>
          </a:p>
          <a:p>
            <a:r>
              <a:rPr lang="en-US" dirty="0"/>
              <a:t>To implement:</a:t>
            </a:r>
          </a:p>
          <a:p>
            <a:pPr marL="192024" lvl="1"/>
            <a:r>
              <a:rPr lang="en-US" dirty="0"/>
              <a:t>Enable employees, customers, vendors, business associates and anonymous to report fraud. </a:t>
            </a:r>
          </a:p>
          <a:p>
            <a:pPr marL="192024" lvl="1"/>
            <a:r>
              <a:rPr lang="en-US" dirty="0"/>
              <a:t>Train employees to report fraud to increase tip effectiveness.  </a:t>
            </a:r>
          </a:p>
        </p:txBody>
      </p:sp>
    </p:spTree>
    <p:extLst>
      <p:ext uri="{BB962C8B-B14F-4D97-AF65-F5344CB8AC3E}">
        <p14:creationId xmlns:p14="http://schemas.microsoft.com/office/powerpoint/2010/main" val="3364017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4A86-C00F-4647-9FD2-B6A8BCCAF946}"/>
              </a:ext>
            </a:extLst>
          </p:cNvPr>
          <p:cNvSpPr>
            <a:spLocks noGrp="1"/>
          </p:cNvSpPr>
          <p:nvPr>
            <p:ph type="title"/>
          </p:nvPr>
        </p:nvSpPr>
        <p:spPr/>
        <p:txBody>
          <a:bodyPr>
            <a:normAutofit fontScale="90000"/>
          </a:bodyPr>
          <a:lstStyle/>
          <a:p>
            <a:r>
              <a:rPr lang="en-US" sz="3750" dirty="0"/>
              <a:t>Price Insurance with Discounts for Controls</a:t>
            </a:r>
          </a:p>
        </p:txBody>
      </p:sp>
      <p:sp>
        <p:nvSpPr>
          <p:cNvPr id="3" name="Content Placeholder 2">
            <a:extLst>
              <a:ext uri="{FF2B5EF4-FFF2-40B4-BE49-F238E27FC236}">
                <a16:creationId xmlns:a16="http://schemas.microsoft.com/office/drawing/2014/main" id="{141B2F57-86F2-4337-9D20-9CA2D1FD3F8E}"/>
              </a:ext>
            </a:extLst>
          </p:cNvPr>
          <p:cNvSpPr>
            <a:spLocks noGrp="1"/>
          </p:cNvSpPr>
          <p:nvPr>
            <p:ph idx="1"/>
          </p:nvPr>
        </p:nvSpPr>
        <p:spPr/>
        <p:txBody>
          <a:bodyPr/>
          <a:lstStyle/>
          <a:p>
            <a:r>
              <a:rPr lang="en-US" dirty="0"/>
              <a:t>Price insurance considering improved controls. </a:t>
            </a:r>
          </a:p>
          <a:p>
            <a:r>
              <a:rPr lang="en-US" dirty="0"/>
              <a:t>Entice agents to implement controls through insurance premium pricing.  </a:t>
            </a:r>
          </a:p>
          <a:p>
            <a:r>
              <a:rPr lang="en-US" dirty="0"/>
              <a:t>Effective pre-screening helps the insurer, the insured and the cyber-security environment. </a:t>
            </a:r>
          </a:p>
        </p:txBody>
      </p:sp>
    </p:spTree>
    <p:extLst>
      <p:ext uri="{BB962C8B-B14F-4D97-AF65-F5344CB8AC3E}">
        <p14:creationId xmlns:p14="http://schemas.microsoft.com/office/powerpoint/2010/main" val="1061251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21E29-0D20-41BA-9B20-03A3E5DA79C1}"/>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Adhering to Regulation</a:t>
            </a:r>
          </a:p>
        </p:txBody>
      </p:sp>
      <p:sp>
        <p:nvSpPr>
          <p:cNvPr id="3" name="Content Placeholder 2">
            <a:extLst>
              <a:ext uri="{FF2B5EF4-FFF2-40B4-BE49-F238E27FC236}">
                <a16:creationId xmlns:a16="http://schemas.microsoft.com/office/drawing/2014/main" id="{E607F467-35E2-4D69-A531-F9329D619B38}"/>
              </a:ext>
            </a:extLst>
          </p:cNvPr>
          <p:cNvSpPr>
            <a:spLocks noGrp="1"/>
          </p:cNvSpPr>
          <p:nvPr>
            <p:ph type="body" sz="half" idx="2"/>
          </p:nvPr>
        </p:nvSpPr>
        <p:spPr/>
        <p:txBody>
          <a:bodyPr>
            <a:normAutofit/>
          </a:bodyPr>
          <a:lstStyle/>
          <a:p>
            <a:r>
              <a:rPr lang="en-US" sz="1600" dirty="0"/>
              <a:t>Criminal, Civil and Administrative Law:</a:t>
            </a:r>
            <a:endParaRPr lang="en-US" sz="1600" b="1" i="1" dirty="0"/>
          </a:p>
          <a:p>
            <a:r>
              <a:rPr lang="en-US" sz="1600" i="1" dirty="0"/>
              <a:t>Economist Ronald Coase (1960) discusses economic effects of harm and their impact on victims and producers (organizations).  In any transaction, both sides have interests.  Legislating against a nuisance can result in harm to the producer.  When regulation does not exist, civil law can solve problems with a more mutually beneficial outcome. </a:t>
            </a:r>
          </a:p>
          <a:p>
            <a:endParaRPr lang="en-US" b="1" i="1" dirty="0"/>
          </a:p>
          <a:p>
            <a:endParaRPr lang="en-US" b="1" i="1" dirty="0"/>
          </a:p>
          <a:p>
            <a:endParaRPr lang="en-US" dirty="0"/>
          </a:p>
        </p:txBody>
      </p:sp>
      <p:graphicFrame>
        <p:nvGraphicFramePr>
          <p:cNvPr id="5" name="Content Placeholder 10">
            <a:extLst>
              <a:ext uri="{FF2B5EF4-FFF2-40B4-BE49-F238E27FC236}">
                <a16:creationId xmlns:a16="http://schemas.microsoft.com/office/drawing/2014/main" id="{0E61C7F1-2A85-3434-A800-5735DF11E9DC}"/>
              </a:ext>
            </a:extLst>
          </p:cNvPr>
          <p:cNvGraphicFramePr>
            <a:graphicFrameLocks noGrp="1"/>
          </p:cNvGraphicFramePr>
          <p:nvPr>
            <p:ph idx="1"/>
            <p:extLst>
              <p:ext uri="{D42A27DB-BD31-4B8C-83A1-F6EECF244321}">
                <p14:modId xmlns:p14="http://schemas.microsoft.com/office/powerpoint/2010/main" val="2001637254"/>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1894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51D72-F54F-4722-BC46-CD288493C2D5}"/>
              </a:ext>
            </a:extLst>
          </p:cNvPr>
          <p:cNvSpPr>
            <a:spLocks noGrp="1"/>
          </p:cNvSpPr>
          <p:nvPr>
            <p:ph type="title"/>
          </p:nvPr>
        </p:nvSpPr>
        <p:spPr/>
        <p:txBody>
          <a:bodyPr/>
          <a:lstStyle/>
          <a:p>
            <a:r>
              <a:rPr lang="en-US" dirty="0"/>
              <a:t>Adhering to Regulation</a:t>
            </a:r>
          </a:p>
        </p:txBody>
      </p:sp>
      <p:sp>
        <p:nvSpPr>
          <p:cNvPr id="3" name="Text Placeholder 2">
            <a:extLst>
              <a:ext uri="{FF2B5EF4-FFF2-40B4-BE49-F238E27FC236}">
                <a16:creationId xmlns:a16="http://schemas.microsoft.com/office/drawing/2014/main" id="{B629C420-0444-4A6B-8A72-55B108A19A3D}"/>
              </a:ext>
            </a:extLst>
          </p:cNvPr>
          <p:cNvSpPr>
            <a:spLocks noGrp="1"/>
          </p:cNvSpPr>
          <p:nvPr>
            <p:ph type="body" idx="1"/>
          </p:nvPr>
        </p:nvSpPr>
        <p:spPr>
          <a:xfrm>
            <a:off x="507492" y="1524000"/>
            <a:ext cx="3497580" cy="723400"/>
          </a:xfrm>
        </p:spPr>
        <p:txBody>
          <a:bodyPr/>
          <a:lstStyle/>
          <a:p>
            <a:r>
              <a:rPr lang="en-US" dirty="0"/>
              <a:t>Key Practices</a:t>
            </a:r>
          </a:p>
        </p:txBody>
      </p:sp>
      <p:sp>
        <p:nvSpPr>
          <p:cNvPr id="4" name="Content Placeholder 3">
            <a:extLst>
              <a:ext uri="{FF2B5EF4-FFF2-40B4-BE49-F238E27FC236}">
                <a16:creationId xmlns:a16="http://schemas.microsoft.com/office/drawing/2014/main" id="{E6EB3578-8FFB-43D1-8492-DB14F71EC739}"/>
              </a:ext>
            </a:extLst>
          </p:cNvPr>
          <p:cNvSpPr>
            <a:spLocks noGrp="1"/>
          </p:cNvSpPr>
          <p:nvPr>
            <p:ph sz="half" idx="2"/>
          </p:nvPr>
        </p:nvSpPr>
        <p:spPr>
          <a:xfrm>
            <a:off x="507492" y="2133600"/>
            <a:ext cx="3497580" cy="4267201"/>
          </a:xfrm>
        </p:spPr>
        <p:txBody>
          <a:bodyPr>
            <a:normAutofit fontScale="85000" lnSpcReduction="10000"/>
          </a:bodyPr>
          <a:lstStyle/>
          <a:p>
            <a:pPr>
              <a:lnSpc>
                <a:spcPct val="120000"/>
              </a:lnSpc>
              <a:spcBef>
                <a:spcPts val="0"/>
              </a:spcBef>
            </a:pPr>
            <a:r>
              <a:rPr lang="en-US" sz="2100" b="1" i="1" dirty="0"/>
              <a:t>Address Regulation Fully</a:t>
            </a:r>
          </a:p>
          <a:p>
            <a:pPr lvl="1">
              <a:lnSpc>
                <a:spcPct val="120000"/>
              </a:lnSpc>
              <a:spcBef>
                <a:spcPts val="0"/>
              </a:spcBef>
            </a:pPr>
            <a:r>
              <a:rPr lang="en-US" sz="2100" dirty="0"/>
              <a:t>Heed New Regulations</a:t>
            </a:r>
          </a:p>
          <a:p>
            <a:pPr lvl="1">
              <a:lnSpc>
                <a:spcPct val="120000"/>
              </a:lnSpc>
              <a:spcBef>
                <a:spcPts val="0"/>
              </a:spcBef>
            </a:pPr>
            <a:r>
              <a:rPr lang="en-US" sz="2100" dirty="0"/>
              <a:t>Pay Attention to the Intent of Regulation</a:t>
            </a:r>
          </a:p>
          <a:p>
            <a:pPr lvl="1">
              <a:lnSpc>
                <a:spcPct val="120000"/>
              </a:lnSpc>
              <a:spcBef>
                <a:spcPts val="0"/>
              </a:spcBef>
            </a:pPr>
            <a:r>
              <a:rPr lang="en-US" sz="2100" dirty="0"/>
              <a:t>Adhere to Regulations and Standards Addressing Business Ethics</a:t>
            </a:r>
          </a:p>
          <a:p>
            <a:pPr>
              <a:lnSpc>
                <a:spcPct val="120000"/>
              </a:lnSpc>
              <a:spcBef>
                <a:spcPts val="0"/>
              </a:spcBef>
            </a:pPr>
            <a:r>
              <a:rPr lang="en-US" sz="2100" b="1" i="1" dirty="0"/>
              <a:t>Evaluate Legal Responsibility Beyond Regulation</a:t>
            </a:r>
          </a:p>
          <a:p>
            <a:pPr lvl="1">
              <a:lnSpc>
                <a:spcPct val="120000"/>
              </a:lnSpc>
              <a:spcBef>
                <a:spcPts val="0"/>
              </a:spcBef>
            </a:pPr>
            <a:r>
              <a:rPr lang="en-US" sz="2100" dirty="0"/>
              <a:t>Evaluate Product Liability</a:t>
            </a:r>
          </a:p>
          <a:p>
            <a:pPr lvl="1">
              <a:lnSpc>
                <a:spcPct val="120000"/>
              </a:lnSpc>
              <a:spcBef>
                <a:spcPts val="0"/>
              </a:spcBef>
            </a:pPr>
            <a:r>
              <a:rPr lang="en-US" sz="2100" b="1" i="1" dirty="0"/>
              <a:t>Manage Projects Responsibly</a:t>
            </a:r>
          </a:p>
        </p:txBody>
      </p:sp>
      <p:sp>
        <p:nvSpPr>
          <p:cNvPr id="5" name="Text Placeholder 4">
            <a:extLst>
              <a:ext uri="{FF2B5EF4-FFF2-40B4-BE49-F238E27FC236}">
                <a16:creationId xmlns:a16="http://schemas.microsoft.com/office/drawing/2014/main" id="{55B425D9-B7D5-4E6A-9BD4-A78BC5F54915}"/>
              </a:ext>
            </a:extLst>
          </p:cNvPr>
          <p:cNvSpPr>
            <a:spLocks noGrp="1"/>
          </p:cNvSpPr>
          <p:nvPr>
            <p:ph type="body" sz="quarter" idx="3"/>
          </p:nvPr>
        </p:nvSpPr>
        <p:spPr>
          <a:xfrm>
            <a:off x="4505706" y="1525024"/>
            <a:ext cx="3497580" cy="722376"/>
          </a:xfrm>
        </p:spPr>
        <p:txBody>
          <a:bodyPr/>
          <a:lstStyle/>
          <a:p>
            <a:r>
              <a:rPr lang="en-US" dirty="0"/>
              <a:t>Risk Scenario: Recent Settlements</a:t>
            </a:r>
          </a:p>
        </p:txBody>
      </p:sp>
      <p:sp>
        <p:nvSpPr>
          <p:cNvPr id="6" name="Content Placeholder 5">
            <a:extLst>
              <a:ext uri="{FF2B5EF4-FFF2-40B4-BE49-F238E27FC236}">
                <a16:creationId xmlns:a16="http://schemas.microsoft.com/office/drawing/2014/main" id="{72285D9D-065C-4839-9502-BDB0D589D501}"/>
              </a:ext>
            </a:extLst>
          </p:cNvPr>
          <p:cNvSpPr>
            <a:spLocks noGrp="1"/>
          </p:cNvSpPr>
          <p:nvPr>
            <p:ph sz="quarter" idx="4"/>
          </p:nvPr>
        </p:nvSpPr>
        <p:spPr>
          <a:xfrm>
            <a:off x="4505706" y="2133601"/>
            <a:ext cx="4238244" cy="4343400"/>
          </a:xfrm>
        </p:spPr>
        <p:txBody>
          <a:bodyPr>
            <a:normAutofit fontScale="85000" lnSpcReduction="10000"/>
          </a:bodyPr>
          <a:lstStyle/>
          <a:p>
            <a:pPr defTabSz="2468880">
              <a:lnSpc>
                <a:spcPct val="100000"/>
              </a:lnSpc>
              <a:spcBef>
                <a:spcPts val="0"/>
              </a:spcBef>
              <a:defRPr/>
            </a:pPr>
            <a:r>
              <a:rPr lang="en-US" sz="2175" u="sng" dirty="0"/>
              <a:t>Reports from SC Magazine News Articles</a:t>
            </a:r>
            <a:r>
              <a:rPr lang="en-US" sz="2175" dirty="0"/>
              <a:t>:</a:t>
            </a:r>
          </a:p>
          <a:p>
            <a:pPr marL="342900" indent="-342900" defTabSz="2468880">
              <a:lnSpc>
                <a:spcPct val="100000"/>
              </a:lnSpc>
              <a:spcBef>
                <a:spcPts val="0"/>
              </a:spcBef>
              <a:buFont typeface="Arial" panose="020B0604020202020204" pitchFamily="34" charset="0"/>
              <a:buChar char="•"/>
              <a:defRPr/>
            </a:pPr>
            <a:r>
              <a:rPr lang="en-US" sz="2175" dirty="0"/>
              <a:t>Capital One fined </a:t>
            </a:r>
            <a:r>
              <a:rPr lang="en-US" sz="2175" dirty="0">
                <a:solidFill>
                  <a:srgbClr val="FF0000"/>
                </a:solidFill>
              </a:rPr>
              <a:t>$80 million </a:t>
            </a:r>
            <a:r>
              <a:rPr lang="en-US" sz="2175" dirty="0"/>
              <a:t>by the OCR for a breach that affected &gt; 100 million customers (2019)</a:t>
            </a:r>
          </a:p>
          <a:p>
            <a:pPr marL="342900" indent="-342900" defTabSz="2468880">
              <a:lnSpc>
                <a:spcPct val="100000"/>
              </a:lnSpc>
              <a:spcBef>
                <a:spcPts val="0"/>
              </a:spcBef>
              <a:buFont typeface="Arial" panose="020B0604020202020204" pitchFamily="34" charset="0"/>
              <a:buChar char="•"/>
              <a:defRPr/>
            </a:pPr>
            <a:r>
              <a:rPr lang="en-US" sz="2175" dirty="0"/>
              <a:t>Wendy’s fast food chain agreed to pay </a:t>
            </a:r>
            <a:r>
              <a:rPr lang="en-US" sz="2175" dirty="0">
                <a:solidFill>
                  <a:srgbClr val="FF0000"/>
                </a:solidFill>
              </a:rPr>
              <a:t>$50 million </a:t>
            </a:r>
            <a:r>
              <a:rPr lang="en-US" sz="2175" dirty="0"/>
              <a:t>to different states in 2019 for negligence after payment card data stolen from over 1,000 locations in 2015-2016. </a:t>
            </a:r>
          </a:p>
          <a:p>
            <a:pPr marL="342900" indent="-342900" defTabSz="2468880">
              <a:lnSpc>
                <a:spcPct val="100000"/>
              </a:lnSpc>
              <a:spcBef>
                <a:spcPts val="0"/>
              </a:spcBef>
              <a:buFont typeface="Arial" panose="020B0604020202020204" pitchFamily="34" charset="0"/>
              <a:buChar char="•"/>
              <a:defRPr/>
            </a:pPr>
            <a:r>
              <a:rPr lang="en-US" sz="2175" dirty="0"/>
              <a:t>Texas hospital paid </a:t>
            </a:r>
            <a:r>
              <a:rPr lang="en-US" sz="2175" dirty="0">
                <a:solidFill>
                  <a:srgbClr val="FF0000"/>
                </a:solidFill>
              </a:rPr>
              <a:t>$3.2 million </a:t>
            </a:r>
            <a:r>
              <a:rPr lang="en-US" sz="2175" dirty="0"/>
              <a:t>in HIPAA violations.</a:t>
            </a:r>
          </a:p>
          <a:p>
            <a:pPr marL="342900" indent="-342900" defTabSz="2468880">
              <a:lnSpc>
                <a:spcPct val="100000"/>
              </a:lnSpc>
              <a:spcBef>
                <a:spcPts val="0"/>
              </a:spcBef>
              <a:buFont typeface="Arial" panose="020B0604020202020204" pitchFamily="34" charset="0"/>
              <a:buChar char="•"/>
              <a:defRPr/>
            </a:pPr>
            <a:r>
              <a:rPr lang="en-US" sz="2175" dirty="0"/>
              <a:t>Target paid </a:t>
            </a:r>
            <a:r>
              <a:rPr lang="en-US" sz="2175" dirty="0">
                <a:solidFill>
                  <a:srgbClr val="FF0000"/>
                </a:solidFill>
              </a:rPr>
              <a:t>$18.5 million </a:t>
            </a:r>
            <a:r>
              <a:rPr lang="en-US" sz="2175" dirty="0"/>
              <a:t>to 47 different states after 2013 massive breach</a:t>
            </a:r>
          </a:p>
          <a:p>
            <a:pPr marL="342900" indent="-342900" defTabSz="2468880">
              <a:lnSpc>
                <a:spcPct val="100000"/>
              </a:lnSpc>
              <a:spcBef>
                <a:spcPts val="0"/>
              </a:spcBef>
              <a:buFont typeface="Arial" panose="020B0604020202020204" pitchFamily="34" charset="0"/>
              <a:buChar char="•"/>
              <a:defRPr/>
            </a:pPr>
            <a:r>
              <a:rPr lang="en-US" sz="2175" dirty="0"/>
              <a:t>Europe’s General Data Protection Regulation (GDPR) (2018): Google fined </a:t>
            </a:r>
            <a:r>
              <a:rPr lang="en-US" sz="2175" dirty="0">
                <a:solidFill>
                  <a:srgbClr val="FF0000"/>
                </a:solidFill>
              </a:rPr>
              <a:t>50 million Euros </a:t>
            </a:r>
            <a:r>
              <a:rPr lang="en-US" sz="2175" dirty="0"/>
              <a:t>($54 Million US). </a:t>
            </a:r>
          </a:p>
          <a:p>
            <a:endParaRPr lang="en-US" dirty="0"/>
          </a:p>
        </p:txBody>
      </p:sp>
    </p:spTree>
    <p:extLst>
      <p:ext uri="{BB962C8B-B14F-4D97-AF65-F5344CB8AC3E}">
        <p14:creationId xmlns:p14="http://schemas.microsoft.com/office/powerpoint/2010/main" val="140293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E53E3A0-FB8E-4FC5-BF83-DCF95F669BFB}"/>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Objectives:</a:t>
            </a:r>
          </a:p>
        </p:txBody>
      </p:sp>
      <p:sp>
        <p:nvSpPr>
          <p:cNvPr id="15363" name="Content Placeholder 2">
            <a:extLst>
              <a:ext uri="{FF2B5EF4-FFF2-40B4-BE49-F238E27FC236}">
                <a16:creationId xmlns:a16="http://schemas.microsoft.com/office/drawing/2014/main" id="{67E5E599-8735-4577-A61A-90FE6DE35874}"/>
              </a:ext>
            </a:extLst>
          </p:cNvPr>
          <p:cNvSpPr>
            <a:spLocks noGrp="1" noChangeArrowheads="1"/>
          </p:cNvSpPr>
          <p:nvPr>
            <p:ph idx="1"/>
          </p:nvPr>
        </p:nvSpPr>
        <p:spPr/>
        <p:txBody>
          <a:bodyPr/>
          <a:lstStyle/>
          <a:p>
            <a:pPr eaLnBrk="1" hangingPunct="1">
              <a:lnSpc>
                <a:spcPct val="100000"/>
              </a:lnSpc>
            </a:pPr>
            <a:r>
              <a:rPr lang="en-US" altLang="en-US" sz="2400" dirty="0">
                <a:latin typeface="Calibri" panose="020F0502020204030204" pitchFamily="34" charset="0"/>
                <a:ea typeface="ヒラギノ角ゴ Pro W3"/>
                <a:cs typeface="ヒラギノ角ゴ Pro W3"/>
              </a:rPr>
              <a:t>Students shall be able to:</a:t>
            </a:r>
          </a:p>
          <a:p>
            <a:pPr eaLnBrk="1" hangingPunct="1">
              <a:lnSpc>
                <a:spcPct val="100000"/>
              </a:lnSpc>
            </a:pPr>
            <a:r>
              <a:rPr lang="en-US" altLang="en-US" sz="2400" dirty="0">
                <a:latin typeface="Calibri" panose="020F0502020204030204" pitchFamily="34" charset="0"/>
                <a:ea typeface="ヒラギノ角ゴ Pro W3"/>
                <a:cs typeface="ヒラギノ角ゴ Pro W3"/>
              </a:rPr>
              <a:t>Define ethical philosophies: Deontology, Virtue ethics, Consequentialism/Utilitarianism</a:t>
            </a:r>
          </a:p>
          <a:p>
            <a:pPr eaLnBrk="1" hangingPunct="1">
              <a:lnSpc>
                <a:spcPct val="100000"/>
              </a:lnSpc>
            </a:pPr>
            <a:r>
              <a:rPr lang="en-US" altLang="en-US" sz="2400" dirty="0">
                <a:latin typeface="Calibri" panose="020F0502020204030204" pitchFamily="34" charset="0"/>
                <a:ea typeface="ヒラギノ角ゴ Pro W3"/>
                <a:cs typeface="ヒラギノ角ゴ Pro W3"/>
              </a:rPr>
              <a:t>Define ethical maturity levels: Self-protection, Compliance or Regulatory Concern, Stakeholder Concern, Societal Concern</a:t>
            </a:r>
          </a:p>
          <a:p>
            <a:pPr eaLnBrk="1" hangingPunct="1">
              <a:lnSpc>
                <a:spcPct val="100000"/>
              </a:lnSpc>
            </a:pPr>
            <a:r>
              <a:rPr lang="en-US" altLang="en-US" sz="2400" dirty="0">
                <a:latin typeface="Calibri" panose="020F0502020204030204" pitchFamily="34" charset="0"/>
                <a:ea typeface="ヒラギノ角ゴ Pro W3"/>
                <a:cs typeface="ヒラギノ角ゴ Pro W3"/>
              </a:rPr>
              <a:t>For an ethical issue, </a:t>
            </a:r>
          </a:p>
          <a:p>
            <a:pPr marL="457200" indent="-457200" eaLnBrk="1" hangingPunct="1">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determine the trade-offs</a:t>
            </a:r>
          </a:p>
          <a:p>
            <a:pPr marL="457200" indent="-457200" eaLnBrk="1" hangingPunct="1">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document them using ethical line drawings</a:t>
            </a:r>
          </a:p>
          <a:p>
            <a:pPr marL="457200" indent="-457200" eaLnBrk="1" hangingPunct="1">
              <a:lnSpc>
                <a:spcPct val="100000"/>
              </a:lnSpc>
              <a:buFont typeface="Arial" panose="020B0604020202020204" pitchFamily="34" charset="0"/>
              <a:buChar char="•"/>
            </a:pPr>
            <a:r>
              <a:rPr lang="en-US" altLang="en-US" sz="2400" dirty="0">
                <a:latin typeface="Calibri" panose="020F0502020204030204" pitchFamily="34" charset="0"/>
                <a:ea typeface="ヒラギノ角ゴ Pro W3"/>
                <a:cs typeface="ヒラギノ角ゴ Pro W3"/>
              </a:rPr>
              <a:t>discuss potential customer and societal impact of the proposed technology</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B16EE-A26A-4A71-AAA5-804EECB2A937}"/>
              </a:ext>
            </a:extLst>
          </p:cNvPr>
          <p:cNvSpPr>
            <a:spLocks noGrp="1"/>
          </p:cNvSpPr>
          <p:nvPr>
            <p:ph type="title"/>
          </p:nvPr>
        </p:nvSpPr>
        <p:spPr/>
        <p:txBody>
          <a:bodyPr/>
          <a:lstStyle/>
          <a:p>
            <a:r>
              <a:rPr lang="en-US" dirty="0"/>
              <a:t>Address Regulation Fully</a:t>
            </a:r>
          </a:p>
        </p:txBody>
      </p:sp>
      <p:sp>
        <p:nvSpPr>
          <p:cNvPr id="3" name="Content Placeholder 2">
            <a:extLst>
              <a:ext uri="{FF2B5EF4-FFF2-40B4-BE49-F238E27FC236}">
                <a16:creationId xmlns:a16="http://schemas.microsoft.com/office/drawing/2014/main" id="{82575841-5277-44F4-AE55-11526E3FB2DD}"/>
              </a:ext>
            </a:extLst>
          </p:cNvPr>
          <p:cNvSpPr>
            <a:spLocks noGrp="1"/>
          </p:cNvSpPr>
          <p:nvPr>
            <p:ph idx="1"/>
          </p:nvPr>
        </p:nvSpPr>
        <p:spPr>
          <a:xfrm>
            <a:off x="507492" y="1752600"/>
            <a:ext cx="8065294" cy="4419600"/>
          </a:xfrm>
        </p:spPr>
        <p:txBody>
          <a:bodyPr>
            <a:normAutofit lnSpcReduction="10000"/>
          </a:bodyPr>
          <a:lstStyle/>
          <a:p>
            <a:pPr>
              <a:lnSpc>
                <a:spcPct val="120000"/>
              </a:lnSpc>
            </a:pPr>
            <a:r>
              <a:rPr lang="en-US" dirty="0"/>
              <a:t>Develop compliance-oriented business impact analysis, or for privacy regulation, a privacy impact analysis.</a:t>
            </a:r>
          </a:p>
          <a:p>
            <a:pPr lvl="1">
              <a:lnSpc>
                <a:spcPct val="120000"/>
              </a:lnSpc>
            </a:pPr>
            <a:r>
              <a:rPr lang="en-US" dirty="0"/>
              <a:t>Develop scenarios demonstrating how the regulation affects the business </a:t>
            </a:r>
          </a:p>
          <a:p>
            <a:pPr marL="285750" lvl="1" indent="-285750">
              <a:lnSpc>
                <a:spcPct val="120000"/>
              </a:lnSpc>
              <a:buFont typeface="Arial" panose="020B0604020202020204" pitchFamily="34" charset="0"/>
              <a:buChar char="•"/>
            </a:pPr>
            <a:r>
              <a:rPr lang="en-US" dirty="0"/>
              <a:t>determine whether existing controls comply</a:t>
            </a:r>
          </a:p>
          <a:p>
            <a:pPr lvl="1">
              <a:lnSpc>
                <a:spcPct val="120000"/>
              </a:lnSpc>
            </a:pPr>
            <a:r>
              <a:rPr lang="en-US" dirty="0"/>
              <a:t>Quantify the cost of not adhering to regulation</a:t>
            </a:r>
          </a:p>
          <a:p>
            <a:pPr lvl="1">
              <a:lnSpc>
                <a:spcPct val="120000"/>
              </a:lnSpc>
            </a:pPr>
            <a:r>
              <a:rPr lang="en-US" dirty="0"/>
              <a:t>Consider civil law and third party liability: contracts, intellectual property, privacy</a:t>
            </a:r>
          </a:p>
          <a:p>
            <a:pPr marL="285750" lvl="2" indent="-285750">
              <a:lnSpc>
                <a:spcPct val="120000"/>
              </a:lnSpc>
              <a:buFont typeface="Arial" panose="020B0604020202020204" pitchFamily="34" charset="0"/>
              <a:buChar char="•"/>
            </a:pPr>
            <a:r>
              <a:rPr lang="en-US" dirty="0"/>
              <a:t>contract law, copyright and patent law, and tort law (or lawsuits). </a:t>
            </a:r>
          </a:p>
          <a:p>
            <a:pPr marL="285750" lvl="2" indent="-285750">
              <a:lnSpc>
                <a:spcPct val="120000"/>
              </a:lnSpc>
              <a:buFont typeface="Arial" panose="020B0604020202020204" pitchFamily="34" charset="0"/>
              <a:buChar char="•"/>
            </a:pPr>
            <a:r>
              <a:rPr lang="en-US" dirty="0"/>
              <a:t>duty, breach of duty, reasonable care, causation/foreseeability, product liability and/or punitive damages</a:t>
            </a:r>
          </a:p>
          <a:p>
            <a:pPr lvl="1">
              <a:lnSpc>
                <a:spcPct val="120000"/>
              </a:lnSpc>
            </a:pPr>
            <a:r>
              <a:rPr lang="en-US" dirty="0"/>
              <a:t>Evaluate international regulations</a:t>
            </a:r>
          </a:p>
          <a:p>
            <a:pPr lvl="1">
              <a:lnSpc>
                <a:spcPct val="120000"/>
              </a:lnSpc>
            </a:pPr>
            <a:r>
              <a:rPr lang="en-US" dirty="0"/>
              <a:t>Rule vs. intent of law</a:t>
            </a:r>
          </a:p>
        </p:txBody>
      </p:sp>
    </p:spTree>
    <p:extLst>
      <p:ext uri="{BB962C8B-B14F-4D97-AF65-F5344CB8AC3E}">
        <p14:creationId xmlns:p14="http://schemas.microsoft.com/office/powerpoint/2010/main" val="231282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49FFF-CA8C-4074-B6AF-91A7291666AB}"/>
              </a:ext>
            </a:extLst>
          </p:cNvPr>
          <p:cNvSpPr>
            <a:spLocks noGrp="1"/>
          </p:cNvSpPr>
          <p:nvPr>
            <p:ph type="title"/>
          </p:nvPr>
        </p:nvSpPr>
        <p:spPr>
          <a:xfrm>
            <a:off x="520700" y="917575"/>
            <a:ext cx="8154988" cy="997196"/>
          </a:xfrm>
        </p:spPr>
        <p:txBody>
          <a:bodyPr/>
          <a:lstStyle/>
          <a:p>
            <a:r>
              <a:rPr lang="en-US" dirty="0"/>
              <a:t>Evaluate Legal Responsibility Beyond Regulation</a:t>
            </a:r>
          </a:p>
        </p:txBody>
      </p:sp>
      <p:sp>
        <p:nvSpPr>
          <p:cNvPr id="3" name="Content Placeholder 2">
            <a:extLst>
              <a:ext uri="{FF2B5EF4-FFF2-40B4-BE49-F238E27FC236}">
                <a16:creationId xmlns:a16="http://schemas.microsoft.com/office/drawing/2014/main" id="{67DEA147-D342-4A9F-85B7-55AC49074A49}"/>
              </a:ext>
            </a:extLst>
          </p:cNvPr>
          <p:cNvSpPr>
            <a:spLocks noGrp="1"/>
          </p:cNvSpPr>
          <p:nvPr>
            <p:ph idx="1"/>
          </p:nvPr>
        </p:nvSpPr>
        <p:spPr>
          <a:xfrm>
            <a:off x="520700" y="2057399"/>
            <a:ext cx="8154988" cy="4314825"/>
          </a:xfrm>
        </p:spPr>
        <p:txBody>
          <a:bodyPr>
            <a:normAutofit/>
          </a:bodyPr>
          <a:lstStyle/>
          <a:p>
            <a:r>
              <a:rPr lang="en-US" dirty="0"/>
              <a:t>Artificial Intelligence makes decisions about peoples lives and deaths</a:t>
            </a:r>
          </a:p>
          <a:p>
            <a:pPr marL="285750" indent="-285750">
              <a:buFont typeface="Arial" panose="020B0604020202020204" pitchFamily="34" charset="0"/>
              <a:buChar char="•"/>
            </a:pPr>
            <a:r>
              <a:rPr lang="en-US" dirty="0"/>
              <a:t>criminal justice, healthcare, employment and education can perpetuate systemic harm, causing long term maltreatment</a:t>
            </a:r>
          </a:p>
          <a:p>
            <a:pPr marL="285750" indent="-285750">
              <a:buFont typeface="Arial" panose="020B0604020202020204" pitchFamily="34" charset="0"/>
              <a:buChar char="•"/>
            </a:pPr>
            <a:r>
              <a:rPr lang="en-US" dirty="0"/>
              <a:t>machine learning trains on biased manual systems. </a:t>
            </a:r>
          </a:p>
          <a:p>
            <a:r>
              <a:rPr lang="en-US" dirty="0"/>
              <a:t>E.g., a program predicting rate of recidivism for parolees penalized certain disadvantaged groups, affecting their careers, freedom and families’ lives </a:t>
            </a:r>
          </a:p>
          <a:p>
            <a:pPr marL="285750" indent="-285750">
              <a:buFont typeface="Arial" panose="020B0604020202020204" pitchFamily="34" charset="0"/>
              <a:buChar char="•"/>
            </a:pPr>
            <a:r>
              <a:rPr lang="en-US" dirty="0"/>
              <a:t>consider how the algorithm will likely impact special groups: is it accurate and fair?</a:t>
            </a:r>
          </a:p>
          <a:p>
            <a:pPr marL="285750" indent="-285750">
              <a:buFont typeface="Arial" panose="020B0604020202020204" pitchFamily="34" charset="0"/>
              <a:buChar char="•"/>
            </a:pPr>
            <a:r>
              <a:rPr lang="en-US" dirty="0"/>
              <a:t>observe use in implementation, evaluating rate of fairness on special groups;</a:t>
            </a:r>
          </a:p>
          <a:p>
            <a:pPr marL="285750" indent="-285750">
              <a:buFont typeface="Arial" panose="020B0604020202020204" pitchFamily="34" charset="0"/>
              <a:buChar char="•"/>
            </a:pPr>
            <a:r>
              <a:rPr lang="en-US" dirty="0"/>
              <a:t>publicize how algorithm works (to promote transparency)</a:t>
            </a:r>
          </a:p>
        </p:txBody>
      </p:sp>
    </p:spTree>
    <p:extLst>
      <p:ext uri="{BB962C8B-B14F-4D97-AF65-F5344CB8AC3E}">
        <p14:creationId xmlns:p14="http://schemas.microsoft.com/office/powerpoint/2010/main" val="1998819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D9345-6D73-4BAB-A57B-3ABA405AD52A}"/>
              </a:ext>
            </a:extLst>
          </p:cNvPr>
          <p:cNvSpPr>
            <a:spLocks noGrp="1"/>
          </p:cNvSpPr>
          <p:nvPr>
            <p:ph type="title"/>
          </p:nvPr>
        </p:nvSpPr>
        <p:spPr/>
        <p:txBody>
          <a:bodyPr/>
          <a:lstStyle/>
          <a:p>
            <a:r>
              <a:rPr lang="en-US" dirty="0"/>
              <a:t>Manage Projects Responsibly</a:t>
            </a:r>
          </a:p>
        </p:txBody>
      </p:sp>
      <p:sp>
        <p:nvSpPr>
          <p:cNvPr id="3" name="Content Placeholder 2">
            <a:extLst>
              <a:ext uri="{FF2B5EF4-FFF2-40B4-BE49-F238E27FC236}">
                <a16:creationId xmlns:a16="http://schemas.microsoft.com/office/drawing/2014/main" id="{0BA64C59-3D54-4608-B046-B3B21533D8FC}"/>
              </a:ext>
            </a:extLst>
          </p:cNvPr>
          <p:cNvSpPr>
            <a:spLocks noGrp="1"/>
          </p:cNvSpPr>
          <p:nvPr>
            <p:ph idx="1"/>
          </p:nvPr>
        </p:nvSpPr>
        <p:spPr/>
        <p:txBody>
          <a:bodyPr/>
          <a:lstStyle/>
          <a:p>
            <a:r>
              <a:rPr lang="en-US" dirty="0"/>
              <a:t>A missed schedule in software development can result in:</a:t>
            </a:r>
          </a:p>
          <a:p>
            <a:pPr marL="285750" lvl="1" indent="-285750">
              <a:buFont typeface="Arial" panose="020B0604020202020204" pitchFamily="34" charset="0"/>
              <a:buChar char="•"/>
            </a:pPr>
            <a:r>
              <a:rPr lang="en-US" dirty="0"/>
              <a:t>a series of lies and wrong decisions, based on personal interest or lack of knowledge</a:t>
            </a:r>
          </a:p>
          <a:p>
            <a:pPr marL="285750" lvl="1" indent="-285750">
              <a:buFont typeface="Arial" panose="020B0604020202020204" pitchFamily="34" charset="0"/>
              <a:buChar char="•"/>
            </a:pPr>
            <a:r>
              <a:rPr lang="en-US" dirty="0"/>
              <a:t>products delivered late or missing features;</a:t>
            </a:r>
          </a:p>
          <a:p>
            <a:pPr marL="285750" lvl="1" indent="-285750">
              <a:buFont typeface="Arial" panose="020B0604020202020204" pitchFamily="34" charset="0"/>
              <a:buChar char="•"/>
            </a:pPr>
            <a:r>
              <a:rPr lang="en-US" dirty="0"/>
              <a:t>products lacking quality and/or documentation</a:t>
            </a:r>
          </a:p>
          <a:p>
            <a:r>
              <a:rPr lang="en-US" dirty="0"/>
              <a:t>impacts the customer (and contracting company) negatively</a:t>
            </a:r>
          </a:p>
          <a:p>
            <a:r>
              <a:rPr lang="en-US" dirty="0"/>
              <a:t>Solution: realistic project management, comprehensive risk management, good communication, quality software development standards, a code of conduct and ethical training</a:t>
            </a:r>
          </a:p>
        </p:txBody>
      </p:sp>
    </p:spTree>
    <p:extLst>
      <p:ext uri="{BB962C8B-B14F-4D97-AF65-F5344CB8AC3E}">
        <p14:creationId xmlns:p14="http://schemas.microsoft.com/office/powerpoint/2010/main" val="822484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2C7FA-E32A-4D9F-9370-2D08A5FE5B80}"/>
              </a:ext>
            </a:extLst>
          </p:cNvPr>
          <p:cNvSpPr>
            <a:spLocks noGrp="1"/>
          </p:cNvSpPr>
          <p:nvPr>
            <p:ph type="title"/>
          </p:nvPr>
        </p:nvSpPr>
        <p:spPr/>
        <p:txBody>
          <a:bodyPr/>
          <a:lstStyle/>
          <a:p>
            <a:r>
              <a:rPr lang="en-US" dirty="0"/>
              <a:t>Develop and Follow Soft Law</a:t>
            </a:r>
          </a:p>
        </p:txBody>
      </p:sp>
      <p:sp>
        <p:nvSpPr>
          <p:cNvPr id="3" name="Content Placeholder 2">
            <a:extLst>
              <a:ext uri="{FF2B5EF4-FFF2-40B4-BE49-F238E27FC236}">
                <a16:creationId xmlns:a16="http://schemas.microsoft.com/office/drawing/2014/main" id="{D65DB56E-D0BB-48A4-971D-0E2E6137F1BA}"/>
              </a:ext>
            </a:extLst>
          </p:cNvPr>
          <p:cNvSpPr>
            <a:spLocks noGrp="1"/>
          </p:cNvSpPr>
          <p:nvPr>
            <p:ph idx="1"/>
          </p:nvPr>
        </p:nvSpPr>
        <p:spPr/>
        <p:txBody>
          <a:bodyPr/>
          <a:lstStyle/>
          <a:p>
            <a:r>
              <a:rPr lang="en-US" dirty="0"/>
              <a:t>Voluntary frameworks self-imposed by industry groups, called ‘soft law’. </a:t>
            </a:r>
          </a:p>
          <a:p>
            <a:r>
              <a:rPr lang="en-US" dirty="0"/>
              <a:t>Includes secure software maturity models developed by industry groups: </a:t>
            </a:r>
          </a:p>
          <a:p>
            <a:pPr marL="285750" lvl="1" indent="-285750">
              <a:buFont typeface="Arial" panose="020B0604020202020204" pitchFamily="34" charset="0"/>
              <a:buChar char="•"/>
            </a:pPr>
            <a:r>
              <a:rPr lang="en-US" dirty="0"/>
              <a:t>Building Security In Maturity framework (BSIMM) (www.bsimm.com), </a:t>
            </a:r>
          </a:p>
          <a:p>
            <a:pPr marL="285750" lvl="1" indent="-285750">
              <a:buFont typeface="Arial" panose="020B0604020202020204" pitchFamily="34" charset="0"/>
              <a:buChar char="•"/>
            </a:pPr>
            <a:r>
              <a:rPr lang="en-US" dirty="0"/>
              <a:t>Software Assurance Maturity framework (SAMM) (www.opensamm.org), </a:t>
            </a:r>
          </a:p>
          <a:p>
            <a:pPr marL="285750" lvl="1" indent="-285750">
              <a:buFont typeface="Arial" panose="020B0604020202020204" pitchFamily="34" charset="0"/>
              <a:buChar char="•"/>
            </a:pPr>
            <a:r>
              <a:rPr lang="en-US" dirty="0" err="1"/>
              <a:t>SAFECode</a:t>
            </a:r>
            <a:r>
              <a:rPr lang="en-US" dirty="0"/>
              <a:t> (www.safecode.org), </a:t>
            </a:r>
          </a:p>
          <a:p>
            <a:pPr marL="285750" lvl="1" indent="-285750">
              <a:buFont typeface="Arial" panose="020B0604020202020204" pitchFamily="34" charset="0"/>
              <a:buChar char="•"/>
            </a:pPr>
            <a:r>
              <a:rPr lang="en-US" dirty="0"/>
              <a:t>OWASP ASVS and ISO/IEC 15026-2</a:t>
            </a:r>
          </a:p>
        </p:txBody>
      </p:sp>
    </p:spTree>
    <p:extLst>
      <p:ext uri="{BB962C8B-B14F-4D97-AF65-F5344CB8AC3E}">
        <p14:creationId xmlns:p14="http://schemas.microsoft.com/office/powerpoint/2010/main" val="3382512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18C2-3102-4625-9B03-F069777AE455}"/>
              </a:ext>
            </a:extLst>
          </p:cNvPr>
          <p:cNvSpPr>
            <a:spLocks noGrp="1"/>
          </p:cNvSpPr>
          <p:nvPr>
            <p:ph type="title"/>
          </p:nvPr>
        </p:nvSpPr>
        <p:spPr/>
        <p:txBody>
          <a:bodyPr/>
          <a:lstStyle/>
          <a:p>
            <a:r>
              <a:rPr lang="en-US" dirty="0"/>
              <a:t>Configure Software for Policy Choice</a:t>
            </a:r>
          </a:p>
        </p:txBody>
      </p:sp>
      <p:sp>
        <p:nvSpPr>
          <p:cNvPr id="3" name="Content Placeholder 2">
            <a:extLst>
              <a:ext uri="{FF2B5EF4-FFF2-40B4-BE49-F238E27FC236}">
                <a16:creationId xmlns:a16="http://schemas.microsoft.com/office/drawing/2014/main" id="{F69073A9-6429-4CEA-90A7-2ED2CA78437C}"/>
              </a:ext>
            </a:extLst>
          </p:cNvPr>
          <p:cNvSpPr>
            <a:spLocks noGrp="1"/>
          </p:cNvSpPr>
          <p:nvPr>
            <p:ph idx="1"/>
          </p:nvPr>
        </p:nvSpPr>
        <p:spPr/>
        <p:txBody>
          <a:bodyPr/>
          <a:lstStyle/>
          <a:p>
            <a:r>
              <a:rPr lang="en-US" dirty="0"/>
              <a:t>Problem:  Customers make different choices</a:t>
            </a:r>
          </a:p>
          <a:p>
            <a:pPr marL="285750" lvl="3" indent="-285750">
              <a:buFont typeface="Arial" panose="020B0604020202020204" pitchFamily="34" charset="0"/>
              <a:buChar char="•"/>
            </a:pPr>
            <a:r>
              <a:rPr lang="en-US" dirty="0"/>
              <a:t>Nations have different regulations, which may change</a:t>
            </a:r>
          </a:p>
          <a:p>
            <a:endParaRPr lang="en-US" dirty="0"/>
          </a:p>
          <a:p>
            <a:r>
              <a:rPr lang="en-US" dirty="0"/>
              <a:t>Ethical design: manufacturers configure software to adhere to national regulation, and within that, </a:t>
            </a:r>
          </a:p>
          <a:p>
            <a:pPr marL="285750" indent="-285750">
              <a:buFont typeface="Arial" panose="020B0604020202020204" pitchFamily="34" charset="0"/>
              <a:buChar char="•"/>
            </a:pPr>
            <a:r>
              <a:rPr lang="en-US" dirty="0"/>
              <a:t>customers configure policy choices to adhere to desired policies.</a:t>
            </a:r>
          </a:p>
          <a:p>
            <a:pPr marL="285750" indent="-285750">
              <a:buFont typeface="Arial" panose="020B0604020202020204" pitchFamily="34" charset="0"/>
              <a:buChar char="•"/>
            </a:pPr>
            <a:r>
              <a:rPr lang="en-US" dirty="0"/>
              <a:t> enables customer choice: a marketable feature.</a:t>
            </a:r>
          </a:p>
        </p:txBody>
      </p:sp>
    </p:spTree>
    <p:extLst>
      <p:ext uri="{BB962C8B-B14F-4D97-AF65-F5344CB8AC3E}">
        <p14:creationId xmlns:p14="http://schemas.microsoft.com/office/powerpoint/2010/main" val="2397529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CD53C-E3D8-4877-B80E-AA1FF6EF8920}"/>
              </a:ext>
            </a:extLst>
          </p:cNvPr>
          <p:cNvSpPr>
            <a:spLocks noGrp="1"/>
          </p:cNvSpPr>
          <p:nvPr>
            <p:ph type="title"/>
          </p:nvPr>
        </p:nvSpPr>
        <p:spPr>
          <a:xfrm>
            <a:off x="457200" y="273050"/>
            <a:ext cx="3352800" cy="1162050"/>
          </a:xfrm>
          <a:solidFill>
            <a:schemeClr val="tx2">
              <a:lumMod val="10000"/>
              <a:lumOff val="90000"/>
            </a:schemeClr>
          </a:solidFill>
        </p:spPr>
        <p:txBody>
          <a:bodyPr>
            <a:normAutofit fontScale="90000"/>
          </a:bodyPr>
          <a:lstStyle/>
          <a:p>
            <a:br>
              <a:rPr lang="en-US" b="1" dirty="0">
                <a:solidFill>
                  <a:schemeClr val="accent1">
                    <a:lumMod val="75000"/>
                  </a:schemeClr>
                </a:solidFill>
              </a:rPr>
            </a:br>
            <a:br>
              <a:rPr lang="en-US" b="1" dirty="0">
                <a:solidFill>
                  <a:schemeClr val="accent1">
                    <a:lumMod val="75000"/>
                  </a:schemeClr>
                </a:solidFill>
              </a:rPr>
            </a:br>
            <a:r>
              <a:rPr lang="en-US" b="1" dirty="0">
                <a:solidFill>
                  <a:schemeClr val="accent1">
                    <a:lumMod val="75000"/>
                  </a:schemeClr>
                </a:solidFill>
              </a:rPr>
              <a:t>Respecting Stakeholder Concerns</a:t>
            </a:r>
            <a:endParaRPr lang="en-US" sz="6600" dirty="0">
              <a:solidFill>
                <a:schemeClr val="accent1">
                  <a:lumMod val="75000"/>
                </a:schemeClr>
              </a:solidFill>
            </a:endParaRPr>
          </a:p>
        </p:txBody>
      </p:sp>
      <p:sp>
        <p:nvSpPr>
          <p:cNvPr id="3" name="Content Placeholder 2">
            <a:extLst>
              <a:ext uri="{FF2B5EF4-FFF2-40B4-BE49-F238E27FC236}">
                <a16:creationId xmlns:a16="http://schemas.microsoft.com/office/drawing/2014/main" id="{8C9D313A-B4A8-4DF2-996D-2218B6932D82}"/>
              </a:ext>
            </a:extLst>
          </p:cNvPr>
          <p:cNvSpPr>
            <a:spLocks noGrp="1"/>
          </p:cNvSpPr>
          <p:nvPr>
            <p:ph type="body" sz="half" idx="2"/>
          </p:nvPr>
        </p:nvSpPr>
        <p:spPr>
          <a:xfrm>
            <a:off x="457200" y="1435100"/>
            <a:ext cx="3352800" cy="4691063"/>
          </a:xfrm>
        </p:spPr>
        <p:txBody>
          <a:bodyPr>
            <a:normAutofit/>
          </a:bodyPr>
          <a:lstStyle/>
          <a:p>
            <a:r>
              <a:rPr lang="en-US" b="1" i="1" dirty="0"/>
              <a:t>STAKEHOLDER THEORY</a:t>
            </a:r>
          </a:p>
          <a:p>
            <a:r>
              <a:rPr lang="en-US" b="1" i="1" dirty="0"/>
              <a:t>The survival of an organization relies on its interdependency:</a:t>
            </a:r>
          </a:p>
          <a:p>
            <a:r>
              <a:rPr lang="en-US" b="1" i="1" dirty="0"/>
              <a:t>“So, even if the ideologues who insist that the only legitimate purpose of a business is to maximize shareholder value or maximize profits, the only way to do that is to create great products and services that customers want to buy.” (p 4, Freeman et al. 2007)</a:t>
            </a:r>
          </a:p>
          <a:p>
            <a:r>
              <a:rPr lang="en-US" b="1" i="1" dirty="0"/>
              <a:t>Deception erodes trust and trust is required for economic transactions. </a:t>
            </a:r>
          </a:p>
          <a:p>
            <a:r>
              <a:rPr lang="en-US" b="1" i="1" dirty="0"/>
              <a:t>Business management must take responsibility for the effects of their actions, including defending themselves to TV news reporters. </a:t>
            </a:r>
          </a:p>
          <a:p>
            <a:r>
              <a:rPr lang="en-US" b="1" i="1" dirty="0"/>
              <a:t>When new regulation or litigation arises, the implication is business management failure.  </a:t>
            </a:r>
            <a:r>
              <a:rPr lang="en-US" sz="1200" b="1" i="1" dirty="0"/>
              <a:t> </a:t>
            </a:r>
            <a:r>
              <a:rPr lang="en-US" b="1" i="1" dirty="0"/>
              <a:t>R Edward Freeman</a:t>
            </a:r>
            <a:endParaRPr lang="en-US" sz="2625" b="1" i="1" dirty="0"/>
          </a:p>
        </p:txBody>
      </p:sp>
      <p:graphicFrame>
        <p:nvGraphicFramePr>
          <p:cNvPr id="5" name="Content Placeholder 10">
            <a:extLst>
              <a:ext uri="{FF2B5EF4-FFF2-40B4-BE49-F238E27FC236}">
                <a16:creationId xmlns:a16="http://schemas.microsoft.com/office/drawing/2014/main" id="{2849FC0D-3DDA-1AAE-8F61-E90E575E0D2C}"/>
              </a:ext>
            </a:extLst>
          </p:cNvPr>
          <p:cNvGraphicFramePr>
            <a:graphicFrameLocks noGrp="1"/>
          </p:cNvGraphicFramePr>
          <p:nvPr>
            <p:ph idx="1"/>
            <p:extLst>
              <p:ext uri="{D42A27DB-BD31-4B8C-83A1-F6EECF244321}">
                <p14:modId xmlns:p14="http://schemas.microsoft.com/office/powerpoint/2010/main" val="1058350902"/>
              </p:ext>
            </p:extLst>
          </p:nvPr>
        </p:nvGraphicFramePr>
        <p:xfrm>
          <a:off x="4038600" y="273050"/>
          <a:ext cx="464820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9645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Concern</a:t>
            </a:r>
          </a:p>
        </p:txBody>
      </p:sp>
      <p:sp>
        <p:nvSpPr>
          <p:cNvPr id="3" name="Text Placeholder 2"/>
          <p:cNvSpPr>
            <a:spLocks noGrp="1"/>
          </p:cNvSpPr>
          <p:nvPr>
            <p:ph type="body" idx="1"/>
          </p:nvPr>
        </p:nvSpPr>
        <p:spPr>
          <a:xfrm>
            <a:off x="381000" y="1524000"/>
            <a:ext cx="3497580" cy="723400"/>
          </a:xfrm>
        </p:spPr>
        <p:txBody>
          <a:bodyPr>
            <a:normAutofit/>
          </a:bodyPr>
          <a:lstStyle/>
          <a:p>
            <a:r>
              <a:rPr lang="en-US" sz="1800" dirty="0"/>
              <a:t>Key Practices</a:t>
            </a:r>
          </a:p>
        </p:txBody>
      </p:sp>
      <p:sp>
        <p:nvSpPr>
          <p:cNvPr id="4" name="Content Placeholder 3"/>
          <p:cNvSpPr>
            <a:spLocks noGrp="1"/>
          </p:cNvSpPr>
          <p:nvPr>
            <p:ph sz="half" idx="2"/>
          </p:nvPr>
        </p:nvSpPr>
        <p:spPr>
          <a:xfrm>
            <a:off x="507492" y="2072680"/>
            <a:ext cx="3497580" cy="4328119"/>
          </a:xfrm>
        </p:spPr>
        <p:txBody>
          <a:bodyPr>
            <a:normAutofit/>
          </a:bodyPr>
          <a:lstStyle/>
          <a:p>
            <a:pPr>
              <a:lnSpc>
                <a:spcPct val="120000"/>
              </a:lnSpc>
              <a:spcBef>
                <a:spcPts val="0"/>
              </a:spcBef>
            </a:pPr>
            <a:r>
              <a:rPr lang="en-US" b="1" i="1" dirty="0"/>
              <a:t>Personalize Risk</a:t>
            </a:r>
          </a:p>
          <a:p>
            <a:pPr>
              <a:lnSpc>
                <a:spcPct val="120000"/>
              </a:lnSpc>
              <a:spcBef>
                <a:spcPts val="0"/>
              </a:spcBef>
            </a:pPr>
            <a:r>
              <a:rPr lang="en-US" b="1" i="1" dirty="0"/>
              <a:t>Evaluate Trade-offs of Concern</a:t>
            </a:r>
          </a:p>
          <a:p>
            <a:pPr lvl="1">
              <a:lnSpc>
                <a:spcPct val="120000"/>
              </a:lnSpc>
              <a:spcBef>
                <a:spcPts val="0"/>
              </a:spcBef>
            </a:pPr>
            <a:endParaRPr lang="en-US" dirty="0"/>
          </a:p>
          <a:p>
            <a:endParaRPr lang="en-US" dirty="0"/>
          </a:p>
        </p:txBody>
      </p:sp>
      <p:sp>
        <p:nvSpPr>
          <p:cNvPr id="5" name="Text Placeholder 4"/>
          <p:cNvSpPr>
            <a:spLocks noGrp="1"/>
          </p:cNvSpPr>
          <p:nvPr>
            <p:ph type="body" sz="quarter" idx="3"/>
          </p:nvPr>
        </p:nvSpPr>
        <p:spPr>
          <a:xfrm>
            <a:off x="4505706" y="1525024"/>
            <a:ext cx="3497580" cy="722376"/>
          </a:xfrm>
        </p:spPr>
        <p:txBody>
          <a:bodyPr>
            <a:normAutofit/>
          </a:bodyPr>
          <a:lstStyle/>
          <a:p>
            <a:r>
              <a:rPr lang="en-US" sz="1800" dirty="0"/>
              <a:t>Risk Scenario: Employee Bribe </a:t>
            </a:r>
          </a:p>
        </p:txBody>
      </p:sp>
      <p:sp>
        <p:nvSpPr>
          <p:cNvPr id="6" name="Content Placeholder 5"/>
          <p:cNvSpPr>
            <a:spLocks noGrp="1"/>
          </p:cNvSpPr>
          <p:nvPr>
            <p:ph sz="quarter" idx="4"/>
          </p:nvPr>
        </p:nvSpPr>
        <p:spPr>
          <a:xfrm>
            <a:off x="4505706" y="2072680"/>
            <a:ext cx="4130802" cy="4328120"/>
          </a:xfrm>
        </p:spPr>
        <p:txBody>
          <a:bodyPr>
            <a:noAutofit/>
          </a:bodyPr>
          <a:lstStyle/>
          <a:p>
            <a:r>
              <a:rPr lang="en-US" sz="1600" b="1" dirty="0"/>
              <a:t>Hacker Offered Russian-Speaking Tesla Employee for $1 Million to Execute Ransomware Attack</a:t>
            </a:r>
          </a:p>
          <a:p>
            <a:r>
              <a:rPr lang="en-US" sz="1600" dirty="0"/>
              <a:t>The Russian employee went to management and the FBI, who apprehended the Russian.</a:t>
            </a:r>
          </a:p>
          <a:p>
            <a:r>
              <a:rPr lang="en-US" sz="1600" dirty="0"/>
              <a:t>Cybercriminal said they would ransom the data and threaten to publish it online if demands were ignored. </a:t>
            </a:r>
          </a:p>
          <a:p>
            <a:r>
              <a:rPr lang="en-US" sz="1600" dirty="0" err="1"/>
              <a:t>Kriuchkov</a:t>
            </a:r>
            <a:r>
              <a:rPr lang="en-US" sz="1600" dirty="0"/>
              <a:t> disclosed that they had demanded a $6 million ransom from another firm, which settled for $4.5 million.</a:t>
            </a:r>
          </a:p>
          <a:p>
            <a:r>
              <a:rPr lang="en-US" sz="1600" dirty="0">
                <a:hlinkClick r:id="rId2"/>
              </a:rPr>
              <a:t>https://www.cpomagazine.com/cyber-security/hacker-offered-russian-speaking-tesla-employee-for-1-million-to-execute-ransomware-attack</a:t>
            </a:r>
            <a:r>
              <a:rPr lang="en-US" sz="1600" dirty="0"/>
              <a:t> </a:t>
            </a:r>
          </a:p>
        </p:txBody>
      </p:sp>
    </p:spTree>
    <p:extLst>
      <p:ext uri="{BB962C8B-B14F-4D97-AF65-F5344CB8AC3E}">
        <p14:creationId xmlns:p14="http://schemas.microsoft.com/office/powerpoint/2010/main" val="2383933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3F14-CE9C-42E5-897B-C931CC0122C6}"/>
              </a:ext>
            </a:extLst>
          </p:cNvPr>
          <p:cNvSpPr>
            <a:spLocks noGrp="1"/>
          </p:cNvSpPr>
          <p:nvPr>
            <p:ph type="title"/>
          </p:nvPr>
        </p:nvSpPr>
        <p:spPr/>
        <p:txBody>
          <a:bodyPr/>
          <a:lstStyle/>
          <a:p>
            <a:r>
              <a:rPr lang="en-US" dirty="0"/>
              <a:t>Personalize Risk</a:t>
            </a:r>
          </a:p>
        </p:txBody>
      </p:sp>
      <p:sp>
        <p:nvSpPr>
          <p:cNvPr id="3" name="Content Placeholder 2">
            <a:extLst>
              <a:ext uri="{FF2B5EF4-FFF2-40B4-BE49-F238E27FC236}">
                <a16:creationId xmlns:a16="http://schemas.microsoft.com/office/drawing/2014/main" id="{5DF71585-7D94-48AD-A3EA-E9B440A8536C}"/>
              </a:ext>
            </a:extLst>
          </p:cNvPr>
          <p:cNvSpPr>
            <a:spLocks noGrp="1"/>
          </p:cNvSpPr>
          <p:nvPr>
            <p:ph idx="1"/>
          </p:nvPr>
        </p:nvSpPr>
        <p:spPr/>
        <p:txBody>
          <a:bodyPr>
            <a:normAutofit fontScale="92500"/>
          </a:bodyPr>
          <a:lstStyle/>
          <a:p>
            <a:r>
              <a:rPr lang="en-US" dirty="0"/>
              <a:t>How do you value life?</a:t>
            </a:r>
          </a:p>
          <a:p>
            <a:r>
              <a:rPr lang="en-US" dirty="0"/>
              <a:t>Traditionally: lawsuits or loss of income as a cost of risk.  </a:t>
            </a:r>
          </a:p>
          <a:p>
            <a:pPr marL="285750" lvl="1" indent="-285750">
              <a:buFont typeface="Arial" panose="020B0604020202020204" pitchFamily="34" charset="0"/>
              <a:buChar char="•"/>
            </a:pPr>
            <a:r>
              <a:rPr lang="en-US" dirty="0"/>
              <a:t>When human life is involved, this is inadequate</a:t>
            </a:r>
          </a:p>
          <a:p>
            <a:pPr marL="285750" lvl="1" indent="-285750">
              <a:buFont typeface="Arial" panose="020B0604020202020204" pitchFamily="34" charset="0"/>
              <a:buChar char="•"/>
            </a:pPr>
            <a:r>
              <a:rPr lang="en-US" dirty="0"/>
              <a:t>unfairly penalizes people in developing nations </a:t>
            </a:r>
          </a:p>
          <a:p>
            <a:pPr marL="285750" lvl="1" indent="-285750">
              <a:buFont typeface="Arial" panose="020B0604020202020204" pitchFamily="34" charset="0"/>
              <a:buChar char="•"/>
            </a:pPr>
            <a:r>
              <a:rPr lang="en-US" dirty="0"/>
              <a:t>rates below where most of us rate our own value</a:t>
            </a:r>
          </a:p>
          <a:p>
            <a:r>
              <a:rPr lang="en-US" dirty="0"/>
              <a:t>‘Value of Life’ study estimated a life at between $2-8 million (or even more) in 1984 dollars.</a:t>
            </a:r>
          </a:p>
          <a:p>
            <a:pPr marL="285750" lvl="1" indent="-285750">
              <a:buFont typeface="Arial" panose="020B0604020202020204" pitchFamily="34" charset="0"/>
              <a:buChar char="•"/>
            </a:pPr>
            <a:r>
              <a:rPr lang="en-US" dirty="0"/>
              <a:t>U.S. Environmental Protection Agency estimates a $7.4 million (2006) “value of statistical life” (EPA 2018). </a:t>
            </a:r>
          </a:p>
          <a:p>
            <a:pPr marL="285750" lvl="1" indent="-285750">
              <a:buFont typeface="Arial" panose="020B0604020202020204" pitchFamily="34" charset="0"/>
              <a:buChar char="•"/>
            </a:pPr>
            <a:r>
              <a:rPr lang="en-US" dirty="0"/>
              <a:t>Higher values for life can be extrapolated by considering that people demand more pay for risky jobs or take environmental risks. </a:t>
            </a:r>
          </a:p>
          <a:p>
            <a:pPr indent="-188595"/>
            <a:r>
              <a:rPr lang="en-US" dirty="0"/>
              <a:t>Solution: Include employees and customers in risk decisions</a:t>
            </a:r>
          </a:p>
          <a:p>
            <a:pPr marL="285750" lvl="1" indent="-285750">
              <a:buFont typeface="Arial" panose="020B0604020202020204" pitchFamily="34" charset="0"/>
              <a:buChar char="•"/>
            </a:pPr>
            <a:r>
              <a:rPr lang="en-US" dirty="0"/>
              <a:t>Public tend to see risk as binary moral decisions</a:t>
            </a:r>
          </a:p>
        </p:txBody>
      </p:sp>
    </p:spTree>
    <p:extLst>
      <p:ext uri="{BB962C8B-B14F-4D97-AF65-F5344CB8AC3E}">
        <p14:creationId xmlns:p14="http://schemas.microsoft.com/office/powerpoint/2010/main" val="1622855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3776-ECCF-4A14-8E83-DCE587DA61EB}"/>
              </a:ext>
            </a:extLst>
          </p:cNvPr>
          <p:cNvSpPr>
            <a:spLocks noGrp="1"/>
          </p:cNvSpPr>
          <p:nvPr>
            <p:ph type="title"/>
          </p:nvPr>
        </p:nvSpPr>
        <p:spPr>
          <a:xfrm>
            <a:off x="520700" y="917575"/>
            <a:ext cx="8154988" cy="775597"/>
          </a:xfrm>
        </p:spPr>
        <p:txBody>
          <a:bodyPr/>
          <a:lstStyle/>
          <a:p>
            <a:r>
              <a:rPr lang="en-US" dirty="0"/>
              <a:t>Personalize Risk:</a:t>
            </a:r>
            <a:br>
              <a:rPr lang="en-US" dirty="0"/>
            </a:br>
            <a:r>
              <a:rPr lang="en-US" sz="2000" dirty="0"/>
              <a:t>Learn the Context of the Business Process and/or Product Development </a:t>
            </a:r>
            <a:endParaRPr lang="en-US" dirty="0"/>
          </a:p>
        </p:txBody>
      </p:sp>
      <p:sp>
        <p:nvSpPr>
          <p:cNvPr id="3" name="Content Placeholder 2">
            <a:extLst>
              <a:ext uri="{FF2B5EF4-FFF2-40B4-BE49-F238E27FC236}">
                <a16:creationId xmlns:a16="http://schemas.microsoft.com/office/drawing/2014/main" id="{96B239F6-1B92-4C52-B194-018C942D8510}"/>
              </a:ext>
            </a:extLst>
          </p:cNvPr>
          <p:cNvSpPr>
            <a:spLocks noGrp="1"/>
          </p:cNvSpPr>
          <p:nvPr>
            <p:ph idx="1"/>
          </p:nvPr>
        </p:nvSpPr>
        <p:spPr/>
        <p:txBody>
          <a:bodyPr>
            <a:normAutofit/>
          </a:bodyPr>
          <a:lstStyle/>
          <a:p>
            <a:r>
              <a:rPr lang="en-US" dirty="0"/>
              <a:t>Decisions become difficult when engineers develop products for other environments in which they are not experts. </a:t>
            </a:r>
          </a:p>
          <a:p>
            <a:pPr marL="285750" lvl="1" indent="-285750">
              <a:buFont typeface="Arial" panose="020B0604020202020204" pitchFamily="34" charset="0"/>
              <a:buChar char="•"/>
            </a:pPr>
            <a:r>
              <a:rPr lang="en-US" dirty="0"/>
              <a:t>e.g., healthcare, business, utilities</a:t>
            </a:r>
          </a:p>
          <a:p>
            <a:r>
              <a:rPr lang="en-US" dirty="0"/>
              <a:t>Developers must understand the </a:t>
            </a:r>
          </a:p>
          <a:p>
            <a:pPr marL="285750" lvl="1" indent="-285750">
              <a:buFont typeface="Arial" panose="020B0604020202020204" pitchFamily="34" charset="0"/>
              <a:buChar char="•"/>
            </a:pPr>
            <a:r>
              <a:rPr lang="en-US" dirty="0"/>
              <a:t>context, legal and ethical requirements of the application </a:t>
            </a:r>
          </a:p>
          <a:p>
            <a:pPr marL="285750" lvl="1" indent="-285750">
              <a:buFont typeface="Arial" panose="020B0604020202020204" pitchFamily="34" charset="0"/>
              <a:buChar char="•"/>
            </a:pPr>
            <a:r>
              <a:rPr lang="en-US" dirty="0"/>
              <a:t>complex social environment of clients, users, customers, business</a:t>
            </a:r>
          </a:p>
          <a:p>
            <a:pPr marL="285750" lvl="1" indent="-285750">
              <a:buFont typeface="Arial" panose="020B0604020202020204" pitchFamily="34" charset="0"/>
              <a:buChar char="•"/>
            </a:pPr>
            <a:r>
              <a:rPr lang="en-US" dirty="0"/>
              <a:t>their software specialty, including security and safety implications.  </a:t>
            </a:r>
          </a:p>
          <a:p>
            <a:r>
              <a:rPr lang="en-US" dirty="0"/>
              <a:t>As the world changes, different ethical decisions may arise yearly</a:t>
            </a:r>
          </a:p>
        </p:txBody>
      </p:sp>
    </p:spTree>
    <p:extLst>
      <p:ext uri="{BB962C8B-B14F-4D97-AF65-F5344CB8AC3E}">
        <p14:creationId xmlns:p14="http://schemas.microsoft.com/office/powerpoint/2010/main" val="549929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65EA-DD62-4915-ABC9-4BE131606B73}"/>
              </a:ext>
            </a:extLst>
          </p:cNvPr>
          <p:cNvSpPr>
            <a:spLocks noGrp="1"/>
          </p:cNvSpPr>
          <p:nvPr>
            <p:ph type="title"/>
          </p:nvPr>
        </p:nvSpPr>
        <p:spPr>
          <a:xfrm>
            <a:off x="520700" y="917575"/>
            <a:ext cx="8154988" cy="886397"/>
          </a:xfrm>
        </p:spPr>
        <p:txBody>
          <a:bodyPr/>
          <a:lstStyle/>
          <a:p>
            <a:r>
              <a:rPr lang="en-US" dirty="0"/>
              <a:t>Personalize Risk:</a:t>
            </a:r>
            <a:br>
              <a:rPr lang="en-US" dirty="0"/>
            </a:br>
            <a:r>
              <a:rPr lang="en-US" sz="2800" dirty="0"/>
              <a:t>Evaluate the Outrage Factor</a:t>
            </a:r>
            <a:endParaRPr lang="en-US" dirty="0"/>
          </a:p>
        </p:txBody>
      </p:sp>
      <p:sp>
        <p:nvSpPr>
          <p:cNvPr id="3" name="Content Placeholder 2">
            <a:extLst>
              <a:ext uri="{FF2B5EF4-FFF2-40B4-BE49-F238E27FC236}">
                <a16:creationId xmlns:a16="http://schemas.microsoft.com/office/drawing/2014/main" id="{0E0E02D2-1371-454E-A4DF-D2C1EFE5271E}"/>
              </a:ext>
            </a:extLst>
          </p:cNvPr>
          <p:cNvSpPr>
            <a:spLocks noGrp="1"/>
          </p:cNvSpPr>
          <p:nvPr>
            <p:ph idx="1"/>
          </p:nvPr>
        </p:nvSpPr>
        <p:spPr/>
        <p:txBody>
          <a:bodyPr>
            <a:normAutofit/>
          </a:bodyPr>
          <a:lstStyle/>
          <a:p>
            <a:r>
              <a:rPr lang="en-US" dirty="0"/>
              <a:t>Sandman’s (1987) Outrage factor is used for controversial health and environmental risks</a:t>
            </a:r>
          </a:p>
          <a:p>
            <a:pPr marL="285750" lvl="1" indent="-285750">
              <a:buFont typeface="Arial" panose="020B0604020202020204" pitchFamily="34" charset="0"/>
              <a:buChar char="•"/>
            </a:pPr>
            <a:r>
              <a:rPr lang="en-US" dirty="0"/>
              <a:t>needs to be mitigated through communications</a:t>
            </a:r>
          </a:p>
          <a:p>
            <a:pPr lvl="1" algn="ctr"/>
            <a:r>
              <a:rPr lang="en-US" b="1" dirty="0"/>
              <a:t>ALE=Hazard + Outrage</a:t>
            </a:r>
          </a:p>
          <a:p>
            <a:pPr lvl="2"/>
            <a:r>
              <a:rPr lang="en-US" dirty="0"/>
              <a:t>Where Hazard = Impact * Likelihood</a:t>
            </a:r>
          </a:p>
          <a:p>
            <a:endParaRPr lang="en-US" dirty="0"/>
          </a:p>
          <a:p>
            <a:r>
              <a:rPr lang="en-US" dirty="0"/>
              <a:t>Public tends to focus on the moral aspects of risk instead asking: </a:t>
            </a:r>
          </a:p>
          <a:p>
            <a:pPr marL="285750" lvl="1" indent="-285750">
              <a:buFont typeface="Arial" panose="020B0604020202020204" pitchFamily="34" charset="0"/>
              <a:buChar char="•"/>
            </a:pPr>
            <a:r>
              <a:rPr lang="en-US" dirty="0"/>
              <a:t>What risks are deemed acceptable and why?  </a:t>
            </a:r>
          </a:p>
          <a:p>
            <a:pPr marL="285750" lvl="1" indent="-285750">
              <a:buFont typeface="Arial" panose="020B0604020202020204" pitchFamily="34" charset="0"/>
              <a:buChar char="•"/>
            </a:pPr>
            <a:r>
              <a:rPr lang="en-US" dirty="0"/>
              <a:t>What will happen if the risk actually occurs?  </a:t>
            </a:r>
          </a:p>
          <a:p>
            <a:pPr marL="285750" lvl="1" indent="-285750">
              <a:buFont typeface="Arial" panose="020B0604020202020204" pitchFamily="34" charset="0"/>
              <a:buChar char="•"/>
            </a:pPr>
            <a:r>
              <a:rPr lang="en-US" dirty="0"/>
              <a:t>Providing facts and statistics does not solve ethical dilemmas, nor lower controversy.  </a:t>
            </a:r>
          </a:p>
          <a:p>
            <a:pPr marL="285750" lvl="1" indent="-285750">
              <a:buFont typeface="Arial" panose="020B0604020202020204" pitchFamily="34" charset="0"/>
              <a:buChar char="•"/>
            </a:pPr>
            <a:r>
              <a:rPr lang="en-US" dirty="0"/>
              <a:t>public controversy is in fact, an indicator of an unresolved moral issue.</a:t>
            </a:r>
          </a:p>
        </p:txBody>
      </p:sp>
    </p:spTree>
    <p:extLst>
      <p:ext uri="{BB962C8B-B14F-4D97-AF65-F5344CB8AC3E}">
        <p14:creationId xmlns:p14="http://schemas.microsoft.com/office/powerpoint/2010/main" val="410873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7AAC34-B221-D299-B27D-93C6FF3529F5}"/>
              </a:ext>
            </a:extLst>
          </p:cNvPr>
          <p:cNvSpPr>
            <a:spLocks noGrp="1"/>
          </p:cNvSpPr>
          <p:nvPr>
            <p:ph idx="11"/>
          </p:nvPr>
        </p:nvSpPr>
        <p:spPr/>
        <p:txBody>
          <a:bodyPr/>
          <a:lstStyle/>
          <a:p>
            <a:pPr algn="ctr">
              <a:lnSpc>
                <a:spcPct val="100000"/>
              </a:lnSpc>
              <a:spcBef>
                <a:spcPts val="0"/>
              </a:spcBef>
            </a:pPr>
            <a:r>
              <a:rPr lang="en-US" sz="2400" dirty="0"/>
              <a:t>“The market loves to reward corporations for risk-taking when those risks are largely borne by other parties, like taxpayers. This is known as “privatizing profits and socializing losses.” Standard examples include companies that are deemed “too big to fail,” which means that society as a whole pays for their bad luck or poor business decisions.” </a:t>
            </a:r>
          </a:p>
          <a:p>
            <a:pPr algn="ctr">
              <a:lnSpc>
                <a:spcPct val="100000"/>
              </a:lnSpc>
              <a:spcBef>
                <a:spcPts val="0"/>
              </a:spcBef>
            </a:pPr>
            <a:r>
              <a:rPr lang="en-US" sz="2400" dirty="0"/>
              <a:t>- Bruce Schneier, author of 14 books and fellow at the Harvard Kennedy School</a:t>
            </a:r>
          </a:p>
        </p:txBody>
      </p:sp>
      <p:sp>
        <p:nvSpPr>
          <p:cNvPr id="3" name="Title 2">
            <a:extLst>
              <a:ext uri="{FF2B5EF4-FFF2-40B4-BE49-F238E27FC236}">
                <a16:creationId xmlns:a16="http://schemas.microsoft.com/office/drawing/2014/main" id="{92857822-C1A3-68CC-5290-43725A9A5D46}"/>
              </a:ext>
            </a:extLst>
          </p:cNvPr>
          <p:cNvSpPr>
            <a:spLocks noGrp="1"/>
          </p:cNvSpPr>
          <p:nvPr>
            <p:ph type="title"/>
          </p:nvPr>
        </p:nvSpPr>
        <p:spPr/>
        <p:txBody>
          <a:bodyPr/>
          <a:lstStyle/>
          <a:p>
            <a:r>
              <a:rPr lang="en-US" dirty="0"/>
              <a:t>Why Ethical Risk?</a:t>
            </a:r>
          </a:p>
        </p:txBody>
      </p:sp>
    </p:spTree>
    <p:extLst>
      <p:ext uri="{BB962C8B-B14F-4D97-AF65-F5344CB8AC3E}">
        <p14:creationId xmlns:p14="http://schemas.microsoft.com/office/powerpoint/2010/main" val="3923668173"/>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2CE8-47A0-4199-ADBA-30F1E81691FF}"/>
              </a:ext>
            </a:extLst>
          </p:cNvPr>
          <p:cNvSpPr>
            <a:spLocks noGrp="1"/>
          </p:cNvSpPr>
          <p:nvPr>
            <p:ph type="title"/>
          </p:nvPr>
        </p:nvSpPr>
        <p:spPr/>
        <p:txBody>
          <a:bodyPr/>
          <a:lstStyle/>
          <a:p>
            <a:r>
              <a:rPr lang="en-US" dirty="0"/>
              <a:t>Evaluate Trade-offs of Concern</a:t>
            </a:r>
          </a:p>
        </p:txBody>
      </p:sp>
      <p:sp>
        <p:nvSpPr>
          <p:cNvPr id="4" name="Content Placeholder 3">
            <a:extLst>
              <a:ext uri="{FF2B5EF4-FFF2-40B4-BE49-F238E27FC236}">
                <a16:creationId xmlns:a16="http://schemas.microsoft.com/office/drawing/2014/main" id="{88A1227D-90A0-44DA-A87A-04F5BD09B10E}"/>
              </a:ext>
            </a:extLst>
          </p:cNvPr>
          <p:cNvSpPr>
            <a:spLocks noGrp="1"/>
          </p:cNvSpPr>
          <p:nvPr>
            <p:ph sz="half" idx="1"/>
          </p:nvPr>
        </p:nvSpPr>
        <p:spPr>
          <a:xfrm>
            <a:off x="507492" y="1613370"/>
            <a:ext cx="3497580" cy="4152092"/>
          </a:xfrm>
        </p:spPr>
        <p:txBody>
          <a:bodyPr/>
          <a:lstStyle/>
          <a:p>
            <a:r>
              <a:rPr lang="en-US" dirty="0"/>
              <a:t>IT tradeoffs may include:</a:t>
            </a:r>
          </a:p>
          <a:p>
            <a:r>
              <a:rPr lang="en-US" dirty="0"/>
              <a:t>security, privacy, usability, flexibility convenience, resilience, adaptability, cost, …</a:t>
            </a:r>
          </a:p>
        </p:txBody>
      </p:sp>
      <p:cxnSp>
        <p:nvCxnSpPr>
          <p:cNvPr id="8" name="Straight Arrow Connector 7">
            <a:extLst>
              <a:ext uri="{FF2B5EF4-FFF2-40B4-BE49-F238E27FC236}">
                <a16:creationId xmlns:a16="http://schemas.microsoft.com/office/drawing/2014/main" id="{E38FDB53-44C2-4228-BD5F-3533F8E7414A}"/>
              </a:ext>
            </a:extLst>
          </p:cNvPr>
          <p:cNvCxnSpPr>
            <a:cxnSpLocks/>
          </p:cNvCxnSpPr>
          <p:nvPr/>
        </p:nvCxnSpPr>
        <p:spPr>
          <a:xfrm>
            <a:off x="634189" y="4090307"/>
            <a:ext cx="3529597"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9" name="TextBox 8">
            <a:extLst>
              <a:ext uri="{FF2B5EF4-FFF2-40B4-BE49-F238E27FC236}">
                <a16:creationId xmlns:a16="http://schemas.microsoft.com/office/drawing/2014/main" id="{7228C17D-050C-46A6-BD39-8A74AAC1E1B0}"/>
              </a:ext>
            </a:extLst>
          </p:cNvPr>
          <p:cNvSpPr txBox="1"/>
          <p:nvPr/>
        </p:nvSpPr>
        <p:spPr>
          <a:xfrm flipH="1">
            <a:off x="671957" y="3736122"/>
            <a:ext cx="1347008" cy="369332"/>
          </a:xfrm>
          <a:prstGeom prst="rect">
            <a:avLst/>
          </a:prstGeom>
          <a:noFill/>
        </p:spPr>
        <p:txBody>
          <a:bodyPr wrap="square" rtlCol="0">
            <a:spAutoFit/>
          </a:bodyPr>
          <a:lstStyle/>
          <a:p>
            <a:r>
              <a:rPr lang="en-US" dirty="0"/>
              <a:t>Not secure</a:t>
            </a:r>
          </a:p>
        </p:txBody>
      </p:sp>
      <p:sp>
        <p:nvSpPr>
          <p:cNvPr id="10" name="TextBox 9">
            <a:extLst>
              <a:ext uri="{FF2B5EF4-FFF2-40B4-BE49-F238E27FC236}">
                <a16:creationId xmlns:a16="http://schemas.microsoft.com/office/drawing/2014/main" id="{B152A8F7-BDC8-49E0-A72D-2D6E714D53F0}"/>
              </a:ext>
            </a:extLst>
          </p:cNvPr>
          <p:cNvSpPr txBox="1"/>
          <p:nvPr/>
        </p:nvSpPr>
        <p:spPr>
          <a:xfrm>
            <a:off x="3511423" y="3729122"/>
            <a:ext cx="877163" cy="369332"/>
          </a:xfrm>
          <a:prstGeom prst="rect">
            <a:avLst/>
          </a:prstGeom>
          <a:noFill/>
        </p:spPr>
        <p:txBody>
          <a:bodyPr wrap="none" rtlCol="0">
            <a:spAutoFit/>
          </a:bodyPr>
          <a:lstStyle/>
          <a:p>
            <a:r>
              <a:rPr lang="en-US" dirty="0"/>
              <a:t>secure</a:t>
            </a:r>
          </a:p>
        </p:txBody>
      </p:sp>
      <p:cxnSp>
        <p:nvCxnSpPr>
          <p:cNvPr id="11" name="Straight Arrow Connector 10">
            <a:extLst>
              <a:ext uri="{FF2B5EF4-FFF2-40B4-BE49-F238E27FC236}">
                <a16:creationId xmlns:a16="http://schemas.microsoft.com/office/drawing/2014/main" id="{B0269FF1-498B-4B9E-ABE8-DCD27FC4EF68}"/>
              </a:ext>
            </a:extLst>
          </p:cNvPr>
          <p:cNvCxnSpPr>
            <a:cxnSpLocks/>
          </p:cNvCxnSpPr>
          <p:nvPr/>
        </p:nvCxnSpPr>
        <p:spPr>
          <a:xfrm>
            <a:off x="671957" y="4691519"/>
            <a:ext cx="3491829"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37EA170C-26FC-4650-A212-C2856E82E1E3}"/>
              </a:ext>
            </a:extLst>
          </p:cNvPr>
          <p:cNvSpPr txBox="1"/>
          <p:nvPr/>
        </p:nvSpPr>
        <p:spPr>
          <a:xfrm flipH="1">
            <a:off x="634189" y="4281359"/>
            <a:ext cx="1165861" cy="369332"/>
          </a:xfrm>
          <a:prstGeom prst="rect">
            <a:avLst/>
          </a:prstGeom>
          <a:noFill/>
        </p:spPr>
        <p:txBody>
          <a:bodyPr wrap="square" rtlCol="0">
            <a:spAutoFit/>
          </a:bodyPr>
          <a:lstStyle/>
          <a:p>
            <a:r>
              <a:rPr lang="en-US" dirty="0"/>
              <a:t>Not safe</a:t>
            </a:r>
          </a:p>
        </p:txBody>
      </p:sp>
      <p:sp>
        <p:nvSpPr>
          <p:cNvPr id="13" name="TextBox 12">
            <a:extLst>
              <a:ext uri="{FF2B5EF4-FFF2-40B4-BE49-F238E27FC236}">
                <a16:creationId xmlns:a16="http://schemas.microsoft.com/office/drawing/2014/main" id="{ED4BEB1C-4700-4C26-BE23-ACAEB72BB558}"/>
              </a:ext>
            </a:extLst>
          </p:cNvPr>
          <p:cNvSpPr txBox="1"/>
          <p:nvPr/>
        </p:nvSpPr>
        <p:spPr>
          <a:xfrm>
            <a:off x="3684580" y="4322396"/>
            <a:ext cx="620683" cy="369332"/>
          </a:xfrm>
          <a:prstGeom prst="rect">
            <a:avLst/>
          </a:prstGeom>
          <a:noFill/>
        </p:spPr>
        <p:txBody>
          <a:bodyPr wrap="none" rtlCol="0">
            <a:spAutoFit/>
          </a:bodyPr>
          <a:lstStyle/>
          <a:p>
            <a:r>
              <a:rPr lang="en-US" dirty="0"/>
              <a:t>safe</a:t>
            </a:r>
          </a:p>
        </p:txBody>
      </p:sp>
      <p:cxnSp>
        <p:nvCxnSpPr>
          <p:cNvPr id="14" name="Straight Arrow Connector 13">
            <a:extLst>
              <a:ext uri="{FF2B5EF4-FFF2-40B4-BE49-F238E27FC236}">
                <a16:creationId xmlns:a16="http://schemas.microsoft.com/office/drawing/2014/main" id="{1D3C756D-6EA4-469F-8174-0A4E34AAFB08}"/>
              </a:ext>
            </a:extLst>
          </p:cNvPr>
          <p:cNvCxnSpPr>
            <a:cxnSpLocks/>
          </p:cNvCxnSpPr>
          <p:nvPr/>
        </p:nvCxnSpPr>
        <p:spPr>
          <a:xfrm>
            <a:off x="671957" y="5244630"/>
            <a:ext cx="3453027" cy="16033"/>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5" name="TextBox 14">
            <a:extLst>
              <a:ext uri="{FF2B5EF4-FFF2-40B4-BE49-F238E27FC236}">
                <a16:creationId xmlns:a16="http://schemas.microsoft.com/office/drawing/2014/main" id="{5161B277-3FB4-41F9-8DB0-813BD7AF6648}"/>
              </a:ext>
            </a:extLst>
          </p:cNvPr>
          <p:cNvSpPr txBox="1"/>
          <p:nvPr/>
        </p:nvSpPr>
        <p:spPr>
          <a:xfrm flipH="1">
            <a:off x="603708" y="4875298"/>
            <a:ext cx="1682291" cy="369332"/>
          </a:xfrm>
          <a:prstGeom prst="rect">
            <a:avLst/>
          </a:prstGeom>
          <a:noFill/>
        </p:spPr>
        <p:txBody>
          <a:bodyPr wrap="square" rtlCol="0">
            <a:spAutoFit/>
          </a:bodyPr>
          <a:lstStyle/>
          <a:p>
            <a:r>
              <a:rPr lang="en-US" dirty="0"/>
              <a:t>Difficult to use</a:t>
            </a:r>
          </a:p>
        </p:txBody>
      </p:sp>
      <p:sp>
        <p:nvSpPr>
          <p:cNvPr id="16" name="TextBox 15">
            <a:extLst>
              <a:ext uri="{FF2B5EF4-FFF2-40B4-BE49-F238E27FC236}">
                <a16:creationId xmlns:a16="http://schemas.microsoft.com/office/drawing/2014/main" id="{2E262155-F00B-4C12-BCDF-37E35344B05D}"/>
              </a:ext>
            </a:extLst>
          </p:cNvPr>
          <p:cNvSpPr txBox="1"/>
          <p:nvPr/>
        </p:nvSpPr>
        <p:spPr>
          <a:xfrm>
            <a:off x="2900402" y="4875298"/>
            <a:ext cx="1479892" cy="369332"/>
          </a:xfrm>
          <a:prstGeom prst="rect">
            <a:avLst/>
          </a:prstGeom>
          <a:noFill/>
        </p:spPr>
        <p:txBody>
          <a:bodyPr wrap="none" rtlCol="0">
            <a:spAutoFit/>
          </a:bodyPr>
          <a:lstStyle/>
          <a:p>
            <a:r>
              <a:rPr lang="en-US" dirty="0"/>
              <a:t>User friendly</a:t>
            </a:r>
          </a:p>
        </p:txBody>
      </p:sp>
      <p:cxnSp>
        <p:nvCxnSpPr>
          <p:cNvPr id="17" name="Straight Arrow Connector 16">
            <a:extLst>
              <a:ext uri="{FF2B5EF4-FFF2-40B4-BE49-F238E27FC236}">
                <a16:creationId xmlns:a16="http://schemas.microsoft.com/office/drawing/2014/main" id="{D078D28D-4D70-4F20-89CF-43052E7D202D}"/>
              </a:ext>
            </a:extLst>
          </p:cNvPr>
          <p:cNvCxnSpPr>
            <a:cxnSpLocks/>
          </p:cNvCxnSpPr>
          <p:nvPr/>
        </p:nvCxnSpPr>
        <p:spPr>
          <a:xfrm>
            <a:off x="634189" y="3526767"/>
            <a:ext cx="3467840" cy="18302"/>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DF9787C1-349E-4C1B-BA71-21BB72235A08}"/>
              </a:ext>
            </a:extLst>
          </p:cNvPr>
          <p:cNvSpPr txBox="1"/>
          <p:nvPr/>
        </p:nvSpPr>
        <p:spPr>
          <a:xfrm flipH="1">
            <a:off x="634189" y="3158518"/>
            <a:ext cx="1347010" cy="369332"/>
          </a:xfrm>
          <a:prstGeom prst="rect">
            <a:avLst/>
          </a:prstGeom>
          <a:noFill/>
        </p:spPr>
        <p:txBody>
          <a:bodyPr wrap="square" rtlCol="0">
            <a:spAutoFit/>
          </a:bodyPr>
          <a:lstStyle/>
          <a:p>
            <a:r>
              <a:rPr lang="en-US" dirty="0"/>
              <a:t>Unreliable</a:t>
            </a:r>
          </a:p>
        </p:txBody>
      </p:sp>
      <p:sp>
        <p:nvSpPr>
          <p:cNvPr id="19" name="TextBox 18">
            <a:extLst>
              <a:ext uri="{FF2B5EF4-FFF2-40B4-BE49-F238E27FC236}">
                <a16:creationId xmlns:a16="http://schemas.microsoft.com/office/drawing/2014/main" id="{E44A6A3D-2B39-4840-A2F0-410B7C10D738}"/>
              </a:ext>
            </a:extLst>
          </p:cNvPr>
          <p:cNvSpPr txBox="1"/>
          <p:nvPr/>
        </p:nvSpPr>
        <p:spPr>
          <a:xfrm>
            <a:off x="3460127" y="3157435"/>
            <a:ext cx="928459" cy="369332"/>
          </a:xfrm>
          <a:prstGeom prst="rect">
            <a:avLst/>
          </a:prstGeom>
          <a:noFill/>
        </p:spPr>
        <p:txBody>
          <a:bodyPr wrap="none" rtlCol="0">
            <a:spAutoFit/>
          </a:bodyPr>
          <a:lstStyle/>
          <a:p>
            <a:r>
              <a:rPr lang="en-US" dirty="0"/>
              <a:t>reliable</a:t>
            </a:r>
          </a:p>
        </p:txBody>
      </p:sp>
      <p:sp>
        <p:nvSpPr>
          <p:cNvPr id="5" name="Content Placeholder 4">
            <a:extLst>
              <a:ext uri="{FF2B5EF4-FFF2-40B4-BE49-F238E27FC236}">
                <a16:creationId xmlns:a16="http://schemas.microsoft.com/office/drawing/2014/main" id="{FCEF29B5-1F73-84F3-79CA-26E22F6419F3}"/>
              </a:ext>
            </a:extLst>
          </p:cNvPr>
          <p:cNvSpPr>
            <a:spLocks noGrp="1"/>
          </p:cNvSpPr>
          <p:nvPr>
            <p:ph sz="half" idx="2"/>
          </p:nvPr>
        </p:nvSpPr>
        <p:spPr>
          <a:xfrm>
            <a:off x="4508498" y="1513167"/>
            <a:ext cx="4167190" cy="4252295"/>
          </a:xfrm>
        </p:spPr>
        <p:txBody>
          <a:bodyPr/>
          <a:lstStyle/>
          <a:p>
            <a:r>
              <a:rPr lang="en-US" dirty="0"/>
              <a:t>For example:</a:t>
            </a:r>
          </a:p>
          <a:p>
            <a:r>
              <a:rPr lang="en-US" dirty="0"/>
              <a:t>airport gun detectors trade off privacy versus security. </a:t>
            </a:r>
          </a:p>
          <a:p>
            <a:r>
              <a:rPr lang="en-US" dirty="0"/>
              <a:t>Risk factors can be better understood through discussions with customers and then optimized.</a:t>
            </a:r>
          </a:p>
          <a:p>
            <a:r>
              <a:rPr lang="en-US" dirty="0"/>
              <a:t>For simpler ethical problems, ethical line drawings enable discussion.</a:t>
            </a:r>
          </a:p>
          <a:p>
            <a:r>
              <a:rPr lang="en-US" dirty="0"/>
              <a:t>a point on the lines represent the option’s effects.  </a:t>
            </a:r>
          </a:p>
          <a:p>
            <a:r>
              <a:rPr lang="en-US" dirty="0"/>
              <a:t>This technique can contrast and improve different implementations.</a:t>
            </a:r>
          </a:p>
          <a:p>
            <a:endParaRPr lang="en-US" dirty="0"/>
          </a:p>
        </p:txBody>
      </p:sp>
    </p:spTree>
    <p:extLst>
      <p:ext uri="{BB962C8B-B14F-4D97-AF65-F5344CB8AC3E}">
        <p14:creationId xmlns:p14="http://schemas.microsoft.com/office/powerpoint/2010/main" val="7568848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FE6B5-21AC-4863-8F62-0D9B0C804661}"/>
              </a:ext>
            </a:extLst>
          </p:cNvPr>
          <p:cNvSpPr>
            <a:spLocks noGrp="1"/>
          </p:cNvSpPr>
          <p:nvPr>
            <p:ph type="title"/>
          </p:nvPr>
        </p:nvSpPr>
        <p:spPr>
          <a:xfrm>
            <a:off x="520700" y="917575"/>
            <a:ext cx="8154988" cy="886397"/>
          </a:xfrm>
        </p:spPr>
        <p:txBody>
          <a:bodyPr/>
          <a:lstStyle/>
          <a:p>
            <a:r>
              <a:rPr lang="en-US" dirty="0"/>
              <a:t>Evaluate Trade-offs of Concern:</a:t>
            </a:r>
            <a:br>
              <a:rPr lang="en-US" dirty="0"/>
            </a:br>
            <a:r>
              <a:rPr lang="en-US" sz="2800" dirty="0"/>
              <a:t>Evaluating larger projects with documentation</a:t>
            </a:r>
            <a:endParaRPr lang="en-US" dirty="0"/>
          </a:p>
        </p:txBody>
      </p:sp>
      <p:sp>
        <p:nvSpPr>
          <p:cNvPr id="3" name="Content Placeholder 2">
            <a:extLst>
              <a:ext uri="{FF2B5EF4-FFF2-40B4-BE49-F238E27FC236}">
                <a16:creationId xmlns:a16="http://schemas.microsoft.com/office/drawing/2014/main" id="{8DE12D61-F624-46C7-BA89-61A98417F9C3}"/>
              </a:ext>
            </a:extLst>
          </p:cNvPr>
          <p:cNvSpPr>
            <a:spLocks noGrp="1"/>
          </p:cNvSpPr>
          <p:nvPr>
            <p:ph idx="1"/>
          </p:nvPr>
        </p:nvSpPr>
        <p:spPr/>
        <p:txBody>
          <a:bodyPr>
            <a:normAutofit/>
          </a:bodyPr>
          <a:lstStyle/>
          <a:p>
            <a:r>
              <a:rPr lang="en-US" dirty="0"/>
              <a:t>ANSI standard first defines hazard classifications for risks, assigning impact/severity, likelihood, and the capability for humans to circumvent potential issues.  </a:t>
            </a:r>
          </a:p>
          <a:p>
            <a:r>
              <a:rPr lang="en-US" dirty="0"/>
              <a:t>Safety goals (SGs) address hazards by describing characteristics needed to avoid or minimize risks of dangers to an acceptable level. For the SGs, </a:t>
            </a:r>
          </a:p>
          <a:p>
            <a:r>
              <a:rPr lang="en-US" dirty="0"/>
              <a:t>Functional safety requirements (FSRs) describe basic safety mechanisms, including measures and behaviors to be implemented within the system. </a:t>
            </a:r>
          </a:p>
          <a:p>
            <a:pPr marL="285750" lvl="1" indent="-285750">
              <a:buFont typeface="Arial" panose="020B0604020202020204" pitchFamily="34" charset="0"/>
              <a:buChar char="•"/>
            </a:pPr>
            <a:r>
              <a:rPr lang="en-US" dirty="0"/>
              <a:t>FSRs address functional aspects but do not dictate technology implementations. </a:t>
            </a:r>
          </a:p>
          <a:p>
            <a:r>
              <a:rPr lang="en-US" dirty="0"/>
              <a:t>During product development, FSRs are designed into technical safety requirements (TSRs), which describe the technology implementation. </a:t>
            </a:r>
          </a:p>
          <a:p>
            <a:r>
              <a:rPr lang="en-US" dirty="0"/>
              <a:t>Verification ensures compliance of the design.</a:t>
            </a:r>
          </a:p>
        </p:txBody>
      </p:sp>
    </p:spTree>
    <p:extLst>
      <p:ext uri="{BB962C8B-B14F-4D97-AF65-F5344CB8AC3E}">
        <p14:creationId xmlns:p14="http://schemas.microsoft.com/office/powerpoint/2010/main" val="3595276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B14F7-5A1C-4BF5-B656-8AB308B104D5}"/>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Addressing Societal Concerns</a:t>
            </a:r>
          </a:p>
        </p:txBody>
      </p:sp>
      <p:sp>
        <p:nvSpPr>
          <p:cNvPr id="6" name="Text Placeholder 5">
            <a:extLst>
              <a:ext uri="{FF2B5EF4-FFF2-40B4-BE49-F238E27FC236}">
                <a16:creationId xmlns:a16="http://schemas.microsoft.com/office/drawing/2014/main" id="{533C84C3-52AA-4BE8-90BF-855F2F449808}"/>
              </a:ext>
            </a:extLst>
          </p:cNvPr>
          <p:cNvSpPr>
            <a:spLocks noGrp="1"/>
          </p:cNvSpPr>
          <p:nvPr>
            <p:ph type="body" sz="half" idx="2"/>
          </p:nvPr>
        </p:nvSpPr>
        <p:spPr/>
        <p:txBody>
          <a:bodyPr>
            <a:normAutofit/>
          </a:bodyPr>
          <a:lstStyle/>
          <a:p>
            <a:r>
              <a:rPr lang="en-US" i="1" dirty="0"/>
              <a:t>Utilitarianism theory: acts that promote the greatest happiness for the greatest number </a:t>
            </a:r>
          </a:p>
          <a:p>
            <a:r>
              <a:rPr lang="en-US" i="1" dirty="0"/>
              <a:t>Deontological Ethics theory similar to Golden Rule: do unto others as you would like them to do unto you. </a:t>
            </a:r>
          </a:p>
          <a:p>
            <a:r>
              <a:rPr lang="en-US" i="1" dirty="0"/>
              <a:t>Important: the motive for actions; the morally commendable motive is to act from duty </a:t>
            </a:r>
          </a:p>
          <a:p>
            <a:r>
              <a:rPr lang="en-US" i="1" dirty="0"/>
              <a:t>Virtue Ethics is concerned with the character of an entity and on avoiding vice. </a:t>
            </a:r>
          </a:p>
          <a:p>
            <a:r>
              <a:rPr lang="en-US" i="1" dirty="0"/>
              <a:t>Virtue can also apply to an organizational level by improving internal organizational qualities</a:t>
            </a:r>
          </a:p>
          <a:p>
            <a:endParaRPr lang="en-US" dirty="0"/>
          </a:p>
        </p:txBody>
      </p:sp>
      <p:sp>
        <p:nvSpPr>
          <p:cNvPr id="4" name="Content Placeholder 3">
            <a:extLst>
              <a:ext uri="{FF2B5EF4-FFF2-40B4-BE49-F238E27FC236}">
                <a16:creationId xmlns:a16="http://schemas.microsoft.com/office/drawing/2014/main" id="{8325A3B0-566C-4C1E-BF33-C366BD041CC8}"/>
              </a:ext>
            </a:extLst>
          </p:cNvPr>
          <p:cNvSpPr txBox="1">
            <a:spLocks/>
          </p:cNvSpPr>
          <p:nvPr/>
        </p:nvSpPr>
        <p:spPr>
          <a:xfrm>
            <a:off x="4891713" y="3124889"/>
            <a:ext cx="3497580" cy="2400300"/>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endParaRPr lang="en-US" sz="1800" dirty="0"/>
          </a:p>
        </p:txBody>
      </p:sp>
      <p:graphicFrame>
        <p:nvGraphicFramePr>
          <p:cNvPr id="5" name="Content Placeholder 10">
            <a:extLst>
              <a:ext uri="{FF2B5EF4-FFF2-40B4-BE49-F238E27FC236}">
                <a16:creationId xmlns:a16="http://schemas.microsoft.com/office/drawing/2014/main" id="{5D5BC2F0-58BA-5B7F-6721-C1A5FC4E7082}"/>
              </a:ext>
            </a:extLst>
          </p:cNvPr>
          <p:cNvGraphicFramePr>
            <a:graphicFrameLocks noGrp="1"/>
          </p:cNvGraphicFramePr>
          <p:nvPr>
            <p:ph idx="1"/>
            <p:extLst>
              <p:ext uri="{D42A27DB-BD31-4B8C-83A1-F6EECF244321}">
                <p14:modId xmlns:p14="http://schemas.microsoft.com/office/powerpoint/2010/main" val="1011701913"/>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8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1D92-B68C-4E34-A1D3-54EAC5E3E55A}"/>
              </a:ext>
            </a:extLst>
          </p:cNvPr>
          <p:cNvSpPr>
            <a:spLocks noGrp="1"/>
          </p:cNvSpPr>
          <p:nvPr>
            <p:ph type="title"/>
          </p:nvPr>
        </p:nvSpPr>
        <p:spPr/>
        <p:txBody>
          <a:bodyPr/>
          <a:lstStyle/>
          <a:p>
            <a:r>
              <a:rPr lang="en-US" dirty="0"/>
              <a:t>Societal Concern</a:t>
            </a:r>
          </a:p>
        </p:txBody>
      </p:sp>
      <p:sp>
        <p:nvSpPr>
          <p:cNvPr id="3" name="Text Placeholder 2">
            <a:extLst>
              <a:ext uri="{FF2B5EF4-FFF2-40B4-BE49-F238E27FC236}">
                <a16:creationId xmlns:a16="http://schemas.microsoft.com/office/drawing/2014/main" id="{AC98167D-CCF4-4C9F-8280-9E57118DD8E6}"/>
              </a:ext>
            </a:extLst>
          </p:cNvPr>
          <p:cNvSpPr>
            <a:spLocks noGrp="1"/>
          </p:cNvSpPr>
          <p:nvPr>
            <p:ph type="body" idx="1"/>
          </p:nvPr>
        </p:nvSpPr>
        <p:spPr>
          <a:xfrm>
            <a:off x="541782" y="1443813"/>
            <a:ext cx="3497580" cy="723400"/>
          </a:xfrm>
        </p:spPr>
        <p:txBody>
          <a:bodyPr/>
          <a:lstStyle/>
          <a:p>
            <a:r>
              <a:rPr lang="en-US" dirty="0"/>
              <a:t>Key Practices</a:t>
            </a:r>
          </a:p>
        </p:txBody>
      </p:sp>
      <p:sp>
        <p:nvSpPr>
          <p:cNvPr id="9" name="Content Placeholder 2">
            <a:extLst>
              <a:ext uri="{FF2B5EF4-FFF2-40B4-BE49-F238E27FC236}">
                <a16:creationId xmlns:a16="http://schemas.microsoft.com/office/drawing/2014/main" id="{8CE30A1F-879C-4915-BFFC-4911D7272E09}"/>
              </a:ext>
            </a:extLst>
          </p:cNvPr>
          <p:cNvSpPr>
            <a:spLocks noGrp="1"/>
          </p:cNvSpPr>
          <p:nvPr>
            <p:ph sz="half" idx="2"/>
          </p:nvPr>
        </p:nvSpPr>
        <p:spPr>
          <a:xfrm>
            <a:off x="507492" y="1981200"/>
            <a:ext cx="3497580" cy="3972284"/>
          </a:xfrm>
        </p:spPr>
        <p:txBody>
          <a:bodyPr>
            <a:normAutofit fontScale="25000" lnSpcReduction="20000"/>
          </a:bodyPr>
          <a:lstStyle/>
          <a:p>
            <a:pPr lvl="1">
              <a:lnSpc>
                <a:spcPct val="120000"/>
              </a:lnSpc>
              <a:spcBef>
                <a:spcPts val="600"/>
              </a:spcBef>
            </a:pPr>
            <a:r>
              <a:rPr lang="en-US" sz="6400" b="1" i="1" dirty="0"/>
              <a:t>Think Outside the Engineer Role</a:t>
            </a:r>
          </a:p>
          <a:p>
            <a:pPr lvl="1">
              <a:lnSpc>
                <a:spcPct val="120000"/>
              </a:lnSpc>
              <a:spcBef>
                <a:spcPts val="600"/>
              </a:spcBef>
            </a:pPr>
            <a:r>
              <a:rPr lang="en-US" sz="6400" dirty="0"/>
              <a:t>Consider Societal Risk Broadly</a:t>
            </a:r>
          </a:p>
          <a:p>
            <a:pPr lvl="1">
              <a:lnSpc>
                <a:spcPct val="120000"/>
              </a:lnSpc>
              <a:spcBef>
                <a:spcPts val="600"/>
              </a:spcBef>
            </a:pPr>
            <a:r>
              <a:rPr lang="en-US" sz="6400" dirty="0"/>
              <a:t>Avoid Ignoring Undesirable Decisions</a:t>
            </a:r>
          </a:p>
          <a:p>
            <a:pPr>
              <a:lnSpc>
                <a:spcPct val="120000"/>
              </a:lnSpc>
              <a:spcBef>
                <a:spcPts val="600"/>
              </a:spcBef>
            </a:pPr>
            <a:r>
              <a:rPr lang="en-US" sz="6400" b="1" i="1" dirty="0"/>
              <a:t>Sell/Inform/Communicate Ethical Issues to Stakeholders</a:t>
            </a:r>
          </a:p>
          <a:p>
            <a:pPr lvl="1">
              <a:lnSpc>
                <a:spcPct val="120000"/>
              </a:lnSpc>
              <a:spcBef>
                <a:spcPts val="600"/>
              </a:spcBef>
            </a:pPr>
            <a:r>
              <a:rPr lang="en-US" sz="6400" b="1" i="1" dirty="0"/>
              <a:t>Evaluate Unknown Risk Scientifically</a:t>
            </a:r>
          </a:p>
          <a:p>
            <a:pPr lvl="1">
              <a:lnSpc>
                <a:spcPct val="120000"/>
              </a:lnSpc>
              <a:spcBef>
                <a:spcPts val="600"/>
              </a:spcBef>
            </a:pPr>
            <a:r>
              <a:rPr lang="en-US" sz="6400" dirty="0"/>
              <a:t>Calculate Risk from the Societal Perspective</a:t>
            </a:r>
          </a:p>
          <a:p>
            <a:pPr lvl="1">
              <a:lnSpc>
                <a:spcPct val="120000"/>
              </a:lnSpc>
            </a:pPr>
            <a:r>
              <a:rPr lang="en-US" sz="6400" dirty="0"/>
              <a:t>Document and Evaluate Societal Decisions Systematically</a:t>
            </a:r>
          </a:p>
          <a:p>
            <a:pPr lvl="1"/>
            <a:endParaRPr lang="en-US" b="1" i="1" dirty="0"/>
          </a:p>
          <a:p>
            <a:pPr lvl="1"/>
            <a:endParaRPr lang="en-US" b="1" i="1" dirty="0"/>
          </a:p>
          <a:p>
            <a:endParaRPr lang="en-US" dirty="0"/>
          </a:p>
        </p:txBody>
      </p:sp>
      <p:sp>
        <p:nvSpPr>
          <p:cNvPr id="5" name="Text Placeholder 4">
            <a:extLst>
              <a:ext uri="{FF2B5EF4-FFF2-40B4-BE49-F238E27FC236}">
                <a16:creationId xmlns:a16="http://schemas.microsoft.com/office/drawing/2014/main" id="{AB3C76AE-8A13-4F86-9425-310F699302AD}"/>
              </a:ext>
            </a:extLst>
          </p:cNvPr>
          <p:cNvSpPr>
            <a:spLocks noGrp="1"/>
          </p:cNvSpPr>
          <p:nvPr>
            <p:ph type="body" sz="quarter" idx="3"/>
          </p:nvPr>
        </p:nvSpPr>
        <p:spPr>
          <a:xfrm>
            <a:off x="4505706" y="1444837"/>
            <a:ext cx="3497580" cy="722376"/>
          </a:xfrm>
        </p:spPr>
        <p:txBody>
          <a:bodyPr/>
          <a:lstStyle/>
          <a:p>
            <a:r>
              <a:rPr lang="en-US" dirty="0"/>
              <a:t>Risk Scenario: Extreme Weather</a:t>
            </a:r>
          </a:p>
        </p:txBody>
      </p:sp>
      <p:sp>
        <p:nvSpPr>
          <p:cNvPr id="6" name="Content Placeholder 5">
            <a:extLst>
              <a:ext uri="{FF2B5EF4-FFF2-40B4-BE49-F238E27FC236}">
                <a16:creationId xmlns:a16="http://schemas.microsoft.com/office/drawing/2014/main" id="{698D67F7-17D2-4776-9E32-425102D88FD9}"/>
              </a:ext>
            </a:extLst>
          </p:cNvPr>
          <p:cNvSpPr>
            <a:spLocks noGrp="1"/>
          </p:cNvSpPr>
          <p:nvPr>
            <p:ph sz="quarter" idx="4"/>
          </p:nvPr>
        </p:nvSpPr>
        <p:spPr>
          <a:xfrm>
            <a:off x="4505706" y="1981200"/>
            <a:ext cx="4169982" cy="3970190"/>
          </a:xfrm>
        </p:spPr>
        <p:txBody>
          <a:bodyPr>
            <a:noAutofit/>
          </a:bodyPr>
          <a:lstStyle/>
          <a:p>
            <a:pPr>
              <a:lnSpc>
                <a:spcPct val="120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California:  Over 12,000 lightning strikes in 3 weeks sparked almost 2 dozen major fires</a:t>
            </a:r>
          </a:p>
          <a:p>
            <a:pPr>
              <a:lnSpc>
                <a:spcPct val="120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5 million acres burned, destroyed homes; thousands flee. This is nearly 20 times what had burned at this time last year.</a:t>
            </a:r>
          </a:p>
          <a:p>
            <a:pPr>
              <a:lnSpc>
                <a:spcPct val="120000"/>
              </a:lnSpc>
              <a:spcBef>
                <a:spcPts val="0"/>
              </a:spcBef>
            </a:pPr>
            <a:r>
              <a:rPr lang="en-US" b="1" dirty="0">
                <a:latin typeface="Calibri" panose="020F0502020204030204" pitchFamily="34" charset="0"/>
                <a:ea typeface="Calibri" panose="020F0502020204030204" pitchFamily="34" charset="0"/>
                <a:cs typeface="Calibri" panose="020F0502020204030204" pitchFamily="34" charset="0"/>
              </a:rPr>
              <a:t>Managing Climate Risk in the Financial System</a:t>
            </a:r>
            <a:r>
              <a:rPr lang="en-US" dirty="0">
                <a:latin typeface="Calibri" panose="020F0502020204030204" pitchFamily="34" charset="0"/>
                <a:ea typeface="Calibri" panose="020F0502020204030204" pitchFamily="34" charset="0"/>
                <a:cs typeface="Calibri" panose="020F0502020204030204" pitchFamily="34" charset="0"/>
              </a:rPr>
              <a:t>:  “A world wracked by frequent and devastating shocks from climate change cannot sustain the fundamental conditions supporting our financial system,” </a:t>
            </a:r>
          </a:p>
          <a:p>
            <a:pPr marL="285750" indent="-285750">
              <a:lnSpc>
                <a:spcPct val="120000"/>
              </a:lnSpc>
              <a:spcBef>
                <a:spcPts val="0"/>
              </a:spcBef>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Others threats: hurricanes, tornados, floods</a:t>
            </a:r>
          </a:p>
          <a:p>
            <a:pPr marL="285750" indent="-285750">
              <a:lnSpc>
                <a:spcPct val="120000"/>
              </a:lnSpc>
              <a:spcBef>
                <a:spcPts val="0"/>
              </a:spcBef>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Threat: customers, suppliers disappear</a:t>
            </a:r>
          </a:p>
        </p:txBody>
      </p:sp>
    </p:spTree>
    <p:extLst>
      <p:ext uri="{BB962C8B-B14F-4D97-AF65-F5344CB8AC3E}">
        <p14:creationId xmlns:p14="http://schemas.microsoft.com/office/powerpoint/2010/main" val="15327203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F1BB08A-FE03-DAB3-89B0-DAB44C17B278}"/>
              </a:ext>
            </a:extLst>
          </p:cNvPr>
          <p:cNvSpPr>
            <a:spLocks noGrp="1"/>
          </p:cNvSpPr>
          <p:nvPr>
            <p:ph type="title"/>
          </p:nvPr>
        </p:nvSpPr>
        <p:spPr/>
        <p:txBody>
          <a:bodyPr/>
          <a:lstStyle/>
          <a:p>
            <a:r>
              <a:rPr lang="en-US" dirty="0"/>
              <a:t>Think Outside the Engineer Role</a:t>
            </a:r>
          </a:p>
        </p:txBody>
      </p:sp>
      <p:sp>
        <p:nvSpPr>
          <p:cNvPr id="12" name="Content Placeholder 11">
            <a:extLst>
              <a:ext uri="{FF2B5EF4-FFF2-40B4-BE49-F238E27FC236}">
                <a16:creationId xmlns:a16="http://schemas.microsoft.com/office/drawing/2014/main" id="{080E8417-2A17-F84D-3D03-BD4DFD11ABF2}"/>
              </a:ext>
            </a:extLst>
          </p:cNvPr>
          <p:cNvSpPr>
            <a:spLocks noGrp="1"/>
          </p:cNvSpPr>
          <p:nvPr>
            <p:ph idx="1"/>
          </p:nvPr>
        </p:nvSpPr>
        <p:spPr/>
        <p:txBody>
          <a:bodyPr/>
          <a:lstStyle/>
          <a:p>
            <a:r>
              <a:rPr lang="en-US" dirty="0"/>
              <a:t>Engineers often focus only on technology implementations</a:t>
            </a:r>
          </a:p>
          <a:p>
            <a:r>
              <a:rPr lang="en-US" dirty="0"/>
              <a:t>Often do not consider the societal implications of their software. </a:t>
            </a:r>
          </a:p>
          <a:p>
            <a:r>
              <a:rPr lang="en-US" dirty="0"/>
              <a:t>Recently launched technologies enjoy rapid, worldwide adoption</a:t>
            </a:r>
          </a:p>
          <a:p>
            <a:r>
              <a:rPr lang="en-US" dirty="0"/>
              <a:t>Can cause regional or planetary-scale disasters through climate change, nuclear weapons, biological pathogens, malware, etc.</a:t>
            </a:r>
          </a:p>
          <a:p>
            <a:r>
              <a:rPr lang="en-US" dirty="0"/>
              <a:t>Implications include legal, economic, environmental, and relate to privacy, safety, misuse, affecting people’s jobs and lives </a:t>
            </a:r>
          </a:p>
          <a:p>
            <a:r>
              <a:rPr lang="en-US" dirty="0"/>
              <a:t>Engineers must discuss ethical implications of their work between themselves, with their management, and customers.</a:t>
            </a:r>
          </a:p>
        </p:txBody>
      </p:sp>
    </p:spTree>
    <p:extLst>
      <p:ext uri="{BB962C8B-B14F-4D97-AF65-F5344CB8AC3E}">
        <p14:creationId xmlns:p14="http://schemas.microsoft.com/office/powerpoint/2010/main" val="495180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26051E-720B-7007-A309-22B823DC98E3}"/>
              </a:ext>
            </a:extLst>
          </p:cNvPr>
          <p:cNvSpPr>
            <a:spLocks noGrp="1"/>
          </p:cNvSpPr>
          <p:nvPr>
            <p:ph idx="11"/>
          </p:nvPr>
        </p:nvSpPr>
        <p:spPr>
          <a:xfrm>
            <a:off x="522000" y="1905000"/>
            <a:ext cx="8136000" cy="4494212"/>
          </a:xfrm>
        </p:spPr>
        <p:txBody>
          <a:bodyPr/>
          <a:lstStyle/>
          <a:p>
            <a:r>
              <a:rPr lang="en-US" dirty="0"/>
              <a:t>Ask questions on topics such as the technology’s </a:t>
            </a:r>
          </a:p>
          <a:p>
            <a:pPr marL="285750" indent="-285750">
              <a:buFont typeface="Arial" panose="020B0604020202020204" pitchFamily="34" charset="0"/>
              <a:buChar char="•"/>
            </a:pPr>
            <a:r>
              <a:rPr lang="en-US" dirty="0"/>
              <a:t>International effects: E.g., How will this product be used in different cultures?</a:t>
            </a:r>
          </a:p>
          <a:p>
            <a:pPr marL="285750" indent="-285750">
              <a:buFont typeface="Arial" panose="020B0604020202020204" pitchFamily="34" charset="0"/>
              <a:buChar char="•"/>
            </a:pPr>
            <a:r>
              <a:rPr lang="en-US" dirty="0"/>
              <a:t>Political impacts: E.g., Will dictator countries use this technology differently?</a:t>
            </a:r>
          </a:p>
          <a:p>
            <a:pPr marL="285750" indent="-285750">
              <a:buFont typeface="Arial" panose="020B0604020202020204" pitchFamily="34" charset="0"/>
              <a:buChar char="•"/>
            </a:pPr>
            <a:r>
              <a:rPr lang="en-US" dirty="0"/>
              <a:t>Effects on children: E.g., What will future generations grow up to believe?</a:t>
            </a:r>
          </a:p>
          <a:p>
            <a:pPr marL="285750" indent="-285750">
              <a:buFont typeface="Arial" panose="020B0604020202020204" pitchFamily="34" charset="0"/>
              <a:buChar char="•"/>
            </a:pPr>
            <a:r>
              <a:rPr lang="en-US" dirty="0"/>
              <a:t>Environmental effects: Worldwide quick implementation: what effect?</a:t>
            </a:r>
          </a:p>
          <a:p>
            <a:pPr marL="285750" indent="-285750">
              <a:buFont typeface="Arial" panose="020B0604020202020204" pitchFamily="34" charset="0"/>
              <a:buChar char="•"/>
            </a:pPr>
            <a:r>
              <a:rPr lang="en-US" dirty="0"/>
              <a:t>Impact on stakeholders and nonusers: E.g., Will people without this product suffer in society?</a:t>
            </a:r>
          </a:p>
          <a:p>
            <a:r>
              <a:rPr lang="en-US" dirty="0"/>
              <a:t>Engineers should address undesirable decisions, such as </a:t>
            </a:r>
          </a:p>
          <a:p>
            <a:pPr marL="285750" indent="-285750">
              <a:buFont typeface="Arial" panose="020B0604020202020204" pitchFamily="34" charset="0"/>
              <a:buChar char="•"/>
            </a:pPr>
            <a:r>
              <a:rPr lang="en-US" dirty="0"/>
              <a:t>when a disaster does happen, how to minimize loss of life?</a:t>
            </a:r>
          </a:p>
          <a:p>
            <a:pPr marL="285750" indent="-285750">
              <a:buFont typeface="Arial" panose="020B0604020202020204" pitchFamily="34" charset="0"/>
              <a:buChar char="•"/>
            </a:pPr>
            <a:r>
              <a:rPr lang="en-US" dirty="0"/>
              <a:t>whose life would be spared?</a:t>
            </a:r>
          </a:p>
        </p:txBody>
      </p:sp>
      <p:sp>
        <p:nvSpPr>
          <p:cNvPr id="3" name="Title 2">
            <a:extLst>
              <a:ext uri="{FF2B5EF4-FFF2-40B4-BE49-F238E27FC236}">
                <a16:creationId xmlns:a16="http://schemas.microsoft.com/office/drawing/2014/main" id="{49A488B5-8A53-F7C1-07F2-327A65F8E13B}"/>
              </a:ext>
            </a:extLst>
          </p:cNvPr>
          <p:cNvSpPr>
            <a:spLocks noGrp="1"/>
          </p:cNvSpPr>
          <p:nvPr>
            <p:ph type="title"/>
          </p:nvPr>
        </p:nvSpPr>
        <p:spPr>
          <a:xfrm>
            <a:off x="520700" y="917575"/>
            <a:ext cx="8154988" cy="830997"/>
          </a:xfrm>
        </p:spPr>
        <p:txBody>
          <a:bodyPr/>
          <a:lstStyle/>
          <a:p>
            <a:r>
              <a:rPr lang="en-US" dirty="0"/>
              <a:t>Think Outside the Engineer Role</a:t>
            </a:r>
            <a:br>
              <a:rPr lang="en-US" dirty="0"/>
            </a:br>
            <a:r>
              <a:rPr lang="en-US" sz="2400" dirty="0"/>
              <a:t>Friedman and Hendry’s Envisioning Cards </a:t>
            </a:r>
            <a:endParaRPr lang="en-US" dirty="0"/>
          </a:p>
        </p:txBody>
      </p:sp>
    </p:spTree>
    <p:extLst>
      <p:ext uri="{BB962C8B-B14F-4D97-AF65-F5344CB8AC3E}">
        <p14:creationId xmlns:p14="http://schemas.microsoft.com/office/powerpoint/2010/main" val="2727246589"/>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536F9-31E7-4242-868D-154C09165BBE}"/>
              </a:ext>
            </a:extLst>
          </p:cNvPr>
          <p:cNvSpPr>
            <a:spLocks noGrp="1"/>
          </p:cNvSpPr>
          <p:nvPr>
            <p:ph type="title"/>
          </p:nvPr>
        </p:nvSpPr>
        <p:spPr>
          <a:xfrm>
            <a:off x="520700" y="917575"/>
            <a:ext cx="8154988" cy="886397"/>
          </a:xfrm>
        </p:spPr>
        <p:txBody>
          <a:bodyPr/>
          <a:lstStyle/>
          <a:p>
            <a:r>
              <a:rPr lang="en-US" dirty="0"/>
              <a:t>Think Outside the Engineer Role</a:t>
            </a:r>
            <a:br>
              <a:rPr lang="en-US" dirty="0"/>
            </a:br>
            <a:r>
              <a:rPr lang="en-US" sz="2800" dirty="0"/>
              <a:t>Train and Think in Ethics</a:t>
            </a:r>
            <a:endParaRPr lang="en-US" dirty="0"/>
          </a:p>
        </p:txBody>
      </p:sp>
      <p:sp>
        <p:nvSpPr>
          <p:cNvPr id="3" name="Content Placeholder 2">
            <a:extLst>
              <a:ext uri="{FF2B5EF4-FFF2-40B4-BE49-F238E27FC236}">
                <a16:creationId xmlns:a16="http://schemas.microsoft.com/office/drawing/2014/main" id="{B29558C4-9613-43C4-A44E-AFFF6371E9F4}"/>
              </a:ext>
            </a:extLst>
          </p:cNvPr>
          <p:cNvSpPr>
            <a:spLocks noGrp="1"/>
          </p:cNvSpPr>
          <p:nvPr>
            <p:ph idx="1"/>
          </p:nvPr>
        </p:nvSpPr>
        <p:spPr/>
        <p:txBody>
          <a:bodyPr/>
          <a:lstStyle/>
          <a:p>
            <a:r>
              <a:rPr lang="en-US" dirty="0"/>
              <a:t>Virtue Ethics:  Character development: Doing the right thing for the right reason</a:t>
            </a:r>
          </a:p>
          <a:p>
            <a:r>
              <a:rPr lang="en-US" dirty="0"/>
              <a:t>Consequentialism or Utilitarian Ethics: May everyone be happy!</a:t>
            </a:r>
          </a:p>
          <a:p>
            <a:r>
              <a:rPr lang="en-US" dirty="0"/>
              <a:t>Deontological Ethics: Universal application: Do unto others</a:t>
            </a:r>
          </a:p>
        </p:txBody>
      </p:sp>
    </p:spTree>
    <p:extLst>
      <p:ext uri="{BB962C8B-B14F-4D97-AF65-F5344CB8AC3E}">
        <p14:creationId xmlns:p14="http://schemas.microsoft.com/office/powerpoint/2010/main" val="230664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0DB0C-F215-496F-9837-4E7470493A83}"/>
              </a:ext>
            </a:extLst>
          </p:cNvPr>
          <p:cNvSpPr>
            <a:spLocks noGrp="1"/>
          </p:cNvSpPr>
          <p:nvPr>
            <p:ph type="title"/>
          </p:nvPr>
        </p:nvSpPr>
        <p:spPr>
          <a:xfrm>
            <a:off x="457200" y="914400"/>
            <a:ext cx="8079581" cy="997196"/>
          </a:xfrm>
        </p:spPr>
        <p:txBody>
          <a:bodyPr/>
          <a:lstStyle/>
          <a:p>
            <a:r>
              <a:rPr lang="en-US" dirty="0"/>
              <a:t>Sell/Inform/Communicate Ethical Issues to Stakeholders</a:t>
            </a:r>
          </a:p>
        </p:txBody>
      </p:sp>
      <p:sp>
        <p:nvSpPr>
          <p:cNvPr id="3" name="Content Placeholder 2">
            <a:extLst>
              <a:ext uri="{FF2B5EF4-FFF2-40B4-BE49-F238E27FC236}">
                <a16:creationId xmlns:a16="http://schemas.microsoft.com/office/drawing/2014/main" id="{BE676ED0-2563-4D0E-94EE-246398C6AE9B}"/>
              </a:ext>
            </a:extLst>
          </p:cNvPr>
          <p:cNvSpPr>
            <a:spLocks noGrp="1"/>
          </p:cNvSpPr>
          <p:nvPr>
            <p:ph idx="1"/>
          </p:nvPr>
        </p:nvSpPr>
        <p:spPr>
          <a:xfrm>
            <a:off x="520700" y="2229095"/>
            <a:ext cx="8154988" cy="4143129"/>
          </a:xfrm>
        </p:spPr>
        <p:txBody>
          <a:bodyPr>
            <a:normAutofit/>
          </a:bodyPr>
          <a:lstStyle/>
          <a:p>
            <a:r>
              <a:rPr lang="en-US" dirty="0"/>
              <a:t>Whether customers and management are internal or external, many need to be informed of ethical issues, through scenarios and/or statistics.  </a:t>
            </a:r>
          </a:p>
          <a:p>
            <a:r>
              <a:rPr lang="en-US" dirty="0"/>
              <a:t>Communication is crucial in both development and risk process environments</a:t>
            </a:r>
          </a:p>
          <a:p>
            <a:r>
              <a:rPr lang="en-US" dirty="0"/>
              <a:t>Engineering describes inherent risks to customers and </a:t>
            </a:r>
          </a:p>
          <a:p>
            <a:pPr marL="285750" lvl="1" indent="-285750">
              <a:buFont typeface="Arial" panose="020B0604020202020204" pitchFamily="34" charset="0"/>
              <a:buChar char="•"/>
            </a:pPr>
            <a:r>
              <a:rPr lang="en-US" dirty="0"/>
              <a:t>sells them a safer product.  </a:t>
            </a:r>
          </a:p>
          <a:p>
            <a:r>
              <a:rPr lang="en-US" dirty="0"/>
              <a:t>If the customer chooses a less safe product, the </a:t>
            </a:r>
          </a:p>
          <a:p>
            <a:pPr marL="285750" lvl="1" indent="-285750">
              <a:buFont typeface="Arial" panose="020B0604020202020204" pitchFamily="34" charset="0"/>
              <a:buChar char="•"/>
            </a:pPr>
            <a:r>
              <a:rPr lang="en-US" dirty="0"/>
              <a:t>company refuses to transact, or</a:t>
            </a:r>
          </a:p>
          <a:p>
            <a:pPr marL="285750" lvl="1" indent="-285750">
              <a:buFont typeface="Arial" panose="020B0604020202020204" pitchFamily="34" charset="0"/>
              <a:buChar char="•"/>
            </a:pPr>
            <a:r>
              <a:rPr lang="en-US" dirty="0"/>
              <a:t>contractual agreements absolve the engineering company of responsibility known liability is explicitly accepted by the customer.</a:t>
            </a:r>
          </a:p>
          <a:p>
            <a:pPr lvl="1"/>
            <a:r>
              <a:rPr lang="en-US" dirty="0"/>
              <a:t>How should the customer be warned of potential dangers?</a:t>
            </a:r>
          </a:p>
        </p:txBody>
      </p:sp>
    </p:spTree>
    <p:extLst>
      <p:ext uri="{BB962C8B-B14F-4D97-AF65-F5344CB8AC3E}">
        <p14:creationId xmlns:p14="http://schemas.microsoft.com/office/powerpoint/2010/main" val="133009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C12D6F-15E6-2C4A-C710-FB597669A3AA}"/>
              </a:ext>
            </a:extLst>
          </p:cNvPr>
          <p:cNvSpPr>
            <a:spLocks noGrp="1"/>
          </p:cNvSpPr>
          <p:nvPr>
            <p:ph idx="11"/>
          </p:nvPr>
        </p:nvSpPr>
        <p:spPr/>
        <p:txBody>
          <a:bodyPr/>
          <a:lstStyle/>
          <a:p>
            <a:r>
              <a:rPr lang="en-US" b="1" dirty="0"/>
              <a:t>Precautionary Principle</a:t>
            </a:r>
            <a:r>
              <a:rPr lang="en-US" dirty="0"/>
              <a:t>: address technology and scientific risk to:</a:t>
            </a:r>
          </a:p>
          <a:p>
            <a:pPr marL="285750" indent="-285750">
              <a:buFont typeface="Arial" panose="020B0604020202020204" pitchFamily="34" charset="0"/>
              <a:buChar char="•"/>
            </a:pPr>
            <a:r>
              <a:rPr lang="en-US" dirty="0"/>
              <a:t>Catch problems before they arise (pre-damage) instead of afterwards (post-damage)</a:t>
            </a:r>
          </a:p>
          <a:p>
            <a:r>
              <a:rPr lang="en-US" dirty="0"/>
              <a:t>Recommendation:</a:t>
            </a:r>
          </a:p>
          <a:p>
            <a:pPr marL="285750" indent="-285750">
              <a:buFont typeface="Arial" panose="020B0604020202020204" pitchFamily="34" charset="0"/>
              <a:buChar char="•"/>
            </a:pPr>
            <a:r>
              <a:rPr lang="en-US" dirty="0"/>
              <a:t>apply PP to plausibly unacceptable hazards, using scientific analysis</a:t>
            </a:r>
          </a:p>
          <a:p>
            <a:pPr marL="285750" indent="-285750">
              <a:buFont typeface="Arial" panose="020B0604020202020204" pitchFamily="34" charset="0"/>
              <a:buChar char="•"/>
            </a:pPr>
            <a:r>
              <a:rPr lang="en-US" dirty="0"/>
              <a:t>evaluate the risk at a national level to determine an acceptable level of risk.</a:t>
            </a:r>
          </a:p>
          <a:p>
            <a:r>
              <a:rPr lang="en-US" dirty="0"/>
              <a:t>Write up analysis systematically with e.g., Social Impact Analysis or Environmental Impact Analysis.  Appropriate steps include: </a:t>
            </a:r>
          </a:p>
          <a:p>
            <a:pPr marL="342900" indent="-342900">
              <a:buAutoNum type="arabicParenBoth"/>
            </a:pPr>
            <a:r>
              <a:rPr lang="en-US" dirty="0"/>
              <a:t>screening the project; </a:t>
            </a:r>
          </a:p>
          <a:p>
            <a:pPr marL="342900" indent="-342900">
              <a:buAutoNum type="arabicParenBoth"/>
            </a:pPr>
            <a:r>
              <a:rPr lang="en-US" dirty="0"/>
              <a:t>considering alternative solutions, </a:t>
            </a:r>
          </a:p>
          <a:p>
            <a:pPr marL="342900" indent="-342900">
              <a:buAutoNum type="arabicParenBoth"/>
            </a:pPr>
            <a:r>
              <a:rPr lang="en-US" dirty="0"/>
              <a:t>predicting impact, and </a:t>
            </a:r>
          </a:p>
          <a:p>
            <a:pPr marL="342900" indent="-342900">
              <a:buAutoNum type="arabicParenBoth"/>
            </a:pPr>
            <a:r>
              <a:rPr lang="en-US" dirty="0"/>
              <a:t>reducing undesirable impact via mitigation strategies.  </a:t>
            </a:r>
          </a:p>
        </p:txBody>
      </p:sp>
      <p:sp>
        <p:nvSpPr>
          <p:cNvPr id="3" name="Title 2">
            <a:extLst>
              <a:ext uri="{FF2B5EF4-FFF2-40B4-BE49-F238E27FC236}">
                <a16:creationId xmlns:a16="http://schemas.microsoft.com/office/drawing/2014/main" id="{EA4C1A96-0CBE-D1B4-F342-D0BC6BD93655}"/>
              </a:ext>
            </a:extLst>
          </p:cNvPr>
          <p:cNvSpPr>
            <a:spLocks noGrp="1"/>
          </p:cNvSpPr>
          <p:nvPr>
            <p:ph type="title"/>
          </p:nvPr>
        </p:nvSpPr>
        <p:spPr/>
        <p:txBody>
          <a:bodyPr/>
          <a:lstStyle/>
          <a:p>
            <a:r>
              <a:rPr lang="en-US" dirty="0"/>
              <a:t>Evaluate Unknown Risk</a:t>
            </a:r>
          </a:p>
        </p:txBody>
      </p:sp>
    </p:spTree>
    <p:extLst>
      <p:ext uri="{BB962C8B-B14F-4D97-AF65-F5344CB8AC3E}">
        <p14:creationId xmlns:p14="http://schemas.microsoft.com/office/powerpoint/2010/main" val="1947071762"/>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149EC4-08EE-E527-85C6-6BFDBDD0914B}"/>
              </a:ext>
            </a:extLst>
          </p:cNvPr>
          <p:cNvSpPr>
            <a:spLocks noGrp="1"/>
          </p:cNvSpPr>
          <p:nvPr>
            <p:ph idx="11"/>
          </p:nvPr>
        </p:nvSpPr>
        <p:spPr/>
        <p:txBody>
          <a:bodyPr/>
          <a:lstStyle/>
          <a:p>
            <a:r>
              <a:rPr lang="en-US" dirty="0"/>
              <a:t>The Social (or Environmental) Impact Analysis document might include the following sections:</a:t>
            </a:r>
          </a:p>
          <a:p>
            <a:r>
              <a:rPr lang="en-US" b="1" dirty="0"/>
              <a:t>Summary</a:t>
            </a:r>
            <a:r>
              <a:rPr lang="en-US" dirty="0"/>
              <a:t>: describes the controversial issues, problems and major conclusions;</a:t>
            </a:r>
          </a:p>
          <a:p>
            <a:r>
              <a:rPr lang="en-US" b="1" dirty="0"/>
              <a:t>Purpose</a:t>
            </a:r>
            <a:r>
              <a:rPr lang="en-US" dirty="0"/>
              <a:t>: defines the proposed project and the goals it hopes to achieve;</a:t>
            </a:r>
          </a:p>
          <a:p>
            <a:r>
              <a:rPr lang="en-US" b="1" dirty="0"/>
              <a:t>Alternatives</a:t>
            </a:r>
            <a:r>
              <a:rPr lang="en-US" dirty="0"/>
              <a:t>: evaluates alternative solutions that can accomplish the goals;</a:t>
            </a:r>
          </a:p>
          <a:p>
            <a:r>
              <a:rPr lang="en-US" b="1" dirty="0"/>
              <a:t>Affected Environment</a:t>
            </a:r>
            <a:r>
              <a:rPr lang="en-US" dirty="0"/>
              <a:t>: describes areas and issues affected by the alternative solutions;</a:t>
            </a:r>
          </a:p>
          <a:p>
            <a:r>
              <a:rPr lang="en-US" b="1" dirty="0"/>
              <a:t>Consequences</a:t>
            </a:r>
            <a:r>
              <a:rPr lang="en-US" dirty="0"/>
              <a:t>: considers both negative and positive, direct and indirect effects and implications of alternative solutions.</a:t>
            </a:r>
          </a:p>
          <a:p>
            <a:endParaRPr lang="en-US" dirty="0"/>
          </a:p>
          <a:p>
            <a:r>
              <a:rPr lang="en-US" dirty="0"/>
              <a:t>ALE[society] = SLE[society] * ARO[society]</a:t>
            </a:r>
          </a:p>
          <a:p>
            <a:endParaRPr lang="en-US" dirty="0"/>
          </a:p>
          <a:p>
            <a:endParaRPr lang="en-US" dirty="0"/>
          </a:p>
        </p:txBody>
      </p:sp>
      <p:sp>
        <p:nvSpPr>
          <p:cNvPr id="3" name="Title 2">
            <a:extLst>
              <a:ext uri="{FF2B5EF4-FFF2-40B4-BE49-F238E27FC236}">
                <a16:creationId xmlns:a16="http://schemas.microsoft.com/office/drawing/2014/main" id="{07F01500-F077-A3B5-D9F2-60912F8F9776}"/>
              </a:ext>
            </a:extLst>
          </p:cNvPr>
          <p:cNvSpPr>
            <a:spLocks noGrp="1"/>
          </p:cNvSpPr>
          <p:nvPr>
            <p:ph type="title"/>
          </p:nvPr>
        </p:nvSpPr>
        <p:spPr/>
        <p:txBody>
          <a:bodyPr/>
          <a:lstStyle/>
          <a:p>
            <a:r>
              <a:rPr lang="en-US" dirty="0"/>
              <a:t>Evaluate Unknown Risk</a:t>
            </a:r>
          </a:p>
        </p:txBody>
      </p:sp>
    </p:spTree>
    <p:extLst>
      <p:ext uri="{BB962C8B-B14F-4D97-AF65-F5344CB8AC3E}">
        <p14:creationId xmlns:p14="http://schemas.microsoft.com/office/powerpoint/2010/main" val="390294026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1D5AEC19-9F3B-27E3-A040-A6750D656E1D}"/>
                  </a:ext>
                </a:extLst>
              </p:cNvPr>
              <p:cNvSpPr>
                <a:spLocks noGrp="1"/>
              </p:cNvSpPr>
              <p:nvPr>
                <p:ph idx="11"/>
              </p:nvPr>
            </p:nvSpPr>
            <p:spPr/>
            <p:txBody>
              <a:bodyPr/>
              <a:lstStyle/>
              <a:p>
                <a:r>
                  <a:rPr lang="en-US" dirty="0"/>
                  <a:t>Pervasive accepted thought for cybersecurity risk: evaluate from the organization’s perspective: protect organization</a:t>
                </a:r>
              </a:p>
              <a:p>
                <a:pPr marL="285750" indent="-285750">
                  <a:buFont typeface="Arial" panose="020B0604020202020204" pitchFamily="34" charset="0"/>
                  <a:buChar char="•"/>
                </a:pPr>
                <a:r>
                  <a:rPr lang="en-US" dirty="0"/>
                  <a:t>No equivalent financial incentive to protect employees or customers. </a:t>
                </a:r>
              </a:p>
              <a:p>
                <a:pPr marL="285750" indent="-285750">
                  <a:buFont typeface="Arial" panose="020B0604020202020204" pitchFamily="34" charset="0"/>
                  <a:buChar char="•"/>
                </a:pPr>
                <a:r>
                  <a:rPr lang="en-US" dirty="0"/>
                  <a:t>Regulation raises the cost of breaches relating to PII</a:t>
                </a:r>
              </a:p>
              <a:p>
                <a:pPr marL="285750" indent="-285750">
                  <a:buFont typeface="Arial" panose="020B0604020202020204" pitchFamily="34" charset="0"/>
                  <a:buChar char="•"/>
                </a:pPr>
                <a:r>
                  <a:rPr lang="en-US" dirty="0"/>
                  <a:t>Companies often have undue influence on governments, preventing substantial cyber-regulation progress. </a:t>
                </a:r>
              </a:p>
              <a:p>
                <a:pPr marL="285750" indent="-285750">
                  <a:buFont typeface="Arial" panose="020B0604020202020204" pitchFamily="34" charset="0"/>
                  <a:buChar char="•"/>
                </a:pPr>
                <a:r>
                  <a:rPr lang="en-US" dirty="0"/>
                  <a:t>Organizations may make more money by ignoring regulation, not reporting breaches, and paying regulatory fees when exposed.</a:t>
                </a:r>
              </a:p>
              <a:p>
                <a:r>
                  <a:rPr lang="en-US" dirty="0"/>
                  <a:t>Organization-based risk assessment appears inadequate, by evaluating:</a:t>
                </a:r>
              </a:p>
              <a:p>
                <a:pPr algn="ctr">
                  <a:lnSpc>
                    <a:spcPct val="100000"/>
                  </a:lnSpc>
                  <a:spcBef>
                    <a:spcPts val="600"/>
                  </a:spcBef>
                </a:pPr>
                <a14:m>
                  <m:oMath xmlns:m="http://schemas.openxmlformats.org/officeDocument/2006/math">
                    <m:f>
                      <m:fPr>
                        <m:ctrlPr>
                          <a:rPr lang="en-US" sz="2400" b="0" i="1" dirty="0" smtClean="0">
                            <a:latin typeface="Cambria Math" panose="02040503050406030204" pitchFamily="18" charset="0"/>
                          </a:rPr>
                        </m:ctrlPr>
                      </m:fPr>
                      <m:num>
                        <m:r>
                          <a:rPr lang="en-US" sz="2400" b="0" i="1" dirty="0" smtClean="0">
                            <a:latin typeface="Cambria Math" panose="02040503050406030204" pitchFamily="18" charset="0"/>
                          </a:rPr>
                          <m:t>𝑎𝑛𝑛𝑢𝑎𝑙</m:t>
                        </m:r>
                        <m:r>
                          <a:rPr lang="en-US" sz="2400" b="0" i="1" dirty="0" smtClean="0">
                            <a:latin typeface="Cambria Math" panose="02040503050406030204" pitchFamily="18" charset="0"/>
                          </a:rPr>
                          <m:t> </m:t>
                        </m:r>
                        <m:r>
                          <a:rPr lang="en-US" sz="2400" b="0" i="1" dirty="0" smtClean="0">
                            <a:latin typeface="Cambria Math" panose="02040503050406030204" pitchFamily="18" charset="0"/>
                          </a:rPr>
                          <m:t>𝑛𝑢𝑚𝑏𝑒𝑟</m:t>
                        </m:r>
                        <m:r>
                          <a:rPr lang="en-US" sz="2400" b="0" i="1" dirty="0" smtClean="0">
                            <a:latin typeface="Cambria Math" panose="02040503050406030204" pitchFamily="18" charset="0"/>
                          </a:rPr>
                          <m:t> </m:t>
                        </m:r>
                        <m:r>
                          <a:rPr lang="en-US" sz="2400" b="0" i="1" dirty="0" smtClean="0">
                            <a:latin typeface="Cambria Math" panose="02040503050406030204" pitchFamily="18" charset="0"/>
                          </a:rPr>
                          <m:t>𝑏𝑟𝑒𝑎𝑐h𝑒𝑑</m:t>
                        </m:r>
                        <m:r>
                          <a:rPr lang="en-US" sz="2400" b="0" i="1" dirty="0" smtClean="0">
                            <a:latin typeface="Cambria Math" panose="02040503050406030204" pitchFamily="18" charset="0"/>
                          </a:rPr>
                          <m:t> </m:t>
                        </m:r>
                        <m:r>
                          <a:rPr lang="en-US" sz="2400" b="0" i="1" dirty="0" smtClean="0">
                            <a:latin typeface="Cambria Math" panose="02040503050406030204" pitchFamily="18" charset="0"/>
                          </a:rPr>
                          <m:t>𝑟𝑒𝑐𝑜𝑟𝑑𝑠</m:t>
                        </m:r>
                      </m:num>
                      <m:den>
                        <m:r>
                          <a:rPr lang="en-US" sz="2400" b="0" i="1" dirty="0" smtClean="0">
                            <a:latin typeface="Cambria Math" panose="02040503050406030204" pitchFamily="18" charset="0"/>
                          </a:rPr>
                          <m:t>𝑝𝑜𝑝𝑢𝑙𝑎𝑡𝑖𝑜𝑛</m:t>
                        </m:r>
                        <m:r>
                          <a:rPr lang="en-US" sz="2400" b="0" i="1" dirty="0" smtClean="0">
                            <a:latin typeface="Cambria Math" panose="02040503050406030204" pitchFamily="18" charset="0"/>
                          </a:rPr>
                          <m:t> </m:t>
                        </m:r>
                        <m:r>
                          <a:rPr lang="en-US" sz="2400" b="0" i="1" dirty="0" smtClean="0">
                            <a:latin typeface="Cambria Math" panose="02040503050406030204" pitchFamily="18" charset="0"/>
                          </a:rPr>
                          <m:t>𝑠𝑖𝑧𝑒</m:t>
                        </m:r>
                      </m:den>
                    </m:f>
                  </m:oMath>
                </a14:m>
                <a:r>
                  <a:rPr lang="en-US" sz="2400" dirty="0"/>
                  <a:t>  </a:t>
                </a:r>
                <a:endParaRPr lang="en-US" dirty="0"/>
              </a:p>
              <a:p>
                <a:r>
                  <a:rPr lang="en-US" dirty="0"/>
                  <a:t>2016: For many western nations estimated rate commonly approached 100% (and infrequently higher).  </a:t>
                </a:r>
              </a:p>
              <a:p>
                <a:r>
                  <a:rPr lang="en-US" dirty="0"/>
                  <a:t>Statista documents 3 cases of breaches where between 1.1 and 11 billion records. </a:t>
                </a:r>
              </a:p>
            </p:txBody>
          </p:sp>
        </mc:Choice>
        <mc:Fallback xmlns="">
          <p:sp>
            <p:nvSpPr>
              <p:cNvPr id="2" name="Content Placeholder 1">
                <a:extLst>
                  <a:ext uri="{FF2B5EF4-FFF2-40B4-BE49-F238E27FC236}">
                    <a16:creationId xmlns:a16="http://schemas.microsoft.com/office/drawing/2014/main" id="{1D5AEC19-9F3B-27E3-A040-A6750D656E1D}"/>
                  </a:ext>
                </a:extLst>
              </p:cNvPr>
              <p:cNvSpPr>
                <a:spLocks noGrp="1" noRot="1" noChangeAspect="1" noMove="1" noResize="1" noEditPoints="1" noAdjustHandles="1" noChangeArrowheads="1" noChangeShapeType="1" noTextEdit="1"/>
              </p:cNvSpPr>
              <p:nvPr>
                <p:ph idx="11"/>
              </p:nvPr>
            </p:nvSpPr>
            <p:spPr>
              <a:blipFill>
                <a:blip r:embed="rId2"/>
                <a:stretch>
                  <a:fillRect l="-1799" t="-1748" b="-999"/>
                </a:stretch>
              </a:blipFill>
            </p:spPr>
            <p:txBody>
              <a:bodyPr/>
              <a:lstStyle/>
              <a:p>
                <a:r>
                  <a:rPr lang="en-US">
                    <a:noFill/>
                  </a:rPr>
                  <a:t> </a:t>
                </a:r>
              </a:p>
            </p:txBody>
          </p:sp>
        </mc:Fallback>
      </mc:AlternateContent>
      <p:sp>
        <p:nvSpPr>
          <p:cNvPr id="3" name="Title 2">
            <a:extLst>
              <a:ext uri="{FF2B5EF4-FFF2-40B4-BE49-F238E27FC236}">
                <a16:creationId xmlns:a16="http://schemas.microsoft.com/office/drawing/2014/main" id="{D9156BAD-E24F-F517-49BA-E69A4F6C044D}"/>
              </a:ext>
            </a:extLst>
          </p:cNvPr>
          <p:cNvSpPr>
            <a:spLocks noGrp="1"/>
          </p:cNvSpPr>
          <p:nvPr>
            <p:ph type="title"/>
          </p:nvPr>
        </p:nvSpPr>
        <p:spPr/>
        <p:txBody>
          <a:bodyPr/>
          <a:lstStyle/>
          <a:p>
            <a:r>
              <a:rPr lang="en-US" dirty="0"/>
              <a:t>Current Issues with Risk</a:t>
            </a:r>
          </a:p>
        </p:txBody>
      </p:sp>
    </p:spTree>
    <p:extLst>
      <p:ext uri="{BB962C8B-B14F-4D97-AF65-F5344CB8AC3E}">
        <p14:creationId xmlns:p14="http://schemas.microsoft.com/office/powerpoint/2010/main" val="2745781488"/>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94AFE9A8-050E-4E9C-9B75-C41B1D9109D2}"/>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6435" name="Rectangle 3">
            <a:extLst>
              <a:ext uri="{FF2B5EF4-FFF2-40B4-BE49-F238E27FC236}">
                <a16:creationId xmlns:a16="http://schemas.microsoft.com/office/drawing/2014/main" id="{33446ABC-3796-4D2C-8D4A-27377FE8DE22}"/>
              </a:ext>
            </a:extLst>
          </p:cNvPr>
          <p:cNvSpPr>
            <a:spLocks noGrp="1" noChangeArrowheads="1"/>
          </p:cNvSpPr>
          <p:nvPr>
            <p:ph idx="1"/>
          </p:nvPr>
        </p:nvSpPr>
        <p:spPr/>
        <p:txBody>
          <a:bodyPr/>
          <a:lstStyle/>
          <a:p>
            <a:pPr marL="457200" indent="-457200" eaLnBrk="1" hangingPunct="1">
              <a:lnSpc>
                <a:spcPct val="9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Match Ethical Justifications with their Ethical Theories</a:t>
            </a:r>
          </a:p>
          <a:p>
            <a:pPr marL="457200" indent="-457200" eaLnBrk="1" hangingPunct="1">
              <a:lnSpc>
                <a:spcPct val="90000"/>
              </a:lnSpc>
              <a:buFont typeface="Wingdings" panose="05000000000000000000" pitchFamily="2" charset="2"/>
              <a:buNone/>
            </a:pPr>
            <a:endParaRPr lang="en-US" altLang="en-US" sz="1100" dirty="0">
              <a:latin typeface="Calibri" panose="020F0502020204030204" pitchFamily="34" charset="0"/>
              <a:ea typeface="ヒラギノ角ゴ Pro W3"/>
              <a:cs typeface="ヒラギノ角ゴ Pro W3"/>
            </a:endParaRP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Deontology			A person with good values would</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not sell products that break easily</a:t>
            </a:r>
          </a:p>
          <a:p>
            <a:pPr marL="457200" indent="-457200" eaLnBrk="1" hangingPunct="1">
              <a:lnSpc>
                <a:spcPct val="100000"/>
              </a:lnSpc>
              <a:spcBef>
                <a:spcPts val="0"/>
              </a:spcBef>
              <a:buFont typeface="Wingdings" panose="05000000000000000000" pitchFamily="2" charset="2"/>
              <a:buNone/>
            </a:pPr>
            <a:endParaRPr lang="en-US" altLang="en-US" sz="2000" dirty="0">
              <a:latin typeface="Calibri" panose="020F0502020204030204" pitchFamily="34" charset="0"/>
              <a:ea typeface="ヒラギノ角ゴ Pro W3"/>
              <a:cs typeface="ヒラギノ角ゴ Pro W3"/>
            </a:endParaRP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Virtue Ethics			Society will not benefit if lying</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is common </a:t>
            </a:r>
          </a:p>
          <a:p>
            <a:pPr marL="457200" indent="-457200" eaLnBrk="1" hangingPunct="1">
              <a:lnSpc>
                <a:spcPct val="100000"/>
              </a:lnSpc>
              <a:spcBef>
                <a:spcPts val="0"/>
              </a:spcBef>
              <a:buFont typeface="Wingdings" panose="05000000000000000000" pitchFamily="2" charset="2"/>
              <a:buNone/>
            </a:pPr>
            <a:endParaRPr lang="en-US" altLang="en-US" sz="2000" dirty="0">
              <a:latin typeface="Calibri" panose="020F0502020204030204" pitchFamily="34" charset="0"/>
              <a:ea typeface="ヒラギノ角ゴ Pro W3"/>
              <a:cs typeface="ヒラギノ角ゴ Pro W3"/>
            </a:endParaRP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Consequentialism/		Our boss and the customer will be</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Utilitarianism			happy if we deliver on time – but</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we don’t mention the product fails</a:t>
            </a:r>
          </a:p>
          <a:p>
            <a:pPr marL="457200" indent="-457200" eaLnBrk="1" hangingPunct="1">
              <a:lnSpc>
                <a:spcPct val="100000"/>
              </a:lnSpc>
              <a:spcBef>
                <a:spcPts val="0"/>
              </a:spcBef>
              <a:buFont typeface="Wingdings" panose="05000000000000000000" pitchFamily="2" charset="2"/>
              <a:buNone/>
            </a:pPr>
            <a:endParaRPr lang="en-US" altLang="en-US" sz="2000" dirty="0">
              <a:latin typeface="Calibri" panose="020F0502020204030204" pitchFamily="34" charset="0"/>
              <a:ea typeface="ヒラギノ角ゴ Pro W3"/>
              <a:cs typeface="ヒラギノ角ゴ Pro W3"/>
            </a:endParaRP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Egoism				A working product will make our</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customer and their users happy</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94AFE9A8-050E-4E9C-9B75-C41B1D9109D2}"/>
              </a:ext>
            </a:extLst>
          </p:cNvPr>
          <p:cNvSpPr>
            <a:spLocks noGrp="1" noChangeArrowheads="1"/>
          </p:cNvSpPr>
          <p:nvPr>
            <p:ph type="title"/>
          </p:nvPr>
        </p:nvSpPr>
        <p:spPr>
          <a:xfrm>
            <a:off x="520700" y="917575"/>
            <a:ext cx="8154988" cy="442913"/>
          </a:xfrm>
        </p:spPr>
        <p:txBody>
          <a:bodyPr/>
          <a:lstStyle/>
          <a:p>
            <a:pPr algn="ctr" eaLnBrk="1" hangingPunct="1"/>
            <a:r>
              <a:rPr lang="en-US" altLang="en-US" sz="3200">
                <a:ea typeface="Calibri" panose="020F0502020204030204" pitchFamily="34" charset="0"/>
                <a:cs typeface="Lucida Sans" panose="020B0602030504020204" pitchFamily="34" charset="0"/>
              </a:rPr>
              <a:t>Question</a:t>
            </a:r>
          </a:p>
        </p:txBody>
      </p:sp>
      <p:sp>
        <p:nvSpPr>
          <p:cNvPr id="146435" name="Rectangle 3">
            <a:extLst>
              <a:ext uri="{FF2B5EF4-FFF2-40B4-BE49-F238E27FC236}">
                <a16:creationId xmlns:a16="http://schemas.microsoft.com/office/drawing/2014/main" id="{33446ABC-3796-4D2C-8D4A-27377FE8DE22}"/>
              </a:ext>
            </a:extLst>
          </p:cNvPr>
          <p:cNvSpPr>
            <a:spLocks noGrp="1" noChangeArrowheads="1"/>
          </p:cNvSpPr>
          <p:nvPr>
            <p:ph idx="1"/>
          </p:nvPr>
        </p:nvSpPr>
        <p:spPr/>
        <p:txBody>
          <a:bodyPr/>
          <a:lstStyle/>
          <a:p>
            <a:pPr marL="457200" indent="-457200" eaLnBrk="1" hangingPunct="1">
              <a:lnSpc>
                <a:spcPct val="9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Match Code of Ethics Statements with their Ethical Maturity Levels</a:t>
            </a:r>
          </a:p>
          <a:p>
            <a:pPr marL="457200" indent="-457200" eaLnBrk="1" hangingPunct="1">
              <a:lnSpc>
                <a:spcPct val="100000"/>
              </a:lnSpc>
              <a:spcBef>
                <a:spcPts val="0"/>
              </a:spcBef>
              <a:buFont typeface="Wingdings" panose="05000000000000000000" pitchFamily="2" charset="2"/>
              <a:buNone/>
            </a:pPr>
            <a:endParaRPr lang="en-US" altLang="en-US" sz="2400" dirty="0">
              <a:latin typeface="Calibri" panose="020F0502020204030204" pitchFamily="34" charset="0"/>
              <a:ea typeface="ヒラギノ角ゴ Pro W3"/>
              <a:cs typeface="ヒラギノ角ゴ Pro W3"/>
            </a:endParaRP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Societal Concern		</a:t>
            </a:r>
            <a:r>
              <a:rPr lang="en-US" altLang="en-US" sz="2000" dirty="0">
                <a:latin typeface="Calibri" panose="020F0502020204030204" pitchFamily="34" charset="0"/>
                <a:ea typeface="ヒラギノ角ゴ Pro W3"/>
                <a:cs typeface="ヒラギノ角ゴ Pro W3"/>
              </a:rPr>
              <a:t>Employees must report fraud to a tipline or</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a:t>
            </a:r>
            <a:r>
              <a:rPr lang="en-US" altLang="en-US" sz="1900" dirty="0">
                <a:latin typeface="Calibri" panose="020F0502020204030204" pitchFamily="34" charset="0"/>
                <a:ea typeface="ヒラギノ角ゴ Pro W3"/>
                <a:cs typeface="ヒラギノ角ゴ Pro W3"/>
              </a:rPr>
              <a:t>their manager, whichever feels comfortable</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Stakeholder Concern		</a:t>
            </a:r>
            <a:r>
              <a:rPr lang="en-US" altLang="en-US" sz="2000" dirty="0">
                <a:latin typeface="Calibri" panose="020F0502020204030204" pitchFamily="34" charset="0"/>
                <a:ea typeface="ヒラギノ角ゴ Pro W3"/>
                <a:cs typeface="ヒラギノ角ゴ Pro W3"/>
              </a:rPr>
              <a:t>Projects must evaluate the long-tern risk </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a:t>
            </a:r>
            <a:r>
              <a:rPr lang="en-US" altLang="en-US" sz="2000" dirty="0">
                <a:latin typeface="Calibri" panose="020F0502020204030204" pitchFamily="34" charset="0"/>
                <a:ea typeface="ヒラギノ角ゴ Pro W3"/>
                <a:cs typeface="ヒラギノ角ゴ Pro W3"/>
              </a:rPr>
              <a:t>of their products before development</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Compliance Concern		</a:t>
            </a:r>
            <a:r>
              <a:rPr lang="en-US" altLang="en-US" sz="2000" dirty="0">
                <a:latin typeface="Calibri" panose="020F0502020204030204" pitchFamily="34" charset="0"/>
                <a:ea typeface="ヒラギノ角ゴ Pro W3"/>
                <a:cs typeface="ヒラギノ角ゴ Pro W3"/>
              </a:rPr>
              <a:t>Customers should be informed in writing</a:t>
            </a:r>
          </a:p>
          <a:p>
            <a:pPr marL="457200" indent="-457200" eaLnBrk="1" hangingPunct="1">
              <a:lnSpc>
                <a:spcPct val="100000"/>
              </a:lnSpc>
              <a:spcBef>
                <a:spcPts val="0"/>
              </a:spcBef>
              <a:buFont typeface="Wingdings" panose="05000000000000000000" pitchFamily="2" charset="2"/>
              <a:buNone/>
            </a:pPr>
            <a:r>
              <a:rPr lang="en-US" altLang="en-US" sz="2000" dirty="0">
                <a:latin typeface="Calibri" panose="020F0502020204030204" pitchFamily="34" charset="0"/>
                <a:ea typeface="ヒラギノ角ゴ Pro W3"/>
                <a:cs typeface="ヒラギノ角ゴ Pro W3"/>
              </a:rPr>
              <a:t>					of any issues with products, during design</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Self-Protection Concern	</a:t>
            </a:r>
            <a:r>
              <a:rPr lang="en-US" altLang="en-US" sz="2000" dirty="0">
                <a:latin typeface="Calibri" panose="020F0502020204030204" pitchFamily="34" charset="0"/>
                <a:ea typeface="ヒラギノ角ゴ Pro W3"/>
                <a:cs typeface="ヒラギノ角ゴ Pro W3"/>
              </a:rPr>
              <a:t>All employees should know of and adhere</a:t>
            </a:r>
          </a:p>
          <a:p>
            <a:pPr marL="457200" indent="-457200" eaLnBrk="1" hangingPunct="1">
              <a:lnSpc>
                <a:spcPct val="100000"/>
              </a:lnSpc>
              <a:spcBef>
                <a:spcPts val="0"/>
              </a:spcBef>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 					</a:t>
            </a:r>
            <a:r>
              <a:rPr lang="en-US" altLang="en-US" sz="2000" dirty="0">
                <a:latin typeface="Calibri" panose="020F0502020204030204" pitchFamily="34" charset="0"/>
                <a:ea typeface="ヒラギノ角ゴ Pro W3"/>
                <a:cs typeface="ヒラギノ角ゴ Pro W3"/>
              </a:rPr>
              <a:t>to regulation; they should discuss concerns </a:t>
            </a:r>
          </a:p>
          <a:p>
            <a:pPr marL="457200" indent="-457200" eaLnBrk="1" hangingPunct="1">
              <a:lnSpc>
                <a:spcPct val="100000"/>
              </a:lnSpc>
              <a:spcBef>
                <a:spcPts val="0"/>
              </a:spcBef>
              <a:buFont typeface="Wingdings" panose="05000000000000000000" pitchFamily="2" charset="2"/>
              <a:buNone/>
            </a:pPr>
            <a:r>
              <a:rPr lang="en-US" altLang="en-US" sz="2000" dirty="0">
                <a:latin typeface="Calibri" panose="020F0502020204030204" pitchFamily="34" charset="0"/>
                <a:ea typeface="ヒラギノ角ゴ Pro W3"/>
                <a:cs typeface="ヒラギノ角ゴ Pro W3"/>
              </a:rPr>
              <a:t>					regarding contracts with their mgmt.</a:t>
            </a:r>
            <a:endParaRPr lang="en-US" altLang="en-US" sz="2400"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70798722"/>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AAEB-070E-4760-933E-1BB94966B2DD}"/>
              </a:ext>
            </a:extLst>
          </p:cNvPr>
          <p:cNvSpPr>
            <a:spLocks noGrp="1"/>
          </p:cNvSpPr>
          <p:nvPr>
            <p:ph type="title"/>
          </p:nvPr>
        </p:nvSpPr>
        <p:spPr/>
        <p:txBody>
          <a:bodyPr/>
          <a:lstStyle/>
          <a:p>
            <a:r>
              <a:rPr lang="en-US" dirty="0"/>
              <a:t>Conclusion - Benefits</a:t>
            </a:r>
          </a:p>
        </p:txBody>
      </p:sp>
      <p:sp>
        <p:nvSpPr>
          <p:cNvPr id="4" name="Text Placeholder 3">
            <a:extLst>
              <a:ext uri="{FF2B5EF4-FFF2-40B4-BE49-F238E27FC236}">
                <a16:creationId xmlns:a16="http://schemas.microsoft.com/office/drawing/2014/main" id="{DACEC82A-2FE1-4E1E-B726-57B427D63DB8}"/>
              </a:ext>
            </a:extLst>
          </p:cNvPr>
          <p:cNvSpPr>
            <a:spLocks noGrp="1"/>
          </p:cNvSpPr>
          <p:nvPr>
            <p:ph type="body" idx="1"/>
          </p:nvPr>
        </p:nvSpPr>
        <p:spPr/>
        <p:txBody>
          <a:bodyPr/>
          <a:lstStyle/>
          <a:p>
            <a:r>
              <a:rPr lang="en-US" dirty="0"/>
              <a:t>Lower Levels: to Compliance</a:t>
            </a:r>
          </a:p>
        </p:txBody>
      </p:sp>
      <p:sp>
        <p:nvSpPr>
          <p:cNvPr id="5" name="Content Placeholder 4">
            <a:extLst>
              <a:ext uri="{FF2B5EF4-FFF2-40B4-BE49-F238E27FC236}">
                <a16:creationId xmlns:a16="http://schemas.microsoft.com/office/drawing/2014/main" id="{DAF300A1-3AF9-40CE-88FC-8E9E0279569D}"/>
              </a:ext>
            </a:extLst>
          </p:cNvPr>
          <p:cNvSpPr>
            <a:spLocks noGrp="1"/>
          </p:cNvSpPr>
          <p:nvPr>
            <p:ph sz="half" idx="2"/>
          </p:nvPr>
        </p:nvSpPr>
        <p:spPr/>
        <p:txBody>
          <a:bodyPr/>
          <a:lstStyle/>
          <a:p>
            <a:r>
              <a:rPr lang="en-US" dirty="0"/>
              <a:t>More stability</a:t>
            </a:r>
          </a:p>
          <a:p>
            <a:r>
              <a:rPr lang="en-US" dirty="0"/>
              <a:t>Fewer lawsuits</a:t>
            </a:r>
          </a:p>
          <a:p>
            <a:r>
              <a:rPr lang="en-US" dirty="0"/>
              <a:t>Rare regulatory judgments</a:t>
            </a:r>
          </a:p>
          <a:p>
            <a:r>
              <a:rPr lang="en-US" dirty="0"/>
              <a:t>Improved community reputation</a:t>
            </a:r>
          </a:p>
        </p:txBody>
      </p:sp>
      <p:sp>
        <p:nvSpPr>
          <p:cNvPr id="6" name="Text Placeholder 5">
            <a:extLst>
              <a:ext uri="{FF2B5EF4-FFF2-40B4-BE49-F238E27FC236}">
                <a16:creationId xmlns:a16="http://schemas.microsoft.com/office/drawing/2014/main" id="{D2606542-FABD-4DC3-9ACF-2966508873FD}"/>
              </a:ext>
            </a:extLst>
          </p:cNvPr>
          <p:cNvSpPr>
            <a:spLocks noGrp="1"/>
          </p:cNvSpPr>
          <p:nvPr>
            <p:ph type="body" sz="quarter" idx="3"/>
          </p:nvPr>
        </p:nvSpPr>
        <p:spPr/>
        <p:txBody>
          <a:bodyPr/>
          <a:lstStyle/>
          <a:p>
            <a:r>
              <a:rPr lang="en-US" dirty="0"/>
              <a:t>Higher Levels</a:t>
            </a:r>
          </a:p>
        </p:txBody>
      </p:sp>
      <p:sp>
        <p:nvSpPr>
          <p:cNvPr id="7" name="Content Placeholder 6">
            <a:extLst>
              <a:ext uri="{FF2B5EF4-FFF2-40B4-BE49-F238E27FC236}">
                <a16:creationId xmlns:a16="http://schemas.microsoft.com/office/drawing/2014/main" id="{53C69343-16CB-49A4-890C-609ED2223948}"/>
              </a:ext>
            </a:extLst>
          </p:cNvPr>
          <p:cNvSpPr>
            <a:spLocks noGrp="1"/>
          </p:cNvSpPr>
          <p:nvPr>
            <p:ph sz="quarter" idx="4"/>
          </p:nvPr>
        </p:nvSpPr>
        <p:spPr/>
        <p:txBody>
          <a:bodyPr/>
          <a:lstStyle/>
          <a:p>
            <a:r>
              <a:rPr lang="en-US" dirty="0"/>
              <a:t>New products (potentially revolutionary)</a:t>
            </a:r>
          </a:p>
          <a:p>
            <a:r>
              <a:rPr lang="en-US" dirty="0"/>
              <a:t>Better customer relationships</a:t>
            </a:r>
          </a:p>
          <a:p>
            <a:r>
              <a:rPr lang="en-US" dirty="0"/>
              <a:t>Better long term employee, vendor relationships</a:t>
            </a:r>
          </a:p>
          <a:p>
            <a:r>
              <a:rPr lang="en-US" dirty="0"/>
              <a:t>Long term community respect</a:t>
            </a:r>
          </a:p>
          <a:p>
            <a:r>
              <a:rPr lang="en-US" dirty="0"/>
              <a:t>Feeling of pride, good will</a:t>
            </a:r>
          </a:p>
        </p:txBody>
      </p:sp>
    </p:spTree>
    <p:extLst>
      <p:ext uri="{BB962C8B-B14F-4D97-AF65-F5344CB8AC3E}">
        <p14:creationId xmlns:p14="http://schemas.microsoft.com/office/powerpoint/2010/main" val="13516985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2514-0F20-4B8C-996D-1D83A9ACB908}"/>
              </a:ext>
            </a:extLst>
          </p:cNvPr>
          <p:cNvSpPr>
            <a:spLocks noGrp="1"/>
          </p:cNvSpPr>
          <p:nvPr>
            <p:ph type="title"/>
          </p:nvPr>
        </p:nvSpPr>
        <p:spPr/>
        <p:txBody>
          <a:bodyPr/>
          <a:lstStyle/>
          <a:p>
            <a:pPr eaLnBrk="1" hangingPunct="1">
              <a:defRPr/>
            </a:pPr>
            <a:r>
              <a:rPr lang="en-US" dirty="0"/>
              <a:t>Health First Case Study</a:t>
            </a:r>
          </a:p>
        </p:txBody>
      </p:sp>
      <p:sp>
        <p:nvSpPr>
          <p:cNvPr id="158723" name="Text Placeholder 2">
            <a:extLst>
              <a:ext uri="{FF2B5EF4-FFF2-40B4-BE49-F238E27FC236}">
                <a16:creationId xmlns:a16="http://schemas.microsoft.com/office/drawing/2014/main" id="{1AC1A2D1-489D-476E-A1EB-7B8AE5B95B24}"/>
              </a:ext>
            </a:extLst>
          </p:cNvPr>
          <p:cNvSpPr>
            <a:spLocks noGrp="1" noChangeArrowheads="1"/>
          </p:cNvSpPr>
          <p:nvPr>
            <p:ph type="body" idx="1"/>
          </p:nvPr>
        </p:nvSpPr>
        <p:spPr>
          <a:xfrm>
            <a:off x="457200" y="5105400"/>
            <a:ext cx="7772400" cy="685800"/>
          </a:xfrm>
        </p:spPr>
        <p:txBody>
          <a:bodyPr/>
          <a:lstStyle/>
          <a:p>
            <a:pPr algn="ctr" eaLnBrk="1" hangingPunct="1"/>
            <a:r>
              <a:rPr lang="en-US" altLang="en-US" dirty="0">
                <a:latin typeface="Calibri" panose="020F0502020204030204" pitchFamily="34" charset="0"/>
                <a:ea typeface="ヒラギノ角ゴ Pro W3"/>
                <a:cs typeface="ヒラギノ角ゴ Pro W3"/>
              </a:rPr>
              <a:t>Maturing Ethical Risk</a:t>
            </a:r>
          </a:p>
        </p:txBody>
      </p:sp>
      <p:sp>
        <p:nvSpPr>
          <p:cNvPr id="158728" name="TextBox 19">
            <a:extLst>
              <a:ext uri="{FF2B5EF4-FFF2-40B4-BE49-F238E27FC236}">
                <a16:creationId xmlns:a16="http://schemas.microsoft.com/office/drawing/2014/main" id="{E2FD7114-5F7E-42F7-A439-620833107671}"/>
              </a:ext>
            </a:extLst>
          </p:cNvPr>
          <p:cNvSpPr txBox="1">
            <a:spLocks noChangeArrowheads="1"/>
          </p:cNvSpPr>
          <p:nvPr/>
        </p:nvSpPr>
        <p:spPr bwMode="auto">
          <a:xfrm>
            <a:off x="152400" y="15240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Jamie Ramon MD</a:t>
            </a:r>
          </a:p>
          <a:p>
            <a:pPr algn="ctr" eaLnBrk="1" hangingPunct="1"/>
            <a:r>
              <a:rPr lang="en-US" altLang="en-US" dirty="0">
                <a:solidFill>
                  <a:srgbClr val="000000"/>
                </a:solidFill>
              </a:rPr>
              <a:t>Doctor</a:t>
            </a:r>
          </a:p>
        </p:txBody>
      </p:sp>
      <p:sp>
        <p:nvSpPr>
          <p:cNvPr id="158729" name="TextBox 20">
            <a:extLst>
              <a:ext uri="{FF2B5EF4-FFF2-40B4-BE49-F238E27FC236}">
                <a16:creationId xmlns:a16="http://schemas.microsoft.com/office/drawing/2014/main" id="{3E7B6D04-F888-4D42-8914-3149A2D10470}"/>
              </a:ext>
            </a:extLst>
          </p:cNvPr>
          <p:cNvSpPr txBox="1">
            <a:spLocks noChangeArrowheads="1"/>
          </p:cNvSpPr>
          <p:nvPr/>
        </p:nvSpPr>
        <p:spPr bwMode="auto">
          <a:xfrm>
            <a:off x="2220407" y="1976786"/>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Chris Ramon RD</a:t>
            </a:r>
          </a:p>
          <a:p>
            <a:pPr algn="ctr" eaLnBrk="1" hangingPunct="1"/>
            <a:r>
              <a:rPr lang="en-US" altLang="en-US" dirty="0">
                <a:solidFill>
                  <a:srgbClr val="000000"/>
                </a:solidFill>
              </a:rPr>
              <a:t>Dietician</a:t>
            </a:r>
          </a:p>
        </p:txBody>
      </p:sp>
      <p:sp>
        <p:nvSpPr>
          <p:cNvPr id="158730" name="TextBox 21">
            <a:extLst>
              <a:ext uri="{FF2B5EF4-FFF2-40B4-BE49-F238E27FC236}">
                <a16:creationId xmlns:a16="http://schemas.microsoft.com/office/drawing/2014/main" id="{2367E1B2-4101-489A-B50E-F676CD83B9D5}"/>
              </a:ext>
            </a:extLst>
          </p:cNvPr>
          <p:cNvSpPr txBox="1">
            <a:spLocks noChangeArrowheads="1"/>
          </p:cNvSpPr>
          <p:nvPr/>
        </p:nvSpPr>
        <p:spPr bwMode="auto">
          <a:xfrm>
            <a:off x="4185227" y="2364581"/>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Terry</a:t>
            </a:r>
          </a:p>
          <a:p>
            <a:pPr algn="ctr" eaLnBrk="1" hangingPunct="1"/>
            <a:r>
              <a:rPr lang="en-US" altLang="en-US" dirty="0">
                <a:solidFill>
                  <a:srgbClr val="000000"/>
                </a:solidFill>
              </a:rPr>
              <a:t>Licensed</a:t>
            </a:r>
          </a:p>
          <a:p>
            <a:pPr algn="ctr" eaLnBrk="1" hangingPunct="1"/>
            <a:r>
              <a:rPr lang="en-US" altLang="en-US" dirty="0">
                <a:solidFill>
                  <a:srgbClr val="000000"/>
                </a:solidFill>
              </a:rPr>
              <a:t>Practicing Nurse</a:t>
            </a:r>
          </a:p>
        </p:txBody>
      </p:sp>
      <p:sp>
        <p:nvSpPr>
          <p:cNvPr id="158731" name="TextBox 22">
            <a:extLst>
              <a:ext uri="{FF2B5EF4-FFF2-40B4-BE49-F238E27FC236}">
                <a16:creationId xmlns:a16="http://schemas.microsoft.com/office/drawing/2014/main" id="{D0038AE2-7835-490E-ADC8-80AA3915A048}"/>
              </a:ext>
            </a:extLst>
          </p:cNvPr>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Pat</a:t>
            </a:r>
          </a:p>
          <a:p>
            <a:pPr algn="ctr" eaLnBrk="1" hangingPunct="1"/>
            <a:r>
              <a:rPr lang="en-US" altLang="en-US" dirty="0">
                <a:solidFill>
                  <a:srgbClr val="000000"/>
                </a:solidFill>
              </a:rPr>
              <a:t>Software Consultant</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659CD1-199D-11A9-E0CF-3A292E9CCC70}"/>
              </a:ext>
            </a:extLst>
          </p:cNvPr>
          <p:cNvSpPr>
            <a:spLocks noGrp="1"/>
          </p:cNvSpPr>
          <p:nvPr>
            <p:ph idx="11"/>
          </p:nvPr>
        </p:nvSpPr>
        <p:spPr>
          <a:xfrm>
            <a:off x="522000" y="1981200"/>
            <a:ext cx="8136000" cy="4418012"/>
          </a:xfrm>
        </p:spPr>
        <p:txBody>
          <a:bodyPr/>
          <a:lstStyle/>
          <a:p>
            <a:r>
              <a:rPr lang="en-US" dirty="0"/>
              <a:t>A new wearable medical product would report:</a:t>
            </a:r>
          </a:p>
          <a:p>
            <a:pPr marL="342900" indent="-342900">
              <a:buAutoNum type="arabicParenR"/>
            </a:pPr>
            <a:r>
              <a:rPr lang="en-US" dirty="0"/>
              <a:t>Heart rate (average, maximum, minimum)</a:t>
            </a:r>
          </a:p>
          <a:p>
            <a:pPr marL="342900" indent="-342900">
              <a:buAutoNum type="arabicParenR"/>
            </a:pPr>
            <a:r>
              <a:rPr lang="en-US" dirty="0"/>
              <a:t>Heart beat regularity</a:t>
            </a:r>
          </a:p>
          <a:p>
            <a:pPr marL="342900" indent="-342900">
              <a:buAutoNum type="arabicParenR"/>
            </a:pPr>
            <a:r>
              <a:rPr lang="en-US" dirty="0"/>
              <a:t>Changes over dates and time</a:t>
            </a:r>
          </a:p>
          <a:p>
            <a:pPr marL="342900" indent="-342900">
              <a:buAutoNum type="arabicParenR"/>
            </a:pPr>
            <a:r>
              <a:rPr lang="en-US" dirty="0"/>
              <a:t>Approximate location</a:t>
            </a:r>
          </a:p>
          <a:p>
            <a:pPr marL="342900" indent="-342900">
              <a:buAutoNum type="arabicParenR"/>
            </a:pPr>
            <a:r>
              <a:rPr lang="en-US" dirty="0"/>
              <a:t>Emergency alarm</a:t>
            </a:r>
          </a:p>
          <a:p>
            <a:pPr marL="342900" indent="-342900">
              <a:buAutoNum type="arabicParenR"/>
            </a:pPr>
            <a:endParaRPr lang="en-US" dirty="0"/>
          </a:p>
          <a:p>
            <a:r>
              <a:rPr lang="en-US" dirty="0"/>
              <a:t>The wearable would report emergency situations potentially via short message and/or to three email addresses, via cellular interface</a:t>
            </a:r>
          </a:p>
          <a:p>
            <a:r>
              <a:rPr lang="en-US" dirty="0"/>
              <a:t>A feature would enable querying of this information from the wearable, using Bluetooth.</a:t>
            </a:r>
          </a:p>
        </p:txBody>
      </p:sp>
      <p:sp>
        <p:nvSpPr>
          <p:cNvPr id="3" name="Title 2">
            <a:extLst>
              <a:ext uri="{FF2B5EF4-FFF2-40B4-BE49-F238E27FC236}">
                <a16:creationId xmlns:a16="http://schemas.microsoft.com/office/drawing/2014/main" id="{9CEBE845-9529-2BAD-44F7-E14245D9BCAE}"/>
              </a:ext>
            </a:extLst>
          </p:cNvPr>
          <p:cNvSpPr>
            <a:spLocks noGrp="1"/>
          </p:cNvSpPr>
          <p:nvPr>
            <p:ph type="title"/>
          </p:nvPr>
        </p:nvSpPr>
        <p:spPr>
          <a:xfrm>
            <a:off x="520700" y="917575"/>
            <a:ext cx="8154988" cy="886397"/>
          </a:xfrm>
        </p:spPr>
        <p:txBody>
          <a:bodyPr/>
          <a:lstStyle/>
          <a:p>
            <a:r>
              <a:rPr lang="en-US" dirty="0"/>
              <a:t>New Medical Product: Wearable Monitors</a:t>
            </a:r>
            <a:br>
              <a:rPr lang="en-US" dirty="0"/>
            </a:br>
            <a:r>
              <a:rPr lang="en-US" sz="2800" dirty="0"/>
              <a:t>(Example ethical evaluation)</a:t>
            </a:r>
          </a:p>
        </p:txBody>
      </p:sp>
    </p:spTree>
    <p:extLst>
      <p:ext uri="{BB962C8B-B14F-4D97-AF65-F5344CB8AC3E}">
        <p14:creationId xmlns:p14="http://schemas.microsoft.com/office/powerpoint/2010/main" val="1985665262"/>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422457-8B6D-9117-3A9C-C7D18B850B40}"/>
              </a:ext>
            </a:extLst>
          </p:cNvPr>
          <p:cNvSpPr>
            <a:spLocks noGrp="1"/>
          </p:cNvSpPr>
          <p:nvPr>
            <p:ph idx="11"/>
          </p:nvPr>
        </p:nvSpPr>
        <p:spPr/>
        <p:txBody>
          <a:bodyPr/>
          <a:lstStyle/>
          <a:p>
            <a:pPr marL="342900" indent="-342900">
              <a:buFont typeface="+mj-lt"/>
              <a:buAutoNum type="arabicPeriod"/>
            </a:pPr>
            <a:r>
              <a:rPr lang="en-US" b="1" dirty="0"/>
              <a:t>Compliance:  </a:t>
            </a:r>
            <a:r>
              <a:rPr lang="en-US" dirty="0"/>
              <a:t>What regulation and lawsuits could arise from the product?</a:t>
            </a:r>
          </a:p>
          <a:p>
            <a:pPr marL="342900" indent="-342900">
              <a:buFont typeface="+mj-lt"/>
              <a:buAutoNum type="arabicPeriod"/>
            </a:pPr>
            <a:r>
              <a:rPr lang="en-US" b="1" dirty="0"/>
              <a:t>Brainstorming: </a:t>
            </a:r>
            <a:r>
              <a:rPr lang="en-US" dirty="0"/>
              <a:t>How will this product affect the customer, society?</a:t>
            </a:r>
          </a:p>
          <a:p>
            <a:pPr marL="342900" indent="-342900">
              <a:buFont typeface="+mj-lt"/>
              <a:buAutoNum type="arabicPeriod"/>
            </a:pPr>
            <a:r>
              <a:rPr lang="en-US" b="1" dirty="0"/>
              <a:t>Tradeoffs</a:t>
            </a:r>
            <a:r>
              <a:rPr lang="en-US" dirty="0"/>
              <a:t>: What tradeoffs exist?  How will the design balance tradeoffs?  Develop ethical line drawings (arrows) describing </a:t>
            </a:r>
          </a:p>
          <a:p>
            <a:pPr marL="342900" indent="-342900">
              <a:buFont typeface="+mj-lt"/>
              <a:buAutoNum type="arabicPeriod"/>
            </a:pPr>
            <a:r>
              <a:rPr lang="en-US" b="1" dirty="0"/>
              <a:t>Customer truth-in-advertising</a:t>
            </a:r>
            <a:r>
              <a:rPr lang="en-US" dirty="0"/>
              <a:t>:  What are the perils the customer should be aware of and what might be workarounds?</a:t>
            </a:r>
          </a:p>
          <a:p>
            <a:endParaRPr lang="en-US" dirty="0"/>
          </a:p>
        </p:txBody>
      </p:sp>
      <p:sp>
        <p:nvSpPr>
          <p:cNvPr id="3" name="Title 2">
            <a:extLst>
              <a:ext uri="{FF2B5EF4-FFF2-40B4-BE49-F238E27FC236}">
                <a16:creationId xmlns:a16="http://schemas.microsoft.com/office/drawing/2014/main" id="{59BC0BF4-4407-F936-6ECA-2447F72A9EF5}"/>
              </a:ext>
            </a:extLst>
          </p:cNvPr>
          <p:cNvSpPr>
            <a:spLocks noGrp="1"/>
          </p:cNvSpPr>
          <p:nvPr>
            <p:ph type="title"/>
          </p:nvPr>
        </p:nvSpPr>
        <p:spPr/>
        <p:txBody>
          <a:bodyPr/>
          <a:lstStyle/>
          <a:p>
            <a:r>
              <a:rPr lang="en-US" dirty="0"/>
              <a:t>Ethical Maturity Exercise</a:t>
            </a:r>
          </a:p>
        </p:txBody>
      </p:sp>
    </p:spTree>
    <p:extLst>
      <p:ext uri="{BB962C8B-B14F-4D97-AF65-F5344CB8AC3E}">
        <p14:creationId xmlns:p14="http://schemas.microsoft.com/office/powerpoint/2010/main" val="2640164834"/>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B16EE-A26A-4A71-AAA5-804EECB2A937}"/>
              </a:ext>
            </a:extLst>
          </p:cNvPr>
          <p:cNvSpPr>
            <a:spLocks noGrp="1"/>
          </p:cNvSpPr>
          <p:nvPr>
            <p:ph type="title"/>
          </p:nvPr>
        </p:nvSpPr>
        <p:spPr>
          <a:xfrm>
            <a:off x="520700" y="917575"/>
            <a:ext cx="8154988" cy="1495794"/>
          </a:xfrm>
        </p:spPr>
        <p:txBody>
          <a:bodyPr/>
          <a:lstStyle/>
          <a:p>
            <a:r>
              <a:rPr lang="en-US" dirty="0"/>
              <a:t>Compliance:  What regulation and lawsuits could arise from the product?</a:t>
            </a:r>
            <a:br>
              <a:rPr lang="en-US" dirty="0"/>
            </a:br>
            <a:endParaRPr lang="en-US" dirty="0"/>
          </a:p>
        </p:txBody>
      </p:sp>
      <p:sp>
        <p:nvSpPr>
          <p:cNvPr id="3" name="Content Placeholder 2">
            <a:extLst>
              <a:ext uri="{FF2B5EF4-FFF2-40B4-BE49-F238E27FC236}">
                <a16:creationId xmlns:a16="http://schemas.microsoft.com/office/drawing/2014/main" id="{82575841-5277-44F4-AE55-11526E3FB2DD}"/>
              </a:ext>
            </a:extLst>
          </p:cNvPr>
          <p:cNvSpPr>
            <a:spLocks noGrp="1"/>
          </p:cNvSpPr>
          <p:nvPr>
            <p:ph idx="1"/>
          </p:nvPr>
        </p:nvSpPr>
        <p:spPr>
          <a:xfrm>
            <a:off x="507492" y="1752600"/>
            <a:ext cx="8065294" cy="4419600"/>
          </a:xfrm>
        </p:spPr>
        <p:txBody>
          <a:bodyPr>
            <a:normAutofit lnSpcReduction="10000"/>
          </a:bodyPr>
          <a:lstStyle/>
          <a:p>
            <a:pPr>
              <a:lnSpc>
                <a:spcPct val="120000"/>
              </a:lnSpc>
            </a:pPr>
            <a:r>
              <a:rPr lang="en-US" dirty="0"/>
              <a:t>Develop compliance-oriented business impact analysis, or for privacy regulation, a privacy impact analysis.</a:t>
            </a:r>
          </a:p>
          <a:p>
            <a:pPr lvl="1">
              <a:lnSpc>
                <a:spcPct val="120000"/>
              </a:lnSpc>
            </a:pPr>
            <a:r>
              <a:rPr lang="en-US" dirty="0"/>
              <a:t>Develop scenarios demonstrating how the regulation affects the business </a:t>
            </a:r>
          </a:p>
          <a:p>
            <a:pPr marL="285750" lvl="1" indent="-285750">
              <a:lnSpc>
                <a:spcPct val="120000"/>
              </a:lnSpc>
              <a:buFont typeface="Arial" panose="020B0604020202020204" pitchFamily="34" charset="0"/>
              <a:buChar char="•"/>
            </a:pPr>
            <a:r>
              <a:rPr lang="en-US" dirty="0"/>
              <a:t>determine whether existing controls comply</a:t>
            </a:r>
          </a:p>
          <a:p>
            <a:pPr lvl="1">
              <a:lnSpc>
                <a:spcPct val="120000"/>
              </a:lnSpc>
            </a:pPr>
            <a:r>
              <a:rPr lang="en-US" dirty="0"/>
              <a:t>Quantify the cost of not adhering to regulation</a:t>
            </a:r>
          </a:p>
          <a:p>
            <a:pPr lvl="1">
              <a:lnSpc>
                <a:spcPct val="120000"/>
              </a:lnSpc>
            </a:pPr>
            <a:r>
              <a:rPr lang="en-US" dirty="0"/>
              <a:t>Consider civil law and third party liability: contracts, intellectual property, privacy</a:t>
            </a:r>
          </a:p>
          <a:p>
            <a:pPr marL="285750" lvl="2" indent="-285750">
              <a:lnSpc>
                <a:spcPct val="120000"/>
              </a:lnSpc>
              <a:buFont typeface="Arial" panose="020B0604020202020204" pitchFamily="34" charset="0"/>
              <a:buChar char="•"/>
            </a:pPr>
            <a:r>
              <a:rPr lang="en-US" dirty="0"/>
              <a:t>contract law, copyright and patent law, and tort law (or lawsuits). </a:t>
            </a:r>
          </a:p>
          <a:p>
            <a:pPr marL="285750" lvl="2" indent="-285750">
              <a:lnSpc>
                <a:spcPct val="120000"/>
              </a:lnSpc>
              <a:buFont typeface="Arial" panose="020B0604020202020204" pitchFamily="34" charset="0"/>
              <a:buChar char="•"/>
            </a:pPr>
            <a:r>
              <a:rPr lang="en-US" dirty="0"/>
              <a:t>duty, breach of duty, reasonable care, causation/foreseeability, product liability and/or punitive damages</a:t>
            </a:r>
          </a:p>
          <a:p>
            <a:pPr lvl="1">
              <a:lnSpc>
                <a:spcPct val="120000"/>
              </a:lnSpc>
            </a:pPr>
            <a:r>
              <a:rPr lang="en-US" dirty="0"/>
              <a:t>Evaluate international regulations</a:t>
            </a:r>
          </a:p>
          <a:p>
            <a:pPr lvl="1">
              <a:lnSpc>
                <a:spcPct val="120000"/>
              </a:lnSpc>
            </a:pPr>
            <a:r>
              <a:rPr lang="en-US" dirty="0"/>
              <a:t>Rule vs. intent of law</a:t>
            </a:r>
          </a:p>
        </p:txBody>
      </p:sp>
    </p:spTree>
    <p:extLst>
      <p:ext uri="{BB962C8B-B14F-4D97-AF65-F5344CB8AC3E}">
        <p14:creationId xmlns:p14="http://schemas.microsoft.com/office/powerpoint/2010/main" val="36113364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26051E-720B-7007-A309-22B823DC98E3}"/>
              </a:ext>
            </a:extLst>
          </p:cNvPr>
          <p:cNvSpPr>
            <a:spLocks noGrp="1"/>
          </p:cNvSpPr>
          <p:nvPr>
            <p:ph idx="11"/>
          </p:nvPr>
        </p:nvSpPr>
        <p:spPr>
          <a:xfrm>
            <a:off x="522000" y="1905000"/>
            <a:ext cx="8136000" cy="4494212"/>
          </a:xfrm>
        </p:spPr>
        <p:txBody>
          <a:bodyPr/>
          <a:lstStyle/>
          <a:p>
            <a:r>
              <a:rPr lang="en-US" b="1" dirty="0"/>
              <a:t>Brainstorming:  </a:t>
            </a:r>
            <a:r>
              <a:rPr lang="en-US" dirty="0"/>
              <a:t>Ask questions on topics such as the technology’s </a:t>
            </a:r>
          </a:p>
          <a:p>
            <a:pPr marL="285750" indent="-285750">
              <a:buFont typeface="Arial" panose="020B0604020202020204" pitchFamily="34" charset="0"/>
              <a:buChar char="•"/>
            </a:pPr>
            <a:r>
              <a:rPr lang="en-US" dirty="0"/>
              <a:t>International effects: E.g., How will this product be used in different cultures?</a:t>
            </a:r>
          </a:p>
          <a:p>
            <a:pPr marL="285750" indent="-285750">
              <a:buFont typeface="Arial" panose="020B0604020202020204" pitchFamily="34" charset="0"/>
              <a:buChar char="•"/>
            </a:pPr>
            <a:r>
              <a:rPr lang="en-US" dirty="0"/>
              <a:t>Political impacts: E.g., Might dictator countries use this technology differently?</a:t>
            </a:r>
          </a:p>
          <a:p>
            <a:pPr marL="285750" indent="-285750">
              <a:buFont typeface="Arial" panose="020B0604020202020204" pitchFamily="34" charset="0"/>
              <a:buChar char="•"/>
            </a:pPr>
            <a:r>
              <a:rPr lang="en-US" dirty="0"/>
              <a:t>Effects on children: E.g., What will future generations grow up to believe?</a:t>
            </a:r>
          </a:p>
          <a:p>
            <a:pPr marL="285750" indent="-285750">
              <a:buFont typeface="Arial" panose="020B0604020202020204" pitchFamily="34" charset="0"/>
              <a:buChar char="•"/>
            </a:pPr>
            <a:r>
              <a:rPr lang="en-US" dirty="0"/>
              <a:t>Environmental effects: Worldwide quick implementation: what effect?</a:t>
            </a:r>
          </a:p>
          <a:p>
            <a:pPr marL="285750" indent="-285750">
              <a:buFont typeface="Arial" panose="020B0604020202020204" pitchFamily="34" charset="0"/>
              <a:buChar char="•"/>
            </a:pPr>
            <a:r>
              <a:rPr lang="en-US" dirty="0"/>
              <a:t>Impact on stakeholders and nonusers: E.g., Will people without this product suffer in society?</a:t>
            </a:r>
          </a:p>
        </p:txBody>
      </p:sp>
      <p:sp>
        <p:nvSpPr>
          <p:cNvPr id="3" name="Title 2">
            <a:extLst>
              <a:ext uri="{FF2B5EF4-FFF2-40B4-BE49-F238E27FC236}">
                <a16:creationId xmlns:a16="http://schemas.microsoft.com/office/drawing/2014/main" id="{49A488B5-8A53-F7C1-07F2-327A65F8E13B}"/>
              </a:ext>
            </a:extLst>
          </p:cNvPr>
          <p:cNvSpPr>
            <a:spLocks noGrp="1"/>
          </p:cNvSpPr>
          <p:nvPr>
            <p:ph type="title"/>
          </p:nvPr>
        </p:nvSpPr>
        <p:spPr>
          <a:xfrm>
            <a:off x="520700" y="917575"/>
            <a:ext cx="8154988" cy="830997"/>
          </a:xfrm>
        </p:spPr>
        <p:txBody>
          <a:bodyPr/>
          <a:lstStyle/>
          <a:p>
            <a:r>
              <a:rPr lang="en-US" dirty="0"/>
              <a:t>Brainstorming: </a:t>
            </a:r>
            <a:r>
              <a:rPr lang="en-US" sz="2800" dirty="0"/>
              <a:t>Think Outside the Engineer Role</a:t>
            </a:r>
            <a:br>
              <a:rPr lang="en-US" dirty="0"/>
            </a:br>
            <a:r>
              <a:rPr lang="en-US" sz="2400" dirty="0"/>
              <a:t>Friedman and Hendry’s Envisioning Cards </a:t>
            </a:r>
            <a:endParaRPr lang="en-US" dirty="0"/>
          </a:p>
        </p:txBody>
      </p:sp>
    </p:spTree>
    <p:extLst>
      <p:ext uri="{BB962C8B-B14F-4D97-AF65-F5344CB8AC3E}">
        <p14:creationId xmlns:p14="http://schemas.microsoft.com/office/powerpoint/2010/main" val="3766274192"/>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2CE8-47A0-4199-ADBA-30F1E81691FF}"/>
              </a:ext>
            </a:extLst>
          </p:cNvPr>
          <p:cNvSpPr>
            <a:spLocks noGrp="1"/>
          </p:cNvSpPr>
          <p:nvPr>
            <p:ph type="title"/>
          </p:nvPr>
        </p:nvSpPr>
        <p:spPr/>
        <p:txBody>
          <a:bodyPr/>
          <a:lstStyle/>
          <a:p>
            <a:r>
              <a:rPr lang="en-US" dirty="0"/>
              <a:t>Evaluate Trade-offs of Concern</a:t>
            </a:r>
          </a:p>
        </p:txBody>
      </p:sp>
      <p:sp>
        <p:nvSpPr>
          <p:cNvPr id="4" name="Content Placeholder 3">
            <a:extLst>
              <a:ext uri="{FF2B5EF4-FFF2-40B4-BE49-F238E27FC236}">
                <a16:creationId xmlns:a16="http://schemas.microsoft.com/office/drawing/2014/main" id="{88A1227D-90A0-44DA-A87A-04F5BD09B10E}"/>
              </a:ext>
            </a:extLst>
          </p:cNvPr>
          <p:cNvSpPr>
            <a:spLocks noGrp="1"/>
          </p:cNvSpPr>
          <p:nvPr>
            <p:ph sz="half" idx="1"/>
          </p:nvPr>
        </p:nvSpPr>
        <p:spPr>
          <a:xfrm>
            <a:off x="507492" y="1613370"/>
            <a:ext cx="3497580" cy="4152092"/>
          </a:xfrm>
        </p:spPr>
        <p:txBody>
          <a:bodyPr/>
          <a:lstStyle/>
          <a:p>
            <a:r>
              <a:rPr lang="en-US" dirty="0"/>
              <a:t>IT tradeoffs may include:</a:t>
            </a:r>
          </a:p>
          <a:p>
            <a:r>
              <a:rPr lang="en-US" dirty="0"/>
              <a:t>security, privacy, usability, flexibility convenience, resilience, adaptability, cost, …</a:t>
            </a:r>
          </a:p>
        </p:txBody>
      </p:sp>
      <p:cxnSp>
        <p:nvCxnSpPr>
          <p:cNvPr id="8" name="Straight Arrow Connector 7">
            <a:extLst>
              <a:ext uri="{FF2B5EF4-FFF2-40B4-BE49-F238E27FC236}">
                <a16:creationId xmlns:a16="http://schemas.microsoft.com/office/drawing/2014/main" id="{E38FDB53-44C2-4228-BD5F-3533F8E7414A}"/>
              </a:ext>
            </a:extLst>
          </p:cNvPr>
          <p:cNvCxnSpPr>
            <a:cxnSpLocks/>
          </p:cNvCxnSpPr>
          <p:nvPr/>
        </p:nvCxnSpPr>
        <p:spPr>
          <a:xfrm>
            <a:off x="634189" y="4090307"/>
            <a:ext cx="3529597"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9" name="TextBox 8">
            <a:extLst>
              <a:ext uri="{FF2B5EF4-FFF2-40B4-BE49-F238E27FC236}">
                <a16:creationId xmlns:a16="http://schemas.microsoft.com/office/drawing/2014/main" id="{7228C17D-050C-46A6-BD39-8A74AAC1E1B0}"/>
              </a:ext>
            </a:extLst>
          </p:cNvPr>
          <p:cNvSpPr txBox="1"/>
          <p:nvPr/>
        </p:nvSpPr>
        <p:spPr>
          <a:xfrm flipH="1">
            <a:off x="671957" y="3736122"/>
            <a:ext cx="1347008" cy="369332"/>
          </a:xfrm>
          <a:prstGeom prst="rect">
            <a:avLst/>
          </a:prstGeom>
          <a:noFill/>
        </p:spPr>
        <p:txBody>
          <a:bodyPr wrap="square" rtlCol="0">
            <a:spAutoFit/>
          </a:bodyPr>
          <a:lstStyle/>
          <a:p>
            <a:r>
              <a:rPr lang="en-US" dirty="0"/>
              <a:t>Not secure</a:t>
            </a:r>
          </a:p>
        </p:txBody>
      </p:sp>
      <p:sp>
        <p:nvSpPr>
          <p:cNvPr id="10" name="TextBox 9">
            <a:extLst>
              <a:ext uri="{FF2B5EF4-FFF2-40B4-BE49-F238E27FC236}">
                <a16:creationId xmlns:a16="http://schemas.microsoft.com/office/drawing/2014/main" id="{B152A8F7-BDC8-49E0-A72D-2D6E714D53F0}"/>
              </a:ext>
            </a:extLst>
          </p:cNvPr>
          <p:cNvSpPr txBox="1"/>
          <p:nvPr/>
        </p:nvSpPr>
        <p:spPr>
          <a:xfrm>
            <a:off x="3511423" y="3729122"/>
            <a:ext cx="877163" cy="369332"/>
          </a:xfrm>
          <a:prstGeom prst="rect">
            <a:avLst/>
          </a:prstGeom>
          <a:noFill/>
        </p:spPr>
        <p:txBody>
          <a:bodyPr wrap="none" rtlCol="0">
            <a:spAutoFit/>
          </a:bodyPr>
          <a:lstStyle/>
          <a:p>
            <a:r>
              <a:rPr lang="en-US" dirty="0"/>
              <a:t>secure</a:t>
            </a:r>
          </a:p>
        </p:txBody>
      </p:sp>
      <p:cxnSp>
        <p:nvCxnSpPr>
          <p:cNvPr id="11" name="Straight Arrow Connector 10">
            <a:extLst>
              <a:ext uri="{FF2B5EF4-FFF2-40B4-BE49-F238E27FC236}">
                <a16:creationId xmlns:a16="http://schemas.microsoft.com/office/drawing/2014/main" id="{B0269FF1-498B-4B9E-ABE8-DCD27FC4EF68}"/>
              </a:ext>
            </a:extLst>
          </p:cNvPr>
          <p:cNvCxnSpPr>
            <a:cxnSpLocks/>
          </p:cNvCxnSpPr>
          <p:nvPr/>
        </p:nvCxnSpPr>
        <p:spPr>
          <a:xfrm>
            <a:off x="671957" y="4691519"/>
            <a:ext cx="3491829" cy="0"/>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37EA170C-26FC-4650-A212-C2856E82E1E3}"/>
              </a:ext>
            </a:extLst>
          </p:cNvPr>
          <p:cNvSpPr txBox="1"/>
          <p:nvPr/>
        </p:nvSpPr>
        <p:spPr>
          <a:xfrm flipH="1">
            <a:off x="634189" y="4281359"/>
            <a:ext cx="1165861" cy="369332"/>
          </a:xfrm>
          <a:prstGeom prst="rect">
            <a:avLst/>
          </a:prstGeom>
          <a:noFill/>
        </p:spPr>
        <p:txBody>
          <a:bodyPr wrap="square" rtlCol="0">
            <a:spAutoFit/>
          </a:bodyPr>
          <a:lstStyle/>
          <a:p>
            <a:r>
              <a:rPr lang="en-US" dirty="0"/>
              <a:t>Not safe</a:t>
            </a:r>
          </a:p>
        </p:txBody>
      </p:sp>
      <p:sp>
        <p:nvSpPr>
          <p:cNvPr id="13" name="TextBox 12">
            <a:extLst>
              <a:ext uri="{FF2B5EF4-FFF2-40B4-BE49-F238E27FC236}">
                <a16:creationId xmlns:a16="http://schemas.microsoft.com/office/drawing/2014/main" id="{ED4BEB1C-4700-4C26-BE23-ACAEB72BB558}"/>
              </a:ext>
            </a:extLst>
          </p:cNvPr>
          <p:cNvSpPr txBox="1"/>
          <p:nvPr/>
        </p:nvSpPr>
        <p:spPr>
          <a:xfrm>
            <a:off x="3684580" y="4322396"/>
            <a:ext cx="620683" cy="369332"/>
          </a:xfrm>
          <a:prstGeom prst="rect">
            <a:avLst/>
          </a:prstGeom>
          <a:noFill/>
        </p:spPr>
        <p:txBody>
          <a:bodyPr wrap="none" rtlCol="0">
            <a:spAutoFit/>
          </a:bodyPr>
          <a:lstStyle/>
          <a:p>
            <a:r>
              <a:rPr lang="en-US" dirty="0"/>
              <a:t>safe</a:t>
            </a:r>
          </a:p>
        </p:txBody>
      </p:sp>
      <p:cxnSp>
        <p:nvCxnSpPr>
          <p:cNvPr id="14" name="Straight Arrow Connector 13">
            <a:extLst>
              <a:ext uri="{FF2B5EF4-FFF2-40B4-BE49-F238E27FC236}">
                <a16:creationId xmlns:a16="http://schemas.microsoft.com/office/drawing/2014/main" id="{1D3C756D-6EA4-469F-8174-0A4E34AAFB08}"/>
              </a:ext>
            </a:extLst>
          </p:cNvPr>
          <p:cNvCxnSpPr>
            <a:cxnSpLocks/>
          </p:cNvCxnSpPr>
          <p:nvPr/>
        </p:nvCxnSpPr>
        <p:spPr>
          <a:xfrm>
            <a:off x="671957" y="5244630"/>
            <a:ext cx="3453027" cy="16033"/>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5" name="TextBox 14">
            <a:extLst>
              <a:ext uri="{FF2B5EF4-FFF2-40B4-BE49-F238E27FC236}">
                <a16:creationId xmlns:a16="http://schemas.microsoft.com/office/drawing/2014/main" id="{5161B277-3FB4-41F9-8DB0-813BD7AF6648}"/>
              </a:ext>
            </a:extLst>
          </p:cNvPr>
          <p:cNvSpPr txBox="1"/>
          <p:nvPr/>
        </p:nvSpPr>
        <p:spPr>
          <a:xfrm flipH="1">
            <a:off x="603708" y="4875298"/>
            <a:ext cx="1682291" cy="369332"/>
          </a:xfrm>
          <a:prstGeom prst="rect">
            <a:avLst/>
          </a:prstGeom>
          <a:noFill/>
        </p:spPr>
        <p:txBody>
          <a:bodyPr wrap="square" rtlCol="0">
            <a:spAutoFit/>
          </a:bodyPr>
          <a:lstStyle/>
          <a:p>
            <a:r>
              <a:rPr lang="en-US" dirty="0"/>
              <a:t>Difficult to use</a:t>
            </a:r>
          </a:p>
        </p:txBody>
      </p:sp>
      <p:sp>
        <p:nvSpPr>
          <p:cNvPr id="16" name="TextBox 15">
            <a:extLst>
              <a:ext uri="{FF2B5EF4-FFF2-40B4-BE49-F238E27FC236}">
                <a16:creationId xmlns:a16="http://schemas.microsoft.com/office/drawing/2014/main" id="{2E262155-F00B-4C12-BCDF-37E35344B05D}"/>
              </a:ext>
            </a:extLst>
          </p:cNvPr>
          <p:cNvSpPr txBox="1"/>
          <p:nvPr/>
        </p:nvSpPr>
        <p:spPr>
          <a:xfrm>
            <a:off x="2900402" y="4875298"/>
            <a:ext cx="1479892" cy="369332"/>
          </a:xfrm>
          <a:prstGeom prst="rect">
            <a:avLst/>
          </a:prstGeom>
          <a:noFill/>
        </p:spPr>
        <p:txBody>
          <a:bodyPr wrap="none" rtlCol="0">
            <a:spAutoFit/>
          </a:bodyPr>
          <a:lstStyle/>
          <a:p>
            <a:r>
              <a:rPr lang="en-US" dirty="0"/>
              <a:t>User friendly</a:t>
            </a:r>
          </a:p>
        </p:txBody>
      </p:sp>
      <p:cxnSp>
        <p:nvCxnSpPr>
          <p:cNvPr id="17" name="Straight Arrow Connector 16">
            <a:extLst>
              <a:ext uri="{FF2B5EF4-FFF2-40B4-BE49-F238E27FC236}">
                <a16:creationId xmlns:a16="http://schemas.microsoft.com/office/drawing/2014/main" id="{D078D28D-4D70-4F20-89CF-43052E7D202D}"/>
              </a:ext>
            </a:extLst>
          </p:cNvPr>
          <p:cNvCxnSpPr>
            <a:cxnSpLocks/>
          </p:cNvCxnSpPr>
          <p:nvPr/>
        </p:nvCxnSpPr>
        <p:spPr>
          <a:xfrm>
            <a:off x="634189" y="3526767"/>
            <a:ext cx="3467840" cy="18302"/>
          </a:xfrm>
          <a:prstGeom prst="straightConnector1">
            <a:avLst/>
          </a:prstGeom>
          <a:ln w="38100" cap="flat" cmpd="sng" algn="ctr">
            <a:solidFill>
              <a:schemeClr val="accent1"/>
            </a:solidFill>
            <a:prstDash val="solid"/>
            <a:round/>
            <a:headEnd type="arrow" w="lg" len="lg"/>
            <a:tailEnd type="arrow" w="lg" len="lg"/>
          </a:ln>
        </p:spPr>
        <p:style>
          <a:lnRef idx="0">
            <a:scrgbClr r="0" g="0" b="0"/>
          </a:lnRef>
          <a:fillRef idx="0">
            <a:scrgbClr r="0" g="0" b="0"/>
          </a:fillRef>
          <a:effectRef idx="0">
            <a:scrgbClr r="0" g="0" b="0"/>
          </a:effectRef>
          <a:fontRef idx="minor">
            <a:schemeClr val="tx1"/>
          </a:fontRef>
        </p:style>
      </p:cxnSp>
      <p:sp>
        <p:nvSpPr>
          <p:cNvPr id="18" name="TextBox 17">
            <a:extLst>
              <a:ext uri="{FF2B5EF4-FFF2-40B4-BE49-F238E27FC236}">
                <a16:creationId xmlns:a16="http://schemas.microsoft.com/office/drawing/2014/main" id="{DF9787C1-349E-4C1B-BA71-21BB72235A08}"/>
              </a:ext>
            </a:extLst>
          </p:cNvPr>
          <p:cNvSpPr txBox="1"/>
          <p:nvPr/>
        </p:nvSpPr>
        <p:spPr>
          <a:xfrm flipH="1">
            <a:off x="634189" y="3158518"/>
            <a:ext cx="1347010" cy="369332"/>
          </a:xfrm>
          <a:prstGeom prst="rect">
            <a:avLst/>
          </a:prstGeom>
          <a:noFill/>
        </p:spPr>
        <p:txBody>
          <a:bodyPr wrap="square" rtlCol="0">
            <a:spAutoFit/>
          </a:bodyPr>
          <a:lstStyle/>
          <a:p>
            <a:r>
              <a:rPr lang="en-US" dirty="0"/>
              <a:t>Unreliable</a:t>
            </a:r>
          </a:p>
        </p:txBody>
      </p:sp>
      <p:sp>
        <p:nvSpPr>
          <p:cNvPr id="19" name="TextBox 18">
            <a:extLst>
              <a:ext uri="{FF2B5EF4-FFF2-40B4-BE49-F238E27FC236}">
                <a16:creationId xmlns:a16="http://schemas.microsoft.com/office/drawing/2014/main" id="{E44A6A3D-2B39-4840-A2F0-410B7C10D738}"/>
              </a:ext>
            </a:extLst>
          </p:cNvPr>
          <p:cNvSpPr txBox="1"/>
          <p:nvPr/>
        </p:nvSpPr>
        <p:spPr>
          <a:xfrm>
            <a:off x="3460127" y="3157435"/>
            <a:ext cx="928459" cy="369332"/>
          </a:xfrm>
          <a:prstGeom prst="rect">
            <a:avLst/>
          </a:prstGeom>
          <a:noFill/>
        </p:spPr>
        <p:txBody>
          <a:bodyPr wrap="none" rtlCol="0">
            <a:spAutoFit/>
          </a:bodyPr>
          <a:lstStyle/>
          <a:p>
            <a:r>
              <a:rPr lang="en-US" dirty="0"/>
              <a:t>reliable</a:t>
            </a:r>
          </a:p>
        </p:txBody>
      </p:sp>
      <p:sp>
        <p:nvSpPr>
          <p:cNvPr id="5" name="Content Placeholder 4">
            <a:extLst>
              <a:ext uri="{FF2B5EF4-FFF2-40B4-BE49-F238E27FC236}">
                <a16:creationId xmlns:a16="http://schemas.microsoft.com/office/drawing/2014/main" id="{FCEF29B5-1F73-84F3-79CA-26E22F6419F3}"/>
              </a:ext>
            </a:extLst>
          </p:cNvPr>
          <p:cNvSpPr>
            <a:spLocks noGrp="1"/>
          </p:cNvSpPr>
          <p:nvPr>
            <p:ph sz="half" idx="2"/>
          </p:nvPr>
        </p:nvSpPr>
        <p:spPr>
          <a:xfrm>
            <a:off x="4508498" y="1513167"/>
            <a:ext cx="4167190" cy="4252295"/>
          </a:xfrm>
        </p:spPr>
        <p:txBody>
          <a:bodyPr/>
          <a:lstStyle/>
          <a:p>
            <a:r>
              <a:rPr lang="en-US" dirty="0"/>
              <a:t>For example:</a:t>
            </a:r>
          </a:p>
          <a:p>
            <a:r>
              <a:rPr lang="en-US" dirty="0"/>
              <a:t>airport gun detectors trade off privacy versus security. </a:t>
            </a:r>
          </a:p>
          <a:p>
            <a:r>
              <a:rPr lang="en-US" dirty="0"/>
              <a:t>Risk factors can be better understood through discussions with customers and then optimized.</a:t>
            </a:r>
          </a:p>
          <a:p>
            <a:r>
              <a:rPr lang="en-US" dirty="0"/>
              <a:t>For simpler ethical problems, ethical line drawings enable discussion.</a:t>
            </a:r>
          </a:p>
          <a:p>
            <a:r>
              <a:rPr lang="en-US" dirty="0"/>
              <a:t>a point on the lines represent the option’s effects.  </a:t>
            </a:r>
          </a:p>
          <a:p>
            <a:r>
              <a:rPr lang="en-US" dirty="0"/>
              <a:t>This technique can contrast and improve different implementations.</a:t>
            </a:r>
          </a:p>
          <a:p>
            <a:endParaRPr lang="en-US" dirty="0"/>
          </a:p>
        </p:txBody>
      </p:sp>
    </p:spTree>
    <p:extLst>
      <p:ext uri="{BB962C8B-B14F-4D97-AF65-F5344CB8AC3E}">
        <p14:creationId xmlns:p14="http://schemas.microsoft.com/office/powerpoint/2010/main" val="2630377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0DB0C-F215-496F-9837-4E7470493A83}"/>
              </a:ext>
            </a:extLst>
          </p:cNvPr>
          <p:cNvSpPr>
            <a:spLocks noGrp="1"/>
          </p:cNvSpPr>
          <p:nvPr>
            <p:ph type="title"/>
          </p:nvPr>
        </p:nvSpPr>
        <p:spPr>
          <a:xfrm>
            <a:off x="457200" y="914400"/>
            <a:ext cx="8079581" cy="997196"/>
          </a:xfrm>
        </p:spPr>
        <p:txBody>
          <a:bodyPr/>
          <a:lstStyle/>
          <a:p>
            <a:r>
              <a:rPr lang="en-US" dirty="0"/>
              <a:t>Sell/Inform/Communicate Ethical Issues to Stakeholders</a:t>
            </a:r>
          </a:p>
        </p:txBody>
      </p:sp>
      <p:sp>
        <p:nvSpPr>
          <p:cNvPr id="3" name="Content Placeholder 2">
            <a:extLst>
              <a:ext uri="{FF2B5EF4-FFF2-40B4-BE49-F238E27FC236}">
                <a16:creationId xmlns:a16="http://schemas.microsoft.com/office/drawing/2014/main" id="{BE676ED0-2563-4D0E-94EE-246398C6AE9B}"/>
              </a:ext>
            </a:extLst>
          </p:cNvPr>
          <p:cNvSpPr>
            <a:spLocks noGrp="1"/>
          </p:cNvSpPr>
          <p:nvPr>
            <p:ph idx="1"/>
          </p:nvPr>
        </p:nvSpPr>
        <p:spPr>
          <a:xfrm>
            <a:off x="520700" y="2229095"/>
            <a:ext cx="8154988" cy="4143129"/>
          </a:xfrm>
        </p:spPr>
        <p:txBody>
          <a:bodyPr>
            <a:normAutofit/>
          </a:bodyPr>
          <a:lstStyle/>
          <a:p>
            <a:r>
              <a:rPr lang="en-US" dirty="0"/>
              <a:t>Whether customers and management are internal or external, many need to be informed of ethical issues, through scenarios and/or statistics.  </a:t>
            </a:r>
          </a:p>
          <a:p>
            <a:r>
              <a:rPr lang="en-US" dirty="0"/>
              <a:t>Communication is crucial in both development and risk process environments</a:t>
            </a:r>
          </a:p>
          <a:p>
            <a:r>
              <a:rPr lang="en-US" dirty="0"/>
              <a:t>Engineering describes inherent risks to customers and </a:t>
            </a:r>
          </a:p>
          <a:p>
            <a:pPr marL="285750" lvl="1" indent="-285750">
              <a:buFont typeface="Arial" panose="020B0604020202020204" pitchFamily="34" charset="0"/>
              <a:buChar char="•"/>
            </a:pPr>
            <a:r>
              <a:rPr lang="en-US" dirty="0"/>
              <a:t>sells them a safer product.  </a:t>
            </a:r>
          </a:p>
          <a:p>
            <a:r>
              <a:rPr lang="en-US" dirty="0"/>
              <a:t>If the customer chooses a less safe product, the </a:t>
            </a:r>
          </a:p>
          <a:p>
            <a:pPr marL="285750" lvl="1" indent="-285750">
              <a:buFont typeface="Arial" panose="020B0604020202020204" pitchFamily="34" charset="0"/>
              <a:buChar char="•"/>
            </a:pPr>
            <a:r>
              <a:rPr lang="en-US" dirty="0"/>
              <a:t>company refuses to transact, or</a:t>
            </a:r>
          </a:p>
          <a:p>
            <a:pPr marL="285750" lvl="1" indent="-285750">
              <a:buFont typeface="Arial" panose="020B0604020202020204" pitchFamily="34" charset="0"/>
              <a:buChar char="•"/>
            </a:pPr>
            <a:r>
              <a:rPr lang="en-US" dirty="0"/>
              <a:t>contractual agreements absolve the engineering company of responsibility known liability is explicitly accepted by the customer.</a:t>
            </a:r>
          </a:p>
          <a:p>
            <a:pPr lvl="1"/>
            <a:r>
              <a:rPr lang="en-US" dirty="0"/>
              <a:t>How should the customer be warned of potential dangers?</a:t>
            </a:r>
          </a:p>
        </p:txBody>
      </p:sp>
    </p:spTree>
    <p:extLst>
      <p:ext uri="{BB962C8B-B14F-4D97-AF65-F5344CB8AC3E}">
        <p14:creationId xmlns:p14="http://schemas.microsoft.com/office/powerpoint/2010/main" val="378178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ED2787-AADD-A718-19D9-ECB3A9950F53}"/>
              </a:ext>
            </a:extLst>
          </p:cNvPr>
          <p:cNvSpPr>
            <a:spLocks noGrp="1"/>
          </p:cNvSpPr>
          <p:nvPr>
            <p:ph type="title"/>
          </p:nvPr>
        </p:nvSpPr>
        <p:spPr/>
        <p:txBody>
          <a:bodyPr/>
          <a:lstStyle/>
          <a:p>
            <a:r>
              <a:rPr lang="en-US" dirty="0"/>
              <a:t>Other issues</a:t>
            </a:r>
          </a:p>
        </p:txBody>
      </p:sp>
      <p:sp>
        <p:nvSpPr>
          <p:cNvPr id="4" name="Text Placeholder 3">
            <a:extLst>
              <a:ext uri="{FF2B5EF4-FFF2-40B4-BE49-F238E27FC236}">
                <a16:creationId xmlns:a16="http://schemas.microsoft.com/office/drawing/2014/main" id="{5FE8571E-4CD8-75D8-5CFC-4004FA40F02D}"/>
              </a:ext>
            </a:extLst>
          </p:cNvPr>
          <p:cNvSpPr>
            <a:spLocks noGrp="1"/>
          </p:cNvSpPr>
          <p:nvPr>
            <p:ph type="body" idx="1"/>
          </p:nvPr>
        </p:nvSpPr>
        <p:spPr/>
        <p:txBody>
          <a:bodyPr/>
          <a:lstStyle/>
          <a:p>
            <a:r>
              <a:rPr lang="en-US" dirty="0"/>
              <a:t>Negative</a:t>
            </a:r>
          </a:p>
        </p:txBody>
      </p:sp>
      <p:sp>
        <p:nvSpPr>
          <p:cNvPr id="2" name="Content Placeholder 1">
            <a:extLst>
              <a:ext uri="{FF2B5EF4-FFF2-40B4-BE49-F238E27FC236}">
                <a16:creationId xmlns:a16="http://schemas.microsoft.com/office/drawing/2014/main" id="{10E3F5F9-83FA-8B12-7798-56C718C278C6}"/>
              </a:ext>
            </a:extLst>
          </p:cNvPr>
          <p:cNvSpPr>
            <a:spLocks noGrp="1"/>
          </p:cNvSpPr>
          <p:nvPr>
            <p:ph sz="half" idx="2"/>
          </p:nvPr>
        </p:nvSpPr>
        <p:spPr>
          <a:xfrm>
            <a:off x="522000" y="1944000"/>
            <a:ext cx="3960000" cy="4380600"/>
          </a:xfrm>
        </p:spPr>
        <p:txBody>
          <a:bodyPr/>
          <a:lstStyle/>
          <a:p>
            <a:pPr marL="0" indent="0">
              <a:buNone/>
            </a:pPr>
            <a:r>
              <a:rPr lang="en-US" dirty="0"/>
              <a:t>For high-cost, low-probability risk, risk methodology recommends insurance be purchased</a:t>
            </a:r>
          </a:p>
          <a:p>
            <a:r>
              <a:rPr lang="en-US" dirty="0"/>
              <a:t>Insurance does not offer preventive or detective controls; simply corrective.  </a:t>
            </a:r>
          </a:p>
          <a:p>
            <a:r>
              <a:rPr lang="en-US" dirty="0"/>
              <a:t>Using school shootings as an example in the U.S., traditional risk provides inadequate financial incentive to protect school children  </a:t>
            </a:r>
          </a:p>
          <a:p>
            <a:r>
              <a:rPr lang="en-US" dirty="0"/>
              <a:t>Cyber-insurance is necessary but can detract from implementing controls.</a:t>
            </a:r>
          </a:p>
        </p:txBody>
      </p:sp>
      <p:sp>
        <p:nvSpPr>
          <p:cNvPr id="5" name="Text Placeholder 4">
            <a:extLst>
              <a:ext uri="{FF2B5EF4-FFF2-40B4-BE49-F238E27FC236}">
                <a16:creationId xmlns:a16="http://schemas.microsoft.com/office/drawing/2014/main" id="{12B01735-6588-5A16-4E63-5576A5A85197}"/>
              </a:ext>
            </a:extLst>
          </p:cNvPr>
          <p:cNvSpPr>
            <a:spLocks noGrp="1"/>
          </p:cNvSpPr>
          <p:nvPr>
            <p:ph type="body" sz="quarter" idx="3"/>
          </p:nvPr>
        </p:nvSpPr>
        <p:spPr/>
        <p:txBody>
          <a:bodyPr/>
          <a:lstStyle/>
          <a:p>
            <a:r>
              <a:rPr lang="en-US" dirty="0"/>
              <a:t>Positive</a:t>
            </a:r>
          </a:p>
        </p:txBody>
      </p:sp>
      <p:sp>
        <p:nvSpPr>
          <p:cNvPr id="6" name="Content Placeholder 5">
            <a:extLst>
              <a:ext uri="{FF2B5EF4-FFF2-40B4-BE49-F238E27FC236}">
                <a16:creationId xmlns:a16="http://schemas.microsoft.com/office/drawing/2014/main" id="{ACA8294C-6603-C6A7-E0C7-EC712CA6FC93}"/>
              </a:ext>
            </a:extLst>
          </p:cNvPr>
          <p:cNvSpPr>
            <a:spLocks noGrp="1"/>
          </p:cNvSpPr>
          <p:nvPr>
            <p:ph sz="half" idx="10"/>
          </p:nvPr>
        </p:nvSpPr>
        <p:spPr/>
        <p:txBody>
          <a:bodyPr/>
          <a:lstStyle/>
          <a:p>
            <a:pPr marL="0" indent="0">
              <a:buNone/>
            </a:pPr>
            <a:r>
              <a:rPr lang="en-US" dirty="0"/>
              <a:t>Data privacy introduces risk evaluation at the individual level, broadening from its sole organizational focus.</a:t>
            </a:r>
          </a:p>
          <a:p>
            <a:pPr marL="0" indent="0">
              <a:buNone/>
            </a:pPr>
            <a:r>
              <a:rPr lang="en-US" dirty="0"/>
              <a:t>Arguably, to understand organizational risk well, one must also understand risk at the personal (e.g., customer) and societal levels:</a:t>
            </a:r>
          </a:p>
          <a:p>
            <a:r>
              <a:rPr lang="en-US" dirty="0"/>
              <a:t>Quantify risk at the personal level to better understand liability</a:t>
            </a:r>
          </a:p>
          <a:p>
            <a:r>
              <a:rPr lang="en-US" dirty="0"/>
              <a:t>Quantify risk at the societal level to better understand trends</a:t>
            </a:r>
          </a:p>
          <a:p>
            <a:r>
              <a:rPr lang="en-US" dirty="0"/>
              <a:t>Act at both levels to be a better citizen in the world.</a:t>
            </a:r>
          </a:p>
        </p:txBody>
      </p:sp>
    </p:spTree>
    <p:extLst>
      <p:ext uri="{BB962C8B-B14F-4D97-AF65-F5344CB8AC3E}">
        <p14:creationId xmlns:p14="http://schemas.microsoft.com/office/powerpoint/2010/main" val="255117149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62B824-26AE-5A11-BBBF-E6D210F1A5DB}"/>
              </a:ext>
            </a:extLst>
          </p:cNvPr>
          <p:cNvSpPr>
            <a:spLocks noGrp="1"/>
          </p:cNvSpPr>
          <p:nvPr>
            <p:ph idx="11"/>
          </p:nvPr>
        </p:nvSpPr>
        <p:spPr/>
        <p:txBody>
          <a:bodyPr/>
          <a:lstStyle/>
          <a:p>
            <a:r>
              <a:rPr lang="en-US" b="1" dirty="0"/>
              <a:t>Consequentialism or Utilitarianism</a:t>
            </a:r>
            <a:r>
              <a:rPr lang="en-US" dirty="0"/>
              <a:t>: An action is right if it fosters the greatest happiness for the greatest number. (John Stuart Mill)</a:t>
            </a:r>
          </a:p>
          <a:p>
            <a:pPr marL="285750" indent="-285750">
              <a:buFont typeface="Arial" panose="020B0604020202020204" pitchFamily="34" charset="0"/>
              <a:buChar char="•"/>
            </a:pPr>
            <a:r>
              <a:rPr lang="en-US" dirty="0"/>
              <a:t>Socially responsible actions are those that improve the welfare of society at large.</a:t>
            </a:r>
          </a:p>
          <a:p>
            <a:r>
              <a:rPr lang="en-US" b="1" dirty="0"/>
              <a:t>Virtue Ethics</a:t>
            </a:r>
            <a:r>
              <a:rPr lang="en-US" dirty="0"/>
              <a:t>: The character of an entity is of greatest concern.  A good character avoids vice.  Virtue ethics focuses on the internal motivation and asks that we do the right thing, in the right way, for the right reason.  (Aristotle)</a:t>
            </a:r>
          </a:p>
          <a:p>
            <a:pPr marL="285750" indent="-285750">
              <a:buFont typeface="Arial" panose="020B0604020202020204" pitchFamily="34" charset="0"/>
              <a:buChar char="•"/>
            </a:pPr>
            <a:r>
              <a:rPr lang="en-US" dirty="0"/>
              <a:t>What would Jesus/Mohammed/Buddha do?  </a:t>
            </a:r>
          </a:p>
          <a:p>
            <a:pPr marL="285750" indent="-285750">
              <a:buFont typeface="Arial" panose="020B0604020202020204" pitchFamily="34" charset="0"/>
              <a:buChar char="•"/>
            </a:pPr>
            <a:r>
              <a:rPr lang="en-US" dirty="0"/>
              <a:t>Virtue ethics may extend to an organization, by improving internal organizational qualities.  </a:t>
            </a:r>
          </a:p>
          <a:p>
            <a:r>
              <a:rPr lang="en-US" b="1" dirty="0"/>
              <a:t>Deontological Ethics</a:t>
            </a:r>
            <a:r>
              <a:rPr lang="en-US" dirty="0"/>
              <a:t>:  A simplification follows the golden rule: do unto others as you would like them to do unto you - using universal application</a:t>
            </a:r>
          </a:p>
          <a:p>
            <a:pPr marL="285750" indent="-285750">
              <a:buFont typeface="Arial" panose="020B0604020202020204" pitchFamily="34" charset="0"/>
              <a:buChar char="•"/>
            </a:pPr>
            <a:r>
              <a:rPr lang="en-US" dirty="0"/>
              <a:t>If everyone did this action, would society benefit (Immanuel Kant)?  </a:t>
            </a:r>
          </a:p>
          <a:p>
            <a:pPr marL="285750" indent="-285750">
              <a:buFont typeface="Arial" panose="020B0604020202020204" pitchFamily="34" charset="0"/>
              <a:buChar char="•"/>
            </a:pPr>
            <a:r>
              <a:rPr lang="en-US" dirty="0"/>
              <a:t>E.g., lying and stealing cannot be universally applied to good effect.  </a:t>
            </a:r>
          </a:p>
          <a:p>
            <a:r>
              <a:rPr lang="en-US" dirty="0"/>
              <a:t>Deontology may make an organization function well, but lead to organizational actions that do not benefit society.</a:t>
            </a:r>
          </a:p>
          <a:p>
            <a:endParaRPr lang="en-US" dirty="0"/>
          </a:p>
        </p:txBody>
      </p:sp>
      <p:sp>
        <p:nvSpPr>
          <p:cNvPr id="3" name="Title 2">
            <a:extLst>
              <a:ext uri="{FF2B5EF4-FFF2-40B4-BE49-F238E27FC236}">
                <a16:creationId xmlns:a16="http://schemas.microsoft.com/office/drawing/2014/main" id="{069FF6A9-DAEC-30ED-3657-116C370AA4AB}"/>
              </a:ext>
            </a:extLst>
          </p:cNvPr>
          <p:cNvSpPr>
            <a:spLocks noGrp="1"/>
          </p:cNvSpPr>
          <p:nvPr>
            <p:ph type="title"/>
          </p:nvPr>
        </p:nvSpPr>
        <p:spPr/>
        <p:txBody>
          <a:bodyPr/>
          <a:lstStyle/>
          <a:p>
            <a:r>
              <a:rPr lang="en-US" dirty="0"/>
              <a:t>Important Concepts: Ethics</a:t>
            </a:r>
          </a:p>
        </p:txBody>
      </p:sp>
    </p:spTree>
    <p:extLst>
      <p:ext uri="{BB962C8B-B14F-4D97-AF65-F5344CB8AC3E}">
        <p14:creationId xmlns:p14="http://schemas.microsoft.com/office/powerpoint/2010/main" val="90518265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Maturity Levels Relating to Ethical Risk</a:t>
            </a:r>
          </a:p>
        </p:txBody>
      </p:sp>
      <p:graphicFrame>
        <p:nvGraphicFramePr>
          <p:cNvPr id="4" name="Content Placeholder 3"/>
          <p:cNvGraphicFramePr>
            <a:graphicFrameLocks noGrp="1"/>
          </p:cNvGraphicFramePr>
          <p:nvPr>
            <p:ph idx="1"/>
          </p:nvPr>
        </p:nvGraphicFramePr>
        <p:xfrm>
          <a:off x="507207" y="2365773"/>
          <a:ext cx="8065294" cy="2825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4587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F5E1D-1CE2-4BB4-AC02-11CD160B3C18}"/>
              </a:ext>
            </a:extLst>
          </p:cNvPr>
          <p:cNvSpPr>
            <a:spLocks noGrp="1"/>
          </p:cNvSpPr>
          <p:nvPr>
            <p:ph type="title"/>
          </p:nvPr>
        </p:nvSpPr>
        <p:spPr>
          <a:solidFill>
            <a:schemeClr val="tx2">
              <a:lumMod val="10000"/>
              <a:lumOff val="90000"/>
            </a:schemeClr>
          </a:solidFill>
        </p:spPr>
        <p:txBody>
          <a:bodyPr/>
          <a:lstStyle/>
          <a:p>
            <a:r>
              <a:rPr lang="en-US" dirty="0">
                <a:solidFill>
                  <a:schemeClr val="accent1">
                    <a:lumMod val="75000"/>
                  </a:schemeClr>
                </a:solidFill>
              </a:rPr>
              <a:t>Implementing Basic Risk</a:t>
            </a:r>
          </a:p>
        </p:txBody>
      </p:sp>
      <p:graphicFrame>
        <p:nvGraphicFramePr>
          <p:cNvPr id="11" name="Content Placeholder 10">
            <a:extLst>
              <a:ext uri="{FF2B5EF4-FFF2-40B4-BE49-F238E27FC236}">
                <a16:creationId xmlns:a16="http://schemas.microsoft.com/office/drawing/2014/main" id="{20D8C1AA-A21E-F2CA-BD84-9582C8726830}"/>
              </a:ext>
            </a:extLst>
          </p:cNvPr>
          <p:cNvGraphicFramePr>
            <a:graphicFrameLocks noGrp="1"/>
          </p:cNvGraphicFramePr>
          <p:nvPr>
            <p:ph idx="1"/>
            <p:extLst>
              <p:ext uri="{D42A27DB-BD31-4B8C-83A1-F6EECF244321}">
                <p14:modId xmlns:p14="http://schemas.microsoft.com/office/powerpoint/2010/main" val="3655498918"/>
              </p:ext>
            </p:extLst>
          </p:nvPr>
        </p:nvGraphicFramePr>
        <p:xfrm>
          <a:off x="3575050" y="273050"/>
          <a:ext cx="5111750"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A6603163-9B8B-4B75-B520-6F648D7E76C4}"/>
              </a:ext>
            </a:extLst>
          </p:cNvPr>
          <p:cNvSpPr>
            <a:spLocks noGrp="1"/>
          </p:cNvSpPr>
          <p:nvPr>
            <p:ph type="body" sz="half" idx="2"/>
          </p:nvPr>
        </p:nvSpPr>
        <p:spPr/>
        <p:txBody>
          <a:bodyPr>
            <a:normAutofit/>
          </a:bodyPr>
          <a:lstStyle/>
          <a:p>
            <a:r>
              <a:rPr lang="en-US" b="1" i="1" dirty="0"/>
              <a:t>Adopt a Standardized Risk Process</a:t>
            </a:r>
          </a:p>
          <a:p>
            <a:r>
              <a:rPr lang="en-US" b="1" i="1" dirty="0"/>
              <a:t>Create a Culture of Risk Communication</a:t>
            </a:r>
          </a:p>
          <a:p>
            <a:pPr lvl="1"/>
            <a:r>
              <a:rPr lang="en-US" dirty="0"/>
              <a:t>Involve business management</a:t>
            </a:r>
          </a:p>
          <a:p>
            <a:pPr lvl="1"/>
            <a:r>
              <a:rPr lang="en-US" dirty="0"/>
              <a:t>Create a culture of communication and responsibility</a:t>
            </a:r>
          </a:p>
          <a:p>
            <a:pPr lvl="1"/>
            <a:r>
              <a:rPr lang="en-US" dirty="0"/>
              <a:t>Document and communicate risk findings</a:t>
            </a:r>
          </a:p>
          <a:p>
            <a:endParaRPr lang="en-US" dirty="0"/>
          </a:p>
        </p:txBody>
      </p:sp>
    </p:spTree>
    <p:extLst>
      <p:ext uri="{BB962C8B-B14F-4D97-AF65-F5344CB8AC3E}">
        <p14:creationId xmlns:p14="http://schemas.microsoft.com/office/powerpoint/2010/main" val="7551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82BD-0FC4-47D4-B7E7-E80BEA661064}"/>
              </a:ext>
            </a:extLst>
          </p:cNvPr>
          <p:cNvSpPr>
            <a:spLocks noGrp="1"/>
          </p:cNvSpPr>
          <p:nvPr>
            <p:ph type="title"/>
          </p:nvPr>
        </p:nvSpPr>
        <p:spPr/>
        <p:txBody>
          <a:bodyPr/>
          <a:lstStyle/>
          <a:p>
            <a:r>
              <a:rPr lang="en-US" dirty="0"/>
              <a:t>Involve Business Management</a:t>
            </a:r>
          </a:p>
        </p:txBody>
      </p:sp>
      <p:sp>
        <p:nvSpPr>
          <p:cNvPr id="3" name="Content Placeholder 2">
            <a:extLst>
              <a:ext uri="{FF2B5EF4-FFF2-40B4-BE49-F238E27FC236}">
                <a16:creationId xmlns:a16="http://schemas.microsoft.com/office/drawing/2014/main" id="{40419228-CC6E-4A15-99CB-2CF2629135C5}"/>
              </a:ext>
            </a:extLst>
          </p:cNvPr>
          <p:cNvSpPr>
            <a:spLocks noGrp="1"/>
          </p:cNvSpPr>
          <p:nvPr>
            <p:ph idx="1"/>
          </p:nvPr>
        </p:nvSpPr>
        <p:spPr/>
        <p:txBody>
          <a:bodyPr/>
          <a:lstStyle/>
          <a:p>
            <a:r>
              <a:rPr lang="en-US" dirty="0"/>
              <a:t>Invite experts and middle management to prepare risk scenarios during the risk identification stage.  </a:t>
            </a:r>
          </a:p>
          <a:p>
            <a:pPr marL="285750" indent="-285750">
              <a:buFont typeface="Arial" panose="020B0604020202020204" pitchFamily="34" charset="0"/>
              <a:buChar char="•"/>
            </a:pPr>
            <a:r>
              <a:rPr lang="en-US" dirty="0"/>
              <a:t>Risk scenarios are stories that describe how an actor might implement a threat to an asset via an event, with a timeframe. </a:t>
            </a:r>
          </a:p>
          <a:p>
            <a:r>
              <a:rPr lang="en-US" dirty="0"/>
              <a:t>In engineering: risk scenarios should be discussed with the customer during product design similarly</a:t>
            </a:r>
          </a:p>
          <a:p>
            <a:pPr marL="285750" indent="-285750">
              <a:buFont typeface="Arial" panose="020B0604020202020204" pitchFamily="34" charset="0"/>
              <a:buChar char="•"/>
            </a:pPr>
            <a:r>
              <a:rPr lang="en-US" dirty="0"/>
              <a:t>In agile environment, risk scenarios written as ‘evil user stories.’</a:t>
            </a:r>
          </a:p>
          <a:p>
            <a:endParaRPr lang="en-US" dirty="0"/>
          </a:p>
        </p:txBody>
      </p:sp>
    </p:spTree>
    <p:extLst>
      <p:ext uri="{BB962C8B-B14F-4D97-AF65-F5344CB8AC3E}">
        <p14:creationId xmlns:p14="http://schemas.microsoft.com/office/powerpoint/2010/main" val="1639531723"/>
      </p:ext>
    </p:extLst>
  </p:cSld>
  <p:clrMapOvr>
    <a:masterClrMapping/>
  </p:clrMapOvr>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10460</TotalTime>
  <Words>4973</Words>
  <Application>Microsoft Office PowerPoint</Application>
  <PresentationFormat>On-screen Show (4:3)</PresentationFormat>
  <Paragraphs>531</Paragraphs>
  <Slides>49</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49</vt:i4>
      </vt:variant>
    </vt:vector>
  </HeadingPairs>
  <TitlesOfParts>
    <vt:vector size="56" baseType="lpstr">
      <vt:lpstr>Arial</vt:lpstr>
      <vt:lpstr>Calibri</vt:lpstr>
      <vt:lpstr>Cambria Math</vt:lpstr>
      <vt:lpstr>Times</vt:lpstr>
      <vt:lpstr>Wingdings</vt:lpstr>
      <vt:lpstr>Springer_2012</vt:lpstr>
      <vt:lpstr>Custom Design</vt:lpstr>
      <vt:lpstr>Maturing Ethical Risk</vt:lpstr>
      <vt:lpstr>Objectives:</vt:lpstr>
      <vt:lpstr>Why Ethical Risk?</vt:lpstr>
      <vt:lpstr>Current Issues with Risk</vt:lpstr>
      <vt:lpstr>Other issues</vt:lpstr>
      <vt:lpstr>Important Concepts: Ethics</vt:lpstr>
      <vt:lpstr>Maturity Levels Relating to Ethical Risk</vt:lpstr>
      <vt:lpstr>Implementing Basic Risk</vt:lpstr>
      <vt:lpstr>Involve Business Management</vt:lpstr>
      <vt:lpstr>Create a Culture of Communication and Responsibility</vt:lpstr>
      <vt:lpstr>Document and communicate risk findings</vt:lpstr>
      <vt:lpstr>Raising Self-Centered Ethics</vt:lpstr>
      <vt:lpstr>Self-Protection Level</vt:lpstr>
      <vt:lpstr>Develop a Code of Ethics Addressing Organizational Sustainability</vt:lpstr>
      <vt:lpstr>Develop a Code of Ethics that Addresses Organizational Concerns</vt:lpstr>
      <vt:lpstr>Provide an Anonymous Reporting Mechanism for Ethical Violations</vt:lpstr>
      <vt:lpstr>Price Insurance with Discounts for Controls</vt:lpstr>
      <vt:lpstr>Adhering to Regulation</vt:lpstr>
      <vt:lpstr>Adhering to Regulation</vt:lpstr>
      <vt:lpstr>Address Regulation Fully</vt:lpstr>
      <vt:lpstr>Evaluate Legal Responsibility Beyond Regulation</vt:lpstr>
      <vt:lpstr>Manage Projects Responsibly</vt:lpstr>
      <vt:lpstr>Develop and Follow Soft Law</vt:lpstr>
      <vt:lpstr>Configure Software for Policy Choice</vt:lpstr>
      <vt:lpstr>  Respecting Stakeholder Concerns</vt:lpstr>
      <vt:lpstr>Stakeholder Concern</vt:lpstr>
      <vt:lpstr>Personalize Risk</vt:lpstr>
      <vt:lpstr>Personalize Risk: Learn the Context of the Business Process and/or Product Development </vt:lpstr>
      <vt:lpstr>Personalize Risk: Evaluate the Outrage Factor</vt:lpstr>
      <vt:lpstr>Evaluate Trade-offs of Concern</vt:lpstr>
      <vt:lpstr>Evaluate Trade-offs of Concern: Evaluating larger projects with documentation</vt:lpstr>
      <vt:lpstr>Addressing Societal Concerns</vt:lpstr>
      <vt:lpstr>Societal Concern</vt:lpstr>
      <vt:lpstr>Think Outside the Engineer Role</vt:lpstr>
      <vt:lpstr>Think Outside the Engineer Role Friedman and Hendry’s Envisioning Cards </vt:lpstr>
      <vt:lpstr>Think Outside the Engineer Role Train and Think in Ethics</vt:lpstr>
      <vt:lpstr>Sell/Inform/Communicate Ethical Issues to Stakeholders</vt:lpstr>
      <vt:lpstr>Evaluate Unknown Risk</vt:lpstr>
      <vt:lpstr>Evaluate Unknown Risk</vt:lpstr>
      <vt:lpstr>Question</vt:lpstr>
      <vt:lpstr>Question</vt:lpstr>
      <vt:lpstr>Conclusion - Benefits</vt:lpstr>
      <vt:lpstr>Health First Case Study</vt:lpstr>
      <vt:lpstr>New Medical Product: Wearable Monitors (Example ethical evaluation)</vt:lpstr>
      <vt:lpstr>Ethical Maturity Exercise</vt:lpstr>
      <vt:lpstr>Compliance:  What regulation and lawsuits could arise from the product? </vt:lpstr>
      <vt:lpstr>Brainstorming: Think Outside the Engineer Role Friedman and Hendry’s Envisioning Cards </vt:lpstr>
      <vt:lpstr>Evaluate Trade-offs of Concern</vt:lpstr>
      <vt:lpstr>Sell/Inform/Communicate Ethical Issues to Stakeholders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Portability &amp; Accountability  Act (HIPAA)</dc:title>
  <dc:creator>Susan J Lincke</dc:creator>
  <cp:lastModifiedBy>Susan Lincke</cp:lastModifiedBy>
  <cp:revision>252</cp:revision>
  <dcterms:created xsi:type="dcterms:W3CDTF">2009-06-17T21:04:01Z</dcterms:created>
  <dcterms:modified xsi:type="dcterms:W3CDTF">2024-01-02T02:00:06Z</dcterms:modified>
</cp:coreProperties>
</file>