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8" r:id="rId1"/>
    <p:sldMasterId id="2147484004" r:id="rId2"/>
    <p:sldMasterId id="2147484263" r:id="rId3"/>
  </p:sldMasterIdLst>
  <p:notesMasterIdLst>
    <p:notesMasterId r:id="rId36"/>
  </p:notesMasterIdLst>
  <p:sldIdLst>
    <p:sldId id="256" r:id="rId4"/>
    <p:sldId id="416" r:id="rId5"/>
    <p:sldId id="374" r:id="rId6"/>
    <p:sldId id="415" r:id="rId7"/>
    <p:sldId id="417" r:id="rId8"/>
    <p:sldId id="418" r:id="rId9"/>
    <p:sldId id="378" r:id="rId10"/>
    <p:sldId id="383" r:id="rId11"/>
    <p:sldId id="264" r:id="rId12"/>
    <p:sldId id="260" r:id="rId13"/>
    <p:sldId id="261" r:id="rId14"/>
    <p:sldId id="414" r:id="rId15"/>
    <p:sldId id="263" r:id="rId16"/>
    <p:sldId id="265" r:id="rId17"/>
    <p:sldId id="266" r:id="rId18"/>
    <p:sldId id="419" r:id="rId19"/>
    <p:sldId id="420" r:id="rId20"/>
    <p:sldId id="423" r:id="rId21"/>
    <p:sldId id="422" r:id="rId22"/>
    <p:sldId id="421" r:id="rId23"/>
    <p:sldId id="424" r:id="rId24"/>
    <p:sldId id="413" r:id="rId25"/>
    <p:sldId id="425" r:id="rId26"/>
    <p:sldId id="426" r:id="rId27"/>
    <p:sldId id="427" r:id="rId28"/>
    <p:sldId id="428" r:id="rId29"/>
    <p:sldId id="429" r:id="rId30"/>
    <p:sldId id="430" r:id="rId31"/>
    <p:sldId id="431" r:id="rId32"/>
    <p:sldId id="364" r:id="rId33"/>
    <p:sldId id="432" r:id="rId34"/>
    <p:sldId id="433" r:id="rId3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2B2B2"/>
    <a:srgbClr val="4D4D4D"/>
    <a:srgbClr val="663300"/>
    <a:srgbClr val="CC9900"/>
    <a:srgbClr val="CCFF99"/>
    <a:srgbClr val="FDBFF9"/>
    <a:srgbClr val="FB89F3"/>
    <a:srgbClr val="DE91F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88642" autoAdjust="0"/>
  </p:normalViewPr>
  <p:slideViewPr>
    <p:cSldViewPr>
      <p:cViewPr varScale="1">
        <p:scale>
          <a:sx n="84" d="100"/>
          <a:sy n="84" d="100"/>
        </p:scale>
        <p:origin x="240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21" Type="http://schemas.openxmlformats.org/officeDocument/2006/relationships/slide" Target="slides/slide18.xml"/><Relationship Id="rId34" Type="http://schemas.openxmlformats.org/officeDocument/2006/relationships/slide" Target="slides/slide31.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san Lincke" userId="847a621cc5406f74" providerId="LiveId" clId="{F9C5C56B-D3F2-4657-8605-DF8BE910B74F}"/>
    <pc:docChg chg="undo redo custSel addSld delSld modSld sldOrd">
      <pc:chgData name="Susan Lincke" userId="847a621cc5406f74" providerId="LiveId" clId="{F9C5C56B-D3F2-4657-8605-DF8BE910B74F}" dt="2023-07-21T22:06:24.027" v="2170" actId="404"/>
      <pc:docMkLst>
        <pc:docMk/>
      </pc:docMkLst>
      <pc:sldChg chg="del">
        <pc:chgData name="Susan Lincke" userId="847a621cc5406f74" providerId="LiveId" clId="{F9C5C56B-D3F2-4657-8605-DF8BE910B74F}" dt="2023-07-18T20:54:15.643" v="6" actId="47"/>
        <pc:sldMkLst>
          <pc:docMk/>
          <pc:sldMk cId="353027374" sldId="257"/>
        </pc:sldMkLst>
      </pc:sldChg>
      <pc:sldChg chg="del">
        <pc:chgData name="Susan Lincke" userId="847a621cc5406f74" providerId="LiveId" clId="{F9C5C56B-D3F2-4657-8605-DF8BE910B74F}" dt="2023-07-21T20:44:32.251" v="1254" actId="47"/>
        <pc:sldMkLst>
          <pc:docMk/>
          <pc:sldMk cId="1768563536" sldId="258"/>
        </pc:sldMkLst>
      </pc:sldChg>
      <pc:sldChg chg="del">
        <pc:chgData name="Susan Lincke" userId="847a621cc5406f74" providerId="LiveId" clId="{F9C5C56B-D3F2-4657-8605-DF8BE910B74F}" dt="2023-07-21T20:37:02.019" v="1192" actId="47"/>
        <pc:sldMkLst>
          <pc:docMk/>
          <pc:sldMk cId="1996979405" sldId="259"/>
        </pc:sldMkLst>
      </pc:sldChg>
      <pc:sldChg chg="modSp mod">
        <pc:chgData name="Susan Lincke" userId="847a621cc5406f74" providerId="LiveId" clId="{F9C5C56B-D3F2-4657-8605-DF8BE910B74F}" dt="2023-07-21T20:43:56.990" v="1252" actId="114"/>
        <pc:sldMkLst>
          <pc:docMk/>
          <pc:sldMk cId="1114138231" sldId="260"/>
        </pc:sldMkLst>
        <pc:spChg chg="mod">
          <ac:chgData name="Susan Lincke" userId="847a621cc5406f74" providerId="LiveId" clId="{F9C5C56B-D3F2-4657-8605-DF8BE910B74F}" dt="2023-07-19T20:10:32.240" v="241" actId="404"/>
          <ac:spMkLst>
            <pc:docMk/>
            <pc:sldMk cId="1114138231" sldId="260"/>
            <ac:spMk id="2" creationId="{C82E2F7E-6AC0-44CA-BD57-182C46391F89}"/>
          </ac:spMkLst>
        </pc:spChg>
        <pc:spChg chg="mod">
          <ac:chgData name="Susan Lincke" userId="847a621cc5406f74" providerId="LiveId" clId="{F9C5C56B-D3F2-4657-8605-DF8BE910B74F}" dt="2023-07-21T20:43:56.990" v="1252" actId="114"/>
          <ac:spMkLst>
            <pc:docMk/>
            <pc:sldMk cId="1114138231" sldId="260"/>
            <ac:spMk id="3" creationId="{95814E9D-6B18-4395-AAED-3A471FEFE57D}"/>
          </ac:spMkLst>
        </pc:spChg>
      </pc:sldChg>
      <pc:sldChg chg="modSp mod">
        <pc:chgData name="Susan Lincke" userId="847a621cc5406f74" providerId="LiveId" clId="{F9C5C56B-D3F2-4657-8605-DF8BE910B74F}" dt="2023-07-21T20:46:13.615" v="1264" actId="12"/>
        <pc:sldMkLst>
          <pc:docMk/>
          <pc:sldMk cId="1077176812" sldId="261"/>
        </pc:sldMkLst>
        <pc:spChg chg="mod">
          <ac:chgData name="Susan Lincke" userId="847a621cc5406f74" providerId="LiveId" clId="{F9C5C56B-D3F2-4657-8605-DF8BE910B74F}" dt="2023-07-21T20:46:13.615" v="1264" actId="12"/>
          <ac:spMkLst>
            <pc:docMk/>
            <pc:sldMk cId="1077176812" sldId="261"/>
            <ac:spMk id="3" creationId="{31D67C25-6985-4820-A473-CE70234B7A6C}"/>
          </ac:spMkLst>
        </pc:spChg>
      </pc:sldChg>
      <pc:sldChg chg="modSp add del mod">
        <pc:chgData name="Susan Lincke" userId="847a621cc5406f74" providerId="LiveId" clId="{F9C5C56B-D3F2-4657-8605-DF8BE910B74F}" dt="2023-07-18T21:10:04.453" v="58" actId="47"/>
        <pc:sldMkLst>
          <pc:docMk/>
          <pc:sldMk cId="2191173556" sldId="262"/>
        </pc:sldMkLst>
        <pc:spChg chg="mod">
          <ac:chgData name="Susan Lincke" userId="847a621cc5406f74" providerId="LiveId" clId="{F9C5C56B-D3F2-4657-8605-DF8BE910B74F}" dt="2023-07-18T21:04:03.893" v="38" actId="12"/>
          <ac:spMkLst>
            <pc:docMk/>
            <pc:sldMk cId="2191173556" sldId="262"/>
            <ac:spMk id="3" creationId="{22193B99-C0ED-49C4-8795-040C92A2A2B3}"/>
          </ac:spMkLst>
        </pc:spChg>
      </pc:sldChg>
      <pc:sldChg chg="addSp delSp modSp mod">
        <pc:chgData name="Susan Lincke" userId="847a621cc5406f74" providerId="LiveId" clId="{F9C5C56B-D3F2-4657-8605-DF8BE910B74F}" dt="2023-07-21T20:56:44.396" v="1403" actId="12"/>
        <pc:sldMkLst>
          <pc:docMk/>
          <pc:sldMk cId="1852557205" sldId="263"/>
        </pc:sldMkLst>
        <pc:spChg chg="mod">
          <ac:chgData name="Susan Lincke" userId="847a621cc5406f74" providerId="LiveId" clId="{F9C5C56B-D3F2-4657-8605-DF8BE910B74F}" dt="2023-07-19T20:10:14.165" v="240" actId="404"/>
          <ac:spMkLst>
            <pc:docMk/>
            <pc:sldMk cId="1852557205" sldId="263"/>
            <ac:spMk id="2" creationId="{7E900486-9180-49FD-8F3E-AF0B6F8C0BAD}"/>
          </ac:spMkLst>
        </pc:spChg>
        <pc:spChg chg="mod">
          <ac:chgData name="Susan Lincke" userId="847a621cc5406f74" providerId="LiveId" clId="{F9C5C56B-D3F2-4657-8605-DF8BE910B74F}" dt="2023-07-21T20:56:44.396" v="1403" actId="12"/>
          <ac:spMkLst>
            <pc:docMk/>
            <pc:sldMk cId="1852557205" sldId="263"/>
            <ac:spMk id="3" creationId="{EB4C8E42-6F21-4BCC-A185-287ADB381CB7}"/>
          </ac:spMkLst>
        </pc:spChg>
        <pc:spChg chg="add del mod">
          <ac:chgData name="Susan Lincke" userId="847a621cc5406f74" providerId="LiveId" clId="{F9C5C56B-D3F2-4657-8605-DF8BE910B74F}" dt="2023-07-21T20:53:16.990" v="1369" actId="22"/>
          <ac:spMkLst>
            <pc:docMk/>
            <pc:sldMk cId="1852557205" sldId="263"/>
            <ac:spMk id="5" creationId="{55B5C08A-9B07-DC75-DBB6-EB5B10A0AFDA}"/>
          </ac:spMkLst>
        </pc:spChg>
      </pc:sldChg>
      <pc:sldChg chg="modSp mod">
        <pc:chgData name="Susan Lincke" userId="847a621cc5406f74" providerId="LiveId" clId="{F9C5C56B-D3F2-4657-8605-DF8BE910B74F}" dt="2023-07-21T22:05:51.387" v="2166" actId="20577"/>
        <pc:sldMkLst>
          <pc:docMk/>
          <pc:sldMk cId="2675078822" sldId="264"/>
        </pc:sldMkLst>
        <pc:spChg chg="mod">
          <ac:chgData name="Susan Lincke" userId="847a621cc5406f74" providerId="LiveId" clId="{F9C5C56B-D3F2-4657-8605-DF8BE910B74F}" dt="2023-07-21T22:05:43.607" v="2165" actId="20577"/>
          <ac:spMkLst>
            <pc:docMk/>
            <pc:sldMk cId="2675078822" sldId="264"/>
            <ac:spMk id="2" creationId="{615967A2-76E9-4ACC-A9CA-233E19186318}"/>
          </ac:spMkLst>
        </pc:spChg>
        <pc:spChg chg="mod">
          <ac:chgData name="Susan Lincke" userId="847a621cc5406f74" providerId="LiveId" clId="{F9C5C56B-D3F2-4657-8605-DF8BE910B74F}" dt="2023-07-21T22:05:51.387" v="2166" actId="20577"/>
          <ac:spMkLst>
            <pc:docMk/>
            <pc:sldMk cId="2675078822" sldId="264"/>
            <ac:spMk id="3" creationId="{64EBB749-126A-4E12-8B51-605D8373EB21}"/>
          </ac:spMkLst>
        </pc:spChg>
      </pc:sldChg>
      <pc:sldChg chg="modSp mod">
        <pc:chgData name="Susan Lincke" userId="847a621cc5406f74" providerId="LiveId" clId="{F9C5C56B-D3F2-4657-8605-DF8BE910B74F}" dt="2023-07-21T21:11:02.388" v="1486" actId="114"/>
        <pc:sldMkLst>
          <pc:docMk/>
          <pc:sldMk cId="1748450194" sldId="265"/>
        </pc:sldMkLst>
        <pc:spChg chg="mod">
          <ac:chgData name="Susan Lincke" userId="847a621cc5406f74" providerId="LiveId" clId="{F9C5C56B-D3F2-4657-8605-DF8BE910B74F}" dt="2023-07-19T20:10:03.167" v="239" actId="404"/>
          <ac:spMkLst>
            <pc:docMk/>
            <pc:sldMk cId="1748450194" sldId="265"/>
            <ac:spMk id="2" creationId="{8B04BB33-C479-4D57-8423-62347E4BB486}"/>
          </ac:spMkLst>
        </pc:spChg>
        <pc:spChg chg="mod">
          <ac:chgData name="Susan Lincke" userId="847a621cc5406f74" providerId="LiveId" clId="{F9C5C56B-D3F2-4657-8605-DF8BE910B74F}" dt="2023-07-21T21:11:02.388" v="1486" actId="114"/>
          <ac:spMkLst>
            <pc:docMk/>
            <pc:sldMk cId="1748450194" sldId="265"/>
            <ac:spMk id="3" creationId="{B2250883-5085-4BC4-B48B-876BA5054EBE}"/>
          </ac:spMkLst>
        </pc:spChg>
      </pc:sldChg>
      <pc:sldChg chg="modSp mod">
        <pc:chgData name="Susan Lincke" userId="847a621cc5406f74" providerId="LiveId" clId="{F9C5C56B-D3F2-4657-8605-DF8BE910B74F}" dt="2023-07-21T21:13:34.968" v="1508" actId="14100"/>
        <pc:sldMkLst>
          <pc:docMk/>
          <pc:sldMk cId="527195643" sldId="266"/>
        </pc:sldMkLst>
        <pc:spChg chg="mod">
          <ac:chgData name="Susan Lincke" userId="847a621cc5406f74" providerId="LiveId" clId="{F9C5C56B-D3F2-4657-8605-DF8BE910B74F}" dt="2023-07-21T21:13:34.968" v="1508" actId="14100"/>
          <ac:spMkLst>
            <pc:docMk/>
            <pc:sldMk cId="527195643" sldId="266"/>
            <ac:spMk id="3" creationId="{B6E9FFA5-8789-46D4-8EFF-CBBCF0CD4DD6}"/>
          </ac:spMkLst>
        </pc:spChg>
      </pc:sldChg>
      <pc:sldChg chg="modSp del mod">
        <pc:chgData name="Susan Lincke" userId="847a621cc5406f74" providerId="LiveId" clId="{F9C5C56B-D3F2-4657-8605-DF8BE910B74F}" dt="2023-07-18T20:59:18.371" v="19" actId="47"/>
        <pc:sldMkLst>
          <pc:docMk/>
          <pc:sldMk cId="4181279727" sldId="267"/>
        </pc:sldMkLst>
        <pc:spChg chg="mod">
          <ac:chgData name="Susan Lincke" userId="847a621cc5406f74" providerId="LiveId" clId="{F9C5C56B-D3F2-4657-8605-DF8BE910B74F}" dt="2023-07-18T20:58:19.440" v="14" actId="12"/>
          <ac:spMkLst>
            <pc:docMk/>
            <pc:sldMk cId="4181279727" sldId="267"/>
            <ac:spMk id="3" creationId="{B201A719-A612-4606-A610-425CE9716174}"/>
          </ac:spMkLst>
        </pc:spChg>
      </pc:sldChg>
      <pc:sldChg chg="delSp modSp add del mod ord">
        <pc:chgData name="Susan Lincke" userId="847a621cc5406f74" providerId="LiveId" clId="{F9C5C56B-D3F2-4657-8605-DF8BE910B74F}" dt="2023-07-21T21:54:42.683" v="1869"/>
        <pc:sldMkLst>
          <pc:docMk/>
          <pc:sldMk cId="0" sldId="364"/>
        </pc:sldMkLst>
        <pc:spChg chg="mod">
          <ac:chgData name="Susan Lincke" userId="847a621cc5406f74" providerId="LiveId" clId="{F9C5C56B-D3F2-4657-8605-DF8BE910B74F}" dt="2023-07-18T21:41:58.437" v="226" actId="20577"/>
          <ac:spMkLst>
            <pc:docMk/>
            <pc:sldMk cId="0" sldId="364"/>
            <ac:spMk id="106499" creationId="{318457DF-A8CF-429C-A8BA-50252A590A8D}"/>
          </ac:spMkLst>
        </pc:spChg>
        <pc:spChg chg="mod">
          <ac:chgData name="Susan Lincke" userId="847a621cc5406f74" providerId="LiveId" clId="{F9C5C56B-D3F2-4657-8605-DF8BE910B74F}" dt="2023-07-18T21:41:21.290" v="185" actId="1076"/>
          <ac:spMkLst>
            <pc:docMk/>
            <pc:sldMk cId="0" sldId="364"/>
            <ac:spMk id="106504" creationId="{AB884182-E955-4D6C-851C-91A7D91088D8}"/>
          </ac:spMkLst>
        </pc:spChg>
        <pc:spChg chg="mod">
          <ac:chgData name="Susan Lincke" userId="847a621cc5406f74" providerId="LiveId" clId="{F9C5C56B-D3F2-4657-8605-DF8BE910B74F}" dt="2023-07-18T21:41:27.223" v="186" actId="1076"/>
          <ac:spMkLst>
            <pc:docMk/>
            <pc:sldMk cId="0" sldId="364"/>
            <ac:spMk id="106505" creationId="{D548CEA7-F384-4B2A-BDC5-9031B17C3702}"/>
          </ac:spMkLst>
        </pc:spChg>
        <pc:spChg chg="mod">
          <ac:chgData name="Susan Lincke" userId="847a621cc5406f74" providerId="LiveId" clId="{F9C5C56B-D3F2-4657-8605-DF8BE910B74F}" dt="2023-07-18T21:41:32.919" v="187" actId="1076"/>
          <ac:spMkLst>
            <pc:docMk/>
            <pc:sldMk cId="0" sldId="364"/>
            <ac:spMk id="106506" creationId="{FF16F946-C7F0-446A-BF0A-7B6C060FAAC4}"/>
          </ac:spMkLst>
        </pc:spChg>
        <pc:spChg chg="mod">
          <ac:chgData name="Susan Lincke" userId="847a621cc5406f74" providerId="LiveId" clId="{F9C5C56B-D3F2-4657-8605-DF8BE910B74F}" dt="2023-07-18T21:41:38.406" v="188" actId="1076"/>
          <ac:spMkLst>
            <pc:docMk/>
            <pc:sldMk cId="0" sldId="364"/>
            <ac:spMk id="106507" creationId="{EEB62829-7AF9-4103-B9F0-5655BE506281}"/>
          </ac:spMkLst>
        </pc:spChg>
        <pc:picChg chg="del">
          <ac:chgData name="Susan Lincke" userId="847a621cc5406f74" providerId="LiveId" clId="{F9C5C56B-D3F2-4657-8605-DF8BE910B74F}" dt="2023-07-18T21:41:11.355" v="182" actId="478"/>
          <ac:picMkLst>
            <pc:docMk/>
            <pc:sldMk cId="0" sldId="364"/>
            <ac:picMk id="106500" creationId="{43F157D0-F914-4C0E-BDE4-BBD09C54773F}"/>
          </ac:picMkLst>
        </pc:picChg>
        <pc:picChg chg="del">
          <ac:chgData name="Susan Lincke" userId="847a621cc5406f74" providerId="LiveId" clId="{F9C5C56B-D3F2-4657-8605-DF8BE910B74F}" dt="2023-07-18T21:41:09.265" v="181" actId="478"/>
          <ac:picMkLst>
            <pc:docMk/>
            <pc:sldMk cId="0" sldId="364"/>
            <ac:picMk id="106501" creationId="{1F6FC3E8-03A3-42C2-B17B-3BFF65C7CDFF}"/>
          </ac:picMkLst>
        </pc:picChg>
        <pc:picChg chg="del">
          <ac:chgData name="Susan Lincke" userId="847a621cc5406f74" providerId="LiveId" clId="{F9C5C56B-D3F2-4657-8605-DF8BE910B74F}" dt="2023-07-18T21:41:13.781" v="183" actId="478"/>
          <ac:picMkLst>
            <pc:docMk/>
            <pc:sldMk cId="0" sldId="364"/>
            <ac:picMk id="106502" creationId="{A4975EE5-A0B5-4162-AB54-566973C4732C}"/>
          </ac:picMkLst>
        </pc:picChg>
        <pc:picChg chg="del">
          <ac:chgData name="Susan Lincke" userId="847a621cc5406f74" providerId="LiveId" clId="{F9C5C56B-D3F2-4657-8605-DF8BE910B74F}" dt="2023-07-18T21:41:15.985" v="184" actId="478"/>
          <ac:picMkLst>
            <pc:docMk/>
            <pc:sldMk cId="0" sldId="364"/>
            <ac:picMk id="106503" creationId="{7B8C31ED-55BE-4100-AE48-829353B7F771}"/>
          </ac:picMkLst>
        </pc:picChg>
      </pc:sldChg>
      <pc:sldChg chg="del">
        <pc:chgData name="Susan Lincke" userId="847a621cc5406f74" providerId="LiveId" clId="{F9C5C56B-D3F2-4657-8605-DF8BE910B74F}" dt="2023-07-18T21:25:46.504" v="61" actId="47"/>
        <pc:sldMkLst>
          <pc:docMk/>
          <pc:sldMk cId="0" sldId="371"/>
        </pc:sldMkLst>
      </pc:sldChg>
      <pc:sldChg chg="del">
        <pc:chgData name="Susan Lincke" userId="847a621cc5406f74" providerId="LiveId" clId="{F9C5C56B-D3F2-4657-8605-DF8BE910B74F}" dt="2023-07-18T21:27:00.387" v="66" actId="47"/>
        <pc:sldMkLst>
          <pc:docMk/>
          <pc:sldMk cId="0" sldId="372"/>
        </pc:sldMkLst>
      </pc:sldChg>
      <pc:sldChg chg="del">
        <pc:chgData name="Susan Lincke" userId="847a621cc5406f74" providerId="LiveId" clId="{F9C5C56B-D3F2-4657-8605-DF8BE910B74F}" dt="2023-07-18T21:27:01.348" v="67" actId="47"/>
        <pc:sldMkLst>
          <pc:docMk/>
          <pc:sldMk cId="0" sldId="373"/>
        </pc:sldMkLst>
      </pc:sldChg>
      <pc:sldChg chg="modSp add del mod ord">
        <pc:chgData name="Susan Lincke" userId="847a621cc5406f74" providerId="LiveId" clId="{F9C5C56B-D3F2-4657-8605-DF8BE910B74F}" dt="2023-07-21T20:37:35.743" v="1204" actId="20577"/>
        <pc:sldMkLst>
          <pc:docMk/>
          <pc:sldMk cId="3586723387" sldId="374"/>
        </pc:sldMkLst>
        <pc:spChg chg="mod">
          <ac:chgData name="Susan Lincke" userId="847a621cc5406f74" providerId="LiveId" clId="{F9C5C56B-D3F2-4657-8605-DF8BE910B74F}" dt="2023-07-21T20:37:35.743" v="1204" actId="20577"/>
          <ac:spMkLst>
            <pc:docMk/>
            <pc:sldMk cId="3586723387" sldId="374"/>
            <ac:spMk id="2" creationId="{69FD5A27-5D0F-485B-BAA6-459BC36FC1AF}"/>
          </ac:spMkLst>
        </pc:spChg>
      </pc:sldChg>
      <pc:sldChg chg="del">
        <pc:chgData name="Susan Lincke" userId="847a621cc5406f74" providerId="LiveId" clId="{F9C5C56B-D3F2-4657-8605-DF8BE910B74F}" dt="2023-07-18T21:25:44.109" v="60" actId="47"/>
        <pc:sldMkLst>
          <pc:docMk/>
          <pc:sldMk cId="3485015969" sldId="375"/>
        </pc:sldMkLst>
      </pc:sldChg>
      <pc:sldChg chg="del">
        <pc:chgData name="Susan Lincke" userId="847a621cc5406f74" providerId="LiveId" clId="{F9C5C56B-D3F2-4657-8605-DF8BE910B74F}" dt="2023-07-18T21:27:07.165" v="69" actId="47"/>
        <pc:sldMkLst>
          <pc:docMk/>
          <pc:sldMk cId="892114993" sldId="376"/>
        </pc:sldMkLst>
      </pc:sldChg>
      <pc:sldChg chg="del">
        <pc:chgData name="Susan Lincke" userId="847a621cc5406f74" providerId="LiveId" clId="{F9C5C56B-D3F2-4657-8605-DF8BE910B74F}" dt="2023-07-18T21:27:04.959" v="68" actId="47"/>
        <pc:sldMkLst>
          <pc:docMk/>
          <pc:sldMk cId="3584133618" sldId="377"/>
        </pc:sldMkLst>
      </pc:sldChg>
      <pc:sldChg chg="modSp del">
        <pc:chgData name="Susan Lincke" userId="847a621cc5406f74" providerId="LiveId" clId="{F9C5C56B-D3F2-4657-8605-DF8BE910B74F}" dt="2023-07-21T20:44:45.075" v="1255" actId="47"/>
        <pc:sldMkLst>
          <pc:docMk/>
          <pc:sldMk cId="1879713998" sldId="379"/>
        </pc:sldMkLst>
        <pc:spChg chg="mod">
          <ac:chgData name="Susan Lincke" userId="847a621cc5406f74" providerId="LiveId" clId="{F9C5C56B-D3F2-4657-8605-DF8BE910B74F}" dt="2023-07-18T21:42:22.255" v="227" actId="1076"/>
          <ac:spMkLst>
            <pc:docMk/>
            <pc:sldMk cId="1879713998" sldId="379"/>
            <ac:spMk id="2" creationId="{93A03134-40C3-450F-A18B-7655526541DA}"/>
          </ac:spMkLst>
        </pc:spChg>
      </pc:sldChg>
      <pc:sldChg chg="del">
        <pc:chgData name="Susan Lincke" userId="847a621cc5406f74" providerId="LiveId" clId="{F9C5C56B-D3F2-4657-8605-DF8BE910B74F}" dt="2023-07-21T20:36:59.094" v="1191" actId="47"/>
        <pc:sldMkLst>
          <pc:docMk/>
          <pc:sldMk cId="3049965556" sldId="380"/>
        </pc:sldMkLst>
      </pc:sldChg>
      <pc:sldChg chg="del">
        <pc:chgData name="Susan Lincke" userId="847a621cc5406f74" providerId="LiveId" clId="{F9C5C56B-D3F2-4657-8605-DF8BE910B74F}" dt="2023-07-21T20:38:12.270" v="1205" actId="47"/>
        <pc:sldMkLst>
          <pc:docMk/>
          <pc:sldMk cId="469019265" sldId="384"/>
        </pc:sldMkLst>
      </pc:sldChg>
      <pc:sldChg chg="del">
        <pc:chgData name="Susan Lincke" userId="847a621cc5406f74" providerId="LiveId" clId="{F9C5C56B-D3F2-4657-8605-DF8BE910B74F}" dt="2023-07-18T20:53:06.063" v="5" actId="47"/>
        <pc:sldMkLst>
          <pc:docMk/>
          <pc:sldMk cId="1322015732" sldId="385"/>
        </pc:sldMkLst>
      </pc:sldChg>
      <pc:sldChg chg="del">
        <pc:chgData name="Susan Lincke" userId="847a621cc5406f74" providerId="LiveId" clId="{F9C5C56B-D3F2-4657-8605-DF8BE910B74F}" dt="2023-07-18T21:27:11.290" v="71" actId="47"/>
        <pc:sldMkLst>
          <pc:docMk/>
          <pc:sldMk cId="3879065451" sldId="386"/>
        </pc:sldMkLst>
      </pc:sldChg>
      <pc:sldChg chg="del">
        <pc:chgData name="Susan Lincke" userId="847a621cc5406f74" providerId="LiveId" clId="{F9C5C56B-D3F2-4657-8605-DF8BE910B74F}" dt="2023-07-18T21:27:11.933" v="72" actId="47"/>
        <pc:sldMkLst>
          <pc:docMk/>
          <pc:sldMk cId="3461330117" sldId="387"/>
        </pc:sldMkLst>
      </pc:sldChg>
      <pc:sldChg chg="del">
        <pc:chgData name="Susan Lincke" userId="847a621cc5406f74" providerId="LiveId" clId="{F9C5C56B-D3F2-4657-8605-DF8BE910B74F}" dt="2023-07-18T20:52:47.504" v="0" actId="47"/>
        <pc:sldMkLst>
          <pc:docMk/>
          <pc:sldMk cId="3120525822" sldId="388"/>
        </pc:sldMkLst>
      </pc:sldChg>
      <pc:sldChg chg="del">
        <pc:chgData name="Susan Lincke" userId="847a621cc5406f74" providerId="LiveId" clId="{F9C5C56B-D3F2-4657-8605-DF8BE910B74F}" dt="2023-07-18T20:52:48.799" v="1" actId="47"/>
        <pc:sldMkLst>
          <pc:docMk/>
          <pc:sldMk cId="2032048449" sldId="389"/>
        </pc:sldMkLst>
      </pc:sldChg>
      <pc:sldChg chg="del">
        <pc:chgData name="Susan Lincke" userId="847a621cc5406f74" providerId="LiveId" clId="{F9C5C56B-D3F2-4657-8605-DF8BE910B74F}" dt="2023-07-18T20:52:49.508" v="2" actId="47"/>
        <pc:sldMkLst>
          <pc:docMk/>
          <pc:sldMk cId="2508710719" sldId="390"/>
        </pc:sldMkLst>
      </pc:sldChg>
      <pc:sldChg chg="del">
        <pc:chgData name="Susan Lincke" userId="847a621cc5406f74" providerId="LiveId" clId="{F9C5C56B-D3F2-4657-8605-DF8BE910B74F}" dt="2023-07-18T21:27:10.554" v="70" actId="47"/>
        <pc:sldMkLst>
          <pc:docMk/>
          <pc:sldMk cId="2468308102" sldId="391"/>
        </pc:sldMkLst>
      </pc:sldChg>
      <pc:sldChg chg="del">
        <pc:chgData name="Susan Lincke" userId="847a621cc5406f74" providerId="LiveId" clId="{F9C5C56B-D3F2-4657-8605-DF8BE910B74F}" dt="2023-07-18T21:42:50.535" v="230" actId="47"/>
        <pc:sldMkLst>
          <pc:docMk/>
          <pc:sldMk cId="1932293068" sldId="392"/>
        </pc:sldMkLst>
      </pc:sldChg>
      <pc:sldChg chg="add del">
        <pc:chgData name="Susan Lincke" userId="847a621cc5406f74" providerId="LiveId" clId="{F9C5C56B-D3F2-4657-8605-DF8BE910B74F}" dt="2023-07-21T20:44:47.889" v="1256" actId="47"/>
        <pc:sldMkLst>
          <pc:docMk/>
          <pc:sldMk cId="1900728390" sldId="393"/>
        </pc:sldMkLst>
      </pc:sldChg>
      <pc:sldChg chg="modSp del mod">
        <pc:chgData name="Susan Lincke" userId="847a621cc5406f74" providerId="LiveId" clId="{F9C5C56B-D3F2-4657-8605-DF8BE910B74F}" dt="2023-07-21T20:45:15.087" v="1258" actId="47"/>
        <pc:sldMkLst>
          <pc:docMk/>
          <pc:sldMk cId="3704430224" sldId="394"/>
        </pc:sldMkLst>
        <pc:spChg chg="mod">
          <ac:chgData name="Susan Lincke" userId="847a621cc5406f74" providerId="LiveId" clId="{F9C5C56B-D3F2-4657-8605-DF8BE910B74F}" dt="2023-07-19T20:09:03.045" v="238" actId="20577"/>
          <ac:spMkLst>
            <pc:docMk/>
            <pc:sldMk cId="3704430224" sldId="394"/>
            <ac:spMk id="2" creationId="{451E8055-14FD-4BAA-B6EB-C633947357FA}"/>
          </ac:spMkLst>
        </pc:spChg>
      </pc:sldChg>
      <pc:sldChg chg="del">
        <pc:chgData name="Susan Lincke" userId="847a621cc5406f74" providerId="LiveId" clId="{F9C5C56B-D3F2-4657-8605-DF8BE910B74F}" dt="2023-07-18T21:28:00.479" v="76" actId="47"/>
        <pc:sldMkLst>
          <pc:docMk/>
          <pc:sldMk cId="3289408627" sldId="395"/>
        </pc:sldMkLst>
      </pc:sldChg>
      <pc:sldChg chg="del">
        <pc:chgData name="Susan Lincke" userId="847a621cc5406f74" providerId="LiveId" clId="{F9C5C56B-D3F2-4657-8605-DF8BE910B74F}" dt="2023-07-18T21:26:56.931" v="62" actId="47"/>
        <pc:sldMkLst>
          <pc:docMk/>
          <pc:sldMk cId="2362894883" sldId="396"/>
        </pc:sldMkLst>
      </pc:sldChg>
      <pc:sldChg chg="del">
        <pc:chgData name="Susan Lincke" userId="847a621cc5406f74" providerId="LiveId" clId="{F9C5C56B-D3F2-4657-8605-DF8BE910B74F}" dt="2023-07-18T21:27:56.375" v="73" actId="47"/>
        <pc:sldMkLst>
          <pc:docMk/>
          <pc:sldMk cId="3899702619" sldId="397"/>
        </pc:sldMkLst>
      </pc:sldChg>
      <pc:sldChg chg="del">
        <pc:chgData name="Susan Lincke" userId="847a621cc5406f74" providerId="LiveId" clId="{F9C5C56B-D3F2-4657-8605-DF8BE910B74F}" dt="2023-07-18T21:27:57.012" v="74" actId="47"/>
        <pc:sldMkLst>
          <pc:docMk/>
          <pc:sldMk cId="1542008756" sldId="398"/>
        </pc:sldMkLst>
      </pc:sldChg>
      <pc:sldChg chg="del">
        <pc:chgData name="Susan Lincke" userId="847a621cc5406f74" providerId="LiveId" clId="{F9C5C56B-D3F2-4657-8605-DF8BE910B74F}" dt="2023-07-18T21:27:57.567" v="75" actId="47"/>
        <pc:sldMkLst>
          <pc:docMk/>
          <pc:sldMk cId="3327755595" sldId="399"/>
        </pc:sldMkLst>
      </pc:sldChg>
      <pc:sldChg chg="del">
        <pc:chgData name="Susan Lincke" userId="847a621cc5406f74" providerId="LiveId" clId="{F9C5C56B-D3F2-4657-8605-DF8BE910B74F}" dt="2023-07-18T21:28:05.737" v="77" actId="47"/>
        <pc:sldMkLst>
          <pc:docMk/>
          <pc:sldMk cId="3793342609" sldId="400"/>
        </pc:sldMkLst>
      </pc:sldChg>
      <pc:sldChg chg="add del">
        <pc:chgData name="Susan Lincke" userId="847a621cc5406f74" providerId="LiveId" clId="{F9C5C56B-D3F2-4657-8605-DF8BE910B74F}" dt="2023-07-21T20:45:16.083" v="1259" actId="47"/>
        <pc:sldMkLst>
          <pc:docMk/>
          <pc:sldMk cId="2141425507" sldId="401"/>
        </pc:sldMkLst>
      </pc:sldChg>
      <pc:sldChg chg="del">
        <pc:chgData name="Susan Lincke" userId="847a621cc5406f74" providerId="LiveId" clId="{F9C5C56B-D3F2-4657-8605-DF8BE910B74F}" dt="2023-07-21T20:45:16.911" v="1260" actId="47"/>
        <pc:sldMkLst>
          <pc:docMk/>
          <pc:sldMk cId="273479778" sldId="402"/>
        </pc:sldMkLst>
      </pc:sldChg>
      <pc:sldChg chg="del">
        <pc:chgData name="Susan Lincke" userId="847a621cc5406f74" providerId="LiveId" clId="{F9C5C56B-D3F2-4657-8605-DF8BE910B74F}" dt="2023-07-21T20:45:17.777" v="1261" actId="47"/>
        <pc:sldMkLst>
          <pc:docMk/>
          <pc:sldMk cId="717538797" sldId="403"/>
        </pc:sldMkLst>
      </pc:sldChg>
      <pc:sldChg chg="del">
        <pc:chgData name="Susan Lincke" userId="847a621cc5406f74" providerId="LiveId" clId="{F9C5C56B-D3F2-4657-8605-DF8BE910B74F}" dt="2023-07-21T20:45:19.367" v="1262" actId="47"/>
        <pc:sldMkLst>
          <pc:docMk/>
          <pc:sldMk cId="523957370" sldId="404"/>
        </pc:sldMkLst>
      </pc:sldChg>
      <pc:sldChg chg="del">
        <pc:chgData name="Susan Lincke" userId="847a621cc5406f74" providerId="LiveId" clId="{F9C5C56B-D3F2-4657-8605-DF8BE910B74F}" dt="2023-07-21T20:45:05.353" v="1257" actId="47"/>
        <pc:sldMkLst>
          <pc:docMk/>
          <pc:sldMk cId="347657436" sldId="405"/>
        </pc:sldMkLst>
      </pc:sldChg>
      <pc:sldChg chg="del">
        <pc:chgData name="Susan Lincke" userId="847a621cc5406f74" providerId="LiveId" clId="{F9C5C56B-D3F2-4657-8605-DF8BE910B74F}" dt="2023-07-21T20:45:20.929" v="1263" actId="47"/>
        <pc:sldMkLst>
          <pc:docMk/>
          <pc:sldMk cId="4134225994" sldId="406"/>
        </pc:sldMkLst>
      </pc:sldChg>
      <pc:sldChg chg="del">
        <pc:chgData name="Susan Lincke" userId="847a621cc5406f74" providerId="LiveId" clId="{F9C5C56B-D3F2-4657-8605-DF8BE910B74F}" dt="2023-07-18T21:26:58.232" v="64" actId="47"/>
        <pc:sldMkLst>
          <pc:docMk/>
          <pc:sldMk cId="2705477806" sldId="408"/>
        </pc:sldMkLst>
      </pc:sldChg>
      <pc:sldChg chg="del">
        <pc:chgData name="Susan Lincke" userId="847a621cc5406f74" providerId="LiveId" clId="{F9C5C56B-D3F2-4657-8605-DF8BE910B74F}" dt="2023-07-18T21:26:58.744" v="65" actId="47"/>
        <pc:sldMkLst>
          <pc:docMk/>
          <pc:sldMk cId="2998034533" sldId="409"/>
        </pc:sldMkLst>
      </pc:sldChg>
      <pc:sldChg chg="del">
        <pc:chgData name="Susan Lincke" userId="847a621cc5406f74" providerId="LiveId" clId="{F9C5C56B-D3F2-4657-8605-DF8BE910B74F}" dt="2023-07-18T21:26:57.624" v="63" actId="47"/>
        <pc:sldMkLst>
          <pc:docMk/>
          <pc:sldMk cId="923070401" sldId="410"/>
        </pc:sldMkLst>
      </pc:sldChg>
      <pc:sldChg chg="del">
        <pc:chgData name="Susan Lincke" userId="847a621cc5406f74" providerId="LiveId" clId="{F9C5C56B-D3F2-4657-8605-DF8BE910B74F}" dt="2023-07-21T20:44:26.218" v="1253" actId="47"/>
        <pc:sldMkLst>
          <pc:docMk/>
          <pc:sldMk cId="1969786787" sldId="411"/>
        </pc:sldMkLst>
      </pc:sldChg>
      <pc:sldChg chg="modSp add del mod">
        <pc:chgData name="Susan Lincke" userId="847a621cc5406f74" providerId="LiveId" clId="{F9C5C56B-D3F2-4657-8605-DF8BE910B74F}" dt="2023-07-18T21:00:25.748" v="22" actId="47"/>
        <pc:sldMkLst>
          <pc:docMk/>
          <pc:sldMk cId="75414310" sldId="412"/>
        </pc:sldMkLst>
        <pc:spChg chg="mod">
          <ac:chgData name="Susan Lincke" userId="847a621cc5406f74" providerId="LiveId" clId="{F9C5C56B-D3F2-4657-8605-DF8BE910B74F}" dt="2023-07-18T20:58:49.889" v="16" actId="27636"/>
          <ac:spMkLst>
            <pc:docMk/>
            <pc:sldMk cId="75414310" sldId="412"/>
            <ac:spMk id="2" creationId="{947CDE70-C434-42E3-8A6F-C2D4DF99CEB4}"/>
          </ac:spMkLst>
        </pc:spChg>
        <pc:spChg chg="mod">
          <ac:chgData name="Susan Lincke" userId="847a621cc5406f74" providerId="LiveId" clId="{F9C5C56B-D3F2-4657-8605-DF8BE910B74F}" dt="2023-07-18T20:58:49.896" v="17" actId="27636"/>
          <ac:spMkLst>
            <pc:docMk/>
            <pc:sldMk cId="75414310" sldId="412"/>
            <ac:spMk id="3" creationId="{B201A719-A612-4606-A610-425CE9716174}"/>
          </ac:spMkLst>
        </pc:spChg>
      </pc:sldChg>
      <pc:sldChg chg="modSp add mod ord">
        <pc:chgData name="Susan Lincke" userId="847a621cc5406f74" providerId="LiveId" clId="{F9C5C56B-D3F2-4657-8605-DF8BE910B74F}" dt="2023-07-21T22:03:49.094" v="2049" actId="20577"/>
        <pc:sldMkLst>
          <pc:docMk/>
          <pc:sldMk cId="2813130527" sldId="413"/>
        </pc:sldMkLst>
        <pc:spChg chg="mod">
          <ac:chgData name="Susan Lincke" userId="847a621cc5406f74" providerId="LiveId" clId="{F9C5C56B-D3F2-4657-8605-DF8BE910B74F}" dt="2023-07-18T21:00:22.118" v="21"/>
          <ac:spMkLst>
            <pc:docMk/>
            <pc:sldMk cId="2813130527" sldId="413"/>
            <ac:spMk id="2" creationId="{947CDE70-C434-42E3-8A6F-C2D4DF99CEB4}"/>
          </ac:spMkLst>
        </pc:spChg>
        <pc:spChg chg="mod">
          <ac:chgData name="Susan Lincke" userId="847a621cc5406f74" providerId="LiveId" clId="{F9C5C56B-D3F2-4657-8605-DF8BE910B74F}" dt="2023-07-21T22:03:49.094" v="2049" actId="20577"/>
          <ac:spMkLst>
            <pc:docMk/>
            <pc:sldMk cId="2813130527" sldId="413"/>
            <ac:spMk id="3" creationId="{B201A719-A612-4606-A610-425CE9716174}"/>
          </ac:spMkLst>
        </pc:spChg>
      </pc:sldChg>
      <pc:sldChg chg="modSp add mod">
        <pc:chgData name="Susan Lincke" userId="847a621cc5406f74" providerId="LiveId" clId="{F9C5C56B-D3F2-4657-8605-DF8BE910B74F}" dt="2023-07-21T20:50:07.389" v="1299" actId="114"/>
        <pc:sldMkLst>
          <pc:docMk/>
          <pc:sldMk cId="279160060" sldId="414"/>
        </pc:sldMkLst>
        <pc:spChg chg="mod">
          <ac:chgData name="Susan Lincke" userId="847a621cc5406f74" providerId="LiveId" clId="{F9C5C56B-D3F2-4657-8605-DF8BE910B74F}" dt="2023-07-18T21:07:33.333" v="48" actId="207"/>
          <ac:spMkLst>
            <pc:docMk/>
            <pc:sldMk cId="279160060" sldId="414"/>
            <ac:spMk id="2" creationId="{9C89A6DA-8502-4DC9-BFAB-D017BB11295C}"/>
          </ac:spMkLst>
        </pc:spChg>
        <pc:spChg chg="mod">
          <ac:chgData name="Susan Lincke" userId="847a621cc5406f74" providerId="LiveId" clId="{F9C5C56B-D3F2-4657-8605-DF8BE910B74F}" dt="2023-07-21T20:50:07.389" v="1299" actId="114"/>
          <ac:spMkLst>
            <pc:docMk/>
            <pc:sldMk cId="279160060" sldId="414"/>
            <ac:spMk id="3" creationId="{22193B99-C0ED-49C4-8795-040C92A2A2B3}"/>
          </ac:spMkLst>
        </pc:spChg>
      </pc:sldChg>
      <pc:sldChg chg="modSp add del mod">
        <pc:chgData name="Susan Lincke" userId="847a621cc5406f74" providerId="LiveId" clId="{F9C5C56B-D3F2-4657-8605-DF8BE910B74F}" dt="2023-07-18T21:05:02.338" v="42"/>
        <pc:sldMkLst>
          <pc:docMk/>
          <pc:sldMk cId="1530422904" sldId="414"/>
        </pc:sldMkLst>
        <pc:spChg chg="mod">
          <ac:chgData name="Susan Lincke" userId="847a621cc5406f74" providerId="LiveId" clId="{F9C5C56B-D3F2-4657-8605-DF8BE910B74F}" dt="2023-07-18T21:05:02.338" v="42"/>
          <ac:spMkLst>
            <pc:docMk/>
            <pc:sldMk cId="1530422904" sldId="414"/>
            <ac:spMk id="3" creationId="{22193B99-C0ED-49C4-8795-040C92A2A2B3}"/>
          </ac:spMkLst>
        </pc:spChg>
      </pc:sldChg>
      <pc:sldChg chg="modSp new mod">
        <pc:chgData name="Susan Lincke" userId="847a621cc5406f74" providerId="LiveId" clId="{F9C5C56B-D3F2-4657-8605-DF8BE910B74F}" dt="2023-07-21T20:10:50.899" v="626" actId="12"/>
        <pc:sldMkLst>
          <pc:docMk/>
          <pc:sldMk cId="214458599" sldId="415"/>
        </pc:sldMkLst>
        <pc:spChg chg="mod">
          <ac:chgData name="Susan Lincke" userId="847a621cc5406f74" providerId="LiveId" clId="{F9C5C56B-D3F2-4657-8605-DF8BE910B74F}" dt="2023-07-21T20:10:50.899" v="626" actId="12"/>
          <ac:spMkLst>
            <pc:docMk/>
            <pc:sldMk cId="214458599" sldId="415"/>
            <ac:spMk id="2" creationId="{F8A6EF4E-C671-97C0-9E49-BECAF22A1F08}"/>
          </ac:spMkLst>
        </pc:spChg>
        <pc:spChg chg="mod">
          <ac:chgData name="Susan Lincke" userId="847a621cc5406f74" providerId="LiveId" clId="{F9C5C56B-D3F2-4657-8605-DF8BE910B74F}" dt="2023-07-21T19:57:40.734" v="335" actId="20577"/>
          <ac:spMkLst>
            <pc:docMk/>
            <pc:sldMk cId="214458599" sldId="415"/>
            <ac:spMk id="3" creationId="{CCEC9812-5210-912C-19E3-F8A50A3E460C}"/>
          </ac:spMkLst>
        </pc:spChg>
      </pc:sldChg>
      <pc:sldChg chg="modSp new mod">
        <pc:chgData name="Susan Lincke" userId="847a621cc5406f74" providerId="LiveId" clId="{F9C5C56B-D3F2-4657-8605-DF8BE910B74F}" dt="2023-07-21T20:18:54.728" v="722" actId="20577"/>
        <pc:sldMkLst>
          <pc:docMk/>
          <pc:sldMk cId="33440609" sldId="416"/>
        </pc:sldMkLst>
        <pc:spChg chg="mod">
          <ac:chgData name="Susan Lincke" userId="847a621cc5406f74" providerId="LiveId" clId="{F9C5C56B-D3F2-4657-8605-DF8BE910B74F}" dt="2023-07-21T20:18:54.728" v="722" actId="20577"/>
          <ac:spMkLst>
            <pc:docMk/>
            <pc:sldMk cId="33440609" sldId="416"/>
            <ac:spMk id="2" creationId="{348DC7AA-5CF6-04A9-F847-855ECC5A67EA}"/>
          </ac:spMkLst>
        </pc:spChg>
        <pc:spChg chg="mod">
          <ac:chgData name="Susan Lincke" userId="847a621cc5406f74" providerId="LiveId" clId="{F9C5C56B-D3F2-4657-8605-DF8BE910B74F}" dt="2023-07-21T19:57:52.030" v="346" actId="20577"/>
          <ac:spMkLst>
            <pc:docMk/>
            <pc:sldMk cId="33440609" sldId="416"/>
            <ac:spMk id="3" creationId="{2D05154A-0EB6-617A-1BF1-5D2D9DAAB37F}"/>
          </ac:spMkLst>
        </pc:spChg>
      </pc:sldChg>
      <pc:sldChg chg="modSp new mod">
        <pc:chgData name="Susan Lincke" userId="847a621cc5406f74" providerId="LiveId" clId="{F9C5C56B-D3F2-4657-8605-DF8BE910B74F}" dt="2023-07-21T20:35:52.773" v="1187" actId="21"/>
        <pc:sldMkLst>
          <pc:docMk/>
          <pc:sldMk cId="1996783242" sldId="417"/>
        </pc:sldMkLst>
        <pc:spChg chg="mod">
          <ac:chgData name="Susan Lincke" userId="847a621cc5406f74" providerId="LiveId" clId="{F9C5C56B-D3F2-4657-8605-DF8BE910B74F}" dt="2023-07-21T20:35:52.773" v="1187" actId="21"/>
          <ac:spMkLst>
            <pc:docMk/>
            <pc:sldMk cId="1996783242" sldId="417"/>
            <ac:spMk id="2" creationId="{D575C83F-C346-F822-5997-C80959FA3585}"/>
          </ac:spMkLst>
        </pc:spChg>
        <pc:spChg chg="mod">
          <ac:chgData name="Susan Lincke" userId="847a621cc5406f74" providerId="LiveId" clId="{F9C5C56B-D3F2-4657-8605-DF8BE910B74F}" dt="2023-07-21T20:29:43.689" v="1016" actId="20577"/>
          <ac:spMkLst>
            <pc:docMk/>
            <pc:sldMk cId="1996783242" sldId="417"/>
            <ac:spMk id="3" creationId="{D80329BA-F0C3-F4AB-043F-902FFB232ADB}"/>
          </ac:spMkLst>
        </pc:spChg>
      </pc:sldChg>
      <pc:sldChg chg="modSp new mod">
        <pc:chgData name="Susan Lincke" userId="847a621cc5406f74" providerId="LiveId" clId="{F9C5C56B-D3F2-4657-8605-DF8BE910B74F}" dt="2023-07-21T20:36:08.738" v="1190" actId="20577"/>
        <pc:sldMkLst>
          <pc:docMk/>
          <pc:sldMk cId="3347370497" sldId="418"/>
        </pc:sldMkLst>
        <pc:spChg chg="mod">
          <ac:chgData name="Susan Lincke" userId="847a621cc5406f74" providerId="LiveId" clId="{F9C5C56B-D3F2-4657-8605-DF8BE910B74F}" dt="2023-07-21T20:36:08.738" v="1190" actId="20577"/>
          <ac:spMkLst>
            <pc:docMk/>
            <pc:sldMk cId="3347370497" sldId="418"/>
            <ac:spMk id="2" creationId="{3FACE297-519E-2BB7-F41A-C3D65BFE8ED2}"/>
          </ac:spMkLst>
        </pc:spChg>
        <pc:spChg chg="mod">
          <ac:chgData name="Susan Lincke" userId="847a621cc5406f74" providerId="LiveId" clId="{F9C5C56B-D3F2-4657-8605-DF8BE910B74F}" dt="2023-07-21T20:35:33.374" v="1186" actId="404"/>
          <ac:spMkLst>
            <pc:docMk/>
            <pc:sldMk cId="3347370497" sldId="418"/>
            <ac:spMk id="3" creationId="{3D6FCD73-40AD-844F-7106-60E1A943427A}"/>
          </ac:spMkLst>
        </pc:spChg>
      </pc:sldChg>
      <pc:sldChg chg="modSp new mod">
        <pc:chgData name="Susan Lincke" userId="847a621cc5406f74" providerId="LiveId" clId="{F9C5C56B-D3F2-4657-8605-DF8BE910B74F}" dt="2023-07-21T21:19:17.314" v="1567" actId="14100"/>
        <pc:sldMkLst>
          <pc:docMk/>
          <pc:sldMk cId="990308315" sldId="419"/>
        </pc:sldMkLst>
        <pc:spChg chg="mod">
          <ac:chgData name="Susan Lincke" userId="847a621cc5406f74" providerId="LiveId" clId="{F9C5C56B-D3F2-4657-8605-DF8BE910B74F}" dt="2023-07-21T21:19:07.580" v="1566" actId="404"/>
          <ac:spMkLst>
            <pc:docMk/>
            <pc:sldMk cId="990308315" sldId="419"/>
            <ac:spMk id="2" creationId="{6DC9610C-C825-EF2F-9C89-EE3B3ED64DA5}"/>
          </ac:spMkLst>
        </pc:spChg>
        <pc:spChg chg="mod">
          <ac:chgData name="Susan Lincke" userId="847a621cc5406f74" providerId="LiveId" clId="{F9C5C56B-D3F2-4657-8605-DF8BE910B74F}" dt="2023-07-21T21:19:17.314" v="1567" actId="14100"/>
          <ac:spMkLst>
            <pc:docMk/>
            <pc:sldMk cId="990308315" sldId="419"/>
            <ac:spMk id="3" creationId="{7578B443-7F9B-2C5C-2581-C6291D0C025B}"/>
          </ac:spMkLst>
        </pc:spChg>
      </pc:sldChg>
      <pc:sldChg chg="modSp new mod modClrScheme chgLayout">
        <pc:chgData name="Susan Lincke" userId="847a621cc5406f74" providerId="LiveId" clId="{F9C5C56B-D3F2-4657-8605-DF8BE910B74F}" dt="2023-07-21T22:06:24.027" v="2170" actId="404"/>
        <pc:sldMkLst>
          <pc:docMk/>
          <pc:sldMk cId="953529789" sldId="420"/>
        </pc:sldMkLst>
        <pc:spChg chg="mod ord">
          <ac:chgData name="Susan Lincke" userId="847a621cc5406f74" providerId="LiveId" clId="{F9C5C56B-D3F2-4657-8605-DF8BE910B74F}" dt="2023-07-21T22:06:24.027" v="2170" actId="404"/>
          <ac:spMkLst>
            <pc:docMk/>
            <pc:sldMk cId="953529789" sldId="420"/>
            <ac:spMk id="2" creationId="{6979F23A-1F95-0A83-A748-4608B14D7E98}"/>
          </ac:spMkLst>
        </pc:spChg>
        <pc:spChg chg="mod ord">
          <ac:chgData name="Susan Lincke" userId="847a621cc5406f74" providerId="LiveId" clId="{F9C5C56B-D3F2-4657-8605-DF8BE910B74F}" dt="2023-07-21T22:06:10.477" v="2168" actId="27636"/>
          <ac:spMkLst>
            <pc:docMk/>
            <pc:sldMk cId="953529789" sldId="420"/>
            <ac:spMk id="3" creationId="{252492DD-1916-F60B-F98C-8086B2411D74}"/>
          </ac:spMkLst>
        </pc:spChg>
      </pc:sldChg>
      <pc:sldChg chg="modSp new mod ord modClrScheme chgLayout">
        <pc:chgData name="Susan Lincke" userId="847a621cc5406f74" providerId="LiveId" clId="{F9C5C56B-D3F2-4657-8605-DF8BE910B74F}" dt="2023-07-21T21:55:02.674" v="1873" actId="700"/>
        <pc:sldMkLst>
          <pc:docMk/>
          <pc:sldMk cId="1602465102" sldId="421"/>
        </pc:sldMkLst>
        <pc:spChg chg="mod ord">
          <ac:chgData name="Susan Lincke" userId="847a621cc5406f74" providerId="LiveId" clId="{F9C5C56B-D3F2-4657-8605-DF8BE910B74F}" dt="2023-07-21T21:55:02.674" v="1873" actId="700"/>
          <ac:spMkLst>
            <pc:docMk/>
            <pc:sldMk cId="1602465102" sldId="421"/>
            <ac:spMk id="2" creationId="{2DB92CB0-60A5-C644-7E5C-463252E84EEC}"/>
          </ac:spMkLst>
        </pc:spChg>
        <pc:spChg chg="mod ord">
          <ac:chgData name="Susan Lincke" userId="847a621cc5406f74" providerId="LiveId" clId="{F9C5C56B-D3F2-4657-8605-DF8BE910B74F}" dt="2023-07-21T21:55:02.674" v="1873" actId="700"/>
          <ac:spMkLst>
            <pc:docMk/>
            <pc:sldMk cId="1602465102" sldId="421"/>
            <ac:spMk id="3" creationId="{A45CCF3F-F3D9-8769-5E6D-7DEAF8E61656}"/>
          </ac:spMkLst>
        </pc:spChg>
      </pc:sldChg>
      <pc:sldChg chg="addSp delSp modSp new mod modClrScheme chgLayout">
        <pc:chgData name="Susan Lincke" userId="847a621cc5406f74" providerId="LiveId" clId="{F9C5C56B-D3F2-4657-8605-DF8BE910B74F}" dt="2023-07-21T21:50:16.453" v="1829" actId="12"/>
        <pc:sldMkLst>
          <pc:docMk/>
          <pc:sldMk cId="3860956500" sldId="422"/>
        </pc:sldMkLst>
        <pc:spChg chg="del mod ord">
          <ac:chgData name="Susan Lincke" userId="847a621cc5406f74" providerId="LiveId" clId="{F9C5C56B-D3F2-4657-8605-DF8BE910B74F}" dt="2023-07-21T21:45:21.391" v="1753" actId="700"/>
          <ac:spMkLst>
            <pc:docMk/>
            <pc:sldMk cId="3860956500" sldId="422"/>
            <ac:spMk id="2" creationId="{4B30DC83-05CD-AA17-2028-95734ACDD0B6}"/>
          </ac:spMkLst>
        </pc:spChg>
        <pc:spChg chg="del mod ord">
          <ac:chgData name="Susan Lincke" userId="847a621cc5406f74" providerId="LiveId" clId="{F9C5C56B-D3F2-4657-8605-DF8BE910B74F}" dt="2023-07-21T21:45:21.391" v="1753" actId="700"/>
          <ac:spMkLst>
            <pc:docMk/>
            <pc:sldMk cId="3860956500" sldId="422"/>
            <ac:spMk id="3" creationId="{64B3F1E9-4C96-8059-75E7-3D2A07A84716}"/>
          </ac:spMkLst>
        </pc:spChg>
        <pc:spChg chg="add del mod ord">
          <ac:chgData name="Susan Lincke" userId="847a621cc5406f74" providerId="LiveId" clId="{F9C5C56B-D3F2-4657-8605-DF8BE910B74F}" dt="2023-07-21T21:45:25.254" v="1754" actId="700"/>
          <ac:spMkLst>
            <pc:docMk/>
            <pc:sldMk cId="3860956500" sldId="422"/>
            <ac:spMk id="4" creationId="{F58BF793-73AE-8AE5-5D13-8E75FF78CC19}"/>
          </ac:spMkLst>
        </pc:spChg>
        <pc:spChg chg="add del mod ord">
          <ac:chgData name="Susan Lincke" userId="847a621cc5406f74" providerId="LiveId" clId="{F9C5C56B-D3F2-4657-8605-DF8BE910B74F}" dt="2023-07-21T21:45:25.254" v="1754" actId="700"/>
          <ac:spMkLst>
            <pc:docMk/>
            <pc:sldMk cId="3860956500" sldId="422"/>
            <ac:spMk id="5" creationId="{783F23C2-2A2C-F682-3D9C-23EF70142AF2}"/>
          </ac:spMkLst>
        </pc:spChg>
        <pc:spChg chg="add del mod ord">
          <ac:chgData name="Susan Lincke" userId="847a621cc5406f74" providerId="LiveId" clId="{F9C5C56B-D3F2-4657-8605-DF8BE910B74F}" dt="2023-07-21T21:45:25.254" v="1754" actId="700"/>
          <ac:spMkLst>
            <pc:docMk/>
            <pc:sldMk cId="3860956500" sldId="422"/>
            <ac:spMk id="6" creationId="{BF7277D5-B748-0029-B240-2C1C91EB6EF7}"/>
          </ac:spMkLst>
        </pc:spChg>
        <pc:spChg chg="add mod ord">
          <ac:chgData name="Susan Lincke" userId="847a621cc5406f74" providerId="LiveId" clId="{F9C5C56B-D3F2-4657-8605-DF8BE910B74F}" dt="2023-07-21T21:47:57.812" v="1814" actId="20577"/>
          <ac:spMkLst>
            <pc:docMk/>
            <pc:sldMk cId="3860956500" sldId="422"/>
            <ac:spMk id="7" creationId="{E4EDD337-C35E-0C4C-7AE1-73A466D5508A}"/>
          </ac:spMkLst>
        </pc:spChg>
        <pc:spChg chg="add mod ord">
          <ac:chgData name="Susan Lincke" userId="847a621cc5406f74" providerId="LiveId" clId="{F9C5C56B-D3F2-4657-8605-DF8BE910B74F}" dt="2023-07-21T21:50:16.453" v="1829" actId="12"/>
          <ac:spMkLst>
            <pc:docMk/>
            <pc:sldMk cId="3860956500" sldId="422"/>
            <ac:spMk id="8" creationId="{73C1523A-116C-D2D9-6270-3E44BB9B9868}"/>
          </ac:spMkLst>
        </pc:spChg>
      </pc:sldChg>
      <pc:sldChg chg="new del">
        <pc:chgData name="Susan Lincke" userId="847a621cc5406f74" providerId="LiveId" clId="{F9C5C56B-D3F2-4657-8605-DF8BE910B74F}" dt="2023-07-21T21:52:53.284" v="1843" actId="680"/>
        <pc:sldMkLst>
          <pc:docMk/>
          <pc:sldMk cId="629423401" sldId="423"/>
        </pc:sldMkLst>
      </pc:sldChg>
      <pc:sldChg chg="modSp mod modClrScheme chgLayout">
        <pc:chgData name="Susan Lincke" userId="847a621cc5406f74" providerId="LiveId" clId="{F9C5C56B-D3F2-4657-8605-DF8BE910B74F}" dt="2023-07-21T22:05:21.247" v="2132" actId="20577"/>
        <pc:sldMkLst>
          <pc:docMk/>
          <pc:sldMk cId="1131893173" sldId="423"/>
        </pc:sldMkLst>
        <pc:spChg chg="mod ord">
          <ac:chgData name="Susan Lincke" userId="847a621cc5406f74" providerId="LiveId" clId="{F9C5C56B-D3F2-4657-8605-DF8BE910B74F}" dt="2023-07-21T22:05:11.643" v="2131" actId="20577"/>
          <ac:spMkLst>
            <pc:docMk/>
            <pc:sldMk cId="1131893173" sldId="423"/>
            <ac:spMk id="2" creationId="{615967A2-76E9-4ACC-A9CA-233E19186318}"/>
          </ac:spMkLst>
        </pc:spChg>
        <pc:spChg chg="mod ord">
          <ac:chgData name="Susan Lincke" userId="847a621cc5406f74" providerId="LiveId" clId="{F9C5C56B-D3F2-4657-8605-DF8BE910B74F}" dt="2023-07-21T22:05:21.247" v="2132" actId="20577"/>
          <ac:spMkLst>
            <pc:docMk/>
            <pc:sldMk cId="1131893173" sldId="423"/>
            <ac:spMk id="3" creationId="{64EBB749-126A-4E12-8B51-605D8373EB21}"/>
          </ac:spMkLst>
        </pc:spChg>
      </pc:sldChg>
      <pc:sldChg chg="addSp delSp modSp new mod modClrScheme chgLayout">
        <pc:chgData name="Susan Lincke" userId="847a621cc5406f74" providerId="LiveId" clId="{F9C5C56B-D3F2-4657-8605-DF8BE910B74F}" dt="2023-07-21T21:59:31.364" v="2014" actId="20577"/>
        <pc:sldMkLst>
          <pc:docMk/>
          <pc:sldMk cId="525739958" sldId="424"/>
        </pc:sldMkLst>
        <pc:spChg chg="del mod ord">
          <ac:chgData name="Susan Lincke" userId="847a621cc5406f74" providerId="LiveId" clId="{F9C5C56B-D3F2-4657-8605-DF8BE910B74F}" dt="2023-07-21T21:55:10.997" v="1874" actId="700"/>
          <ac:spMkLst>
            <pc:docMk/>
            <pc:sldMk cId="525739958" sldId="424"/>
            <ac:spMk id="2" creationId="{DEAE4C14-04BD-3D47-9753-7B98CAF1C369}"/>
          </ac:spMkLst>
        </pc:spChg>
        <pc:spChg chg="del mod ord">
          <ac:chgData name="Susan Lincke" userId="847a621cc5406f74" providerId="LiveId" clId="{F9C5C56B-D3F2-4657-8605-DF8BE910B74F}" dt="2023-07-21T21:55:10.997" v="1874" actId="700"/>
          <ac:spMkLst>
            <pc:docMk/>
            <pc:sldMk cId="525739958" sldId="424"/>
            <ac:spMk id="3" creationId="{8A593C3E-B18B-7C76-2C2C-934061A9A8B5}"/>
          </ac:spMkLst>
        </pc:spChg>
        <pc:spChg chg="add mod ord">
          <ac:chgData name="Susan Lincke" userId="847a621cc5406f74" providerId="LiveId" clId="{F9C5C56B-D3F2-4657-8605-DF8BE910B74F}" dt="2023-07-21T21:56:03.853" v="1911" actId="20577"/>
          <ac:spMkLst>
            <pc:docMk/>
            <pc:sldMk cId="525739958" sldId="424"/>
            <ac:spMk id="4" creationId="{F265820E-7E92-8948-9205-FEB56CBBE4C8}"/>
          </ac:spMkLst>
        </pc:spChg>
        <pc:spChg chg="add mod ord">
          <ac:chgData name="Susan Lincke" userId="847a621cc5406f74" providerId="LiveId" clId="{F9C5C56B-D3F2-4657-8605-DF8BE910B74F}" dt="2023-07-21T21:59:31.364" v="2014" actId="20577"/>
          <ac:spMkLst>
            <pc:docMk/>
            <pc:sldMk cId="525739958" sldId="424"/>
            <ac:spMk id="5" creationId="{735C13C6-0F5A-A759-37A5-FFB843BE0FC6}"/>
          </ac:spMkLst>
        </pc:spChg>
      </pc:sldChg>
      <pc:sldMasterChg chg="delSldLayout">
        <pc:chgData name="Susan Lincke" userId="847a621cc5406f74" providerId="LiveId" clId="{F9C5C56B-D3F2-4657-8605-DF8BE910B74F}" dt="2023-07-21T20:44:47.889" v="1256" actId="47"/>
        <pc:sldMasterMkLst>
          <pc:docMk/>
          <pc:sldMasterMk cId="0" sldId="2147483988"/>
        </pc:sldMasterMkLst>
        <pc:sldLayoutChg chg="del">
          <pc:chgData name="Susan Lincke" userId="847a621cc5406f74" providerId="LiveId" clId="{F9C5C56B-D3F2-4657-8605-DF8BE910B74F}" dt="2023-07-18T20:54:15.643" v="6" actId="47"/>
          <pc:sldLayoutMkLst>
            <pc:docMk/>
            <pc:sldMasterMk cId="0" sldId="2147483988"/>
            <pc:sldLayoutMk cId="2133048950" sldId="2147484256"/>
          </pc:sldLayoutMkLst>
        </pc:sldLayoutChg>
        <pc:sldLayoutChg chg="del">
          <pc:chgData name="Susan Lincke" userId="847a621cc5406f74" providerId="LiveId" clId="{F9C5C56B-D3F2-4657-8605-DF8BE910B74F}" dt="2023-07-21T20:44:45.075" v="1255" actId="47"/>
          <pc:sldLayoutMkLst>
            <pc:docMk/>
            <pc:sldMasterMk cId="0" sldId="2147483988"/>
            <pc:sldLayoutMk cId="1951042730" sldId="2147484258"/>
          </pc:sldLayoutMkLst>
        </pc:sldLayoutChg>
        <pc:sldLayoutChg chg="del">
          <pc:chgData name="Susan Lincke" userId="847a621cc5406f74" providerId="LiveId" clId="{F9C5C56B-D3F2-4657-8605-DF8BE910B74F}" dt="2023-07-18T21:25:46.504" v="61" actId="47"/>
          <pc:sldLayoutMkLst>
            <pc:docMk/>
            <pc:sldMasterMk cId="0" sldId="2147483988"/>
            <pc:sldLayoutMk cId="1910806406" sldId="2147484259"/>
          </pc:sldLayoutMkLst>
        </pc:sldLayoutChg>
        <pc:sldLayoutChg chg="del">
          <pc:chgData name="Susan Lincke" userId="847a621cc5406f74" providerId="LiveId" clId="{F9C5C56B-D3F2-4657-8605-DF8BE910B74F}" dt="2023-07-21T20:44:47.889" v="1256" actId="47"/>
          <pc:sldLayoutMkLst>
            <pc:docMk/>
            <pc:sldMasterMk cId="0" sldId="2147483988"/>
            <pc:sldLayoutMk cId="4188738748" sldId="2147484261"/>
          </pc:sldLayoutMkLst>
        </pc:sldLayoutChg>
        <pc:sldLayoutChg chg="del">
          <pc:chgData name="Susan Lincke" userId="847a621cc5406f74" providerId="LiveId" clId="{F9C5C56B-D3F2-4657-8605-DF8BE910B74F}" dt="2023-07-18T21:27:11.933" v="72" actId="47"/>
          <pc:sldLayoutMkLst>
            <pc:docMk/>
            <pc:sldMasterMk cId="0" sldId="2147483988"/>
            <pc:sldLayoutMk cId="445397623" sldId="2147484262"/>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78FB24C-0571-40E2-BF2C-13659DBE9A9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86395CCD-8E65-49A4-99F8-D886559AD36F}">
      <dgm:prSet phldrT="[Text]"/>
      <dgm:spPr/>
      <dgm:t>
        <a:bodyPr/>
        <a:lstStyle/>
        <a:p>
          <a:r>
            <a:rPr lang="en-US" dirty="0"/>
            <a:t>Documentation</a:t>
          </a:r>
        </a:p>
      </dgm:t>
    </dgm:pt>
    <dgm:pt modelId="{F7F704CD-7796-419A-A7E4-90FCB0F32D61}" type="parTrans" cxnId="{B3D757C7-F4C5-49E4-888A-1D6831806AAF}">
      <dgm:prSet/>
      <dgm:spPr/>
      <dgm:t>
        <a:bodyPr/>
        <a:lstStyle/>
        <a:p>
          <a:endParaRPr lang="en-US"/>
        </a:p>
      </dgm:t>
    </dgm:pt>
    <dgm:pt modelId="{03E1AA93-1080-4A09-BBC1-02C46224D28F}" type="sibTrans" cxnId="{B3D757C7-F4C5-49E4-888A-1D6831806AAF}">
      <dgm:prSet/>
      <dgm:spPr/>
      <dgm:t>
        <a:bodyPr/>
        <a:lstStyle/>
        <a:p>
          <a:endParaRPr lang="en-US"/>
        </a:p>
      </dgm:t>
    </dgm:pt>
    <dgm:pt modelId="{A48E67B3-4F40-447C-B6E5-BB86747DA966}">
      <dgm:prSet phldrT="[Text]"/>
      <dgm:spPr/>
      <dgm:t>
        <a:bodyPr/>
        <a:lstStyle/>
        <a:p>
          <a:r>
            <a:rPr lang="en-US" dirty="0"/>
            <a:t>External</a:t>
          </a:r>
        </a:p>
      </dgm:t>
    </dgm:pt>
    <dgm:pt modelId="{2ECA97D2-A319-4336-88B4-6666B31869CC}" type="parTrans" cxnId="{484E7C9F-7410-44A9-92CF-BE210F36C803}">
      <dgm:prSet/>
      <dgm:spPr/>
      <dgm:t>
        <a:bodyPr/>
        <a:lstStyle/>
        <a:p>
          <a:endParaRPr lang="en-US"/>
        </a:p>
      </dgm:t>
    </dgm:pt>
    <dgm:pt modelId="{C34CF279-AF05-45EC-923F-0AA9AC1F7EC4}" type="sibTrans" cxnId="{484E7C9F-7410-44A9-92CF-BE210F36C803}">
      <dgm:prSet/>
      <dgm:spPr/>
      <dgm:t>
        <a:bodyPr/>
        <a:lstStyle/>
        <a:p>
          <a:endParaRPr lang="en-US"/>
        </a:p>
      </dgm:t>
    </dgm:pt>
    <dgm:pt modelId="{0063C5D0-6D96-44BB-AB52-26787F72CCCF}">
      <dgm:prSet phldrT="[Text]"/>
      <dgm:spPr/>
      <dgm:t>
        <a:bodyPr/>
        <a:lstStyle/>
        <a:p>
          <a:r>
            <a:rPr lang="en-US" dirty="0"/>
            <a:t>Privacy Notice</a:t>
          </a:r>
        </a:p>
      </dgm:t>
    </dgm:pt>
    <dgm:pt modelId="{B66DE6AA-721D-451F-8F5C-B974D9E74162}" type="parTrans" cxnId="{2B8C284F-1F6F-421E-9D94-EEE5B5391294}">
      <dgm:prSet/>
      <dgm:spPr/>
      <dgm:t>
        <a:bodyPr/>
        <a:lstStyle/>
        <a:p>
          <a:endParaRPr lang="en-US"/>
        </a:p>
      </dgm:t>
    </dgm:pt>
    <dgm:pt modelId="{955D19A1-F6F5-47CF-8BFB-AAFC367A1B43}" type="sibTrans" cxnId="{2B8C284F-1F6F-421E-9D94-EEE5B5391294}">
      <dgm:prSet/>
      <dgm:spPr/>
      <dgm:t>
        <a:bodyPr/>
        <a:lstStyle/>
        <a:p>
          <a:endParaRPr lang="en-US"/>
        </a:p>
      </dgm:t>
    </dgm:pt>
    <dgm:pt modelId="{60E02AF3-8457-4CA5-91A2-D1C0C06C6DF4}">
      <dgm:prSet phldrT="[Text]"/>
      <dgm:spPr/>
      <dgm:t>
        <a:bodyPr/>
        <a:lstStyle/>
        <a:p>
          <a:r>
            <a:rPr lang="en-US" dirty="0"/>
            <a:t>Consent Form</a:t>
          </a:r>
        </a:p>
      </dgm:t>
    </dgm:pt>
    <dgm:pt modelId="{1C03A6E1-B643-4623-B16F-49D718BFD762}" type="parTrans" cxnId="{F0DA5D11-89C6-4B3F-B2C9-A5A5EDFC8025}">
      <dgm:prSet/>
      <dgm:spPr/>
      <dgm:t>
        <a:bodyPr/>
        <a:lstStyle/>
        <a:p>
          <a:endParaRPr lang="en-US"/>
        </a:p>
      </dgm:t>
    </dgm:pt>
    <dgm:pt modelId="{14DFDB48-7A87-4870-9A37-767FACD3EC06}" type="sibTrans" cxnId="{F0DA5D11-89C6-4B3F-B2C9-A5A5EDFC8025}">
      <dgm:prSet/>
      <dgm:spPr/>
      <dgm:t>
        <a:bodyPr/>
        <a:lstStyle/>
        <a:p>
          <a:endParaRPr lang="en-US"/>
        </a:p>
      </dgm:t>
    </dgm:pt>
    <dgm:pt modelId="{A20C5252-EAC1-4246-8699-CEE0298800D7}">
      <dgm:prSet phldrT="[Text]"/>
      <dgm:spPr/>
      <dgm:t>
        <a:bodyPr/>
        <a:lstStyle/>
        <a:p>
          <a:r>
            <a:rPr lang="en-US" dirty="0"/>
            <a:t>Internal</a:t>
          </a:r>
        </a:p>
      </dgm:t>
    </dgm:pt>
    <dgm:pt modelId="{9D003551-9B7C-412C-9394-B60C623C9FA4}" type="parTrans" cxnId="{1E3BDD49-5224-42F8-933C-012774A43995}">
      <dgm:prSet/>
      <dgm:spPr/>
      <dgm:t>
        <a:bodyPr/>
        <a:lstStyle/>
        <a:p>
          <a:endParaRPr lang="en-US"/>
        </a:p>
      </dgm:t>
    </dgm:pt>
    <dgm:pt modelId="{CF326A97-EB81-4FDF-8DBF-0EACCB0D0A80}" type="sibTrans" cxnId="{1E3BDD49-5224-42F8-933C-012774A43995}">
      <dgm:prSet/>
      <dgm:spPr/>
      <dgm:t>
        <a:bodyPr/>
        <a:lstStyle/>
        <a:p>
          <a:endParaRPr lang="en-US"/>
        </a:p>
      </dgm:t>
    </dgm:pt>
    <dgm:pt modelId="{66995F1E-6ECA-4739-9862-AEBEA96A0449}">
      <dgm:prSet phldrT="[Text]"/>
      <dgm:spPr/>
      <dgm:t>
        <a:bodyPr/>
        <a:lstStyle/>
        <a:p>
          <a:r>
            <a:rPr lang="en-US" dirty="0"/>
            <a:t>Privacy Policy</a:t>
          </a:r>
        </a:p>
      </dgm:t>
    </dgm:pt>
    <dgm:pt modelId="{B2ED88EC-6F48-4FAD-93B5-B4860D4D140C}" type="parTrans" cxnId="{CE09B171-A39D-430B-AABE-DEA5BC6B0165}">
      <dgm:prSet/>
      <dgm:spPr/>
      <dgm:t>
        <a:bodyPr/>
        <a:lstStyle/>
        <a:p>
          <a:endParaRPr lang="en-US"/>
        </a:p>
      </dgm:t>
    </dgm:pt>
    <dgm:pt modelId="{BBA6BF64-895E-498F-BB08-1FB945181671}" type="sibTrans" cxnId="{CE09B171-A39D-430B-AABE-DEA5BC6B0165}">
      <dgm:prSet/>
      <dgm:spPr/>
      <dgm:t>
        <a:bodyPr/>
        <a:lstStyle/>
        <a:p>
          <a:endParaRPr lang="en-US"/>
        </a:p>
      </dgm:t>
    </dgm:pt>
    <dgm:pt modelId="{B2FA6E9F-F82A-449C-B2BE-2173438F5583}">
      <dgm:prSet/>
      <dgm:spPr/>
      <dgm:t>
        <a:bodyPr/>
        <a:lstStyle/>
        <a:p>
          <a:r>
            <a:rPr lang="en-US" dirty="0"/>
            <a:t>Data Protection Impact Assessment</a:t>
          </a:r>
        </a:p>
      </dgm:t>
    </dgm:pt>
    <dgm:pt modelId="{5750EE95-448F-4F4B-82D1-764DEE58CD62}" type="parTrans" cxnId="{F8E64792-CF11-4B22-9A0C-089386FC773A}">
      <dgm:prSet/>
      <dgm:spPr/>
      <dgm:t>
        <a:bodyPr/>
        <a:lstStyle/>
        <a:p>
          <a:endParaRPr lang="en-US"/>
        </a:p>
      </dgm:t>
    </dgm:pt>
    <dgm:pt modelId="{5F638EE8-30FB-4BD3-8A4C-46E5683DE161}" type="sibTrans" cxnId="{F8E64792-CF11-4B22-9A0C-089386FC773A}">
      <dgm:prSet/>
      <dgm:spPr/>
      <dgm:t>
        <a:bodyPr/>
        <a:lstStyle/>
        <a:p>
          <a:endParaRPr lang="en-US"/>
        </a:p>
      </dgm:t>
    </dgm:pt>
    <dgm:pt modelId="{875F3FC4-AE34-424F-A116-03690819D85D}">
      <dgm:prSet/>
      <dgm:spPr/>
      <dgm:t>
        <a:bodyPr/>
        <a:lstStyle/>
        <a:p>
          <a:r>
            <a:rPr lang="en-US" dirty="0"/>
            <a:t>Privacy Procedure</a:t>
          </a:r>
        </a:p>
      </dgm:t>
    </dgm:pt>
    <dgm:pt modelId="{D410FD2A-8530-4B63-B80C-9CE62CA1FD2D}" type="parTrans" cxnId="{D7C243C1-A248-4335-BCFD-6B65AC9DC279}">
      <dgm:prSet/>
      <dgm:spPr/>
      <dgm:t>
        <a:bodyPr/>
        <a:lstStyle/>
        <a:p>
          <a:endParaRPr lang="en-US"/>
        </a:p>
      </dgm:t>
    </dgm:pt>
    <dgm:pt modelId="{71230020-5ACB-49A9-BE92-C3009A2FF8E7}" type="sibTrans" cxnId="{D7C243C1-A248-4335-BCFD-6B65AC9DC279}">
      <dgm:prSet/>
      <dgm:spPr/>
      <dgm:t>
        <a:bodyPr/>
        <a:lstStyle/>
        <a:p>
          <a:endParaRPr lang="en-US"/>
        </a:p>
      </dgm:t>
    </dgm:pt>
    <dgm:pt modelId="{E8CFF4D8-984D-459E-92CE-B730923E5A19}">
      <dgm:prSet/>
      <dgm:spPr/>
      <dgm:t>
        <a:bodyPr/>
        <a:lstStyle/>
        <a:p>
          <a:r>
            <a:rPr lang="en-US" dirty="0"/>
            <a:t>Corrective Action Plan</a:t>
          </a:r>
        </a:p>
      </dgm:t>
    </dgm:pt>
    <dgm:pt modelId="{0079A0C7-F525-4926-98CE-52FB9974B646}" type="parTrans" cxnId="{8116BA9D-8B7F-49BD-BC2D-51D245199095}">
      <dgm:prSet/>
      <dgm:spPr/>
      <dgm:t>
        <a:bodyPr/>
        <a:lstStyle/>
        <a:p>
          <a:endParaRPr lang="en-US"/>
        </a:p>
      </dgm:t>
    </dgm:pt>
    <dgm:pt modelId="{6D2EEED9-F7F5-4366-BA31-1B35E3F06258}" type="sibTrans" cxnId="{8116BA9D-8B7F-49BD-BC2D-51D245199095}">
      <dgm:prSet/>
      <dgm:spPr/>
      <dgm:t>
        <a:bodyPr/>
        <a:lstStyle/>
        <a:p>
          <a:endParaRPr lang="en-US"/>
        </a:p>
      </dgm:t>
    </dgm:pt>
    <dgm:pt modelId="{D52ACCD2-8CC5-45FE-A56D-1B16E2908643}">
      <dgm:prSet/>
      <dgm:spPr/>
      <dgm:t>
        <a:bodyPr/>
        <a:lstStyle/>
        <a:p>
          <a:pPr>
            <a:buFont typeface="+mj-lt"/>
            <a:buAutoNum type="arabicPeriod"/>
          </a:pPr>
          <a:r>
            <a:rPr lang="en-US" dirty="0"/>
            <a:t>Personal Information Inventory</a:t>
          </a:r>
        </a:p>
      </dgm:t>
    </dgm:pt>
    <dgm:pt modelId="{52A570DB-C4D0-456F-AFF9-1F6E0A8F5711}" type="parTrans" cxnId="{EE159A12-6840-4C9E-A349-D7016C8D79A6}">
      <dgm:prSet/>
      <dgm:spPr/>
      <dgm:t>
        <a:bodyPr/>
        <a:lstStyle/>
        <a:p>
          <a:endParaRPr lang="en-US"/>
        </a:p>
      </dgm:t>
    </dgm:pt>
    <dgm:pt modelId="{4F1C1F1E-10E6-45A2-B157-211173F41188}" type="sibTrans" cxnId="{EE159A12-6840-4C9E-A349-D7016C8D79A6}">
      <dgm:prSet/>
      <dgm:spPr/>
      <dgm:t>
        <a:bodyPr/>
        <a:lstStyle/>
        <a:p>
          <a:endParaRPr lang="en-US"/>
        </a:p>
      </dgm:t>
    </dgm:pt>
    <dgm:pt modelId="{3822C880-422E-48B5-A0AA-F988971E71D1}" type="pres">
      <dgm:prSet presAssocID="{A78FB24C-0571-40E2-BF2C-13659DBE9A9D}" presName="hierChild1" presStyleCnt="0">
        <dgm:presLayoutVars>
          <dgm:chPref val="1"/>
          <dgm:dir/>
          <dgm:animOne val="branch"/>
          <dgm:animLvl val="lvl"/>
          <dgm:resizeHandles/>
        </dgm:presLayoutVars>
      </dgm:prSet>
      <dgm:spPr/>
    </dgm:pt>
    <dgm:pt modelId="{BFD6B18A-09F4-4A3D-904F-58F69FD32006}" type="pres">
      <dgm:prSet presAssocID="{86395CCD-8E65-49A4-99F8-D886559AD36F}" presName="hierRoot1" presStyleCnt="0"/>
      <dgm:spPr/>
    </dgm:pt>
    <dgm:pt modelId="{BF9F03DC-DD49-433C-AC83-7BF3A496CD0B}" type="pres">
      <dgm:prSet presAssocID="{86395CCD-8E65-49A4-99F8-D886559AD36F}" presName="composite" presStyleCnt="0"/>
      <dgm:spPr/>
    </dgm:pt>
    <dgm:pt modelId="{110C3012-7697-4E37-B603-FD0C6C3F0D26}" type="pres">
      <dgm:prSet presAssocID="{86395CCD-8E65-49A4-99F8-D886559AD36F}" presName="background" presStyleLbl="node0" presStyleIdx="0" presStyleCnt="1"/>
      <dgm:spPr/>
    </dgm:pt>
    <dgm:pt modelId="{EA94F734-5B5E-40AD-B9F0-6B790FC97309}" type="pres">
      <dgm:prSet presAssocID="{86395CCD-8E65-49A4-99F8-D886559AD36F}" presName="text" presStyleLbl="fgAcc0" presStyleIdx="0" presStyleCnt="1">
        <dgm:presLayoutVars>
          <dgm:chPref val="3"/>
        </dgm:presLayoutVars>
      </dgm:prSet>
      <dgm:spPr/>
    </dgm:pt>
    <dgm:pt modelId="{C1420E22-0219-4013-A8B3-96DEBE2AD337}" type="pres">
      <dgm:prSet presAssocID="{86395CCD-8E65-49A4-99F8-D886559AD36F}" presName="hierChild2" presStyleCnt="0"/>
      <dgm:spPr/>
    </dgm:pt>
    <dgm:pt modelId="{2FBF7E02-A895-40C6-8774-6C781CED6949}" type="pres">
      <dgm:prSet presAssocID="{2ECA97D2-A319-4336-88B4-6666B31869CC}" presName="Name10" presStyleLbl="parChTrans1D2" presStyleIdx="0" presStyleCnt="2"/>
      <dgm:spPr/>
    </dgm:pt>
    <dgm:pt modelId="{93D07B35-E7F7-4FAA-A889-E1A737A366A9}" type="pres">
      <dgm:prSet presAssocID="{A48E67B3-4F40-447C-B6E5-BB86747DA966}" presName="hierRoot2" presStyleCnt="0"/>
      <dgm:spPr/>
    </dgm:pt>
    <dgm:pt modelId="{BE5E83C9-A335-4EA1-BBD6-9EBA15D6121D}" type="pres">
      <dgm:prSet presAssocID="{A48E67B3-4F40-447C-B6E5-BB86747DA966}" presName="composite2" presStyleCnt="0"/>
      <dgm:spPr/>
    </dgm:pt>
    <dgm:pt modelId="{CF4C6231-9507-4313-A39C-06342FB40D3B}" type="pres">
      <dgm:prSet presAssocID="{A48E67B3-4F40-447C-B6E5-BB86747DA966}" presName="background2" presStyleLbl="node2" presStyleIdx="0" presStyleCnt="2"/>
      <dgm:spPr/>
    </dgm:pt>
    <dgm:pt modelId="{A40B3192-8CF6-4F1E-8AEB-82CC1E5CEB16}" type="pres">
      <dgm:prSet presAssocID="{A48E67B3-4F40-447C-B6E5-BB86747DA966}" presName="text2" presStyleLbl="fgAcc2" presStyleIdx="0" presStyleCnt="2">
        <dgm:presLayoutVars>
          <dgm:chPref val="3"/>
        </dgm:presLayoutVars>
      </dgm:prSet>
      <dgm:spPr/>
    </dgm:pt>
    <dgm:pt modelId="{1F59520C-5D9C-483C-A16B-B70F82D1393A}" type="pres">
      <dgm:prSet presAssocID="{A48E67B3-4F40-447C-B6E5-BB86747DA966}" presName="hierChild3" presStyleCnt="0"/>
      <dgm:spPr/>
    </dgm:pt>
    <dgm:pt modelId="{091E4CF1-854F-4237-8C61-09F42DC8EC45}" type="pres">
      <dgm:prSet presAssocID="{B66DE6AA-721D-451F-8F5C-B974D9E74162}" presName="Name17" presStyleLbl="parChTrans1D3" presStyleIdx="0" presStyleCnt="5"/>
      <dgm:spPr/>
    </dgm:pt>
    <dgm:pt modelId="{4DD189F8-9957-42D2-963A-429EDEF8F669}" type="pres">
      <dgm:prSet presAssocID="{0063C5D0-6D96-44BB-AB52-26787F72CCCF}" presName="hierRoot3" presStyleCnt="0"/>
      <dgm:spPr/>
    </dgm:pt>
    <dgm:pt modelId="{1F392700-D49C-45A7-B456-41A186E7E0A4}" type="pres">
      <dgm:prSet presAssocID="{0063C5D0-6D96-44BB-AB52-26787F72CCCF}" presName="composite3" presStyleCnt="0"/>
      <dgm:spPr/>
    </dgm:pt>
    <dgm:pt modelId="{632E8386-3C44-4754-958E-CBBBA40900C2}" type="pres">
      <dgm:prSet presAssocID="{0063C5D0-6D96-44BB-AB52-26787F72CCCF}" presName="background3" presStyleLbl="node3" presStyleIdx="0" presStyleCnt="5"/>
      <dgm:spPr/>
    </dgm:pt>
    <dgm:pt modelId="{BD511115-0BBA-4D04-92D3-FF6EBC9D3E2A}" type="pres">
      <dgm:prSet presAssocID="{0063C5D0-6D96-44BB-AB52-26787F72CCCF}" presName="text3" presStyleLbl="fgAcc3" presStyleIdx="0" presStyleCnt="5">
        <dgm:presLayoutVars>
          <dgm:chPref val="3"/>
        </dgm:presLayoutVars>
      </dgm:prSet>
      <dgm:spPr/>
    </dgm:pt>
    <dgm:pt modelId="{C8FAF3D9-2DAB-4A12-A0FC-AC5B889F5F06}" type="pres">
      <dgm:prSet presAssocID="{0063C5D0-6D96-44BB-AB52-26787F72CCCF}" presName="hierChild4" presStyleCnt="0"/>
      <dgm:spPr/>
    </dgm:pt>
    <dgm:pt modelId="{A14F0C19-E508-41EF-B8DB-9C4BECCA1737}" type="pres">
      <dgm:prSet presAssocID="{1C03A6E1-B643-4623-B16F-49D718BFD762}" presName="Name17" presStyleLbl="parChTrans1D3" presStyleIdx="1" presStyleCnt="5"/>
      <dgm:spPr/>
    </dgm:pt>
    <dgm:pt modelId="{220A6761-9F85-4282-AA92-DB1BF09B5F96}" type="pres">
      <dgm:prSet presAssocID="{60E02AF3-8457-4CA5-91A2-D1C0C06C6DF4}" presName="hierRoot3" presStyleCnt="0"/>
      <dgm:spPr/>
    </dgm:pt>
    <dgm:pt modelId="{AE295920-93B0-42EF-A4F7-232A119FE4D9}" type="pres">
      <dgm:prSet presAssocID="{60E02AF3-8457-4CA5-91A2-D1C0C06C6DF4}" presName="composite3" presStyleCnt="0"/>
      <dgm:spPr/>
    </dgm:pt>
    <dgm:pt modelId="{91DEE6BE-7305-4BC5-8BE8-FFC06C8997AB}" type="pres">
      <dgm:prSet presAssocID="{60E02AF3-8457-4CA5-91A2-D1C0C06C6DF4}" presName="background3" presStyleLbl="node3" presStyleIdx="1" presStyleCnt="5"/>
      <dgm:spPr/>
    </dgm:pt>
    <dgm:pt modelId="{ED6C9547-9830-4824-BA24-00F55A84B931}" type="pres">
      <dgm:prSet presAssocID="{60E02AF3-8457-4CA5-91A2-D1C0C06C6DF4}" presName="text3" presStyleLbl="fgAcc3" presStyleIdx="1" presStyleCnt="5">
        <dgm:presLayoutVars>
          <dgm:chPref val="3"/>
        </dgm:presLayoutVars>
      </dgm:prSet>
      <dgm:spPr/>
    </dgm:pt>
    <dgm:pt modelId="{58B1BD1A-2F87-4596-97D4-823C849AD774}" type="pres">
      <dgm:prSet presAssocID="{60E02AF3-8457-4CA5-91A2-D1C0C06C6DF4}" presName="hierChild4" presStyleCnt="0"/>
      <dgm:spPr/>
    </dgm:pt>
    <dgm:pt modelId="{6059AF68-E1F4-4BE5-BFF7-CEEA1B7E95C9}" type="pres">
      <dgm:prSet presAssocID="{9D003551-9B7C-412C-9394-B60C623C9FA4}" presName="Name10" presStyleLbl="parChTrans1D2" presStyleIdx="1" presStyleCnt="2"/>
      <dgm:spPr/>
    </dgm:pt>
    <dgm:pt modelId="{E4A37596-5380-42B8-BC11-C3D272B536F9}" type="pres">
      <dgm:prSet presAssocID="{A20C5252-EAC1-4246-8699-CEE0298800D7}" presName="hierRoot2" presStyleCnt="0"/>
      <dgm:spPr/>
    </dgm:pt>
    <dgm:pt modelId="{65F4A652-4A82-4428-BE00-872A8DD845DA}" type="pres">
      <dgm:prSet presAssocID="{A20C5252-EAC1-4246-8699-CEE0298800D7}" presName="composite2" presStyleCnt="0"/>
      <dgm:spPr/>
    </dgm:pt>
    <dgm:pt modelId="{E4D81B33-28DA-47E5-A2C3-C2A653B8616D}" type="pres">
      <dgm:prSet presAssocID="{A20C5252-EAC1-4246-8699-CEE0298800D7}" presName="background2" presStyleLbl="node2" presStyleIdx="1" presStyleCnt="2"/>
      <dgm:spPr/>
    </dgm:pt>
    <dgm:pt modelId="{EF2E39CD-C031-4EE4-A9A0-97CDE71EFDD4}" type="pres">
      <dgm:prSet presAssocID="{A20C5252-EAC1-4246-8699-CEE0298800D7}" presName="text2" presStyleLbl="fgAcc2" presStyleIdx="1" presStyleCnt="2">
        <dgm:presLayoutVars>
          <dgm:chPref val="3"/>
        </dgm:presLayoutVars>
      </dgm:prSet>
      <dgm:spPr/>
    </dgm:pt>
    <dgm:pt modelId="{CD842434-DEEB-465C-9053-1D03EDC2645C}" type="pres">
      <dgm:prSet presAssocID="{A20C5252-EAC1-4246-8699-CEE0298800D7}" presName="hierChild3" presStyleCnt="0"/>
      <dgm:spPr/>
    </dgm:pt>
    <dgm:pt modelId="{33C5B4EE-2DED-422F-8C0D-E7DAE97B5AB8}" type="pres">
      <dgm:prSet presAssocID="{B2ED88EC-6F48-4FAD-93B5-B4860D4D140C}" presName="Name17" presStyleLbl="parChTrans1D3" presStyleIdx="2" presStyleCnt="5"/>
      <dgm:spPr/>
    </dgm:pt>
    <dgm:pt modelId="{77035E91-A203-4126-9279-9A66287A9E16}" type="pres">
      <dgm:prSet presAssocID="{66995F1E-6ECA-4739-9862-AEBEA96A0449}" presName="hierRoot3" presStyleCnt="0"/>
      <dgm:spPr/>
    </dgm:pt>
    <dgm:pt modelId="{FA519BBA-54EC-4B27-BFA4-13D3AA0EF743}" type="pres">
      <dgm:prSet presAssocID="{66995F1E-6ECA-4739-9862-AEBEA96A0449}" presName="composite3" presStyleCnt="0"/>
      <dgm:spPr/>
    </dgm:pt>
    <dgm:pt modelId="{2533EAB8-8D6A-41DE-A610-1F14E6DD824D}" type="pres">
      <dgm:prSet presAssocID="{66995F1E-6ECA-4739-9862-AEBEA96A0449}" presName="background3" presStyleLbl="node3" presStyleIdx="2" presStyleCnt="5"/>
      <dgm:spPr/>
    </dgm:pt>
    <dgm:pt modelId="{844E22E1-E001-45AB-BC79-8E61A45F467E}" type="pres">
      <dgm:prSet presAssocID="{66995F1E-6ECA-4739-9862-AEBEA96A0449}" presName="text3" presStyleLbl="fgAcc3" presStyleIdx="2" presStyleCnt="5">
        <dgm:presLayoutVars>
          <dgm:chPref val="3"/>
        </dgm:presLayoutVars>
      </dgm:prSet>
      <dgm:spPr/>
    </dgm:pt>
    <dgm:pt modelId="{0BD6BF89-E092-4E6C-8E23-473A1063252D}" type="pres">
      <dgm:prSet presAssocID="{66995F1E-6ECA-4739-9862-AEBEA96A0449}" presName="hierChild4" presStyleCnt="0"/>
      <dgm:spPr/>
    </dgm:pt>
    <dgm:pt modelId="{C109357B-7B79-468A-90C8-C9A718543E91}" type="pres">
      <dgm:prSet presAssocID="{D410FD2A-8530-4B63-B80C-9CE62CA1FD2D}" presName="Name23" presStyleLbl="parChTrans1D4" presStyleIdx="0" presStyleCnt="2"/>
      <dgm:spPr/>
    </dgm:pt>
    <dgm:pt modelId="{4F9B9D21-04F5-43B2-B99E-42CCB5A86995}" type="pres">
      <dgm:prSet presAssocID="{875F3FC4-AE34-424F-A116-03690819D85D}" presName="hierRoot4" presStyleCnt="0"/>
      <dgm:spPr/>
    </dgm:pt>
    <dgm:pt modelId="{4E740BD3-9274-48A0-A397-AB608894CF5D}" type="pres">
      <dgm:prSet presAssocID="{875F3FC4-AE34-424F-A116-03690819D85D}" presName="composite4" presStyleCnt="0"/>
      <dgm:spPr/>
    </dgm:pt>
    <dgm:pt modelId="{D9685E48-8F72-41DA-83CC-F18F6AF178F5}" type="pres">
      <dgm:prSet presAssocID="{875F3FC4-AE34-424F-A116-03690819D85D}" presName="background4" presStyleLbl="node4" presStyleIdx="0" presStyleCnt="2"/>
      <dgm:spPr/>
    </dgm:pt>
    <dgm:pt modelId="{F9F2648D-C531-4D31-97DF-D839E24FE836}" type="pres">
      <dgm:prSet presAssocID="{875F3FC4-AE34-424F-A116-03690819D85D}" presName="text4" presStyleLbl="fgAcc4" presStyleIdx="0" presStyleCnt="2">
        <dgm:presLayoutVars>
          <dgm:chPref val="3"/>
        </dgm:presLayoutVars>
      </dgm:prSet>
      <dgm:spPr/>
    </dgm:pt>
    <dgm:pt modelId="{806269F7-04D7-4073-AC7C-527C2D75E136}" type="pres">
      <dgm:prSet presAssocID="{875F3FC4-AE34-424F-A116-03690819D85D}" presName="hierChild5" presStyleCnt="0"/>
      <dgm:spPr/>
    </dgm:pt>
    <dgm:pt modelId="{E13365D7-F73D-45FB-B78C-878B5C1CFFC7}" type="pres">
      <dgm:prSet presAssocID="{52A570DB-C4D0-456F-AFF9-1F6E0A8F5711}" presName="Name17" presStyleLbl="parChTrans1D3" presStyleIdx="3" presStyleCnt="5"/>
      <dgm:spPr/>
    </dgm:pt>
    <dgm:pt modelId="{74FDDCC7-D731-41C0-A735-1FDB05FFF45B}" type="pres">
      <dgm:prSet presAssocID="{D52ACCD2-8CC5-45FE-A56D-1B16E2908643}" presName="hierRoot3" presStyleCnt="0"/>
      <dgm:spPr/>
    </dgm:pt>
    <dgm:pt modelId="{067D0B07-CE4B-4171-838D-721124A2F290}" type="pres">
      <dgm:prSet presAssocID="{D52ACCD2-8CC5-45FE-A56D-1B16E2908643}" presName="composite3" presStyleCnt="0"/>
      <dgm:spPr/>
    </dgm:pt>
    <dgm:pt modelId="{2BE3C1FC-4930-4696-9A3B-065325818490}" type="pres">
      <dgm:prSet presAssocID="{D52ACCD2-8CC5-45FE-A56D-1B16E2908643}" presName="background3" presStyleLbl="node3" presStyleIdx="3" presStyleCnt="5"/>
      <dgm:spPr/>
    </dgm:pt>
    <dgm:pt modelId="{DD025B24-A3C4-481D-9689-960149D504EE}" type="pres">
      <dgm:prSet presAssocID="{D52ACCD2-8CC5-45FE-A56D-1B16E2908643}" presName="text3" presStyleLbl="fgAcc3" presStyleIdx="3" presStyleCnt="5">
        <dgm:presLayoutVars>
          <dgm:chPref val="3"/>
        </dgm:presLayoutVars>
      </dgm:prSet>
      <dgm:spPr/>
    </dgm:pt>
    <dgm:pt modelId="{C806CD5A-9EDB-480C-A0DE-FB18EA1F2EE6}" type="pres">
      <dgm:prSet presAssocID="{D52ACCD2-8CC5-45FE-A56D-1B16E2908643}" presName="hierChild4" presStyleCnt="0"/>
      <dgm:spPr/>
    </dgm:pt>
    <dgm:pt modelId="{24A013B1-D1D0-45E3-9CFA-966F7CE1E29E}" type="pres">
      <dgm:prSet presAssocID="{5750EE95-448F-4F4B-82D1-764DEE58CD62}" presName="Name17" presStyleLbl="parChTrans1D3" presStyleIdx="4" presStyleCnt="5"/>
      <dgm:spPr/>
    </dgm:pt>
    <dgm:pt modelId="{D739E579-50B8-4D94-8499-DB31E442D1F2}" type="pres">
      <dgm:prSet presAssocID="{B2FA6E9F-F82A-449C-B2BE-2173438F5583}" presName="hierRoot3" presStyleCnt="0"/>
      <dgm:spPr/>
    </dgm:pt>
    <dgm:pt modelId="{41FF0D4D-B01E-410B-A24B-6FCD20E94565}" type="pres">
      <dgm:prSet presAssocID="{B2FA6E9F-F82A-449C-B2BE-2173438F5583}" presName="composite3" presStyleCnt="0"/>
      <dgm:spPr/>
    </dgm:pt>
    <dgm:pt modelId="{C24796FA-1762-4B85-A64E-CD4FC800969C}" type="pres">
      <dgm:prSet presAssocID="{B2FA6E9F-F82A-449C-B2BE-2173438F5583}" presName="background3" presStyleLbl="node3" presStyleIdx="4" presStyleCnt="5"/>
      <dgm:spPr/>
    </dgm:pt>
    <dgm:pt modelId="{4460A129-9F76-4BBB-977D-49AD4C3CC150}" type="pres">
      <dgm:prSet presAssocID="{B2FA6E9F-F82A-449C-B2BE-2173438F5583}" presName="text3" presStyleLbl="fgAcc3" presStyleIdx="4" presStyleCnt="5">
        <dgm:presLayoutVars>
          <dgm:chPref val="3"/>
        </dgm:presLayoutVars>
      </dgm:prSet>
      <dgm:spPr/>
    </dgm:pt>
    <dgm:pt modelId="{D191F7D0-69CD-49D2-9022-301D80C70635}" type="pres">
      <dgm:prSet presAssocID="{B2FA6E9F-F82A-449C-B2BE-2173438F5583}" presName="hierChild4" presStyleCnt="0"/>
      <dgm:spPr/>
    </dgm:pt>
    <dgm:pt modelId="{5B00CFD8-02AC-4118-91AB-9B02FD660368}" type="pres">
      <dgm:prSet presAssocID="{0079A0C7-F525-4926-98CE-52FB9974B646}" presName="Name23" presStyleLbl="parChTrans1D4" presStyleIdx="1" presStyleCnt="2"/>
      <dgm:spPr/>
    </dgm:pt>
    <dgm:pt modelId="{C05E2182-A997-42CC-93E9-6130A2D385C5}" type="pres">
      <dgm:prSet presAssocID="{E8CFF4D8-984D-459E-92CE-B730923E5A19}" presName="hierRoot4" presStyleCnt="0"/>
      <dgm:spPr/>
    </dgm:pt>
    <dgm:pt modelId="{D9B59022-F64A-4DF2-8496-718A29D28B3E}" type="pres">
      <dgm:prSet presAssocID="{E8CFF4D8-984D-459E-92CE-B730923E5A19}" presName="composite4" presStyleCnt="0"/>
      <dgm:spPr/>
    </dgm:pt>
    <dgm:pt modelId="{3D842868-C07C-4497-8411-1F77BB2C6264}" type="pres">
      <dgm:prSet presAssocID="{E8CFF4D8-984D-459E-92CE-B730923E5A19}" presName="background4" presStyleLbl="node4" presStyleIdx="1" presStyleCnt="2"/>
      <dgm:spPr/>
    </dgm:pt>
    <dgm:pt modelId="{1C7E9F60-C460-474B-A79F-8DCFEF4B1B16}" type="pres">
      <dgm:prSet presAssocID="{E8CFF4D8-984D-459E-92CE-B730923E5A19}" presName="text4" presStyleLbl="fgAcc4" presStyleIdx="1" presStyleCnt="2">
        <dgm:presLayoutVars>
          <dgm:chPref val="3"/>
        </dgm:presLayoutVars>
      </dgm:prSet>
      <dgm:spPr/>
    </dgm:pt>
    <dgm:pt modelId="{92694AB0-7A9E-4487-8C5D-3461AB8F0478}" type="pres">
      <dgm:prSet presAssocID="{E8CFF4D8-984D-459E-92CE-B730923E5A19}" presName="hierChild5" presStyleCnt="0"/>
      <dgm:spPr/>
    </dgm:pt>
  </dgm:ptLst>
  <dgm:cxnLst>
    <dgm:cxn modelId="{D088FE00-DB82-4A4F-82CC-36D56EDFAD6F}" type="presOf" srcId="{0079A0C7-F525-4926-98CE-52FB9974B646}" destId="{5B00CFD8-02AC-4118-91AB-9B02FD660368}" srcOrd="0" destOrd="0" presId="urn:microsoft.com/office/officeart/2005/8/layout/hierarchy1"/>
    <dgm:cxn modelId="{1820CB08-B4F1-4910-9AC9-1AC06F620691}" type="presOf" srcId="{A48E67B3-4F40-447C-B6E5-BB86747DA966}" destId="{A40B3192-8CF6-4F1E-8AEB-82CC1E5CEB16}" srcOrd="0" destOrd="0" presId="urn:microsoft.com/office/officeart/2005/8/layout/hierarchy1"/>
    <dgm:cxn modelId="{9EC4440A-2043-4639-8423-94771CC8FD21}" type="presOf" srcId="{9D003551-9B7C-412C-9394-B60C623C9FA4}" destId="{6059AF68-E1F4-4BE5-BFF7-CEEA1B7E95C9}" srcOrd="0" destOrd="0" presId="urn:microsoft.com/office/officeart/2005/8/layout/hierarchy1"/>
    <dgm:cxn modelId="{F0DA5D11-89C6-4B3F-B2C9-A5A5EDFC8025}" srcId="{A48E67B3-4F40-447C-B6E5-BB86747DA966}" destId="{60E02AF3-8457-4CA5-91A2-D1C0C06C6DF4}" srcOrd="1" destOrd="0" parTransId="{1C03A6E1-B643-4623-B16F-49D718BFD762}" sibTransId="{14DFDB48-7A87-4870-9A37-767FACD3EC06}"/>
    <dgm:cxn modelId="{EE159A12-6840-4C9E-A349-D7016C8D79A6}" srcId="{A20C5252-EAC1-4246-8699-CEE0298800D7}" destId="{D52ACCD2-8CC5-45FE-A56D-1B16E2908643}" srcOrd="1" destOrd="0" parTransId="{52A570DB-C4D0-456F-AFF9-1F6E0A8F5711}" sibTransId="{4F1C1F1E-10E6-45A2-B157-211173F41188}"/>
    <dgm:cxn modelId="{F3B22914-C04D-4EA5-8D98-7B38046552A0}" type="presOf" srcId="{875F3FC4-AE34-424F-A116-03690819D85D}" destId="{F9F2648D-C531-4D31-97DF-D839E24FE836}" srcOrd="0" destOrd="0" presId="urn:microsoft.com/office/officeart/2005/8/layout/hierarchy1"/>
    <dgm:cxn modelId="{2172B615-96AA-41A0-A076-D942F658FFDF}" type="presOf" srcId="{5750EE95-448F-4F4B-82D1-764DEE58CD62}" destId="{24A013B1-D1D0-45E3-9CFA-966F7CE1E29E}" srcOrd="0" destOrd="0" presId="urn:microsoft.com/office/officeart/2005/8/layout/hierarchy1"/>
    <dgm:cxn modelId="{6C94AB32-4CC3-4581-BC83-283E7B8EEA66}" type="presOf" srcId="{A20C5252-EAC1-4246-8699-CEE0298800D7}" destId="{EF2E39CD-C031-4EE4-A9A0-97CDE71EFDD4}" srcOrd="0" destOrd="0" presId="urn:microsoft.com/office/officeart/2005/8/layout/hierarchy1"/>
    <dgm:cxn modelId="{CB2B6C60-EE57-4530-86A2-B6AE8FF55C78}" type="presOf" srcId="{52A570DB-C4D0-456F-AFF9-1F6E0A8F5711}" destId="{E13365D7-F73D-45FB-B78C-878B5C1CFFC7}" srcOrd="0" destOrd="0" presId="urn:microsoft.com/office/officeart/2005/8/layout/hierarchy1"/>
    <dgm:cxn modelId="{93A05B44-8FD7-4A75-A48C-F31807774AC2}" type="presOf" srcId="{B2FA6E9F-F82A-449C-B2BE-2173438F5583}" destId="{4460A129-9F76-4BBB-977D-49AD4C3CC150}" srcOrd="0" destOrd="0" presId="urn:microsoft.com/office/officeart/2005/8/layout/hierarchy1"/>
    <dgm:cxn modelId="{1E3BDD49-5224-42F8-933C-012774A43995}" srcId="{86395CCD-8E65-49A4-99F8-D886559AD36F}" destId="{A20C5252-EAC1-4246-8699-CEE0298800D7}" srcOrd="1" destOrd="0" parTransId="{9D003551-9B7C-412C-9394-B60C623C9FA4}" sibTransId="{CF326A97-EB81-4FDF-8DBF-0EACCB0D0A80}"/>
    <dgm:cxn modelId="{7F48C06C-909F-4A64-B9EF-22DA29428A90}" type="presOf" srcId="{A78FB24C-0571-40E2-BF2C-13659DBE9A9D}" destId="{3822C880-422E-48B5-A0AA-F988971E71D1}" srcOrd="0" destOrd="0" presId="urn:microsoft.com/office/officeart/2005/8/layout/hierarchy1"/>
    <dgm:cxn modelId="{2B8C284F-1F6F-421E-9D94-EEE5B5391294}" srcId="{A48E67B3-4F40-447C-B6E5-BB86747DA966}" destId="{0063C5D0-6D96-44BB-AB52-26787F72CCCF}" srcOrd="0" destOrd="0" parTransId="{B66DE6AA-721D-451F-8F5C-B974D9E74162}" sibTransId="{955D19A1-F6F5-47CF-8BFB-AAFC367A1B43}"/>
    <dgm:cxn modelId="{CE09B171-A39D-430B-AABE-DEA5BC6B0165}" srcId="{A20C5252-EAC1-4246-8699-CEE0298800D7}" destId="{66995F1E-6ECA-4739-9862-AEBEA96A0449}" srcOrd="0" destOrd="0" parTransId="{B2ED88EC-6F48-4FAD-93B5-B4860D4D140C}" sibTransId="{BBA6BF64-895E-498F-BB08-1FB945181671}"/>
    <dgm:cxn modelId="{6611FE7C-2D41-4CF0-8726-62616D0CE59F}" type="presOf" srcId="{B66DE6AA-721D-451F-8F5C-B974D9E74162}" destId="{091E4CF1-854F-4237-8C61-09F42DC8EC45}" srcOrd="0" destOrd="0" presId="urn:microsoft.com/office/officeart/2005/8/layout/hierarchy1"/>
    <dgm:cxn modelId="{F8E64792-CF11-4B22-9A0C-089386FC773A}" srcId="{A20C5252-EAC1-4246-8699-CEE0298800D7}" destId="{B2FA6E9F-F82A-449C-B2BE-2173438F5583}" srcOrd="2" destOrd="0" parTransId="{5750EE95-448F-4F4B-82D1-764DEE58CD62}" sibTransId="{5F638EE8-30FB-4BD3-8A4C-46E5683DE161}"/>
    <dgm:cxn modelId="{8116BA9D-8B7F-49BD-BC2D-51D245199095}" srcId="{B2FA6E9F-F82A-449C-B2BE-2173438F5583}" destId="{E8CFF4D8-984D-459E-92CE-B730923E5A19}" srcOrd="0" destOrd="0" parTransId="{0079A0C7-F525-4926-98CE-52FB9974B646}" sibTransId="{6D2EEED9-F7F5-4366-BA31-1B35E3F06258}"/>
    <dgm:cxn modelId="{484E7C9F-7410-44A9-92CF-BE210F36C803}" srcId="{86395CCD-8E65-49A4-99F8-D886559AD36F}" destId="{A48E67B3-4F40-447C-B6E5-BB86747DA966}" srcOrd="0" destOrd="0" parTransId="{2ECA97D2-A319-4336-88B4-6666B31869CC}" sibTransId="{C34CF279-AF05-45EC-923F-0AA9AC1F7EC4}"/>
    <dgm:cxn modelId="{FA1CC1A9-F7D6-43A4-9708-225FFF49450F}" type="presOf" srcId="{0063C5D0-6D96-44BB-AB52-26787F72CCCF}" destId="{BD511115-0BBA-4D04-92D3-FF6EBC9D3E2A}" srcOrd="0" destOrd="0" presId="urn:microsoft.com/office/officeart/2005/8/layout/hierarchy1"/>
    <dgm:cxn modelId="{7C27D2B3-55FF-4173-A3EC-B328851E908B}" type="presOf" srcId="{2ECA97D2-A319-4336-88B4-6666B31869CC}" destId="{2FBF7E02-A895-40C6-8774-6C781CED6949}" srcOrd="0" destOrd="0" presId="urn:microsoft.com/office/officeart/2005/8/layout/hierarchy1"/>
    <dgm:cxn modelId="{0267C8B7-5B63-40E9-AD83-1B7557A3611B}" type="presOf" srcId="{B2ED88EC-6F48-4FAD-93B5-B4860D4D140C}" destId="{33C5B4EE-2DED-422F-8C0D-E7DAE97B5AB8}" srcOrd="0" destOrd="0" presId="urn:microsoft.com/office/officeart/2005/8/layout/hierarchy1"/>
    <dgm:cxn modelId="{D7C243C1-A248-4335-BCFD-6B65AC9DC279}" srcId="{66995F1E-6ECA-4739-9862-AEBEA96A0449}" destId="{875F3FC4-AE34-424F-A116-03690819D85D}" srcOrd="0" destOrd="0" parTransId="{D410FD2A-8530-4B63-B80C-9CE62CA1FD2D}" sibTransId="{71230020-5ACB-49A9-BE92-C3009A2FF8E7}"/>
    <dgm:cxn modelId="{B3D757C7-F4C5-49E4-888A-1D6831806AAF}" srcId="{A78FB24C-0571-40E2-BF2C-13659DBE9A9D}" destId="{86395CCD-8E65-49A4-99F8-D886559AD36F}" srcOrd="0" destOrd="0" parTransId="{F7F704CD-7796-419A-A7E4-90FCB0F32D61}" sibTransId="{03E1AA93-1080-4A09-BBC1-02C46224D28F}"/>
    <dgm:cxn modelId="{F34804CB-161C-40FB-89F1-95A384731ECF}" type="presOf" srcId="{66995F1E-6ECA-4739-9862-AEBEA96A0449}" destId="{844E22E1-E001-45AB-BC79-8E61A45F467E}" srcOrd="0" destOrd="0" presId="urn:microsoft.com/office/officeart/2005/8/layout/hierarchy1"/>
    <dgm:cxn modelId="{E2BB7AD7-B845-4A1A-8005-B2DB9FE4C099}" type="presOf" srcId="{D410FD2A-8530-4B63-B80C-9CE62CA1FD2D}" destId="{C109357B-7B79-468A-90C8-C9A718543E91}" srcOrd="0" destOrd="0" presId="urn:microsoft.com/office/officeart/2005/8/layout/hierarchy1"/>
    <dgm:cxn modelId="{61B841DC-C7CC-4C25-979B-3399A759C71E}" type="presOf" srcId="{86395CCD-8E65-49A4-99F8-D886559AD36F}" destId="{EA94F734-5B5E-40AD-B9F0-6B790FC97309}" srcOrd="0" destOrd="0" presId="urn:microsoft.com/office/officeart/2005/8/layout/hierarchy1"/>
    <dgm:cxn modelId="{056949DE-BB90-4897-B1E2-B40A49FC25CB}" type="presOf" srcId="{1C03A6E1-B643-4623-B16F-49D718BFD762}" destId="{A14F0C19-E508-41EF-B8DB-9C4BECCA1737}" srcOrd="0" destOrd="0" presId="urn:microsoft.com/office/officeart/2005/8/layout/hierarchy1"/>
    <dgm:cxn modelId="{B1534AE4-CA62-4377-A5FC-DFA0EF882500}" type="presOf" srcId="{60E02AF3-8457-4CA5-91A2-D1C0C06C6DF4}" destId="{ED6C9547-9830-4824-BA24-00F55A84B931}" srcOrd="0" destOrd="0" presId="urn:microsoft.com/office/officeart/2005/8/layout/hierarchy1"/>
    <dgm:cxn modelId="{BE9B30F2-6C5E-4BEC-973C-29F2EC753061}" type="presOf" srcId="{E8CFF4D8-984D-459E-92CE-B730923E5A19}" destId="{1C7E9F60-C460-474B-A79F-8DCFEF4B1B16}" srcOrd="0" destOrd="0" presId="urn:microsoft.com/office/officeart/2005/8/layout/hierarchy1"/>
    <dgm:cxn modelId="{8F23E9FF-63AB-44E4-B497-55882222D230}" type="presOf" srcId="{D52ACCD2-8CC5-45FE-A56D-1B16E2908643}" destId="{DD025B24-A3C4-481D-9689-960149D504EE}" srcOrd="0" destOrd="0" presId="urn:microsoft.com/office/officeart/2005/8/layout/hierarchy1"/>
    <dgm:cxn modelId="{C2545E5C-47E2-46D1-B9B7-D91B621671AC}" type="presParOf" srcId="{3822C880-422E-48B5-A0AA-F988971E71D1}" destId="{BFD6B18A-09F4-4A3D-904F-58F69FD32006}" srcOrd="0" destOrd="0" presId="urn:microsoft.com/office/officeart/2005/8/layout/hierarchy1"/>
    <dgm:cxn modelId="{9C22FA88-7B7A-46FC-8346-6A01BD9E8317}" type="presParOf" srcId="{BFD6B18A-09F4-4A3D-904F-58F69FD32006}" destId="{BF9F03DC-DD49-433C-AC83-7BF3A496CD0B}" srcOrd="0" destOrd="0" presId="urn:microsoft.com/office/officeart/2005/8/layout/hierarchy1"/>
    <dgm:cxn modelId="{68F8F769-14C3-42D9-9224-0F895BA9EC1E}" type="presParOf" srcId="{BF9F03DC-DD49-433C-AC83-7BF3A496CD0B}" destId="{110C3012-7697-4E37-B603-FD0C6C3F0D26}" srcOrd="0" destOrd="0" presId="urn:microsoft.com/office/officeart/2005/8/layout/hierarchy1"/>
    <dgm:cxn modelId="{9FD3CB70-077C-4287-8298-2FB22EE84FFA}" type="presParOf" srcId="{BF9F03DC-DD49-433C-AC83-7BF3A496CD0B}" destId="{EA94F734-5B5E-40AD-B9F0-6B790FC97309}" srcOrd="1" destOrd="0" presId="urn:microsoft.com/office/officeart/2005/8/layout/hierarchy1"/>
    <dgm:cxn modelId="{F387EAA8-A770-41F0-A3D5-03774161F061}" type="presParOf" srcId="{BFD6B18A-09F4-4A3D-904F-58F69FD32006}" destId="{C1420E22-0219-4013-A8B3-96DEBE2AD337}" srcOrd="1" destOrd="0" presId="urn:microsoft.com/office/officeart/2005/8/layout/hierarchy1"/>
    <dgm:cxn modelId="{5ED5076E-9659-4B5D-B25B-26480AA72456}" type="presParOf" srcId="{C1420E22-0219-4013-A8B3-96DEBE2AD337}" destId="{2FBF7E02-A895-40C6-8774-6C781CED6949}" srcOrd="0" destOrd="0" presId="urn:microsoft.com/office/officeart/2005/8/layout/hierarchy1"/>
    <dgm:cxn modelId="{39863BE9-BC8E-4CB1-9BFF-EC0AC0D872E8}" type="presParOf" srcId="{C1420E22-0219-4013-A8B3-96DEBE2AD337}" destId="{93D07B35-E7F7-4FAA-A889-E1A737A366A9}" srcOrd="1" destOrd="0" presId="urn:microsoft.com/office/officeart/2005/8/layout/hierarchy1"/>
    <dgm:cxn modelId="{32A3FBB3-A1D1-4FDE-9341-A4F5C96C0A23}" type="presParOf" srcId="{93D07B35-E7F7-4FAA-A889-E1A737A366A9}" destId="{BE5E83C9-A335-4EA1-BBD6-9EBA15D6121D}" srcOrd="0" destOrd="0" presId="urn:microsoft.com/office/officeart/2005/8/layout/hierarchy1"/>
    <dgm:cxn modelId="{93D1F968-7E91-4C44-BFC0-A8A4B2684F69}" type="presParOf" srcId="{BE5E83C9-A335-4EA1-BBD6-9EBA15D6121D}" destId="{CF4C6231-9507-4313-A39C-06342FB40D3B}" srcOrd="0" destOrd="0" presId="urn:microsoft.com/office/officeart/2005/8/layout/hierarchy1"/>
    <dgm:cxn modelId="{40F9396A-47E2-4D29-84B9-C813A3E912EF}" type="presParOf" srcId="{BE5E83C9-A335-4EA1-BBD6-9EBA15D6121D}" destId="{A40B3192-8CF6-4F1E-8AEB-82CC1E5CEB16}" srcOrd="1" destOrd="0" presId="urn:microsoft.com/office/officeart/2005/8/layout/hierarchy1"/>
    <dgm:cxn modelId="{92649F7E-0AFE-4E27-AE26-13DD3F09C237}" type="presParOf" srcId="{93D07B35-E7F7-4FAA-A889-E1A737A366A9}" destId="{1F59520C-5D9C-483C-A16B-B70F82D1393A}" srcOrd="1" destOrd="0" presId="urn:microsoft.com/office/officeart/2005/8/layout/hierarchy1"/>
    <dgm:cxn modelId="{17550574-77DF-41DB-BB61-D5438121DBE6}" type="presParOf" srcId="{1F59520C-5D9C-483C-A16B-B70F82D1393A}" destId="{091E4CF1-854F-4237-8C61-09F42DC8EC45}" srcOrd="0" destOrd="0" presId="urn:microsoft.com/office/officeart/2005/8/layout/hierarchy1"/>
    <dgm:cxn modelId="{31715AC0-4757-4B4A-90AB-D55B2F05A2EE}" type="presParOf" srcId="{1F59520C-5D9C-483C-A16B-B70F82D1393A}" destId="{4DD189F8-9957-42D2-963A-429EDEF8F669}" srcOrd="1" destOrd="0" presId="urn:microsoft.com/office/officeart/2005/8/layout/hierarchy1"/>
    <dgm:cxn modelId="{FE616F1C-6FB5-4156-A7B9-0E6B4129D29F}" type="presParOf" srcId="{4DD189F8-9957-42D2-963A-429EDEF8F669}" destId="{1F392700-D49C-45A7-B456-41A186E7E0A4}" srcOrd="0" destOrd="0" presId="urn:microsoft.com/office/officeart/2005/8/layout/hierarchy1"/>
    <dgm:cxn modelId="{F8D2A557-0C8E-4810-B736-9C0B8EE0AFBA}" type="presParOf" srcId="{1F392700-D49C-45A7-B456-41A186E7E0A4}" destId="{632E8386-3C44-4754-958E-CBBBA40900C2}" srcOrd="0" destOrd="0" presId="urn:microsoft.com/office/officeart/2005/8/layout/hierarchy1"/>
    <dgm:cxn modelId="{B56F4EA3-0F18-4664-B833-0AB8F09F75B0}" type="presParOf" srcId="{1F392700-D49C-45A7-B456-41A186E7E0A4}" destId="{BD511115-0BBA-4D04-92D3-FF6EBC9D3E2A}" srcOrd="1" destOrd="0" presId="urn:microsoft.com/office/officeart/2005/8/layout/hierarchy1"/>
    <dgm:cxn modelId="{8FA13159-6E3F-499B-9A3A-7C13A19F08E5}" type="presParOf" srcId="{4DD189F8-9957-42D2-963A-429EDEF8F669}" destId="{C8FAF3D9-2DAB-4A12-A0FC-AC5B889F5F06}" srcOrd="1" destOrd="0" presId="urn:microsoft.com/office/officeart/2005/8/layout/hierarchy1"/>
    <dgm:cxn modelId="{C2C47DCE-7BCB-4F55-89E0-766B7F6FFCB4}" type="presParOf" srcId="{1F59520C-5D9C-483C-A16B-B70F82D1393A}" destId="{A14F0C19-E508-41EF-B8DB-9C4BECCA1737}" srcOrd="2" destOrd="0" presId="urn:microsoft.com/office/officeart/2005/8/layout/hierarchy1"/>
    <dgm:cxn modelId="{79D932BA-B23F-4E0A-B87C-DEB6447E1F6E}" type="presParOf" srcId="{1F59520C-5D9C-483C-A16B-B70F82D1393A}" destId="{220A6761-9F85-4282-AA92-DB1BF09B5F96}" srcOrd="3" destOrd="0" presId="urn:microsoft.com/office/officeart/2005/8/layout/hierarchy1"/>
    <dgm:cxn modelId="{7D81483A-5C67-4753-BAED-78D266C940A8}" type="presParOf" srcId="{220A6761-9F85-4282-AA92-DB1BF09B5F96}" destId="{AE295920-93B0-42EF-A4F7-232A119FE4D9}" srcOrd="0" destOrd="0" presId="urn:microsoft.com/office/officeart/2005/8/layout/hierarchy1"/>
    <dgm:cxn modelId="{ECD2839D-BAE6-4104-A10C-A499D9B22C47}" type="presParOf" srcId="{AE295920-93B0-42EF-A4F7-232A119FE4D9}" destId="{91DEE6BE-7305-4BC5-8BE8-FFC06C8997AB}" srcOrd="0" destOrd="0" presId="urn:microsoft.com/office/officeart/2005/8/layout/hierarchy1"/>
    <dgm:cxn modelId="{E3519F4C-C005-4DCC-86B1-36517E38C2E3}" type="presParOf" srcId="{AE295920-93B0-42EF-A4F7-232A119FE4D9}" destId="{ED6C9547-9830-4824-BA24-00F55A84B931}" srcOrd="1" destOrd="0" presId="urn:microsoft.com/office/officeart/2005/8/layout/hierarchy1"/>
    <dgm:cxn modelId="{CDE7928F-A9AA-4A84-80F5-025030109FDC}" type="presParOf" srcId="{220A6761-9F85-4282-AA92-DB1BF09B5F96}" destId="{58B1BD1A-2F87-4596-97D4-823C849AD774}" srcOrd="1" destOrd="0" presId="urn:microsoft.com/office/officeart/2005/8/layout/hierarchy1"/>
    <dgm:cxn modelId="{2B5B3CDE-E66E-480D-B0AD-09D76CC7B410}" type="presParOf" srcId="{C1420E22-0219-4013-A8B3-96DEBE2AD337}" destId="{6059AF68-E1F4-4BE5-BFF7-CEEA1B7E95C9}" srcOrd="2" destOrd="0" presId="urn:microsoft.com/office/officeart/2005/8/layout/hierarchy1"/>
    <dgm:cxn modelId="{95BEA572-5BBC-4BB5-9870-F959E4E380D8}" type="presParOf" srcId="{C1420E22-0219-4013-A8B3-96DEBE2AD337}" destId="{E4A37596-5380-42B8-BC11-C3D272B536F9}" srcOrd="3" destOrd="0" presId="urn:microsoft.com/office/officeart/2005/8/layout/hierarchy1"/>
    <dgm:cxn modelId="{87BF75D6-BE5C-4142-8C6F-50DE63B2DA23}" type="presParOf" srcId="{E4A37596-5380-42B8-BC11-C3D272B536F9}" destId="{65F4A652-4A82-4428-BE00-872A8DD845DA}" srcOrd="0" destOrd="0" presId="urn:microsoft.com/office/officeart/2005/8/layout/hierarchy1"/>
    <dgm:cxn modelId="{1ED06E6F-6E54-41B0-BA89-D88DA27CF009}" type="presParOf" srcId="{65F4A652-4A82-4428-BE00-872A8DD845DA}" destId="{E4D81B33-28DA-47E5-A2C3-C2A653B8616D}" srcOrd="0" destOrd="0" presId="urn:microsoft.com/office/officeart/2005/8/layout/hierarchy1"/>
    <dgm:cxn modelId="{13C7219C-30DC-4616-8C44-05370CE42635}" type="presParOf" srcId="{65F4A652-4A82-4428-BE00-872A8DD845DA}" destId="{EF2E39CD-C031-4EE4-A9A0-97CDE71EFDD4}" srcOrd="1" destOrd="0" presId="urn:microsoft.com/office/officeart/2005/8/layout/hierarchy1"/>
    <dgm:cxn modelId="{8E077B3D-4345-4726-9903-F2BBF73BB761}" type="presParOf" srcId="{E4A37596-5380-42B8-BC11-C3D272B536F9}" destId="{CD842434-DEEB-465C-9053-1D03EDC2645C}" srcOrd="1" destOrd="0" presId="urn:microsoft.com/office/officeart/2005/8/layout/hierarchy1"/>
    <dgm:cxn modelId="{A7AAEEB2-538F-4422-8F24-9BA03E5179D3}" type="presParOf" srcId="{CD842434-DEEB-465C-9053-1D03EDC2645C}" destId="{33C5B4EE-2DED-422F-8C0D-E7DAE97B5AB8}" srcOrd="0" destOrd="0" presId="urn:microsoft.com/office/officeart/2005/8/layout/hierarchy1"/>
    <dgm:cxn modelId="{A172629D-540B-4BAE-A479-10CA6FF6FC1C}" type="presParOf" srcId="{CD842434-DEEB-465C-9053-1D03EDC2645C}" destId="{77035E91-A203-4126-9279-9A66287A9E16}" srcOrd="1" destOrd="0" presId="urn:microsoft.com/office/officeart/2005/8/layout/hierarchy1"/>
    <dgm:cxn modelId="{6F9A190C-FEC3-4E58-B81E-85B7A87D4823}" type="presParOf" srcId="{77035E91-A203-4126-9279-9A66287A9E16}" destId="{FA519BBA-54EC-4B27-BFA4-13D3AA0EF743}" srcOrd="0" destOrd="0" presId="urn:microsoft.com/office/officeart/2005/8/layout/hierarchy1"/>
    <dgm:cxn modelId="{AE710237-2C86-4C9F-9EBD-3985342908C3}" type="presParOf" srcId="{FA519BBA-54EC-4B27-BFA4-13D3AA0EF743}" destId="{2533EAB8-8D6A-41DE-A610-1F14E6DD824D}" srcOrd="0" destOrd="0" presId="urn:microsoft.com/office/officeart/2005/8/layout/hierarchy1"/>
    <dgm:cxn modelId="{29A4D398-A349-4C8E-A262-8FBFF59F231D}" type="presParOf" srcId="{FA519BBA-54EC-4B27-BFA4-13D3AA0EF743}" destId="{844E22E1-E001-45AB-BC79-8E61A45F467E}" srcOrd="1" destOrd="0" presId="urn:microsoft.com/office/officeart/2005/8/layout/hierarchy1"/>
    <dgm:cxn modelId="{7C752147-FD1B-4396-A153-3D7544FBCC72}" type="presParOf" srcId="{77035E91-A203-4126-9279-9A66287A9E16}" destId="{0BD6BF89-E092-4E6C-8E23-473A1063252D}" srcOrd="1" destOrd="0" presId="urn:microsoft.com/office/officeart/2005/8/layout/hierarchy1"/>
    <dgm:cxn modelId="{9CA60EED-7CF6-4785-AAFB-50D00EA43DD7}" type="presParOf" srcId="{0BD6BF89-E092-4E6C-8E23-473A1063252D}" destId="{C109357B-7B79-468A-90C8-C9A718543E91}" srcOrd="0" destOrd="0" presId="urn:microsoft.com/office/officeart/2005/8/layout/hierarchy1"/>
    <dgm:cxn modelId="{557E67C8-6E1F-4C99-A857-7E158A8814DE}" type="presParOf" srcId="{0BD6BF89-E092-4E6C-8E23-473A1063252D}" destId="{4F9B9D21-04F5-43B2-B99E-42CCB5A86995}" srcOrd="1" destOrd="0" presId="urn:microsoft.com/office/officeart/2005/8/layout/hierarchy1"/>
    <dgm:cxn modelId="{C4CA720E-74CD-4B92-9DCD-9E0ED32ADAB8}" type="presParOf" srcId="{4F9B9D21-04F5-43B2-B99E-42CCB5A86995}" destId="{4E740BD3-9274-48A0-A397-AB608894CF5D}" srcOrd="0" destOrd="0" presId="urn:microsoft.com/office/officeart/2005/8/layout/hierarchy1"/>
    <dgm:cxn modelId="{E89DCBD7-82DC-4372-900A-2438D8683DE4}" type="presParOf" srcId="{4E740BD3-9274-48A0-A397-AB608894CF5D}" destId="{D9685E48-8F72-41DA-83CC-F18F6AF178F5}" srcOrd="0" destOrd="0" presId="urn:microsoft.com/office/officeart/2005/8/layout/hierarchy1"/>
    <dgm:cxn modelId="{B8D66013-D763-4573-8095-7C83E16F32A2}" type="presParOf" srcId="{4E740BD3-9274-48A0-A397-AB608894CF5D}" destId="{F9F2648D-C531-4D31-97DF-D839E24FE836}" srcOrd="1" destOrd="0" presId="urn:microsoft.com/office/officeart/2005/8/layout/hierarchy1"/>
    <dgm:cxn modelId="{8257F7A3-9AAE-4270-891F-3D281F8969E7}" type="presParOf" srcId="{4F9B9D21-04F5-43B2-B99E-42CCB5A86995}" destId="{806269F7-04D7-4073-AC7C-527C2D75E136}" srcOrd="1" destOrd="0" presId="urn:microsoft.com/office/officeart/2005/8/layout/hierarchy1"/>
    <dgm:cxn modelId="{61E1A61A-19ED-40A5-A67E-E807F931767F}" type="presParOf" srcId="{CD842434-DEEB-465C-9053-1D03EDC2645C}" destId="{E13365D7-F73D-45FB-B78C-878B5C1CFFC7}" srcOrd="2" destOrd="0" presId="urn:microsoft.com/office/officeart/2005/8/layout/hierarchy1"/>
    <dgm:cxn modelId="{6A3837C1-E913-40E9-A763-B572FC56A8B0}" type="presParOf" srcId="{CD842434-DEEB-465C-9053-1D03EDC2645C}" destId="{74FDDCC7-D731-41C0-A735-1FDB05FFF45B}" srcOrd="3" destOrd="0" presId="urn:microsoft.com/office/officeart/2005/8/layout/hierarchy1"/>
    <dgm:cxn modelId="{A0B90402-1080-444C-B8AA-648376D630FF}" type="presParOf" srcId="{74FDDCC7-D731-41C0-A735-1FDB05FFF45B}" destId="{067D0B07-CE4B-4171-838D-721124A2F290}" srcOrd="0" destOrd="0" presId="urn:microsoft.com/office/officeart/2005/8/layout/hierarchy1"/>
    <dgm:cxn modelId="{A6918F13-FCE1-4486-835D-18C57B601DB4}" type="presParOf" srcId="{067D0B07-CE4B-4171-838D-721124A2F290}" destId="{2BE3C1FC-4930-4696-9A3B-065325818490}" srcOrd="0" destOrd="0" presId="urn:microsoft.com/office/officeart/2005/8/layout/hierarchy1"/>
    <dgm:cxn modelId="{7AD98B40-AE31-4D85-8137-E955FE4F6BE4}" type="presParOf" srcId="{067D0B07-CE4B-4171-838D-721124A2F290}" destId="{DD025B24-A3C4-481D-9689-960149D504EE}" srcOrd="1" destOrd="0" presId="urn:microsoft.com/office/officeart/2005/8/layout/hierarchy1"/>
    <dgm:cxn modelId="{229C4BD8-8E60-45D5-A588-38599AA3483E}" type="presParOf" srcId="{74FDDCC7-D731-41C0-A735-1FDB05FFF45B}" destId="{C806CD5A-9EDB-480C-A0DE-FB18EA1F2EE6}" srcOrd="1" destOrd="0" presId="urn:microsoft.com/office/officeart/2005/8/layout/hierarchy1"/>
    <dgm:cxn modelId="{CCC736C7-1B3E-437F-8F95-0054B1E3AA5B}" type="presParOf" srcId="{CD842434-DEEB-465C-9053-1D03EDC2645C}" destId="{24A013B1-D1D0-45E3-9CFA-966F7CE1E29E}" srcOrd="4" destOrd="0" presId="urn:microsoft.com/office/officeart/2005/8/layout/hierarchy1"/>
    <dgm:cxn modelId="{E93FA477-E853-4D46-8436-9C168A52427C}" type="presParOf" srcId="{CD842434-DEEB-465C-9053-1D03EDC2645C}" destId="{D739E579-50B8-4D94-8499-DB31E442D1F2}" srcOrd="5" destOrd="0" presId="urn:microsoft.com/office/officeart/2005/8/layout/hierarchy1"/>
    <dgm:cxn modelId="{4E98ADB4-CF5A-48D4-8C07-68D9D352A31D}" type="presParOf" srcId="{D739E579-50B8-4D94-8499-DB31E442D1F2}" destId="{41FF0D4D-B01E-410B-A24B-6FCD20E94565}" srcOrd="0" destOrd="0" presId="urn:microsoft.com/office/officeart/2005/8/layout/hierarchy1"/>
    <dgm:cxn modelId="{18C069E1-4C62-4DC4-B950-D0421F48F5F4}" type="presParOf" srcId="{41FF0D4D-B01E-410B-A24B-6FCD20E94565}" destId="{C24796FA-1762-4B85-A64E-CD4FC800969C}" srcOrd="0" destOrd="0" presId="urn:microsoft.com/office/officeart/2005/8/layout/hierarchy1"/>
    <dgm:cxn modelId="{90CA371C-3400-4EA7-84F7-4B6E5E8E5159}" type="presParOf" srcId="{41FF0D4D-B01E-410B-A24B-6FCD20E94565}" destId="{4460A129-9F76-4BBB-977D-49AD4C3CC150}" srcOrd="1" destOrd="0" presId="urn:microsoft.com/office/officeart/2005/8/layout/hierarchy1"/>
    <dgm:cxn modelId="{B3B4557D-92A1-46C6-964A-8C3BB48DA5E9}" type="presParOf" srcId="{D739E579-50B8-4D94-8499-DB31E442D1F2}" destId="{D191F7D0-69CD-49D2-9022-301D80C70635}" srcOrd="1" destOrd="0" presId="urn:microsoft.com/office/officeart/2005/8/layout/hierarchy1"/>
    <dgm:cxn modelId="{2B4A40C4-4B13-407C-83F9-7C58C0198C21}" type="presParOf" srcId="{D191F7D0-69CD-49D2-9022-301D80C70635}" destId="{5B00CFD8-02AC-4118-91AB-9B02FD660368}" srcOrd="0" destOrd="0" presId="urn:microsoft.com/office/officeart/2005/8/layout/hierarchy1"/>
    <dgm:cxn modelId="{83E38F78-165E-4411-AB04-CF9FC1F4B5FF}" type="presParOf" srcId="{D191F7D0-69CD-49D2-9022-301D80C70635}" destId="{C05E2182-A997-42CC-93E9-6130A2D385C5}" srcOrd="1" destOrd="0" presId="urn:microsoft.com/office/officeart/2005/8/layout/hierarchy1"/>
    <dgm:cxn modelId="{9918B44A-904B-415E-8DA0-2F7C42B9CA91}" type="presParOf" srcId="{C05E2182-A997-42CC-93E9-6130A2D385C5}" destId="{D9B59022-F64A-4DF2-8496-718A29D28B3E}" srcOrd="0" destOrd="0" presId="urn:microsoft.com/office/officeart/2005/8/layout/hierarchy1"/>
    <dgm:cxn modelId="{0B444EB3-C03A-4714-AD38-07C25509D763}" type="presParOf" srcId="{D9B59022-F64A-4DF2-8496-718A29D28B3E}" destId="{3D842868-C07C-4497-8411-1F77BB2C6264}" srcOrd="0" destOrd="0" presId="urn:microsoft.com/office/officeart/2005/8/layout/hierarchy1"/>
    <dgm:cxn modelId="{A383F855-F453-4081-9080-5C8ACA930F88}" type="presParOf" srcId="{D9B59022-F64A-4DF2-8496-718A29D28B3E}" destId="{1C7E9F60-C460-474B-A79F-8DCFEF4B1B16}" srcOrd="1" destOrd="0" presId="urn:microsoft.com/office/officeart/2005/8/layout/hierarchy1"/>
    <dgm:cxn modelId="{2C9C1BCD-D395-478B-BF12-D8CD52169DF6}" type="presParOf" srcId="{C05E2182-A997-42CC-93E9-6130A2D385C5}" destId="{92694AB0-7A9E-4487-8C5D-3461AB8F0478}"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00CFD8-02AC-4118-91AB-9B02FD660368}">
      <dsp:nvSpPr>
        <dsp:cNvPr id="0" name=""/>
        <dsp:cNvSpPr/>
      </dsp:nvSpPr>
      <dsp:spPr>
        <a:xfrm>
          <a:off x="6348360" y="2552568"/>
          <a:ext cx="91440" cy="298362"/>
        </a:xfrm>
        <a:custGeom>
          <a:avLst/>
          <a:gdLst/>
          <a:ahLst/>
          <a:cxnLst/>
          <a:rect l="0" t="0" r="0" b="0"/>
          <a:pathLst>
            <a:path>
              <a:moveTo>
                <a:pt x="45720" y="0"/>
              </a:moveTo>
              <a:lnTo>
                <a:pt x="45720" y="2983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A013B1-D1D0-45E3-9CFA-966F7CE1E29E}">
      <dsp:nvSpPr>
        <dsp:cNvPr id="0" name=""/>
        <dsp:cNvSpPr/>
      </dsp:nvSpPr>
      <dsp:spPr>
        <a:xfrm>
          <a:off x="5140218" y="1602768"/>
          <a:ext cx="1253862" cy="298362"/>
        </a:xfrm>
        <a:custGeom>
          <a:avLst/>
          <a:gdLst/>
          <a:ahLst/>
          <a:cxnLst/>
          <a:rect l="0" t="0" r="0" b="0"/>
          <a:pathLst>
            <a:path>
              <a:moveTo>
                <a:pt x="0" y="0"/>
              </a:moveTo>
              <a:lnTo>
                <a:pt x="0" y="203325"/>
              </a:lnTo>
              <a:lnTo>
                <a:pt x="1253862" y="203325"/>
              </a:lnTo>
              <a:lnTo>
                <a:pt x="1253862" y="2983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3365D7-F73D-45FB-B78C-878B5C1CFFC7}">
      <dsp:nvSpPr>
        <dsp:cNvPr id="0" name=""/>
        <dsp:cNvSpPr/>
      </dsp:nvSpPr>
      <dsp:spPr>
        <a:xfrm>
          <a:off x="5094498" y="1602768"/>
          <a:ext cx="91440" cy="298362"/>
        </a:xfrm>
        <a:custGeom>
          <a:avLst/>
          <a:gdLst/>
          <a:ahLst/>
          <a:cxnLst/>
          <a:rect l="0" t="0" r="0" b="0"/>
          <a:pathLst>
            <a:path>
              <a:moveTo>
                <a:pt x="45720" y="0"/>
              </a:moveTo>
              <a:lnTo>
                <a:pt x="45720" y="2983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109357B-7B79-468A-90C8-C9A718543E91}">
      <dsp:nvSpPr>
        <dsp:cNvPr id="0" name=""/>
        <dsp:cNvSpPr/>
      </dsp:nvSpPr>
      <dsp:spPr>
        <a:xfrm>
          <a:off x="3840636" y="2552568"/>
          <a:ext cx="91440" cy="298362"/>
        </a:xfrm>
        <a:custGeom>
          <a:avLst/>
          <a:gdLst/>
          <a:ahLst/>
          <a:cxnLst/>
          <a:rect l="0" t="0" r="0" b="0"/>
          <a:pathLst>
            <a:path>
              <a:moveTo>
                <a:pt x="45720" y="0"/>
              </a:moveTo>
              <a:lnTo>
                <a:pt x="45720" y="2983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3C5B4EE-2DED-422F-8C0D-E7DAE97B5AB8}">
      <dsp:nvSpPr>
        <dsp:cNvPr id="0" name=""/>
        <dsp:cNvSpPr/>
      </dsp:nvSpPr>
      <dsp:spPr>
        <a:xfrm>
          <a:off x="3886356" y="1602768"/>
          <a:ext cx="1253862" cy="298362"/>
        </a:xfrm>
        <a:custGeom>
          <a:avLst/>
          <a:gdLst/>
          <a:ahLst/>
          <a:cxnLst/>
          <a:rect l="0" t="0" r="0" b="0"/>
          <a:pathLst>
            <a:path>
              <a:moveTo>
                <a:pt x="1253862" y="0"/>
              </a:moveTo>
              <a:lnTo>
                <a:pt x="1253862" y="203325"/>
              </a:lnTo>
              <a:lnTo>
                <a:pt x="0" y="203325"/>
              </a:lnTo>
              <a:lnTo>
                <a:pt x="0" y="2983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59AF68-E1F4-4BE5-BFF7-CEEA1B7E95C9}">
      <dsp:nvSpPr>
        <dsp:cNvPr id="0" name=""/>
        <dsp:cNvSpPr/>
      </dsp:nvSpPr>
      <dsp:spPr>
        <a:xfrm>
          <a:off x="3572890" y="652967"/>
          <a:ext cx="1567327" cy="298362"/>
        </a:xfrm>
        <a:custGeom>
          <a:avLst/>
          <a:gdLst/>
          <a:ahLst/>
          <a:cxnLst/>
          <a:rect l="0" t="0" r="0" b="0"/>
          <a:pathLst>
            <a:path>
              <a:moveTo>
                <a:pt x="0" y="0"/>
              </a:moveTo>
              <a:lnTo>
                <a:pt x="0" y="203325"/>
              </a:lnTo>
              <a:lnTo>
                <a:pt x="1567327" y="203325"/>
              </a:lnTo>
              <a:lnTo>
                <a:pt x="1567327" y="2983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4F0C19-E508-41EF-B8DB-9C4BECCA1737}">
      <dsp:nvSpPr>
        <dsp:cNvPr id="0" name=""/>
        <dsp:cNvSpPr/>
      </dsp:nvSpPr>
      <dsp:spPr>
        <a:xfrm>
          <a:off x="2005563" y="1602768"/>
          <a:ext cx="626931" cy="298362"/>
        </a:xfrm>
        <a:custGeom>
          <a:avLst/>
          <a:gdLst/>
          <a:ahLst/>
          <a:cxnLst/>
          <a:rect l="0" t="0" r="0" b="0"/>
          <a:pathLst>
            <a:path>
              <a:moveTo>
                <a:pt x="0" y="0"/>
              </a:moveTo>
              <a:lnTo>
                <a:pt x="0" y="203325"/>
              </a:lnTo>
              <a:lnTo>
                <a:pt x="626931" y="203325"/>
              </a:lnTo>
              <a:lnTo>
                <a:pt x="626931" y="2983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91E4CF1-854F-4237-8C61-09F42DC8EC45}">
      <dsp:nvSpPr>
        <dsp:cNvPr id="0" name=""/>
        <dsp:cNvSpPr/>
      </dsp:nvSpPr>
      <dsp:spPr>
        <a:xfrm>
          <a:off x="1378632" y="1602768"/>
          <a:ext cx="626931" cy="298362"/>
        </a:xfrm>
        <a:custGeom>
          <a:avLst/>
          <a:gdLst/>
          <a:ahLst/>
          <a:cxnLst/>
          <a:rect l="0" t="0" r="0" b="0"/>
          <a:pathLst>
            <a:path>
              <a:moveTo>
                <a:pt x="626931" y="0"/>
              </a:moveTo>
              <a:lnTo>
                <a:pt x="626931" y="203325"/>
              </a:lnTo>
              <a:lnTo>
                <a:pt x="0" y="203325"/>
              </a:lnTo>
              <a:lnTo>
                <a:pt x="0" y="29836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BF7E02-A895-40C6-8774-6C781CED6949}">
      <dsp:nvSpPr>
        <dsp:cNvPr id="0" name=""/>
        <dsp:cNvSpPr/>
      </dsp:nvSpPr>
      <dsp:spPr>
        <a:xfrm>
          <a:off x="2005563" y="652967"/>
          <a:ext cx="1567327" cy="298362"/>
        </a:xfrm>
        <a:custGeom>
          <a:avLst/>
          <a:gdLst/>
          <a:ahLst/>
          <a:cxnLst/>
          <a:rect l="0" t="0" r="0" b="0"/>
          <a:pathLst>
            <a:path>
              <a:moveTo>
                <a:pt x="1567327" y="0"/>
              </a:moveTo>
              <a:lnTo>
                <a:pt x="1567327" y="203325"/>
              </a:lnTo>
              <a:lnTo>
                <a:pt x="0" y="203325"/>
              </a:lnTo>
              <a:lnTo>
                <a:pt x="0" y="29836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0C3012-7697-4E37-B603-FD0C6C3F0D26}">
      <dsp:nvSpPr>
        <dsp:cNvPr id="0" name=""/>
        <dsp:cNvSpPr/>
      </dsp:nvSpPr>
      <dsp:spPr>
        <a:xfrm>
          <a:off x="3059947" y="1529"/>
          <a:ext cx="1025887" cy="6514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94F734-5B5E-40AD-B9F0-6B790FC97309}">
      <dsp:nvSpPr>
        <dsp:cNvPr id="0" name=""/>
        <dsp:cNvSpPr/>
      </dsp:nvSpPr>
      <dsp:spPr>
        <a:xfrm>
          <a:off x="3173934" y="109817"/>
          <a:ext cx="1025887" cy="65143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Documentation</a:t>
          </a:r>
        </a:p>
      </dsp:txBody>
      <dsp:txXfrm>
        <a:off x="3193014" y="128897"/>
        <a:ext cx="987727" cy="613278"/>
      </dsp:txXfrm>
    </dsp:sp>
    <dsp:sp modelId="{CF4C6231-9507-4313-A39C-06342FB40D3B}">
      <dsp:nvSpPr>
        <dsp:cNvPr id="0" name=""/>
        <dsp:cNvSpPr/>
      </dsp:nvSpPr>
      <dsp:spPr>
        <a:xfrm>
          <a:off x="1492619" y="951330"/>
          <a:ext cx="1025887" cy="6514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0B3192-8CF6-4F1E-8AEB-82CC1E5CEB16}">
      <dsp:nvSpPr>
        <dsp:cNvPr id="0" name=""/>
        <dsp:cNvSpPr/>
      </dsp:nvSpPr>
      <dsp:spPr>
        <a:xfrm>
          <a:off x="1606607" y="1059618"/>
          <a:ext cx="1025887" cy="65143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External</a:t>
          </a:r>
        </a:p>
      </dsp:txBody>
      <dsp:txXfrm>
        <a:off x="1625687" y="1078698"/>
        <a:ext cx="987727" cy="613278"/>
      </dsp:txXfrm>
    </dsp:sp>
    <dsp:sp modelId="{632E8386-3C44-4754-958E-CBBBA40900C2}">
      <dsp:nvSpPr>
        <dsp:cNvPr id="0" name=""/>
        <dsp:cNvSpPr/>
      </dsp:nvSpPr>
      <dsp:spPr>
        <a:xfrm>
          <a:off x="865688" y="1901130"/>
          <a:ext cx="1025887" cy="6514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511115-0BBA-4D04-92D3-FF6EBC9D3E2A}">
      <dsp:nvSpPr>
        <dsp:cNvPr id="0" name=""/>
        <dsp:cNvSpPr/>
      </dsp:nvSpPr>
      <dsp:spPr>
        <a:xfrm>
          <a:off x="979676" y="2009418"/>
          <a:ext cx="1025887" cy="65143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Privacy Notice</a:t>
          </a:r>
        </a:p>
      </dsp:txBody>
      <dsp:txXfrm>
        <a:off x="998756" y="2028498"/>
        <a:ext cx="987727" cy="613278"/>
      </dsp:txXfrm>
    </dsp:sp>
    <dsp:sp modelId="{91DEE6BE-7305-4BC5-8BE8-FFC06C8997AB}">
      <dsp:nvSpPr>
        <dsp:cNvPr id="0" name=""/>
        <dsp:cNvSpPr/>
      </dsp:nvSpPr>
      <dsp:spPr>
        <a:xfrm>
          <a:off x="2119550" y="1901130"/>
          <a:ext cx="1025887" cy="6514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6C9547-9830-4824-BA24-00F55A84B931}">
      <dsp:nvSpPr>
        <dsp:cNvPr id="0" name=""/>
        <dsp:cNvSpPr/>
      </dsp:nvSpPr>
      <dsp:spPr>
        <a:xfrm>
          <a:off x="2233538" y="2009418"/>
          <a:ext cx="1025887" cy="65143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Consent Form</a:t>
          </a:r>
        </a:p>
      </dsp:txBody>
      <dsp:txXfrm>
        <a:off x="2252618" y="2028498"/>
        <a:ext cx="987727" cy="613278"/>
      </dsp:txXfrm>
    </dsp:sp>
    <dsp:sp modelId="{E4D81B33-28DA-47E5-A2C3-C2A653B8616D}">
      <dsp:nvSpPr>
        <dsp:cNvPr id="0" name=""/>
        <dsp:cNvSpPr/>
      </dsp:nvSpPr>
      <dsp:spPr>
        <a:xfrm>
          <a:off x="4627274" y="951330"/>
          <a:ext cx="1025887" cy="6514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2E39CD-C031-4EE4-A9A0-97CDE71EFDD4}">
      <dsp:nvSpPr>
        <dsp:cNvPr id="0" name=""/>
        <dsp:cNvSpPr/>
      </dsp:nvSpPr>
      <dsp:spPr>
        <a:xfrm>
          <a:off x="4741262" y="1059618"/>
          <a:ext cx="1025887" cy="65143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Internal</a:t>
          </a:r>
        </a:p>
      </dsp:txBody>
      <dsp:txXfrm>
        <a:off x="4760342" y="1078698"/>
        <a:ext cx="987727" cy="613278"/>
      </dsp:txXfrm>
    </dsp:sp>
    <dsp:sp modelId="{2533EAB8-8D6A-41DE-A610-1F14E6DD824D}">
      <dsp:nvSpPr>
        <dsp:cNvPr id="0" name=""/>
        <dsp:cNvSpPr/>
      </dsp:nvSpPr>
      <dsp:spPr>
        <a:xfrm>
          <a:off x="3373412" y="1901130"/>
          <a:ext cx="1025887" cy="6514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4E22E1-E001-45AB-BC79-8E61A45F467E}">
      <dsp:nvSpPr>
        <dsp:cNvPr id="0" name=""/>
        <dsp:cNvSpPr/>
      </dsp:nvSpPr>
      <dsp:spPr>
        <a:xfrm>
          <a:off x="3487400" y="2009418"/>
          <a:ext cx="1025887" cy="65143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Privacy Policy</a:t>
          </a:r>
        </a:p>
      </dsp:txBody>
      <dsp:txXfrm>
        <a:off x="3506480" y="2028498"/>
        <a:ext cx="987727" cy="613278"/>
      </dsp:txXfrm>
    </dsp:sp>
    <dsp:sp modelId="{D9685E48-8F72-41DA-83CC-F18F6AF178F5}">
      <dsp:nvSpPr>
        <dsp:cNvPr id="0" name=""/>
        <dsp:cNvSpPr/>
      </dsp:nvSpPr>
      <dsp:spPr>
        <a:xfrm>
          <a:off x="3373412" y="2850931"/>
          <a:ext cx="1025887" cy="6514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F2648D-C531-4D31-97DF-D839E24FE836}">
      <dsp:nvSpPr>
        <dsp:cNvPr id="0" name=""/>
        <dsp:cNvSpPr/>
      </dsp:nvSpPr>
      <dsp:spPr>
        <a:xfrm>
          <a:off x="3487400" y="2959219"/>
          <a:ext cx="1025887" cy="65143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Privacy Procedure</a:t>
          </a:r>
        </a:p>
      </dsp:txBody>
      <dsp:txXfrm>
        <a:off x="3506480" y="2978299"/>
        <a:ext cx="987727" cy="613278"/>
      </dsp:txXfrm>
    </dsp:sp>
    <dsp:sp modelId="{2BE3C1FC-4930-4696-9A3B-065325818490}">
      <dsp:nvSpPr>
        <dsp:cNvPr id="0" name=""/>
        <dsp:cNvSpPr/>
      </dsp:nvSpPr>
      <dsp:spPr>
        <a:xfrm>
          <a:off x="4627274" y="1901130"/>
          <a:ext cx="1025887" cy="6514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025B24-A3C4-481D-9689-960149D504EE}">
      <dsp:nvSpPr>
        <dsp:cNvPr id="0" name=""/>
        <dsp:cNvSpPr/>
      </dsp:nvSpPr>
      <dsp:spPr>
        <a:xfrm>
          <a:off x="4741262" y="2009418"/>
          <a:ext cx="1025887" cy="65143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Font typeface="+mj-lt"/>
            <a:buNone/>
          </a:pPr>
          <a:r>
            <a:rPr lang="en-US" sz="1100" kern="1200" dirty="0"/>
            <a:t>Personal Information Inventory</a:t>
          </a:r>
        </a:p>
      </dsp:txBody>
      <dsp:txXfrm>
        <a:off x="4760342" y="2028498"/>
        <a:ext cx="987727" cy="613278"/>
      </dsp:txXfrm>
    </dsp:sp>
    <dsp:sp modelId="{C24796FA-1762-4B85-A64E-CD4FC800969C}">
      <dsp:nvSpPr>
        <dsp:cNvPr id="0" name=""/>
        <dsp:cNvSpPr/>
      </dsp:nvSpPr>
      <dsp:spPr>
        <a:xfrm>
          <a:off x="5881136" y="1901130"/>
          <a:ext cx="1025887" cy="6514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60A129-9F76-4BBB-977D-49AD4C3CC150}">
      <dsp:nvSpPr>
        <dsp:cNvPr id="0" name=""/>
        <dsp:cNvSpPr/>
      </dsp:nvSpPr>
      <dsp:spPr>
        <a:xfrm>
          <a:off x="5995124" y="2009418"/>
          <a:ext cx="1025887" cy="65143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Data Protection Impact Assessment</a:t>
          </a:r>
        </a:p>
      </dsp:txBody>
      <dsp:txXfrm>
        <a:off x="6014204" y="2028498"/>
        <a:ext cx="987727" cy="613278"/>
      </dsp:txXfrm>
    </dsp:sp>
    <dsp:sp modelId="{3D842868-C07C-4497-8411-1F77BB2C6264}">
      <dsp:nvSpPr>
        <dsp:cNvPr id="0" name=""/>
        <dsp:cNvSpPr/>
      </dsp:nvSpPr>
      <dsp:spPr>
        <a:xfrm>
          <a:off x="5881136" y="2850931"/>
          <a:ext cx="1025887" cy="65143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7E9F60-C460-474B-A79F-8DCFEF4B1B16}">
      <dsp:nvSpPr>
        <dsp:cNvPr id="0" name=""/>
        <dsp:cNvSpPr/>
      </dsp:nvSpPr>
      <dsp:spPr>
        <a:xfrm>
          <a:off x="5995124" y="2959219"/>
          <a:ext cx="1025887" cy="65143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Corrective Action Plan</a:t>
          </a:r>
        </a:p>
      </dsp:txBody>
      <dsp:txXfrm>
        <a:off x="6014204" y="2978299"/>
        <a:ext cx="987727" cy="61327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222DD010-8937-45C8-854C-DF0F9734C2D6}"/>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17411" name="Rectangle 3">
            <a:extLst>
              <a:ext uri="{FF2B5EF4-FFF2-40B4-BE49-F238E27FC236}">
                <a16:creationId xmlns:a16="http://schemas.microsoft.com/office/drawing/2014/main" id="{752514DF-F936-4FF6-8FB7-4908EA96C26B}"/>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12292" name="Rectangle 4">
            <a:extLst>
              <a:ext uri="{FF2B5EF4-FFF2-40B4-BE49-F238E27FC236}">
                <a16:creationId xmlns:a16="http://schemas.microsoft.com/office/drawing/2014/main" id="{35FCE278-8023-4F13-96D1-3FB1219A3B0F}"/>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3" name="Rectangle 5">
            <a:extLst>
              <a:ext uri="{FF2B5EF4-FFF2-40B4-BE49-F238E27FC236}">
                <a16:creationId xmlns:a16="http://schemas.microsoft.com/office/drawing/2014/main" id="{419E3590-9BD2-41CC-9BF5-2B20DF1FCB33}"/>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7414" name="Rectangle 6">
            <a:extLst>
              <a:ext uri="{FF2B5EF4-FFF2-40B4-BE49-F238E27FC236}">
                <a16:creationId xmlns:a16="http://schemas.microsoft.com/office/drawing/2014/main" id="{57DB34C8-8DC8-40CD-B272-2A1F3ED5FCCD}"/>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17415" name="Rectangle 7">
            <a:extLst>
              <a:ext uri="{FF2B5EF4-FFF2-40B4-BE49-F238E27FC236}">
                <a16:creationId xmlns:a16="http://schemas.microsoft.com/office/drawing/2014/main" id="{74AEE9E6-CA28-4FCB-8E66-C7E4ADA33400}"/>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F844F4E8-1FF8-48AB-9FD5-11ED7276BB1D}"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55111C61-6489-4E2D-B17B-10017B7ACB2B}"/>
              </a:ext>
            </a:extLst>
          </p:cNvPr>
          <p:cNvSpPr>
            <a:spLocks noGrp="1" noRot="1" noChangeAspect="1" noChangeArrowheads="1" noTextEdit="1"/>
          </p:cNvSpPr>
          <p:nvPr>
            <p:ph type="sldImg"/>
          </p:nvPr>
        </p:nvSpPr>
        <p:spPr>
          <a:ln/>
        </p:spPr>
      </p:sp>
      <p:sp>
        <p:nvSpPr>
          <p:cNvPr id="14339" name="Notes Placeholder 2">
            <a:extLst>
              <a:ext uri="{FF2B5EF4-FFF2-40B4-BE49-F238E27FC236}">
                <a16:creationId xmlns:a16="http://schemas.microsoft.com/office/drawing/2014/main" id="{3B165B2E-515C-48D3-B047-CCE95507213A}"/>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4340" name="Slide Number Placeholder 3">
            <a:extLst>
              <a:ext uri="{FF2B5EF4-FFF2-40B4-BE49-F238E27FC236}">
                <a16:creationId xmlns:a16="http://schemas.microsoft.com/office/drawing/2014/main" id="{0934599C-8179-4AAB-9715-69DD0278CE6D}"/>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820D909-DDFC-4DC1-A157-A2748880B83A}" type="slidenum">
              <a:rPr lang="en-US" altLang="en-US" smtClean="0"/>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F4825FB-1F37-4BCA-BA7E-96D4AD0A8EF2}" type="slidenum">
              <a:rPr lang="en-US" smtClean="0"/>
              <a:t>3</a:t>
            </a:fld>
            <a:endParaRPr lang="en-US"/>
          </a:p>
        </p:txBody>
      </p:sp>
    </p:spTree>
    <p:extLst>
      <p:ext uri="{BB962C8B-B14F-4D97-AF65-F5344CB8AC3E}">
        <p14:creationId xmlns:p14="http://schemas.microsoft.com/office/powerpoint/2010/main" val="29945582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Pages 35-37 CDPSE</a:t>
            </a:r>
          </a:p>
        </p:txBody>
      </p:sp>
      <p:sp>
        <p:nvSpPr>
          <p:cNvPr id="4" name="Slide Number Placeholder 3"/>
          <p:cNvSpPr>
            <a:spLocks noGrp="1"/>
          </p:cNvSpPr>
          <p:nvPr>
            <p:ph type="sldNum" sz="quarter" idx="5"/>
          </p:nvPr>
        </p:nvSpPr>
        <p:spPr/>
        <p:txBody>
          <a:bodyPr/>
          <a:lstStyle/>
          <a:p>
            <a:fld id="{AF4825FB-1F37-4BCA-BA7E-96D4AD0A8EF2}" type="slidenum">
              <a:rPr lang="en-US" smtClean="0"/>
              <a:t>7</a:t>
            </a:fld>
            <a:endParaRPr lang="en-US"/>
          </a:p>
        </p:txBody>
      </p:sp>
    </p:spTree>
    <p:extLst>
      <p:ext uri="{BB962C8B-B14F-4D97-AF65-F5344CB8AC3E}">
        <p14:creationId xmlns:p14="http://schemas.microsoft.com/office/powerpoint/2010/main" val="3332077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6D74DA6C-2C05-4907-A4B4-BCEF4A033032}"/>
              </a:ext>
            </a:extLst>
          </p:cNvPr>
          <p:cNvSpPr>
            <a:spLocks noGrp="1" noRot="1" noChangeAspect="1" noChangeArrowheads="1" noTextEdit="1"/>
          </p:cNvSpPr>
          <p:nvPr>
            <p:ph type="sldImg"/>
          </p:nvPr>
        </p:nvSpPr>
        <p:spPr>
          <a:ln/>
        </p:spPr>
      </p:sp>
      <p:sp>
        <p:nvSpPr>
          <p:cNvPr id="107523" name="Notes Placeholder 2">
            <a:extLst>
              <a:ext uri="{FF2B5EF4-FFF2-40B4-BE49-F238E27FC236}">
                <a16:creationId xmlns:a16="http://schemas.microsoft.com/office/drawing/2014/main" id="{3583B366-0D9E-4E2F-9483-71F18740617D}"/>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latin typeface="Arial" panose="020B0604020202020204" pitchFamily="34" charset="0"/>
            </a:endParaRPr>
          </a:p>
        </p:txBody>
      </p:sp>
      <p:sp>
        <p:nvSpPr>
          <p:cNvPr id="107524" name="Slide Number Placeholder 3">
            <a:extLst>
              <a:ext uri="{FF2B5EF4-FFF2-40B4-BE49-F238E27FC236}">
                <a16:creationId xmlns:a16="http://schemas.microsoft.com/office/drawing/2014/main" id="{F9489BF6-FB94-48D6-8D59-2CD946AB473B}"/>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1BC749B-CEDC-426D-8518-20D99069FC2C}" type="slidenum">
              <a:rPr lang="en-US" altLang="en-US" smtClean="0"/>
              <a:pPr/>
              <a:t>30</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0_title slide default">
    <p:spTree>
      <p:nvGrpSpPr>
        <p:cNvPr id="1" name=""/>
        <p:cNvGrpSpPr/>
        <p:nvPr/>
      </p:nvGrpSpPr>
      <p:grpSpPr>
        <a:xfrm>
          <a:off x="0" y="0"/>
          <a:ext cx="0" cy="0"/>
          <a:chOff x="0" y="0"/>
          <a:chExt cx="0" cy="0"/>
        </a:xfrm>
      </p:grpSpPr>
      <p:sp>
        <p:nvSpPr>
          <p:cNvPr id="4" name="Rechteck 9">
            <a:extLst>
              <a:ext uri="{FF2B5EF4-FFF2-40B4-BE49-F238E27FC236}">
                <a16:creationId xmlns:a16="http://schemas.microsoft.com/office/drawing/2014/main" id="{8F12B47F-986C-471D-9CB8-84A8943D79CE}"/>
              </a:ext>
            </a:extLst>
          </p:cNvPr>
          <p:cNvSpPr/>
          <p:nvPr/>
        </p:nvSpPr>
        <p:spPr bwMode="auto">
          <a:xfrm>
            <a:off x="0" y="0"/>
            <a:ext cx="9180513" cy="6911975"/>
          </a:xfrm>
          <a:prstGeom prst="rect">
            <a:avLst/>
          </a:prstGeom>
          <a:gradFill flip="none" rotWithShape="1">
            <a:gsLst>
              <a:gs pos="100000">
                <a:schemeClr val="accent1"/>
              </a:gs>
              <a:gs pos="0">
                <a:schemeClr val="tx1"/>
              </a:gs>
            </a:gsLst>
            <a:lin ang="18900000" scaled="0"/>
            <a:tileRect/>
          </a:gradFill>
          <a:ln w="9525" cap="flat" cmpd="sng" algn="ctr">
            <a:noFill/>
            <a:prstDash val="solid"/>
            <a:round/>
            <a:headEnd type="none" w="med" len="med"/>
            <a:tailEnd type="none" w="med" len="med"/>
          </a:ln>
          <a:effectLst/>
        </p:spPr>
        <p:txBody>
          <a:bodyPr wrap="none"/>
          <a:lstStyle>
            <a:lvl1pPr>
              <a:defRPr sz="1600">
                <a:solidFill>
                  <a:schemeClr val="tx2"/>
                </a:solidFill>
                <a:latin typeface="Arial" charset="0"/>
                <a:ea typeface="Geneva" charset="0"/>
                <a:cs typeface="Geneva" charset="0"/>
              </a:defRPr>
            </a:lvl1pPr>
            <a:lvl2pPr marL="37931725" indent="-37474525">
              <a:defRPr sz="1600">
                <a:solidFill>
                  <a:schemeClr val="tx2"/>
                </a:solidFill>
                <a:latin typeface="Arial" charset="0"/>
                <a:ea typeface="Geneva" charset="0"/>
              </a:defRPr>
            </a:lvl2pPr>
            <a:lvl3pPr>
              <a:defRPr sz="1600">
                <a:solidFill>
                  <a:schemeClr val="tx2"/>
                </a:solidFill>
                <a:latin typeface="Arial" charset="0"/>
                <a:ea typeface="Geneva" charset="0"/>
              </a:defRPr>
            </a:lvl3pPr>
            <a:lvl4pPr>
              <a:defRPr sz="1600">
                <a:solidFill>
                  <a:schemeClr val="tx2"/>
                </a:solidFill>
                <a:latin typeface="Arial" charset="0"/>
                <a:ea typeface="Geneva" charset="0"/>
              </a:defRPr>
            </a:lvl4pPr>
            <a:lvl5pPr>
              <a:defRPr sz="1600">
                <a:solidFill>
                  <a:schemeClr val="tx2"/>
                </a:solidFill>
                <a:latin typeface="Arial" charset="0"/>
                <a:ea typeface="Geneva" charset="0"/>
              </a:defRPr>
            </a:lvl5pPr>
            <a:lvl6pPr marL="457200" eaLnBrk="0" fontAlgn="base" hangingPunct="0">
              <a:spcBef>
                <a:spcPct val="50000"/>
              </a:spcBef>
              <a:spcAft>
                <a:spcPct val="0"/>
              </a:spcAft>
              <a:defRPr sz="1600">
                <a:solidFill>
                  <a:schemeClr val="tx2"/>
                </a:solidFill>
                <a:latin typeface="Arial" charset="0"/>
                <a:ea typeface="Geneva" charset="0"/>
              </a:defRPr>
            </a:lvl6pPr>
            <a:lvl7pPr marL="914400" eaLnBrk="0" fontAlgn="base" hangingPunct="0">
              <a:spcBef>
                <a:spcPct val="50000"/>
              </a:spcBef>
              <a:spcAft>
                <a:spcPct val="0"/>
              </a:spcAft>
              <a:defRPr sz="1600">
                <a:solidFill>
                  <a:schemeClr val="tx2"/>
                </a:solidFill>
                <a:latin typeface="Arial" charset="0"/>
                <a:ea typeface="Geneva" charset="0"/>
              </a:defRPr>
            </a:lvl7pPr>
            <a:lvl8pPr marL="1371600" eaLnBrk="0" fontAlgn="base" hangingPunct="0">
              <a:spcBef>
                <a:spcPct val="50000"/>
              </a:spcBef>
              <a:spcAft>
                <a:spcPct val="0"/>
              </a:spcAft>
              <a:defRPr sz="1600">
                <a:solidFill>
                  <a:schemeClr val="tx2"/>
                </a:solidFill>
                <a:latin typeface="Arial" charset="0"/>
                <a:ea typeface="Geneva" charset="0"/>
              </a:defRPr>
            </a:lvl8pPr>
            <a:lvl9pPr marL="1828800" eaLnBrk="0" fontAlgn="base" hangingPunct="0">
              <a:spcBef>
                <a:spcPct val="50000"/>
              </a:spcBef>
              <a:spcAft>
                <a:spcPct val="0"/>
              </a:spcAft>
              <a:defRPr sz="1600">
                <a:solidFill>
                  <a:schemeClr val="tx2"/>
                </a:solidFill>
                <a:latin typeface="Arial" charset="0"/>
                <a:ea typeface="Geneva" charset="0"/>
              </a:defRPr>
            </a:lvl9pPr>
          </a:lstStyle>
          <a:p>
            <a:pPr>
              <a:defRPr/>
            </a:pPr>
            <a:endParaRPr lang="de-DE" dirty="0">
              <a:latin typeface="Calibri"/>
            </a:endParaRPr>
          </a:p>
        </p:txBody>
      </p:sp>
      <p:pic>
        <p:nvPicPr>
          <p:cNvPr id="5" name="Bild 10" descr="n_PPT CoverPict_Springer_6.8..png">
            <a:extLst>
              <a:ext uri="{FF2B5EF4-FFF2-40B4-BE49-F238E27FC236}">
                <a16:creationId xmlns:a16="http://schemas.microsoft.com/office/drawing/2014/main" id="{3D9F5B56-C53E-4C33-813E-8C2F9020611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04875" y="993775"/>
            <a:ext cx="4027488"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Bild 11" descr="verlauf.png">
            <a:extLst>
              <a:ext uri="{FF2B5EF4-FFF2-40B4-BE49-F238E27FC236}">
                <a16:creationId xmlns:a16="http://schemas.microsoft.com/office/drawing/2014/main" id="{A2455EED-6018-4233-A466-2D1A78E3FD9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779838" y="2889250"/>
            <a:ext cx="54102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Bild 8" descr="Springer_pms.png">
            <a:extLst>
              <a:ext uri="{FF2B5EF4-FFF2-40B4-BE49-F238E27FC236}">
                <a16:creationId xmlns:a16="http://schemas.microsoft.com/office/drawing/2014/main" id="{B5621095-C29A-414D-9440-CFC988081C75}"/>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43363" y="3130550"/>
            <a:ext cx="1997075" cy="53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5"/>
          <p:cNvSpPr>
            <a:spLocks noGrp="1" noChangeArrowheads="1"/>
          </p:cNvSpPr>
          <p:nvPr>
            <p:ph type="subTitle" idx="1"/>
          </p:nvPr>
        </p:nvSpPr>
        <p:spPr>
          <a:xfrm>
            <a:off x="3779667" y="5537200"/>
            <a:ext cx="4896021" cy="765373"/>
          </a:xfrm>
          <a:ln>
            <a:noFill/>
          </a:ln>
        </p:spPr>
        <p:txBody>
          <a:bodyPr/>
          <a:lstStyle>
            <a:lvl1pPr marL="0" indent="0">
              <a:buFont typeface="Times" charset="0"/>
              <a:buNone/>
              <a:defRPr>
                <a:solidFill>
                  <a:schemeClr val="bg2">
                    <a:lumMod val="90000"/>
                  </a:schemeClr>
                </a:solidFill>
                <a:latin typeface="Calibri"/>
                <a:cs typeface="Calibri"/>
              </a:defRPr>
            </a:lvl1pPr>
          </a:lstStyle>
          <a:p>
            <a:r>
              <a:rPr lang="en-US"/>
              <a:t>Click to edit Master subtitle style</a:t>
            </a:r>
            <a:endParaRPr lang="de-DE" dirty="0"/>
          </a:p>
        </p:txBody>
      </p:sp>
      <p:sp>
        <p:nvSpPr>
          <p:cNvPr id="20" name="Rectangle 4"/>
          <p:cNvSpPr>
            <a:spLocks noGrp="1" noChangeArrowheads="1"/>
          </p:cNvSpPr>
          <p:nvPr>
            <p:ph type="ctrTitle"/>
          </p:nvPr>
        </p:nvSpPr>
        <p:spPr>
          <a:xfrm>
            <a:off x="3772652" y="4165600"/>
            <a:ext cx="4903036" cy="1209040"/>
          </a:xfrm>
        </p:spPr>
        <p:txBody>
          <a:bodyPr/>
          <a:lstStyle>
            <a:lvl1pPr>
              <a:defRPr sz="3400" b="0" i="0" spc="30">
                <a:solidFill>
                  <a:schemeClr val="bg1"/>
                </a:solidFill>
                <a:latin typeface="+mj-lt"/>
                <a:cs typeface="Cambria"/>
              </a:defRPr>
            </a:lvl1pPr>
          </a:lstStyle>
          <a:p>
            <a:r>
              <a:rPr lang="en-US"/>
              <a:t>Click to edit Master title style</a:t>
            </a:r>
            <a:endParaRPr lang="de-DE" dirty="0"/>
          </a:p>
        </p:txBody>
      </p:sp>
    </p:spTree>
    <p:extLst>
      <p:ext uri="{BB962C8B-B14F-4D97-AF65-F5344CB8AC3E}">
        <p14:creationId xmlns:p14="http://schemas.microsoft.com/office/powerpoint/2010/main" val="3687184294"/>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CA8AA-BCA9-4ECF-B4D8-892D303DCC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015BF1-E6D1-4411-9BEA-EB01C9C8BE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F5DF9C-8BF9-4BB3-8AF7-3C39BF9156E2}"/>
              </a:ext>
            </a:extLst>
          </p:cNvPr>
          <p:cNvSpPr>
            <a:spLocks noGrp="1"/>
          </p:cNvSpPr>
          <p:nvPr>
            <p:ph type="dt" sz="half" idx="10"/>
          </p:nvPr>
        </p:nvSpPr>
        <p:spPr/>
        <p:txBody>
          <a:bodyPr/>
          <a:lstStyle/>
          <a:p>
            <a:fld id="{F8854462-8C34-4666-A58D-54F57BFFB797}" type="datetimeFigureOut">
              <a:rPr lang="en-US" smtClean="0"/>
              <a:t>12/29/2023</a:t>
            </a:fld>
            <a:endParaRPr lang="en-US"/>
          </a:p>
        </p:txBody>
      </p:sp>
      <p:sp>
        <p:nvSpPr>
          <p:cNvPr id="5" name="Footer Placeholder 4">
            <a:extLst>
              <a:ext uri="{FF2B5EF4-FFF2-40B4-BE49-F238E27FC236}">
                <a16:creationId xmlns:a16="http://schemas.microsoft.com/office/drawing/2014/main" id="{BE58F690-48E0-45FA-8D50-1E9BF9320F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C2BA01-6C35-4462-AE0C-F1056E946580}"/>
              </a:ext>
            </a:extLst>
          </p:cNvPr>
          <p:cNvSpPr>
            <a:spLocks noGrp="1"/>
          </p:cNvSpPr>
          <p:nvPr>
            <p:ph type="sldNum" sz="quarter" idx="12"/>
          </p:nvPr>
        </p:nvSpPr>
        <p:spPr/>
        <p:txBody>
          <a:bodyPr/>
          <a:lstStyle/>
          <a:p>
            <a:fld id="{94BE709D-E525-4C3D-9B02-C833ABBF2995}" type="slidenum">
              <a:rPr lang="en-US" smtClean="0"/>
              <a:t>‹#›</a:t>
            </a:fld>
            <a:endParaRPr lang="en-US"/>
          </a:p>
        </p:txBody>
      </p:sp>
    </p:spTree>
    <p:extLst>
      <p:ext uri="{BB962C8B-B14F-4D97-AF65-F5344CB8AC3E}">
        <p14:creationId xmlns:p14="http://schemas.microsoft.com/office/powerpoint/2010/main" val="3380091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86AC-DBC8-4C23-9516-B458F706D0FC}"/>
              </a:ext>
            </a:extLst>
          </p:cNvPr>
          <p:cNvSpPr>
            <a:spLocks noGrp="1"/>
          </p:cNvSpPr>
          <p:nvPr>
            <p:ph type="title"/>
          </p:nvPr>
        </p:nvSpPr>
        <p:spPr>
          <a:xfrm>
            <a:off x="623888" y="3939228"/>
            <a:ext cx="7886700" cy="623248"/>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C0AFFB41-E55B-449F-9892-89928C4709F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4D5BF5B-DEEE-41AC-8446-F2132D367EA5}"/>
              </a:ext>
            </a:extLst>
          </p:cNvPr>
          <p:cNvSpPr>
            <a:spLocks noGrp="1"/>
          </p:cNvSpPr>
          <p:nvPr>
            <p:ph type="dt" sz="half" idx="10"/>
          </p:nvPr>
        </p:nvSpPr>
        <p:spPr/>
        <p:txBody>
          <a:bodyPr/>
          <a:lstStyle/>
          <a:p>
            <a:fld id="{F8854462-8C34-4666-A58D-54F57BFFB797}" type="datetimeFigureOut">
              <a:rPr lang="en-US" smtClean="0"/>
              <a:t>12/29/2023</a:t>
            </a:fld>
            <a:endParaRPr lang="en-US"/>
          </a:p>
        </p:txBody>
      </p:sp>
      <p:sp>
        <p:nvSpPr>
          <p:cNvPr id="5" name="Footer Placeholder 4">
            <a:extLst>
              <a:ext uri="{FF2B5EF4-FFF2-40B4-BE49-F238E27FC236}">
                <a16:creationId xmlns:a16="http://schemas.microsoft.com/office/drawing/2014/main" id="{601E6D60-2DBE-45AA-B5B0-1A6DCA0590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13BDD3-B878-44F3-A2CE-8444F23B7B24}"/>
              </a:ext>
            </a:extLst>
          </p:cNvPr>
          <p:cNvSpPr>
            <a:spLocks noGrp="1"/>
          </p:cNvSpPr>
          <p:nvPr>
            <p:ph type="sldNum" sz="quarter" idx="12"/>
          </p:nvPr>
        </p:nvSpPr>
        <p:spPr/>
        <p:txBody>
          <a:bodyPr/>
          <a:lstStyle/>
          <a:p>
            <a:fld id="{94BE709D-E525-4C3D-9B02-C833ABBF2995}" type="slidenum">
              <a:rPr lang="en-US" smtClean="0"/>
              <a:t>‹#›</a:t>
            </a:fld>
            <a:endParaRPr lang="en-US"/>
          </a:p>
        </p:txBody>
      </p:sp>
    </p:spTree>
    <p:extLst>
      <p:ext uri="{BB962C8B-B14F-4D97-AF65-F5344CB8AC3E}">
        <p14:creationId xmlns:p14="http://schemas.microsoft.com/office/powerpoint/2010/main" val="126095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A9229FB9-D5CC-4BEB-8271-6274E4E1CADF}"/>
              </a:ext>
            </a:extLst>
          </p:cNvPr>
          <p:cNvSpPr>
            <a:spLocks noGrp="1"/>
          </p:cNvSpPr>
          <p:nvPr>
            <p:ph type="dt" sz="half" idx="10"/>
          </p:nvPr>
        </p:nvSpPr>
        <p:spPr/>
        <p:txBody>
          <a:bodyPr/>
          <a:lstStyle>
            <a:lvl1pPr>
              <a:defRPr/>
            </a:lvl1pPr>
          </a:lstStyle>
          <a:p>
            <a:pPr>
              <a:defRPr/>
            </a:pPr>
            <a:fld id="{9F4026D0-EFBA-40DA-B761-EDDC26209FF6}" type="datetimeFigureOut">
              <a:rPr lang="en-US"/>
              <a:pPr>
                <a:defRPr/>
              </a:pPr>
              <a:t>12/29/2023</a:t>
            </a:fld>
            <a:endParaRPr lang="en-US"/>
          </a:p>
        </p:txBody>
      </p:sp>
      <p:sp>
        <p:nvSpPr>
          <p:cNvPr id="5" name="Footer Placeholder 4">
            <a:extLst>
              <a:ext uri="{FF2B5EF4-FFF2-40B4-BE49-F238E27FC236}">
                <a16:creationId xmlns:a16="http://schemas.microsoft.com/office/drawing/2014/main" id="{0DECD667-FD97-4515-9F1B-6A3AF3AB22BD}"/>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C613847C-1742-43D2-82E6-B03D9EA4B8AA}"/>
              </a:ext>
            </a:extLst>
          </p:cNvPr>
          <p:cNvSpPr>
            <a:spLocks noGrp="1"/>
          </p:cNvSpPr>
          <p:nvPr>
            <p:ph type="sldNum" sz="quarter" idx="12"/>
          </p:nvPr>
        </p:nvSpPr>
        <p:spPr/>
        <p:txBody>
          <a:bodyPr/>
          <a:lstStyle>
            <a:lvl1pPr>
              <a:defRPr/>
            </a:lvl1pPr>
          </a:lstStyle>
          <a:p>
            <a:pPr>
              <a:defRPr/>
            </a:pPr>
            <a:fld id="{F20248B0-C886-4009-A50D-70CE221CAE61}" type="slidenum">
              <a:rPr lang="en-US" altLang="en-US"/>
              <a:pPr>
                <a:defRPr/>
              </a:pPr>
              <a:t>‹#›</a:t>
            </a:fld>
            <a:endParaRPr lang="en-US" altLang="en-US"/>
          </a:p>
        </p:txBody>
      </p:sp>
    </p:spTree>
    <p:extLst>
      <p:ext uri="{BB962C8B-B14F-4D97-AF65-F5344CB8AC3E}">
        <p14:creationId xmlns:p14="http://schemas.microsoft.com/office/powerpoint/2010/main" val="17475078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2527D0-F74B-418D-B632-0EA88926B7F0}"/>
              </a:ext>
            </a:extLst>
          </p:cNvPr>
          <p:cNvSpPr>
            <a:spLocks noGrp="1"/>
          </p:cNvSpPr>
          <p:nvPr>
            <p:ph type="dt" sz="half" idx="10"/>
          </p:nvPr>
        </p:nvSpPr>
        <p:spPr/>
        <p:txBody>
          <a:bodyPr/>
          <a:lstStyle>
            <a:lvl1pPr>
              <a:defRPr/>
            </a:lvl1pPr>
          </a:lstStyle>
          <a:p>
            <a:pPr>
              <a:defRPr/>
            </a:pPr>
            <a:fld id="{97E48540-8786-41D1-BB5B-A5DD7BAA4348}" type="datetimeFigureOut">
              <a:rPr lang="en-US"/>
              <a:pPr>
                <a:defRPr/>
              </a:pPr>
              <a:t>12/29/2023</a:t>
            </a:fld>
            <a:endParaRPr lang="en-US"/>
          </a:p>
        </p:txBody>
      </p:sp>
      <p:sp>
        <p:nvSpPr>
          <p:cNvPr id="5" name="Footer Placeholder 4">
            <a:extLst>
              <a:ext uri="{FF2B5EF4-FFF2-40B4-BE49-F238E27FC236}">
                <a16:creationId xmlns:a16="http://schemas.microsoft.com/office/drawing/2014/main" id="{A64318E5-636B-4351-B066-A100BACE086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2FD52DB-BEB9-408C-8666-0061A3018978}"/>
              </a:ext>
            </a:extLst>
          </p:cNvPr>
          <p:cNvSpPr>
            <a:spLocks noGrp="1"/>
          </p:cNvSpPr>
          <p:nvPr>
            <p:ph type="sldNum" sz="quarter" idx="12"/>
          </p:nvPr>
        </p:nvSpPr>
        <p:spPr/>
        <p:txBody>
          <a:bodyPr/>
          <a:lstStyle>
            <a:lvl1pPr>
              <a:defRPr/>
            </a:lvl1pPr>
          </a:lstStyle>
          <a:p>
            <a:pPr>
              <a:defRPr/>
            </a:pPr>
            <a:fld id="{E9E15AC0-1573-4E51-A127-CF4335BC7121}" type="slidenum">
              <a:rPr lang="en-US" altLang="en-US"/>
              <a:pPr>
                <a:defRPr/>
              </a:pPr>
              <a:t>‹#›</a:t>
            </a:fld>
            <a:endParaRPr lang="en-US" altLang="en-US"/>
          </a:p>
        </p:txBody>
      </p:sp>
    </p:spTree>
    <p:extLst>
      <p:ext uri="{BB962C8B-B14F-4D97-AF65-F5344CB8AC3E}">
        <p14:creationId xmlns:p14="http://schemas.microsoft.com/office/powerpoint/2010/main" val="13871278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2EF5CA-2B67-4EEC-A83F-FBF962068551}"/>
              </a:ext>
            </a:extLst>
          </p:cNvPr>
          <p:cNvSpPr>
            <a:spLocks noGrp="1"/>
          </p:cNvSpPr>
          <p:nvPr>
            <p:ph type="dt" sz="half" idx="10"/>
          </p:nvPr>
        </p:nvSpPr>
        <p:spPr/>
        <p:txBody>
          <a:bodyPr/>
          <a:lstStyle>
            <a:lvl1pPr>
              <a:defRPr/>
            </a:lvl1pPr>
          </a:lstStyle>
          <a:p>
            <a:pPr>
              <a:defRPr/>
            </a:pPr>
            <a:fld id="{25DC69B6-BA3B-4D50-B3F2-BF6B49EEF11A}" type="datetimeFigureOut">
              <a:rPr lang="en-US"/>
              <a:pPr>
                <a:defRPr/>
              </a:pPr>
              <a:t>12/29/2023</a:t>
            </a:fld>
            <a:endParaRPr lang="en-US"/>
          </a:p>
        </p:txBody>
      </p:sp>
      <p:sp>
        <p:nvSpPr>
          <p:cNvPr id="5" name="Footer Placeholder 4">
            <a:extLst>
              <a:ext uri="{FF2B5EF4-FFF2-40B4-BE49-F238E27FC236}">
                <a16:creationId xmlns:a16="http://schemas.microsoft.com/office/drawing/2014/main" id="{8214F533-B98F-4F63-8134-C671FC8DB001}"/>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090B903B-56F7-46E3-AFDE-7A412B5F98D5}"/>
              </a:ext>
            </a:extLst>
          </p:cNvPr>
          <p:cNvSpPr>
            <a:spLocks noGrp="1"/>
          </p:cNvSpPr>
          <p:nvPr>
            <p:ph type="sldNum" sz="quarter" idx="12"/>
          </p:nvPr>
        </p:nvSpPr>
        <p:spPr/>
        <p:txBody>
          <a:bodyPr/>
          <a:lstStyle>
            <a:lvl1pPr>
              <a:defRPr/>
            </a:lvl1pPr>
          </a:lstStyle>
          <a:p>
            <a:pPr>
              <a:defRPr/>
            </a:pPr>
            <a:fld id="{E35C44E9-71EE-4DE6-A35C-AB315268FD20}" type="slidenum">
              <a:rPr lang="en-US" altLang="en-US"/>
              <a:pPr>
                <a:defRPr/>
              </a:pPr>
              <a:t>‹#›</a:t>
            </a:fld>
            <a:endParaRPr lang="en-US" altLang="en-US"/>
          </a:p>
        </p:txBody>
      </p:sp>
    </p:spTree>
    <p:extLst>
      <p:ext uri="{BB962C8B-B14F-4D97-AF65-F5344CB8AC3E}">
        <p14:creationId xmlns:p14="http://schemas.microsoft.com/office/powerpoint/2010/main" val="25526117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DBCC91DB-60C9-4193-BED1-44DF327EE8C1}"/>
              </a:ext>
            </a:extLst>
          </p:cNvPr>
          <p:cNvSpPr>
            <a:spLocks noGrp="1"/>
          </p:cNvSpPr>
          <p:nvPr>
            <p:ph type="dt" sz="half" idx="10"/>
          </p:nvPr>
        </p:nvSpPr>
        <p:spPr/>
        <p:txBody>
          <a:bodyPr/>
          <a:lstStyle>
            <a:lvl1pPr>
              <a:defRPr/>
            </a:lvl1pPr>
          </a:lstStyle>
          <a:p>
            <a:pPr>
              <a:defRPr/>
            </a:pPr>
            <a:fld id="{9083B69A-EFE6-4590-BF5E-DAB031BFE1BC}" type="datetimeFigureOut">
              <a:rPr lang="en-US"/>
              <a:pPr>
                <a:defRPr/>
              </a:pPr>
              <a:t>12/29/2023</a:t>
            </a:fld>
            <a:endParaRPr lang="en-US"/>
          </a:p>
        </p:txBody>
      </p:sp>
      <p:sp>
        <p:nvSpPr>
          <p:cNvPr id="6" name="Footer Placeholder 4">
            <a:extLst>
              <a:ext uri="{FF2B5EF4-FFF2-40B4-BE49-F238E27FC236}">
                <a16:creationId xmlns:a16="http://schemas.microsoft.com/office/drawing/2014/main" id="{98C1AE22-BF73-42D5-9E53-DCAA2C898A74}"/>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9AA30D8-27C5-41DB-B40B-D762F46449ED}"/>
              </a:ext>
            </a:extLst>
          </p:cNvPr>
          <p:cNvSpPr>
            <a:spLocks noGrp="1"/>
          </p:cNvSpPr>
          <p:nvPr>
            <p:ph type="sldNum" sz="quarter" idx="12"/>
          </p:nvPr>
        </p:nvSpPr>
        <p:spPr/>
        <p:txBody>
          <a:bodyPr/>
          <a:lstStyle>
            <a:lvl1pPr>
              <a:defRPr/>
            </a:lvl1pPr>
          </a:lstStyle>
          <a:p>
            <a:pPr>
              <a:defRPr/>
            </a:pPr>
            <a:fld id="{FEB3F9D1-658F-4BF2-9260-8DDD77597CE6}" type="slidenum">
              <a:rPr lang="en-US" altLang="en-US"/>
              <a:pPr>
                <a:defRPr/>
              </a:pPr>
              <a:t>‹#›</a:t>
            </a:fld>
            <a:endParaRPr lang="en-US" altLang="en-US"/>
          </a:p>
        </p:txBody>
      </p:sp>
    </p:spTree>
    <p:extLst>
      <p:ext uri="{BB962C8B-B14F-4D97-AF65-F5344CB8AC3E}">
        <p14:creationId xmlns:p14="http://schemas.microsoft.com/office/powerpoint/2010/main" val="2967214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C463C44A-F813-4978-9BB8-6257D457622E}"/>
              </a:ext>
            </a:extLst>
          </p:cNvPr>
          <p:cNvSpPr>
            <a:spLocks noGrp="1"/>
          </p:cNvSpPr>
          <p:nvPr>
            <p:ph type="dt" sz="half" idx="10"/>
          </p:nvPr>
        </p:nvSpPr>
        <p:spPr/>
        <p:txBody>
          <a:bodyPr/>
          <a:lstStyle>
            <a:lvl1pPr>
              <a:defRPr/>
            </a:lvl1pPr>
          </a:lstStyle>
          <a:p>
            <a:pPr>
              <a:defRPr/>
            </a:pPr>
            <a:fld id="{FA96049C-1766-44EF-8A93-89ED547DF4FC}" type="datetimeFigureOut">
              <a:rPr lang="en-US"/>
              <a:pPr>
                <a:defRPr/>
              </a:pPr>
              <a:t>12/29/2023</a:t>
            </a:fld>
            <a:endParaRPr lang="en-US"/>
          </a:p>
        </p:txBody>
      </p:sp>
      <p:sp>
        <p:nvSpPr>
          <p:cNvPr id="8" name="Footer Placeholder 4">
            <a:extLst>
              <a:ext uri="{FF2B5EF4-FFF2-40B4-BE49-F238E27FC236}">
                <a16:creationId xmlns:a16="http://schemas.microsoft.com/office/drawing/2014/main" id="{1C797552-15B5-42F4-A016-2C7F9A8FCB9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B3AC3E74-5539-4F10-A247-5EFAC3E67356}"/>
              </a:ext>
            </a:extLst>
          </p:cNvPr>
          <p:cNvSpPr>
            <a:spLocks noGrp="1"/>
          </p:cNvSpPr>
          <p:nvPr>
            <p:ph type="sldNum" sz="quarter" idx="12"/>
          </p:nvPr>
        </p:nvSpPr>
        <p:spPr/>
        <p:txBody>
          <a:bodyPr/>
          <a:lstStyle>
            <a:lvl1pPr>
              <a:defRPr/>
            </a:lvl1pPr>
          </a:lstStyle>
          <a:p>
            <a:pPr>
              <a:defRPr/>
            </a:pPr>
            <a:fld id="{985F8F1B-5EDF-4624-99CE-D8A79A90D946}" type="slidenum">
              <a:rPr lang="en-US" altLang="en-US"/>
              <a:pPr>
                <a:defRPr/>
              </a:pPr>
              <a:t>‹#›</a:t>
            </a:fld>
            <a:endParaRPr lang="en-US" altLang="en-US"/>
          </a:p>
        </p:txBody>
      </p:sp>
    </p:spTree>
    <p:extLst>
      <p:ext uri="{BB962C8B-B14F-4D97-AF65-F5344CB8AC3E}">
        <p14:creationId xmlns:p14="http://schemas.microsoft.com/office/powerpoint/2010/main" val="20403095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88449938-EFE5-4E5E-BCB7-040AC46F9AD2}"/>
              </a:ext>
            </a:extLst>
          </p:cNvPr>
          <p:cNvSpPr>
            <a:spLocks noGrp="1"/>
          </p:cNvSpPr>
          <p:nvPr>
            <p:ph type="dt" sz="half" idx="10"/>
          </p:nvPr>
        </p:nvSpPr>
        <p:spPr/>
        <p:txBody>
          <a:bodyPr/>
          <a:lstStyle>
            <a:lvl1pPr>
              <a:defRPr/>
            </a:lvl1pPr>
          </a:lstStyle>
          <a:p>
            <a:pPr>
              <a:defRPr/>
            </a:pPr>
            <a:fld id="{439F09E8-C463-44BE-9230-7DC830F91C91}" type="datetimeFigureOut">
              <a:rPr lang="en-US"/>
              <a:pPr>
                <a:defRPr/>
              </a:pPr>
              <a:t>12/29/2023</a:t>
            </a:fld>
            <a:endParaRPr lang="en-US"/>
          </a:p>
        </p:txBody>
      </p:sp>
      <p:sp>
        <p:nvSpPr>
          <p:cNvPr id="4" name="Footer Placeholder 4">
            <a:extLst>
              <a:ext uri="{FF2B5EF4-FFF2-40B4-BE49-F238E27FC236}">
                <a16:creationId xmlns:a16="http://schemas.microsoft.com/office/drawing/2014/main" id="{F3F298BB-0093-4C91-A051-4177F0692E15}"/>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5905E032-474B-4DE5-A75D-3A98A3D660FE}"/>
              </a:ext>
            </a:extLst>
          </p:cNvPr>
          <p:cNvSpPr>
            <a:spLocks noGrp="1"/>
          </p:cNvSpPr>
          <p:nvPr>
            <p:ph type="sldNum" sz="quarter" idx="12"/>
          </p:nvPr>
        </p:nvSpPr>
        <p:spPr/>
        <p:txBody>
          <a:bodyPr/>
          <a:lstStyle>
            <a:lvl1pPr>
              <a:defRPr/>
            </a:lvl1pPr>
          </a:lstStyle>
          <a:p>
            <a:pPr>
              <a:defRPr/>
            </a:pPr>
            <a:fld id="{B4F016B1-B9B4-45E6-8A92-8839A0DE6BE2}" type="slidenum">
              <a:rPr lang="en-US" altLang="en-US"/>
              <a:pPr>
                <a:defRPr/>
              </a:pPr>
              <a:t>‹#›</a:t>
            </a:fld>
            <a:endParaRPr lang="en-US" altLang="en-US"/>
          </a:p>
        </p:txBody>
      </p:sp>
    </p:spTree>
    <p:extLst>
      <p:ext uri="{BB962C8B-B14F-4D97-AF65-F5344CB8AC3E}">
        <p14:creationId xmlns:p14="http://schemas.microsoft.com/office/powerpoint/2010/main" val="12117476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81D7047B-73B0-4A9B-A186-360345DCC99D}"/>
              </a:ext>
            </a:extLst>
          </p:cNvPr>
          <p:cNvSpPr>
            <a:spLocks noGrp="1"/>
          </p:cNvSpPr>
          <p:nvPr>
            <p:ph type="dt" sz="half" idx="10"/>
          </p:nvPr>
        </p:nvSpPr>
        <p:spPr/>
        <p:txBody>
          <a:bodyPr/>
          <a:lstStyle>
            <a:lvl1pPr>
              <a:defRPr/>
            </a:lvl1pPr>
          </a:lstStyle>
          <a:p>
            <a:pPr>
              <a:defRPr/>
            </a:pPr>
            <a:fld id="{1B11E8AE-9B8F-42F3-A5EE-A997662EF4E4}" type="datetimeFigureOut">
              <a:rPr lang="en-US"/>
              <a:pPr>
                <a:defRPr/>
              </a:pPr>
              <a:t>12/29/2023</a:t>
            </a:fld>
            <a:endParaRPr lang="en-US"/>
          </a:p>
        </p:txBody>
      </p:sp>
      <p:sp>
        <p:nvSpPr>
          <p:cNvPr id="3" name="Footer Placeholder 4">
            <a:extLst>
              <a:ext uri="{FF2B5EF4-FFF2-40B4-BE49-F238E27FC236}">
                <a16:creationId xmlns:a16="http://schemas.microsoft.com/office/drawing/2014/main" id="{83E04B22-1600-4012-8F69-DE98173972C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B14872AE-BF21-48AB-A549-73B0D643513B}"/>
              </a:ext>
            </a:extLst>
          </p:cNvPr>
          <p:cNvSpPr>
            <a:spLocks noGrp="1"/>
          </p:cNvSpPr>
          <p:nvPr>
            <p:ph type="sldNum" sz="quarter" idx="12"/>
          </p:nvPr>
        </p:nvSpPr>
        <p:spPr/>
        <p:txBody>
          <a:bodyPr/>
          <a:lstStyle>
            <a:lvl1pPr>
              <a:defRPr/>
            </a:lvl1pPr>
          </a:lstStyle>
          <a:p>
            <a:pPr>
              <a:defRPr/>
            </a:pPr>
            <a:fld id="{7936503D-9BD4-47EC-8F99-00740A91D370}" type="slidenum">
              <a:rPr lang="en-US" altLang="en-US"/>
              <a:pPr>
                <a:defRPr/>
              </a:pPr>
              <a:t>‹#›</a:t>
            </a:fld>
            <a:endParaRPr lang="en-US" altLang="en-US"/>
          </a:p>
        </p:txBody>
      </p:sp>
    </p:spTree>
    <p:extLst>
      <p:ext uri="{BB962C8B-B14F-4D97-AF65-F5344CB8AC3E}">
        <p14:creationId xmlns:p14="http://schemas.microsoft.com/office/powerpoint/2010/main" val="3780430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66C16690-095F-4910-9F83-E9282D9B7E67}"/>
              </a:ext>
            </a:extLst>
          </p:cNvPr>
          <p:cNvSpPr>
            <a:spLocks noGrp="1"/>
          </p:cNvSpPr>
          <p:nvPr>
            <p:ph type="dt" sz="half" idx="10"/>
          </p:nvPr>
        </p:nvSpPr>
        <p:spPr/>
        <p:txBody>
          <a:bodyPr/>
          <a:lstStyle>
            <a:lvl1pPr>
              <a:defRPr/>
            </a:lvl1pPr>
          </a:lstStyle>
          <a:p>
            <a:pPr>
              <a:defRPr/>
            </a:pPr>
            <a:fld id="{81028196-D37E-4EF9-A1F2-6E59A19ECE5E}" type="datetimeFigureOut">
              <a:rPr lang="en-US"/>
              <a:pPr>
                <a:defRPr/>
              </a:pPr>
              <a:t>12/29/2023</a:t>
            </a:fld>
            <a:endParaRPr lang="en-US"/>
          </a:p>
        </p:txBody>
      </p:sp>
      <p:sp>
        <p:nvSpPr>
          <p:cNvPr id="6" name="Footer Placeholder 4">
            <a:extLst>
              <a:ext uri="{FF2B5EF4-FFF2-40B4-BE49-F238E27FC236}">
                <a16:creationId xmlns:a16="http://schemas.microsoft.com/office/drawing/2014/main" id="{44B0D2BE-35B6-49A2-98C9-289F06CA81A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BD0C555-0EAC-45AD-89F3-FBD09B225E2E}"/>
              </a:ext>
            </a:extLst>
          </p:cNvPr>
          <p:cNvSpPr>
            <a:spLocks noGrp="1"/>
          </p:cNvSpPr>
          <p:nvPr>
            <p:ph type="sldNum" sz="quarter" idx="12"/>
          </p:nvPr>
        </p:nvSpPr>
        <p:spPr/>
        <p:txBody>
          <a:bodyPr/>
          <a:lstStyle>
            <a:lvl1pPr>
              <a:defRPr/>
            </a:lvl1pPr>
          </a:lstStyle>
          <a:p>
            <a:pPr>
              <a:defRPr/>
            </a:pPr>
            <a:fld id="{B0CE3233-56E6-4DBC-8525-E8A1A18522F1}" type="slidenum">
              <a:rPr lang="en-US" altLang="en-US"/>
              <a:pPr>
                <a:defRPr/>
              </a:pPr>
              <a:t>‹#›</a:t>
            </a:fld>
            <a:endParaRPr lang="en-US" altLang="en-US"/>
          </a:p>
        </p:txBody>
      </p:sp>
    </p:spTree>
    <p:extLst>
      <p:ext uri="{BB962C8B-B14F-4D97-AF65-F5344CB8AC3E}">
        <p14:creationId xmlns:p14="http://schemas.microsoft.com/office/powerpoint/2010/main" val="1986355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fault text">
    <p:spTree>
      <p:nvGrpSpPr>
        <p:cNvPr id="1" name=""/>
        <p:cNvGrpSpPr/>
        <p:nvPr/>
      </p:nvGrpSpPr>
      <p:grpSpPr>
        <a:xfrm>
          <a:off x="0" y="0"/>
          <a:ext cx="0" cy="0"/>
          <a:chOff x="0" y="0"/>
          <a:chExt cx="0" cy="0"/>
        </a:xfrm>
      </p:grpSpPr>
      <p:sp>
        <p:nvSpPr>
          <p:cNvPr id="9" name="Rectangle 6"/>
          <p:cNvSpPr>
            <a:spLocks noGrp="1" noChangeArrowheads="1"/>
          </p:cNvSpPr>
          <p:nvPr>
            <p:ph idx="11"/>
          </p:nvPr>
        </p:nvSpPr>
        <p:spPr bwMode="auto">
          <a:xfrm>
            <a:off x="522000" y="1519237"/>
            <a:ext cx="8136000" cy="487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0" marR="0" indent="0" algn="l" defTabSz="914400" rtl="0" eaLnBrk="1" fontAlgn="base" latinLnBrk="0" hangingPunct="1">
              <a:lnSpc>
                <a:spcPts val="2200"/>
              </a:lnSpc>
              <a:spcBef>
                <a:spcPts val="900"/>
              </a:spcBef>
              <a:spcAft>
                <a:spcPct val="0"/>
              </a:spcAft>
              <a:buClr>
                <a:srgbClr val="005BB9"/>
              </a:buClr>
              <a:buSzPct val="100000"/>
              <a:buFont typeface="Arial" charset="0"/>
              <a:buNone/>
              <a:tabLst/>
              <a:defRPr sz="1800">
                <a:solidFill>
                  <a:schemeClr val="tx2"/>
                </a:solidFill>
              </a:defRPr>
            </a:lvl1pPr>
            <a:lvl2pPr>
              <a:defRPr sz="1800"/>
            </a:lvl2pPr>
            <a:lvl3pPr>
              <a:defRPr sz="1800"/>
            </a:lvl3pPr>
            <a:lvl4pPr>
              <a:defRPr sz="1800"/>
            </a:lvl4pPr>
            <a:lvl5pPr>
              <a:defRPr sz="1800"/>
            </a:lvl5pPr>
          </a:lstStyle>
          <a:p>
            <a:pPr lvl="0"/>
            <a:r>
              <a:rPr lang="en-US"/>
              <a:t>Click to edit Master text styles</a:t>
            </a:r>
          </a:p>
          <a:p>
            <a:pPr lvl="1"/>
            <a:r>
              <a:rPr lang="en-US"/>
              <a:t>Second level</a:t>
            </a:r>
          </a:p>
        </p:txBody>
      </p:sp>
      <p:sp>
        <p:nvSpPr>
          <p:cNvPr id="4" name="Titel 3"/>
          <p:cNvSpPr>
            <a:spLocks noGrp="1"/>
          </p:cNvSpPr>
          <p:nvPr>
            <p:ph type="title"/>
          </p:nvPr>
        </p:nvSpPr>
        <p:spPr/>
        <p:txBody>
          <a:bodyPr/>
          <a:lstStyle>
            <a:lvl1pPr>
              <a:defRPr/>
            </a:lvl1pPr>
          </a:lstStyle>
          <a:p>
            <a:r>
              <a:rPr lang="en-US"/>
              <a:t>Click to edit Master title style</a:t>
            </a:r>
            <a:endParaRPr lang="de-DE" dirty="0"/>
          </a:p>
        </p:txBody>
      </p:sp>
    </p:spTree>
    <p:extLst>
      <p:ext uri="{BB962C8B-B14F-4D97-AF65-F5344CB8AC3E}">
        <p14:creationId xmlns:p14="http://schemas.microsoft.com/office/powerpoint/2010/main" val="375464417"/>
      </p:ext>
    </p:extLst>
  </p:cSld>
  <p:clrMapOvr>
    <a:masterClrMapping/>
  </p:clrMapOvr>
  <p:transition spd="slow"/>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FC354D30-800E-4B37-A9F6-75F608AA3F83}"/>
              </a:ext>
            </a:extLst>
          </p:cNvPr>
          <p:cNvSpPr>
            <a:spLocks noGrp="1"/>
          </p:cNvSpPr>
          <p:nvPr>
            <p:ph type="dt" sz="half" idx="10"/>
          </p:nvPr>
        </p:nvSpPr>
        <p:spPr/>
        <p:txBody>
          <a:bodyPr/>
          <a:lstStyle>
            <a:lvl1pPr>
              <a:defRPr/>
            </a:lvl1pPr>
          </a:lstStyle>
          <a:p>
            <a:pPr>
              <a:defRPr/>
            </a:pPr>
            <a:fld id="{11F9627C-DF4C-4DE9-AF2B-3009C924B115}" type="datetimeFigureOut">
              <a:rPr lang="en-US"/>
              <a:pPr>
                <a:defRPr/>
              </a:pPr>
              <a:t>12/29/2023</a:t>
            </a:fld>
            <a:endParaRPr lang="en-US"/>
          </a:p>
        </p:txBody>
      </p:sp>
      <p:sp>
        <p:nvSpPr>
          <p:cNvPr id="6" name="Footer Placeholder 4">
            <a:extLst>
              <a:ext uri="{FF2B5EF4-FFF2-40B4-BE49-F238E27FC236}">
                <a16:creationId xmlns:a16="http://schemas.microsoft.com/office/drawing/2014/main" id="{0611B752-D83C-4117-8748-83F52E7BC92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8C29E58F-A2B8-44DE-991A-0891667D13D4}"/>
              </a:ext>
            </a:extLst>
          </p:cNvPr>
          <p:cNvSpPr>
            <a:spLocks noGrp="1"/>
          </p:cNvSpPr>
          <p:nvPr>
            <p:ph type="sldNum" sz="quarter" idx="12"/>
          </p:nvPr>
        </p:nvSpPr>
        <p:spPr/>
        <p:txBody>
          <a:bodyPr/>
          <a:lstStyle>
            <a:lvl1pPr>
              <a:defRPr/>
            </a:lvl1pPr>
          </a:lstStyle>
          <a:p>
            <a:pPr>
              <a:defRPr/>
            </a:pPr>
            <a:fld id="{1A4D58E8-0B51-4BF5-B5BD-0FDEE3FCE676}" type="slidenum">
              <a:rPr lang="en-US" altLang="en-US"/>
              <a:pPr>
                <a:defRPr/>
              </a:pPr>
              <a:t>‹#›</a:t>
            </a:fld>
            <a:endParaRPr lang="en-US" altLang="en-US"/>
          </a:p>
        </p:txBody>
      </p:sp>
    </p:spTree>
    <p:extLst>
      <p:ext uri="{BB962C8B-B14F-4D97-AF65-F5344CB8AC3E}">
        <p14:creationId xmlns:p14="http://schemas.microsoft.com/office/powerpoint/2010/main" val="29338894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E2F1AD-7A6F-4C26-A3EE-F6779D825671}"/>
              </a:ext>
            </a:extLst>
          </p:cNvPr>
          <p:cNvSpPr>
            <a:spLocks noGrp="1"/>
          </p:cNvSpPr>
          <p:nvPr>
            <p:ph type="dt" sz="half" idx="10"/>
          </p:nvPr>
        </p:nvSpPr>
        <p:spPr/>
        <p:txBody>
          <a:bodyPr/>
          <a:lstStyle>
            <a:lvl1pPr>
              <a:defRPr/>
            </a:lvl1pPr>
          </a:lstStyle>
          <a:p>
            <a:pPr>
              <a:defRPr/>
            </a:pPr>
            <a:fld id="{A321DA8F-7979-4752-BC0D-2F2485FC7F8A}" type="datetimeFigureOut">
              <a:rPr lang="en-US"/>
              <a:pPr>
                <a:defRPr/>
              </a:pPr>
              <a:t>12/29/2023</a:t>
            </a:fld>
            <a:endParaRPr lang="en-US"/>
          </a:p>
        </p:txBody>
      </p:sp>
      <p:sp>
        <p:nvSpPr>
          <p:cNvPr id="5" name="Footer Placeholder 4">
            <a:extLst>
              <a:ext uri="{FF2B5EF4-FFF2-40B4-BE49-F238E27FC236}">
                <a16:creationId xmlns:a16="http://schemas.microsoft.com/office/drawing/2014/main" id="{ABD68B18-AA74-4033-B311-F145A6B6974B}"/>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041A691-AB50-476E-92C0-950B4EB0A341}"/>
              </a:ext>
            </a:extLst>
          </p:cNvPr>
          <p:cNvSpPr>
            <a:spLocks noGrp="1"/>
          </p:cNvSpPr>
          <p:nvPr>
            <p:ph type="sldNum" sz="quarter" idx="12"/>
          </p:nvPr>
        </p:nvSpPr>
        <p:spPr/>
        <p:txBody>
          <a:bodyPr/>
          <a:lstStyle>
            <a:lvl1pPr>
              <a:defRPr/>
            </a:lvl1pPr>
          </a:lstStyle>
          <a:p>
            <a:pPr>
              <a:defRPr/>
            </a:pPr>
            <a:fld id="{3BD1E749-BFBE-4314-9AA5-DA6F53EAA934}" type="slidenum">
              <a:rPr lang="en-US" altLang="en-US"/>
              <a:pPr>
                <a:defRPr/>
              </a:pPr>
              <a:t>‹#›</a:t>
            </a:fld>
            <a:endParaRPr lang="en-US" altLang="en-US"/>
          </a:p>
        </p:txBody>
      </p:sp>
    </p:spTree>
    <p:extLst>
      <p:ext uri="{BB962C8B-B14F-4D97-AF65-F5344CB8AC3E}">
        <p14:creationId xmlns:p14="http://schemas.microsoft.com/office/powerpoint/2010/main" val="3252528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F58DB0-C204-4594-8177-02F24A04DD8F}"/>
              </a:ext>
            </a:extLst>
          </p:cNvPr>
          <p:cNvSpPr>
            <a:spLocks noGrp="1"/>
          </p:cNvSpPr>
          <p:nvPr>
            <p:ph type="dt" sz="half" idx="10"/>
          </p:nvPr>
        </p:nvSpPr>
        <p:spPr/>
        <p:txBody>
          <a:bodyPr/>
          <a:lstStyle>
            <a:lvl1pPr>
              <a:defRPr/>
            </a:lvl1pPr>
          </a:lstStyle>
          <a:p>
            <a:pPr>
              <a:defRPr/>
            </a:pPr>
            <a:fld id="{F7F64D25-DA93-4AD3-9716-49069E2BF56B}" type="datetimeFigureOut">
              <a:rPr lang="en-US"/>
              <a:pPr>
                <a:defRPr/>
              </a:pPr>
              <a:t>12/29/2023</a:t>
            </a:fld>
            <a:endParaRPr lang="en-US"/>
          </a:p>
        </p:txBody>
      </p:sp>
      <p:sp>
        <p:nvSpPr>
          <p:cNvPr id="5" name="Footer Placeholder 4">
            <a:extLst>
              <a:ext uri="{FF2B5EF4-FFF2-40B4-BE49-F238E27FC236}">
                <a16:creationId xmlns:a16="http://schemas.microsoft.com/office/drawing/2014/main" id="{466FB1DA-8E6D-4DD6-9789-B23FEA2CC135}"/>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B8AC64A-922C-4697-9EB2-1A1C1E168785}"/>
              </a:ext>
            </a:extLst>
          </p:cNvPr>
          <p:cNvSpPr>
            <a:spLocks noGrp="1"/>
          </p:cNvSpPr>
          <p:nvPr>
            <p:ph type="sldNum" sz="quarter" idx="12"/>
          </p:nvPr>
        </p:nvSpPr>
        <p:spPr/>
        <p:txBody>
          <a:bodyPr/>
          <a:lstStyle>
            <a:lvl1pPr>
              <a:defRPr/>
            </a:lvl1pPr>
          </a:lstStyle>
          <a:p>
            <a:pPr>
              <a:defRPr/>
            </a:pPr>
            <a:fld id="{A78BE7EB-883F-46C7-B567-590ADC7E4DF0}" type="slidenum">
              <a:rPr lang="en-US" altLang="en-US"/>
              <a:pPr>
                <a:defRPr/>
              </a:pPr>
              <a:t>‹#›</a:t>
            </a:fld>
            <a:endParaRPr lang="en-US" altLang="en-US"/>
          </a:p>
        </p:txBody>
      </p:sp>
    </p:spTree>
    <p:extLst>
      <p:ext uri="{BB962C8B-B14F-4D97-AF65-F5344CB8AC3E}">
        <p14:creationId xmlns:p14="http://schemas.microsoft.com/office/powerpoint/2010/main" val="33301657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02EC8B-478D-46FE-B716-E53059E34FDC}"/>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159FA148-1875-4C88-9953-4BA129CFA68D}"/>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2F7DA0D5-A270-4498-B8D0-59E9C889CE00}"/>
              </a:ext>
            </a:extLst>
          </p:cNvPr>
          <p:cNvSpPr>
            <a:spLocks noGrp="1"/>
          </p:cNvSpPr>
          <p:nvPr>
            <p:ph type="dt" sz="half" idx="10"/>
          </p:nvPr>
        </p:nvSpPr>
        <p:spPr/>
        <p:txBody>
          <a:bodyPr/>
          <a:lstStyle/>
          <a:p>
            <a:fld id="{F8854462-8C34-4666-A58D-54F57BFFB797}" type="datetimeFigureOut">
              <a:rPr lang="en-US" smtClean="0"/>
              <a:t>12/29/2023</a:t>
            </a:fld>
            <a:endParaRPr lang="en-US"/>
          </a:p>
        </p:txBody>
      </p:sp>
      <p:sp>
        <p:nvSpPr>
          <p:cNvPr id="5" name="Footer Placeholder 4">
            <a:extLst>
              <a:ext uri="{FF2B5EF4-FFF2-40B4-BE49-F238E27FC236}">
                <a16:creationId xmlns:a16="http://schemas.microsoft.com/office/drawing/2014/main" id="{17FDA529-2C07-4294-BAB3-C28AAC3E14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0D4C0C-EAFA-4169-81BD-90245DC76C60}"/>
              </a:ext>
            </a:extLst>
          </p:cNvPr>
          <p:cNvSpPr>
            <a:spLocks noGrp="1"/>
          </p:cNvSpPr>
          <p:nvPr>
            <p:ph type="sldNum" sz="quarter" idx="12"/>
          </p:nvPr>
        </p:nvSpPr>
        <p:spPr/>
        <p:txBody>
          <a:bodyPr/>
          <a:lstStyle/>
          <a:p>
            <a:fld id="{94BE709D-E525-4C3D-9B02-C833ABBF2995}" type="slidenum">
              <a:rPr lang="en-US" smtClean="0"/>
              <a:t>‹#›</a:t>
            </a:fld>
            <a:endParaRPr lang="en-US"/>
          </a:p>
        </p:txBody>
      </p:sp>
    </p:spTree>
    <p:extLst>
      <p:ext uri="{BB962C8B-B14F-4D97-AF65-F5344CB8AC3E}">
        <p14:creationId xmlns:p14="http://schemas.microsoft.com/office/powerpoint/2010/main" val="15949651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CA8AA-BCA9-4ECF-B4D8-892D303DCC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3015BF1-E6D1-4411-9BEA-EB01C9C8BE6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F5DF9C-8BF9-4BB3-8AF7-3C39BF9156E2}"/>
              </a:ext>
            </a:extLst>
          </p:cNvPr>
          <p:cNvSpPr>
            <a:spLocks noGrp="1"/>
          </p:cNvSpPr>
          <p:nvPr>
            <p:ph type="dt" sz="half" idx="10"/>
          </p:nvPr>
        </p:nvSpPr>
        <p:spPr/>
        <p:txBody>
          <a:bodyPr/>
          <a:lstStyle/>
          <a:p>
            <a:fld id="{F8854462-8C34-4666-A58D-54F57BFFB797}" type="datetimeFigureOut">
              <a:rPr lang="en-US" smtClean="0"/>
              <a:t>12/29/2023</a:t>
            </a:fld>
            <a:endParaRPr lang="en-US"/>
          </a:p>
        </p:txBody>
      </p:sp>
      <p:sp>
        <p:nvSpPr>
          <p:cNvPr id="5" name="Footer Placeholder 4">
            <a:extLst>
              <a:ext uri="{FF2B5EF4-FFF2-40B4-BE49-F238E27FC236}">
                <a16:creationId xmlns:a16="http://schemas.microsoft.com/office/drawing/2014/main" id="{BE58F690-48E0-45FA-8D50-1E9BF9320F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9C2BA01-6C35-4462-AE0C-F1056E946580}"/>
              </a:ext>
            </a:extLst>
          </p:cNvPr>
          <p:cNvSpPr>
            <a:spLocks noGrp="1"/>
          </p:cNvSpPr>
          <p:nvPr>
            <p:ph type="sldNum" sz="quarter" idx="12"/>
          </p:nvPr>
        </p:nvSpPr>
        <p:spPr/>
        <p:txBody>
          <a:bodyPr/>
          <a:lstStyle/>
          <a:p>
            <a:fld id="{94BE709D-E525-4C3D-9B02-C833ABBF2995}" type="slidenum">
              <a:rPr lang="en-US" smtClean="0"/>
              <a:t>‹#›</a:t>
            </a:fld>
            <a:endParaRPr lang="en-US"/>
          </a:p>
        </p:txBody>
      </p:sp>
    </p:spTree>
    <p:extLst>
      <p:ext uri="{BB962C8B-B14F-4D97-AF65-F5344CB8AC3E}">
        <p14:creationId xmlns:p14="http://schemas.microsoft.com/office/powerpoint/2010/main" val="351131144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2E86AC-DBC8-4C23-9516-B458F706D0FC}"/>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C0AFFB41-E55B-449F-9892-89928C4709F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4D5BF5B-DEEE-41AC-8446-F2132D367EA5}"/>
              </a:ext>
            </a:extLst>
          </p:cNvPr>
          <p:cNvSpPr>
            <a:spLocks noGrp="1"/>
          </p:cNvSpPr>
          <p:nvPr>
            <p:ph type="dt" sz="half" idx="10"/>
          </p:nvPr>
        </p:nvSpPr>
        <p:spPr/>
        <p:txBody>
          <a:bodyPr/>
          <a:lstStyle/>
          <a:p>
            <a:fld id="{F8854462-8C34-4666-A58D-54F57BFFB797}" type="datetimeFigureOut">
              <a:rPr lang="en-US" smtClean="0"/>
              <a:t>12/29/2023</a:t>
            </a:fld>
            <a:endParaRPr lang="en-US"/>
          </a:p>
        </p:txBody>
      </p:sp>
      <p:sp>
        <p:nvSpPr>
          <p:cNvPr id="5" name="Footer Placeholder 4">
            <a:extLst>
              <a:ext uri="{FF2B5EF4-FFF2-40B4-BE49-F238E27FC236}">
                <a16:creationId xmlns:a16="http://schemas.microsoft.com/office/drawing/2014/main" id="{601E6D60-2DBE-45AA-B5B0-1A6DCA0590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13BDD3-B878-44F3-A2CE-8444F23B7B24}"/>
              </a:ext>
            </a:extLst>
          </p:cNvPr>
          <p:cNvSpPr>
            <a:spLocks noGrp="1"/>
          </p:cNvSpPr>
          <p:nvPr>
            <p:ph type="sldNum" sz="quarter" idx="12"/>
          </p:nvPr>
        </p:nvSpPr>
        <p:spPr/>
        <p:txBody>
          <a:bodyPr/>
          <a:lstStyle/>
          <a:p>
            <a:fld id="{94BE709D-E525-4C3D-9B02-C833ABBF2995}" type="slidenum">
              <a:rPr lang="en-US" smtClean="0"/>
              <a:t>‹#›</a:t>
            </a:fld>
            <a:endParaRPr lang="en-US"/>
          </a:p>
        </p:txBody>
      </p:sp>
    </p:spTree>
    <p:extLst>
      <p:ext uri="{BB962C8B-B14F-4D97-AF65-F5344CB8AC3E}">
        <p14:creationId xmlns:p14="http://schemas.microsoft.com/office/powerpoint/2010/main" val="16341606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12C1C-674E-461D-8D61-D099DEB2E2B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90963A-88A8-4728-B06A-412034B33704}"/>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005CD9-E439-44B1-9C90-0AE6F77FDB6F}"/>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F067666-7180-4041-A2F2-E443437F186C}"/>
              </a:ext>
            </a:extLst>
          </p:cNvPr>
          <p:cNvSpPr>
            <a:spLocks noGrp="1"/>
          </p:cNvSpPr>
          <p:nvPr>
            <p:ph type="dt" sz="half" idx="10"/>
          </p:nvPr>
        </p:nvSpPr>
        <p:spPr/>
        <p:txBody>
          <a:bodyPr/>
          <a:lstStyle/>
          <a:p>
            <a:fld id="{F8854462-8C34-4666-A58D-54F57BFFB797}" type="datetimeFigureOut">
              <a:rPr lang="en-US" smtClean="0"/>
              <a:t>12/29/2023</a:t>
            </a:fld>
            <a:endParaRPr lang="en-US"/>
          </a:p>
        </p:txBody>
      </p:sp>
      <p:sp>
        <p:nvSpPr>
          <p:cNvPr id="6" name="Footer Placeholder 5">
            <a:extLst>
              <a:ext uri="{FF2B5EF4-FFF2-40B4-BE49-F238E27FC236}">
                <a16:creationId xmlns:a16="http://schemas.microsoft.com/office/drawing/2014/main" id="{5555898D-CCEB-41EC-B2AA-9D8F1A9A92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5FCB0B-6CC9-4864-BCD5-A026399057C2}"/>
              </a:ext>
            </a:extLst>
          </p:cNvPr>
          <p:cNvSpPr>
            <a:spLocks noGrp="1"/>
          </p:cNvSpPr>
          <p:nvPr>
            <p:ph type="sldNum" sz="quarter" idx="12"/>
          </p:nvPr>
        </p:nvSpPr>
        <p:spPr/>
        <p:txBody>
          <a:bodyPr/>
          <a:lstStyle/>
          <a:p>
            <a:fld id="{94BE709D-E525-4C3D-9B02-C833ABBF2995}" type="slidenum">
              <a:rPr lang="en-US" smtClean="0"/>
              <a:t>‹#›</a:t>
            </a:fld>
            <a:endParaRPr lang="en-US"/>
          </a:p>
        </p:txBody>
      </p:sp>
    </p:spTree>
    <p:extLst>
      <p:ext uri="{BB962C8B-B14F-4D97-AF65-F5344CB8AC3E}">
        <p14:creationId xmlns:p14="http://schemas.microsoft.com/office/powerpoint/2010/main" val="249433191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983CF-E647-4462-A6AD-96F5B4E17F70}"/>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6C1BD0-6DA5-42B7-807D-141B2D98E50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55758371-89A2-44CE-93D4-C9AA3FD3B715}"/>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25A72B-E6AE-426F-B68D-4B08D168F4A0}"/>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D1F8A1AD-682C-431A-B832-A239C47A07A3}"/>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11FC0ED-AAA3-49C7-A415-BFB341E19410}"/>
              </a:ext>
            </a:extLst>
          </p:cNvPr>
          <p:cNvSpPr>
            <a:spLocks noGrp="1"/>
          </p:cNvSpPr>
          <p:nvPr>
            <p:ph type="dt" sz="half" idx="10"/>
          </p:nvPr>
        </p:nvSpPr>
        <p:spPr/>
        <p:txBody>
          <a:bodyPr/>
          <a:lstStyle/>
          <a:p>
            <a:fld id="{F8854462-8C34-4666-A58D-54F57BFFB797}" type="datetimeFigureOut">
              <a:rPr lang="en-US" smtClean="0"/>
              <a:t>12/29/2023</a:t>
            </a:fld>
            <a:endParaRPr lang="en-US"/>
          </a:p>
        </p:txBody>
      </p:sp>
      <p:sp>
        <p:nvSpPr>
          <p:cNvPr id="8" name="Footer Placeholder 7">
            <a:extLst>
              <a:ext uri="{FF2B5EF4-FFF2-40B4-BE49-F238E27FC236}">
                <a16:creationId xmlns:a16="http://schemas.microsoft.com/office/drawing/2014/main" id="{A3028919-5210-43EF-9ADC-47AFE8760D0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0D219E2-8376-46D9-94C4-C43132B6769D}"/>
              </a:ext>
            </a:extLst>
          </p:cNvPr>
          <p:cNvSpPr>
            <a:spLocks noGrp="1"/>
          </p:cNvSpPr>
          <p:nvPr>
            <p:ph type="sldNum" sz="quarter" idx="12"/>
          </p:nvPr>
        </p:nvSpPr>
        <p:spPr/>
        <p:txBody>
          <a:bodyPr/>
          <a:lstStyle/>
          <a:p>
            <a:fld id="{94BE709D-E525-4C3D-9B02-C833ABBF2995}" type="slidenum">
              <a:rPr lang="en-US" smtClean="0"/>
              <a:t>‹#›</a:t>
            </a:fld>
            <a:endParaRPr lang="en-US"/>
          </a:p>
        </p:txBody>
      </p:sp>
    </p:spTree>
    <p:extLst>
      <p:ext uri="{BB962C8B-B14F-4D97-AF65-F5344CB8AC3E}">
        <p14:creationId xmlns:p14="http://schemas.microsoft.com/office/powerpoint/2010/main" val="35452309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DCFF1-75CB-4C3F-964D-8B900A423A8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8E6468D-0506-42AC-8386-C53A5DC92A44}"/>
              </a:ext>
            </a:extLst>
          </p:cNvPr>
          <p:cNvSpPr>
            <a:spLocks noGrp="1"/>
          </p:cNvSpPr>
          <p:nvPr>
            <p:ph type="dt" sz="half" idx="10"/>
          </p:nvPr>
        </p:nvSpPr>
        <p:spPr/>
        <p:txBody>
          <a:bodyPr/>
          <a:lstStyle/>
          <a:p>
            <a:fld id="{F8854462-8C34-4666-A58D-54F57BFFB797}" type="datetimeFigureOut">
              <a:rPr lang="en-US" smtClean="0"/>
              <a:t>12/29/2023</a:t>
            </a:fld>
            <a:endParaRPr lang="en-US"/>
          </a:p>
        </p:txBody>
      </p:sp>
      <p:sp>
        <p:nvSpPr>
          <p:cNvPr id="4" name="Footer Placeholder 3">
            <a:extLst>
              <a:ext uri="{FF2B5EF4-FFF2-40B4-BE49-F238E27FC236}">
                <a16:creationId xmlns:a16="http://schemas.microsoft.com/office/drawing/2014/main" id="{60141CBD-9859-47EE-9563-14A623C6172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4FD46BE-C149-4CE7-B672-E691DCCBDA56}"/>
              </a:ext>
            </a:extLst>
          </p:cNvPr>
          <p:cNvSpPr>
            <a:spLocks noGrp="1"/>
          </p:cNvSpPr>
          <p:nvPr>
            <p:ph type="sldNum" sz="quarter" idx="12"/>
          </p:nvPr>
        </p:nvSpPr>
        <p:spPr/>
        <p:txBody>
          <a:bodyPr/>
          <a:lstStyle/>
          <a:p>
            <a:fld id="{94BE709D-E525-4C3D-9B02-C833ABBF2995}" type="slidenum">
              <a:rPr lang="en-US" smtClean="0"/>
              <a:t>‹#›</a:t>
            </a:fld>
            <a:endParaRPr lang="en-US"/>
          </a:p>
        </p:txBody>
      </p:sp>
    </p:spTree>
    <p:extLst>
      <p:ext uri="{BB962C8B-B14F-4D97-AF65-F5344CB8AC3E}">
        <p14:creationId xmlns:p14="http://schemas.microsoft.com/office/powerpoint/2010/main" val="38935084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57F896-E5F0-4933-A588-2F481DB8C93B}"/>
              </a:ext>
            </a:extLst>
          </p:cNvPr>
          <p:cNvSpPr>
            <a:spLocks noGrp="1"/>
          </p:cNvSpPr>
          <p:nvPr>
            <p:ph type="dt" sz="half" idx="10"/>
          </p:nvPr>
        </p:nvSpPr>
        <p:spPr/>
        <p:txBody>
          <a:bodyPr/>
          <a:lstStyle/>
          <a:p>
            <a:fld id="{F8854462-8C34-4666-A58D-54F57BFFB797}" type="datetimeFigureOut">
              <a:rPr lang="en-US" smtClean="0"/>
              <a:t>12/29/2023</a:t>
            </a:fld>
            <a:endParaRPr lang="en-US"/>
          </a:p>
        </p:txBody>
      </p:sp>
      <p:sp>
        <p:nvSpPr>
          <p:cNvPr id="3" name="Footer Placeholder 2">
            <a:extLst>
              <a:ext uri="{FF2B5EF4-FFF2-40B4-BE49-F238E27FC236}">
                <a16:creationId xmlns:a16="http://schemas.microsoft.com/office/drawing/2014/main" id="{A376E990-CC8A-4524-A6FB-F953FFA764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3B489A-404B-4E72-814D-B325AEC1B994}"/>
              </a:ext>
            </a:extLst>
          </p:cNvPr>
          <p:cNvSpPr>
            <a:spLocks noGrp="1"/>
          </p:cNvSpPr>
          <p:nvPr>
            <p:ph type="sldNum" sz="quarter" idx="12"/>
          </p:nvPr>
        </p:nvSpPr>
        <p:spPr/>
        <p:txBody>
          <a:bodyPr/>
          <a:lstStyle/>
          <a:p>
            <a:fld id="{94BE709D-E525-4C3D-9B02-C833ABBF2995}" type="slidenum">
              <a:rPr lang="en-US" smtClean="0"/>
              <a:t>‹#›</a:t>
            </a:fld>
            <a:endParaRPr lang="en-US"/>
          </a:p>
        </p:txBody>
      </p:sp>
    </p:spTree>
    <p:extLst>
      <p:ext uri="{BB962C8B-B14F-4D97-AF65-F5344CB8AC3E}">
        <p14:creationId xmlns:p14="http://schemas.microsoft.com/office/powerpoint/2010/main" val="492321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2_bulleted list">
    <p:spTree>
      <p:nvGrpSpPr>
        <p:cNvPr id="1" name=""/>
        <p:cNvGrpSpPr/>
        <p:nvPr/>
      </p:nvGrpSpPr>
      <p:grpSpPr>
        <a:xfrm>
          <a:off x="0" y="0"/>
          <a:ext cx="0" cy="0"/>
          <a:chOff x="0" y="0"/>
          <a:chExt cx="0" cy="0"/>
        </a:xfrm>
      </p:grpSpPr>
      <p:sp>
        <p:nvSpPr>
          <p:cNvPr id="3" name="Rectangle 6"/>
          <p:cNvSpPr>
            <a:spLocks noGrp="1" noChangeArrowheads="1"/>
          </p:cNvSpPr>
          <p:nvPr>
            <p:ph idx="11"/>
          </p:nvPr>
        </p:nvSpPr>
        <p:spPr bwMode="auto">
          <a:xfrm>
            <a:off x="522000" y="1512000"/>
            <a:ext cx="8136000" cy="48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marL="174625" indent="-174625">
              <a:buFont typeface="Arial" pitchFamily="34" charset="0"/>
              <a:buChar char="•"/>
              <a:defRPr sz="1800">
                <a:solidFill>
                  <a:schemeClr val="tx2"/>
                </a:solidFill>
              </a:defRPr>
            </a:lvl1pPr>
            <a:lvl2pPr marL="363538" indent="-174625">
              <a:buFont typeface="Arial" pitchFamily="34" charset="0"/>
              <a:buChar char="•"/>
              <a:defRPr sz="1800">
                <a:solidFill>
                  <a:schemeClr val="tx2"/>
                </a:solidFill>
              </a:defRPr>
            </a:lvl2pPr>
            <a:lvl3pPr marL="538163" indent="-174625">
              <a:buFont typeface="Arial" pitchFamily="34" charset="0"/>
              <a:buChar char="•"/>
              <a:defRPr sz="1800" baseline="0">
                <a:solidFill>
                  <a:schemeClr val="tx2"/>
                </a:solidFill>
              </a:defRPr>
            </a:lvl3pPr>
            <a:lvl4pPr marL="712788" indent="-174625">
              <a:buFont typeface="Arial" pitchFamily="34" charset="0"/>
              <a:buChar char="•"/>
              <a:defRPr sz="1800" baseline="0">
                <a:solidFill>
                  <a:schemeClr val="tx2"/>
                </a:solidFill>
              </a:defRPr>
            </a:lvl4pPr>
            <a:lvl5pPr marL="901700" indent="-174625">
              <a:buFont typeface="Arial" pitchFamily="34" charset="0"/>
              <a:buChar char="•"/>
              <a:defRPr sz="18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itle 4"/>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85468442"/>
      </p:ext>
    </p:extLst>
  </p:cSld>
  <p:clrMapOvr>
    <a:masterClrMapping/>
  </p:clrMapOvr>
  <p:transition spd="slow"/>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611072-1B68-4D96-98E4-021B592307D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2E4497FD-22C1-45F3-9920-526CF16BF6E7}"/>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8ADE608-5DC0-4A5D-83A6-D76B69D1361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FC00B895-28B4-46EE-8692-4A35882CC99B}"/>
              </a:ext>
            </a:extLst>
          </p:cNvPr>
          <p:cNvSpPr>
            <a:spLocks noGrp="1"/>
          </p:cNvSpPr>
          <p:nvPr>
            <p:ph type="dt" sz="half" idx="10"/>
          </p:nvPr>
        </p:nvSpPr>
        <p:spPr/>
        <p:txBody>
          <a:bodyPr/>
          <a:lstStyle/>
          <a:p>
            <a:fld id="{F8854462-8C34-4666-A58D-54F57BFFB797}" type="datetimeFigureOut">
              <a:rPr lang="en-US" smtClean="0"/>
              <a:t>12/29/2023</a:t>
            </a:fld>
            <a:endParaRPr lang="en-US"/>
          </a:p>
        </p:txBody>
      </p:sp>
      <p:sp>
        <p:nvSpPr>
          <p:cNvPr id="6" name="Footer Placeholder 5">
            <a:extLst>
              <a:ext uri="{FF2B5EF4-FFF2-40B4-BE49-F238E27FC236}">
                <a16:creationId xmlns:a16="http://schemas.microsoft.com/office/drawing/2014/main" id="{3EB0C35D-CBCA-4829-B72C-E4F079587CB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02CD81-73EF-42C7-ACD3-24B3074AB3DF}"/>
              </a:ext>
            </a:extLst>
          </p:cNvPr>
          <p:cNvSpPr>
            <a:spLocks noGrp="1"/>
          </p:cNvSpPr>
          <p:nvPr>
            <p:ph type="sldNum" sz="quarter" idx="12"/>
          </p:nvPr>
        </p:nvSpPr>
        <p:spPr/>
        <p:txBody>
          <a:bodyPr/>
          <a:lstStyle/>
          <a:p>
            <a:fld id="{94BE709D-E525-4C3D-9B02-C833ABBF2995}" type="slidenum">
              <a:rPr lang="en-US" smtClean="0"/>
              <a:t>‹#›</a:t>
            </a:fld>
            <a:endParaRPr lang="en-US"/>
          </a:p>
        </p:txBody>
      </p:sp>
    </p:spTree>
    <p:extLst>
      <p:ext uri="{BB962C8B-B14F-4D97-AF65-F5344CB8AC3E}">
        <p14:creationId xmlns:p14="http://schemas.microsoft.com/office/powerpoint/2010/main" val="132704964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49080-3FC8-4DD2-8338-90CCB7D9173A}"/>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21F36248-7560-4275-8DD8-86E906CA9377}"/>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016ABD23-A57E-4411-A572-99B9BDA71661}"/>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83E25E13-8F38-444C-A574-A70440A7A04E}"/>
              </a:ext>
            </a:extLst>
          </p:cNvPr>
          <p:cNvSpPr>
            <a:spLocks noGrp="1"/>
          </p:cNvSpPr>
          <p:nvPr>
            <p:ph type="dt" sz="half" idx="10"/>
          </p:nvPr>
        </p:nvSpPr>
        <p:spPr/>
        <p:txBody>
          <a:bodyPr/>
          <a:lstStyle/>
          <a:p>
            <a:fld id="{F8854462-8C34-4666-A58D-54F57BFFB797}" type="datetimeFigureOut">
              <a:rPr lang="en-US" smtClean="0"/>
              <a:t>12/29/2023</a:t>
            </a:fld>
            <a:endParaRPr lang="en-US"/>
          </a:p>
        </p:txBody>
      </p:sp>
      <p:sp>
        <p:nvSpPr>
          <p:cNvPr id="6" name="Footer Placeholder 5">
            <a:extLst>
              <a:ext uri="{FF2B5EF4-FFF2-40B4-BE49-F238E27FC236}">
                <a16:creationId xmlns:a16="http://schemas.microsoft.com/office/drawing/2014/main" id="{FDE6DE4F-5477-495C-8F13-DBC070065E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64FC9DB-959F-4251-BAEF-AD06F387A5AB}"/>
              </a:ext>
            </a:extLst>
          </p:cNvPr>
          <p:cNvSpPr>
            <a:spLocks noGrp="1"/>
          </p:cNvSpPr>
          <p:nvPr>
            <p:ph type="sldNum" sz="quarter" idx="12"/>
          </p:nvPr>
        </p:nvSpPr>
        <p:spPr/>
        <p:txBody>
          <a:bodyPr/>
          <a:lstStyle/>
          <a:p>
            <a:fld id="{94BE709D-E525-4C3D-9B02-C833ABBF2995}" type="slidenum">
              <a:rPr lang="en-US" smtClean="0"/>
              <a:t>‹#›</a:t>
            </a:fld>
            <a:endParaRPr lang="en-US"/>
          </a:p>
        </p:txBody>
      </p:sp>
    </p:spTree>
    <p:extLst>
      <p:ext uri="{BB962C8B-B14F-4D97-AF65-F5344CB8AC3E}">
        <p14:creationId xmlns:p14="http://schemas.microsoft.com/office/powerpoint/2010/main" val="12896766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A5B958-C25E-40A0-AF14-D095AC8FFA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A2376C-DB42-4F7D-AFEA-C09343E58EF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545EDA-BF60-4D08-89E7-3A726014BC9F}"/>
              </a:ext>
            </a:extLst>
          </p:cNvPr>
          <p:cNvSpPr>
            <a:spLocks noGrp="1"/>
          </p:cNvSpPr>
          <p:nvPr>
            <p:ph type="dt" sz="half" idx="10"/>
          </p:nvPr>
        </p:nvSpPr>
        <p:spPr/>
        <p:txBody>
          <a:bodyPr/>
          <a:lstStyle/>
          <a:p>
            <a:fld id="{F8854462-8C34-4666-A58D-54F57BFFB797}" type="datetimeFigureOut">
              <a:rPr lang="en-US" smtClean="0"/>
              <a:t>12/29/2023</a:t>
            </a:fld>
            <a:endParaRPr lang="en-US"/>
          </a:p>
        </p:txBody>
      </p:sp>
      <p:sp>
        <p:nvSpPr>
          <p:cNvPr id="5" name="Footer Placeholder 4">
            <a:extLst>
              <a:ext uri="{FF2B5EF4-FFF2-40B4-BE49-F238E27FC236}">
                <a16:creationId xmlns:a16="http://schemas.microsoft.com/office/drawing/2014/main" id="{B4959A70-9DE3-4552-8D17-D7BFE5CBB2B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E65C27-EB27-4A95-9914-8E366679DDFC}"/>
              </a:ext>
            </a:extLst>
          </p:cNvPr>
          <p:cNvSpPr>
            <a:spLocks noGrp="1"/>
          </p:cNvSpPr>
          <p:nvPr>
            <p:ph type="sldNum" sz="quarter" idx="12"/>
          </p:nvPr>
        </p:nvSpPr>
        <p:spPr/>
        <p:txBody>
          <a:bodyPr/>
          <a:lstStyle/>
          <a:p>
            <a:fld id="{94BE709D-E525-4C3D-9B02-C833ABBF2995}" type="slidenum">
              <a:rPr lang="en-US" smtClean="0"/>
              <a:t>‹#›</a:t>
            </a:fld>
            <a:endParaRPr lang="en-US"/>
          </a:p>
        </p:txBody>
      </p:sp>
    </p:spTree>
    <p:extLst>
      <p:ext uri="{BB962C8B-B14F-4D97-AF65-F5344CB8AC3E}">
        <p14:creationId xmlns:p14="http://schemas.microsoft.com/office/powerpoint/2010/main" val="26968980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ABE0C42-E494-46B1-885A-F503D3F2A1CF}"/>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01B9F55-57BC-48F4-9490-604EE1CDA9C0}"/>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540091-185B-4017-9F96-E89D9E8E7F2B}"/>
              </a:ext>
            </a:extLst>
          </p:cNvPr>
          <p:cNvSpPr>
            <a:spLocks noGrp="1"/>
          </p:cNvSpPr>
          <p:nvPr>
            <p:ph type="dt" sz="half" idx="10"/>
          </p:nvPr>
        </p:nvSpPr>
        <p:spPr/>
        <p:txBody>
          <a:bodyPr/>
          <a:lstStyle/>
          <a:p>
            <a:fld id="{F8854462-8C34-4666-A58D-54F57BFFB797}" type="datetimeFigureOut">
              <a:rPr lang="en-US" smtClean="0"/>
              <a:t>12/29/2023</a:t>
            </a:fld>
            <a:endParaRPr lang="en-US"/>
          </a:p>
        </p:txBody>
      </p:sp>
      <p:sp>
        <p:nvSpPr>
          <p:cNvPr id="5" name="Footer Placeholder 4">
            <a:extLst>
              <a:ext uri="{FF2B5EF4-FFF2-40B4-BE49-F238E27FC236}">
                <a16:creationId xmlns:a16="http://schemas.microsoft.com/office/drawing/2014/main" id="{ADA98910-3526-4259-9081-F229303B750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9402B4-C4D7-49F4-9E60-E72754730973}"/>
              </a:ext>
            </a:extLst>
          </p:cNvPr>
          <p:cNvSpPr>
            <a:spLocks noGrp="1"/>
          </p:cNvSpPr>
          <p:nvPr>
            <p:ph type="sldNum" sz="quarter" idx="12"/>
          </p:nvPr>
        </p:nvSpPr>
        <p:spPr/>
        <p:txBody>
          <a:bodyPr/>
          <a:lstStyle/>
          <a:p>
            <a:fld id="{94BE709D-E525-4C3D-9B02-C833ABBF2995}" type="slidenum">
              <a:rPr lang="en-US" smtClean="0"/>
              <a:t>‹#›</a:t>
            </a:fld>
            <a:endParaRPr lang="en-US"/>
          </a:p>
        </p:txBody>
      </p:sp>
    </p:spTree>
    <p:extLst>
      <p:ext uri="{BB962C8B-B14F-4D97-AF65-F5344CB8AC3E}">
        <p14:creationId xmlns:p14="http://schemas.microsoft.com/office/powerpoint/2010/main" val="369359458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371600"/>
          </a:xfrm>
        </p:spPr>
        <p:txBody>
          <a:bodyPr/>
          <a:lstStyle/>
          <a:p>
            <a:r>
              <a:rPr lang="en-US"/>
              <a:t>Click to edit Master title style</a:t>
            </a:r>
          </a:p>
        </p:txBody>
      </p:sp>
      <p:sp>
        <p:nvSpPr>
          <p:cNvPr id="3" name="Content Placeholder 2"/>
          <p:cNvSpPr>
            <a:spLocks noGrp="1"/>
          </p:cNvSpPr>
          <p:nvPr>
            <p:ph sz="half" idx="1"/>
          </p:nvPr>
        </p:nvSpPr>
        <p:spPr>
          <a:xfrm>
            <a:off x="457200" y="19812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4000500"/>
            <a:ext cx="8229600" cy="18669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8CDDC5AC-5C48-452D-BF08-E3AD76DAB3BB}"/>
              </a:ext>
            </a:extLst>
          </p:cNvPr>
          <p:cNvSpPr>
            <a:spLocks noGrp="1" noChangeArrowheads="1"/>
          </p:cNvSpPr>
          <p:nvPr>
            <p:ph type="ftr" sz="quarter" idx="10"/>
          </p:nvPr>
        </p:nvSpPr>
        <p:spPr>
          <a:xfrm>
            <a:off x="3124200" y="6248400"/>
            <a:ext cx="2895600" cy="457200"/>
          </a:xfrm>
          <a:prstGeom prst="rect">
            <a:avLst/>
          </a:prstGeom>
        </p:spPr>
        <p:txBody>
          <a:bodyPr/>
          <a:lstStyle>
            <a:lvl1pPr>
              <a:defRPr/>
            </a:lvl1pPr>
          </a:lstStyle>
          <a:p>
            <a:pPr>
              <a:defRPr/>
            </a:pPr>
            <a:r>
              <a:rPr lang="en-US"/>
              <a:t>CISA Review Manual 2009</a:t>
            </a:r>
          </a:p>
        </p:txBody>
      </p:sp>
      <p:sp>
        <p:nvSpPr>
          <p:cNvPr id="6" name="Rectangle 3">
            <a:extLst>
              <a:ext uri="{FF2B5EF4-FFF2-40B4-BE49-F238E27FC236}">
                <a16:creationId xmlns:a16="http://schemas.microsoft.com/office/drawing/2014/main" id="{AEF306FC-8D36-404A-A81F-A010DB81D10F}"/>
              </a:ext>
            </a:extLst>
          </p:cNvPr>
          <p:cNvSpPr>
            <a:spLocks noGrp="1" noChangeArrowheads="1"/>
          </p:cNvSpPr>
          <p:nvPr>
            <p:ph type="sldNum" sz="quarter" idx="11"/>
          </p:nvPr>
        </p:nvSpPr>
        <p:spPr>
          <a:xfrm>
            <a:off x="6553200" y="6248400"/>
            <a:ext cx="2133600" cy="45720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CDC38803-4CC0-4586-8648-8B0A665E12E0}" type="slidenum">
              <a:rPr lang="en-US" altLang="en-US"/>
              <a:pPr>
                <a:defRPr/>
              </a:pPr>
              <a:t>‹#›</a:t>
            </a:fld>
            <a:endParaRPr lang="en-US" altLang="en-US"/>
          </a:p>
        </p:txBody>
      </p:sp>
      <p:sp>
        <p:nvSpPr>
          <p:cNvPr id="7" name="Rectangle 16">
            <a:extLst>
              <a:ext uri="{FF2B5EF4-FFF2-40B4-BE49-F238E27FC236}">
                <a16:creationId xmlns:a16="http://schemas.microsoft.com/office/drawing/2014/main" id="{633BF182-32F5-4BD2-B2AB-B3D0D082E1FC}"/>
              </a:ext>
            </a:extLst>
          </p:cNvPr>
          <p:cNvSpPr>
            <a:spLocks noGrp="1" noChangeArrowheads="1"/>
          </p:cNvSpPr>
          <p:nvPr>
            <p:ph type="dt" sz="half" idx="12"/>
          </p:nvPr>
        </p:nvSpPr>
        <p:spPr>
          <a:xfrm>
            <a:off x="457200" y="6245225"/>
            <a:ext cx="2133600" cy="476250"/>
          </a:xfrm>
          <a:prstGeom prst="rect">
            <a:avLst/>
          </a:prstGeom>
        </p:spPr>
        <p:txBody>
          <a:bodyPr/>
          <a:lstStyle>
            <a:lvl1pPr>
              <a:defRPr/>
            </a:lvl1pPr>
          </a:lstStyle>
          <a:p>
            <a:pPr>
              <a:defRPr/>
            </a:pPr>
            <a:endParaRPr lang="en-US"/>
          </a:p>
        </p:txBody>
      </p:sp>
    </p:spTree>
    <p:extLst>
      <p:ext uri="{BB962C8B-B14F-4D97-AF65-F5344CB8AC3E}">
        <p14:creationId xmlns:p14="http://schemas.microsoft.com/office/powerpoint/2010/main" val="1403678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_two columns">
    <p:spTree>
      <p:nvGrpSpPr>
        <p:cNvPr id="1" name=""/>
        <p:cNvGrpSpPr/>
        <p:nvPr/>
      </p:nvGrpSpPr>
      <p:grpSpPr>
        <a:xfrm>
          <a:off x="0" y="0"/>
          <a:ext cx="0" cy="0"/>
          <a:chOff x="0" y="0"/>
          <a:chExt cx="0" cy="0"/>
        </a:xfrm>
      </p:grpSpPr>
      <p:sp>
        <p:nvSpPr>
          <p:cNvPr id="3" name="Content Placeholder 6"/>
          <p:cNvSpPr>
            <a:spLocks noGrp="1" noChangeArrowheads="1"/>
          </p:cNvSpPr>
          <p:nvPr>
            <p:ph idx="11"/>
          </p:nvPr>
        </p:nvSpPr>
        <p:spPr bwMode="auto">
          <a:xfrm>
            <a:off x="522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
        <p:nvSpPr>
          <p:cNvPr id="4" name="Rectangle 6"/>
          <p:cNvSpPr>
            <a:spLocks noGrp="1" noChangeArrowheads="1"/>
          </p:cNvSpPr>
          <p:nvPr>
            <p:ph idx="12"/>
          </p:nvPr>
        </p:nvSpPr>
        <p:spPr bwMode="auto">
          <a:xfrm>
            <a:off x="4680000" y="1512000"/>
            <a:ext cx="3960000" cy="216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a:extLst>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834391276"/>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4_compariso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extplatzhalter 2"/>
          <p:cNvSpPr>
            <a:spLocks noGrp="1"/>
          </p:cNvSpPr>
          <p:nvPr>
            <p:ph type="body" idx="1"/>
          </p:nvPr>
        </p:nvSpPr>
        <p:spPr>
          <a:xfrm>
            <a:off x="522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Inhaltsplatzhalter 3"/>
          <p:cNvSpPr>
            <a:spLocks noGrp="1"/>
          </p:cNvSpPr>
          <p:nvPr>
            <p:ph sz="half" idx="2"/>
          </p:nvPr>
        </p:nvSpPr>
        <p:spPr>
          <a:xfrm>
            <a:off x="522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
        <p:nvSpPr>
          <p:cNvPr id="5" name="Textplatzhalter 4"/>
          <p:cNvSpPr>
            <a:spLocks noGrp="1"/>
          </p:cNvSpPr>
          <p:nvPr>
            <p:ph type="body" sz="quarter" idx="3"/>
          </p:nvPr>
        </p:nvSpPr>
        <p:spPr>
          <a:xfrm>
            <a:off x="4680000" y="1512000"/>
            <a:ext cx="3960000" cy="287258"/>
          </a:xfrm>
        </p:spPr>
        <p:txBody>
          <a:bodyPr/>
          <a:lstStyle>
            <a:lvl1pPr marL="0" indent="0">
              <a:buNone/>
              <a:defRPr sz="1600" b="1">
                <a:latin typeface="Calibri"/>
                <a:cs typeface="Calibri"/>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Inhaltsplatzhalter 3"/>
          <p:cNvSpPr>
            <a:spLocks noGrp="1"/>
          </p:cNvSpPr>
          <p:nvPr>
            <p:ph sz="half" idx="10"/>
          </p:nvPr>
        </p:nvSpPr>
        <p:spPr>
          <a:xfrm>
            <a:off x="4680000" y="1944000"/>
            <a:ext cx="3960000" cy="2160000"/>
          </a:xfrm>
        </p:spPr>
        <p:txBody>
          <a:bodyPr/>
          <a:lstStyle>
            <a:lvl1pPr marL="177800" indent="-177800">
              <a:lnSpc>
                <a:spcPct val="100000"/>
              </a:lnSpc>
              <a:buClr>
                <a:schemeClr val="tx2">
                  <a:lumMod val="75000"/>
                  <a:lumOff val="25000"/>
                </a:schemeClr>
              </a:buClr>
              <a:buFont typeface="Arial"/>
              <a:buChar char="•"/>
              <a:defRPr sz="1600">
                <a:solidFill>
                  <a:schemeClr val="tx2"/>
                </a:solidFill>
              </a:defRPr>
            </a:lvl1pPr>
            <a:lvl2pPr marL="371475" indent="-179388">
              <a:lnSpc>
                <a:spcPct val="100000"/>
              </a:lnSpc>
              <a:buClr>
                <a:schemeClr val="tx2">
                  <a:lumMod val="75000"/>
                  <a:lumOff val="25000"/>
                </a:schemeClr>
              </a:buClr>
              <a:buFont typeface="Arial" pitchFamily="34" charset="0"/>
              <a:buChar char="•"/>
              <a:defRPr sz="1600">
                <a:solidFill>
                  <a:schemeClr val="tx2"/>
                </a:solidFill>
              </a:defRPr>
            </a:lvl2pPr>
            <a:lvl3pPr marL="563563" indent="-190500">
              <a:lnSpc>
                <a:spcPct val="100000"/>
              </a:lnSpc>
              <a:buClr>
                <a:schemeClr val="tx2">
                  <a:lumMod val="75000"/>
                  <a:lumOff val="25000"/>
                </a:schemeClr>
              </a:buClr>
              <a:buFont typeface="Arial"/>
              <a:buChar char="•"/>
              <a:defRPr sz="1600">
                <a:solidFill>
                  <a:schemeClr val="tx2"/>
                </a:solidFill>
              </a:defRPr>
            </a:lvl3pPr>
            <a:lvl4pPr marL="760413" indent="-195263">
              <a:lnSpc>
                <a:spcPct val="100000"/>
              </a:lnSpc>
              <a:buClr>
                <a:schemeClr val="tx2">
                  <a:lumMod val="75000"/>
                  <a:lumOff val="25000"/>
                </a:schemeClr>
              </a:buClr>
              <a:buFont typeface="Arial" pitchFamily="34" charset="0"/>
              <a:buChar char="•"/>
              <a:defRPr sz="1600">
                <a:solidFill>
                  <a:schemeClr val="tx2"/>
                </a:solidFill>
              </a:defRPr>
            </a:lvl4pPr>
            <a:lvl5pPr marL="941388" indent="-174625">
              <a:lnSpc>
                <a:spcPct val="100000"/>
              </a:lnSpc>
              <a:buClr>
                <a:schemeClr val="tx2">
                  <a:lumMod val="75000"/>
                  <a:lumOff val="25000"/>
                </a:schemeClr>
              </a:buClr>
              <a:buFont typeface="Arial"/>
              <a:buChar char="•"/>
              <a:defRPr sz="1600">
                <a:solidFill>
                  <a:schemeClr val="tx2"/>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DE" dirty="0"/>
          </a:p>
        </p:txBody>
      </p:sp>
    </p:spTree>
    <p:extLst>
      <p:ext uri="{BB962C8B-B14F-4D97-AF65-F5344CB8AC3E}">
        <p14:creationId xmlns:p14="http://schemas.microsoft.com/office/powerpoint/2010/main" val="1214223356"/>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5_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Content Placeholder 5"/>
          <p:cNvSpPr>
            <a:spLocks noGrp="1"/>
          </p:cNvSpPr>
          <p:nvPr>
            <p:ph sz="quarter" idx="10"/>
          </p:nvPr>
        </p:nvSpPr>
        <p:spPr>
          <a:xfrm>
            <a:off x="520700" y="1519239"/>
            <a:ext cx="8154988" cy="4160062"/>
          </a:xfrm>
        </p:spPr>
        <p:txBody>
          <a:bodyPr/>
          <a:lstStyle/>
          <a:p>
            <a:pPr lvl="0"/>
            <a:r>
              <a:rPr lang="en-US"/>
              <a:t>Click to edit Master text styles</a:t>
            </a:r>
          </a:p>
        </p:txBody>
      </p:sp>
    </p:spTree>
    <p:extLst>
      <p:ext uri="{BB962C8B-B14F-4D97-AF65-F5344CB8AC3E}">
        <p14:creationId xmlns:p14="http://schemas.microsoft.com/office/powerpoint/2010/main" val="940635813"/>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6_tabl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a:t>Click to edit Master title style</a:t>
            </a:r>
            <a:endParaRPr lang="de-DE"/>
          </a:p>
        </p:txBody>
      </p:sp>
      <p:sp>
        <p:nvSpPr>
          <p:cNvPr id="3" name="Table Placeholder 3"/>
          <p:cNvSpPr>
            <a:spLocks noGrp="1"/>
          </p:cNvSpPr>
          <p:nvPr>
            <p:ph type="tbl" sz="quarter" idx="10"/>
          </p:nvPr>
        </p:nvSpPr>
        <p:spPr>
          <a:xfrm>
            <a:off x="520700" y="1519238"/>
            <a:ext cx="8154988" cy="4879975"/>
          </a:xfrm>
        </p:spPr>
        <p:txBody>
          <a:bodyPr>
            <a:noAutofit/>
          </a:bodyPr>
          <a:lstStyle/>
          <a:p>
            <a:pPr lvl="0"/>
            <a:r>
              <a:rPr lang="en-US" noProof="0"/>
              <a:t>Click icon to add table</a:t>
            </a:r>
            <a:endParaRPr lang="de-DE" noProof="0"/>
          </a:p>
        </p:txBody>
      </p:sp>
    </p:spTree>
    <p:extLst>
      <p:ext uri="{BB962C8B-B14F-4D97-AF65-F5344CB8AC3E}">
        <p14:creationId xmlns:p14="http://schemas.microsoft.com/office/powerpoint/2010/main" val="2445520713"/>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7_empty">
    <p:spTree>
      <p:nvGrpSpPr>
        <p:cNvPr id="1" name=""/>
        <p:cNvGrpSpPr/>
        <p:nvPr/>
      </p:nvGrpSpPr>
      <p:grpSpPr>
        <a:xfrm>
          <a:off x="0" y="0"/>
          <a:ext cx="0" cy="0"/>
          <a:chOff x="0" y="0"/>
          <a:chExt cx="0" cy="0"/>
        </a:xfrm>
      </p:grpSpPr>
    </p:spTree>
    <p:extLst>
      <p:ext uri="{BB962C8B-B14F-4D97-AF65-F5344CB8AC3E}">
        <p14:creationId xmlns:p14="http://schemas.microsoft.com/office/powerpoint/2010/main" val="3750809151"/>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8_basic grid">
    <p:spTree>
      <p:nvGrpSpPr>
        <p:cNvPr id="1" name=""/>
        <p:cNvGrpSpPr/>
        <p:nvPr/>
      </p:nvGrpSpPr>
      <p:grpSpPr>
        <a:xfrm>
          <a:off x="0" y="0"/>
          <a:ext cx="0" cy="0"/>
          <a:chOff x="0" y="0"/>
          <a:chExt cx="0" cy="0"/>
        </a:xfrm>
      </p:grpSpPr>
      <p:grpSp>
        <p:nvGrpSpPr>
          <p:cNvPr id="4" name="Gruppierung 26">
            <a:extLst>
              <a:ext uri="{FF2B5EF4-FFF2-40B4-BE49-F238E27FC236}">
                <a16:creationId xmlns:a16="http://schemas.microsoft.com/office/drawing/2014/main" id="{4CA7FB88-6ABC-4C31-AC43-EF614F09E451}"/>
              </a:ext>
            </a:extLst>
          </p:cNvPr>
          <p:cNvGrpSpPr>
            <a:grpSpLocks/>
          </p:cNvGrpSpPr>
          <p:nvPr/>
        </p:nvGrpSpPr>
        <p:grpSpPr bwMode="auto">
          <a:xfrm>
            <a:off x="503238" y="908050"/>
            <a:ext cx="8172450" cy="5975350"/>
            <a:chOff x="539552" y="908720"/>
            <a:chExt cx="8157581" cy="5974680"/>
          </a:xfrm>
        </p:grpSpPr>
        <p:cxnSp>
          <p:nvCxnSpPr>
            <p:cNvPr id="5" name="Gerade Verbindung 8">
              <a:extLst>
                <a:ext uri="{FF2B5EF4-FFF2-40B4-BE49-F238E27FC236}">
                  <a16:creationId xmlns:a16="http://schemas.microsoft.com/office/drawing/2014/main" id="{3E66466D-4159-44A2-A215-ADBCBEA93909}"/>
                </a:ext>
              </a:extLst>
            </p:cNvPr>
            <p:cNvCxnSpPr>
              <a:cxnSpLocks noChangeShapeType="1"/>
            </p:cNvCxnSpPr>
            <p:nvPr/>
          </p:nvCxnSpPr>
          <p:spPr bwMode="auto">
            <a:xfrm>
              <a:off x="547475" y="927768"/>
              <a:ext cx="0" cy="5949283"/>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6" name="Gerade Verbindung 9">
              <a:extLst>
                <a:ext uri="{FF2B5EF4-FFF2-40B4-BE49-F238E27FC236}">
                  <a16:creationId xmlns:a16="http://schemas.microsoft.com/office/drawing/2014/main" id="{82AD97C0-1ED8-429E-9A3F-3DFE0C98C2DF}"/>
                </a:ext>
              </a:extLst>
            </p:cNvPr>
            <p:cNvCxnSpPr>
              <a:cxnSpLocks noChangeShapeType="1"/>
            </p:cNvCxnSpPr>
            <p:nvPr/>
          </p:nvCxnSpPr>
          <p:spPr bwMode="auto">
            <a:xfrm>
              <a:off x="8690795" y="908720"/>
              <a:ext cx="0" cy="5974680"/>
            </a:xfrm>
            <a:prstGeom prst="line">
              <a:avLst/>
            </a:prstGeom>
            <a:noFill/>
            <a:ln w="9525">
              <a:solidFill>
                <a:schemeClr val="accent4"/>
              </a:solidFill>
              <a:round/>
              <a:headEnd/>
              <a:tailEnd/>
            </a:ln>
            <a:extLst>
              <a:ext uri="{909E8E84-426E-40DD-AFC4-6F175D3DCCD1}">
                <a14:hiddenFill xmlns:a14="http://schemas.microsoft.com/office/drawing/2010/main">
                  <a:noFill/>
                </a14:hiddenFill>
              </a:ext>
            </a:extLst>
          </p:spPr>
        </p:cxnSp>
        <p:cxnSp>
          <p:nvCxnSpPr>
            <p:cNvPr id="7" name="Gerade Verbindung 6">
              <a:extLst>
                <a:ext uri="{FF2B5EF4-FFF2-40B4-BE49-F238E27FC236}">
                  <a16:creationId xmlns:a16="http://schemas.microsoft.com/office/drawing/2014/main" id="{96A8789A-2AA5-4B53-9E15-3E5852D75F75}"/>
                </a:ext>
              </a:extLst>
            </p:cNvPr>
            <p:cNvCxnSpPr>
              <a:cxnSpLocks noChangeShapeType="1"/>
            </p:cNvCxnSpPr>
            <p:nvPr/>
          </p:nvCxnSpPr>
          <p:spPr bwMode="auto">
            <a:xfrm>
              <a:off x="553813" y="1162692"/>
              <a:ext cx="8141735" cy="0"/>
            </a:xfrm>
            <a:prstGeom prst="line">
              <a:avLst/>
            </a:prstGeom>
            <a:noFill/>
            <a:ln w="9525">
              <a:solidFill>
                <a:schemeClr val="accent4"/>
              </a:solidFill>
              <a:prstDash val="dash"/>
              <a:round/>
              <a:headEnd/>
              <a:tailEnd/>
            </a:ln>
            <a:extLst>
              <a:ext uri="{909E8E84-426E-40DD-AFC4-6F175D3DCCD1}">
                <a14:hiddenFill xmlns:a14="http://schemas.microsoft.com/office/drawing/2010/main">
                  <a:noFill/>
                </a14:hiddenFill>
              </a:ext>
            </a:extLst>
          </p:spPr>
        </p:cxnSp>
        <p:cxnSp>
          <p:nvCxnSpPr>
            <p:cNvPr id="8" name="Gerade Verbindung 7">
              <a:extLst>
                <a:ext uri="{FF2B5EF4-FFF2-40B4-BE49-F238E27FC236}">
                  <a16:creationId xmlns:a16="http://schemas.microsoft.com/office/drawing/2014/main" id="{962F0CFC-836A-4F7F-8C2C-4A299799DD85}"/>
                </a:ext>
              </a:extLst>
            </p:cNvPr>
            <p:cNvCxnSpPr>
              <a:cxnSpLocks noChangeShapeType="1"/>
            </p:cNvCxnSpPr>
            <p:nvPr/>
          </p:nvCxnSpPr>
          <p:spPr bwMode="auto">
            <a:xfrm flipV="1">
              <a:off x="539552" y="913482"/>
              <a:ext cx="8157581" cy="15873"/>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9" name="Gerade Verbindung 12">
              <a:extLst>
                <a:ext uri="{FF2B5EF4-FFF2-40B4-BE49-F238E27FC236}">
                  <a16:creationId xmlns:a16="http://schemas.microsoft.com/office/drawing/2014/main" id="{17C099AF-D727-4E6A-8E48-633EC543AF2C}"/>
                </a:ext>
              </a:extLst>
            </p:cNvPr>
            <p:cNvCxnSpPr>
              <a:cxnSpLocks noChangeShapeType="1"/>
            </p:cNvCxnSpPr>
            <p:nvPr userDrawn="1"/>
          </p:nvCxnSpPr>
          <p:spPr bwMode="auto">
            <a:xfrm>
              <a:off x="556982" y="6389743"/>
              <a:ext cx="8130643"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cxnSp>
          <p:nvCxnSpPr>
            <p:cNvPr id="10" name="Gerade Verbindung 12">
              <a:extLst>
                <a:ext uri="{FF2B5EF4-FFF2-40B4-BE49-F238E27FC236}">
                  <a16:creationId xmlns:a16="http://schemas.microsoft.com/office/drawing/2014/main" id="{C66C1B15-11CE-4293-BEAC-9082E105A25D}"/>
                </a:ext>
              </a:extLst>
            </p:cNvPr>
            <p:cNvCxnSpPr>
              <a:cxnSpLocks noChangeShapeType="1"/>
            </p:cNvCxnSpPr>
            <p:nvPr userDrawn="1"/>
          </p:nvCxnSpPr>
          <p:spPr bwMode="auto">
            <a:xfrm>
              <a:off x="547475" y="1515077"/>
              <a:ext cx="8143320" cy="0"/>
            </a:xfrm>
            <a:prstGeom prst="line">
              <a:avLst/>
            </a:prstGeom>
            <a:noFill/>
            <a:ln w="9525">
              <a:solidFill>
                <a:schemeClr val="accent4"/>
              </a:solidFill>
              <a:prstDash val="solid"/>
              <a:round/>
              <a:headEnd/>
              <a:tailEnd/>
            </a:ln>
            <a:extLst>
              <a:ext uri="{909E8E84-426E-40DD-AFC4-6F175D3DCCD1}">
                <a14:hiddenFill xmlns:a14="http://schemas.microsoft.com/office/drawing/2010/main">
                  <a:noFill/>
                </a14:hiddenFill>
              </a:ext>
            </a:extLst>
          </p:spPr>
        </p:cxnSp>
      </p:grpSp>
      <p:sp>
        <p:nvSpPr>
          <p:cNvPr id="3" name="Titel 1"/>
          <p:cNvSpPr>
            <a:spLocks noGrp="1"/>
          </p:cNvSpPr>
          <p:nvPr>
            <p:ph type="title"/>
          </p:nvPr>
        </p:nvSpPr>
        <p:spPr>
          <a:xfrm>
            <a:off x="3635897" y="2996952"/>
            <a:ext cx="1800200" cy="504056"/>
          </a:xfrm>
        </p:spPr>
        <p:txBody>
          <a:bodyPr/>
          <a:lstStyle>
            <a:lvl1pPr>
              <a:defRPr sz="3000">
                <a:solidFill>
                  <a:srgbClr val="999999"/>
                </a:solidFill>
              </a:defRPr>
            </a:lvl1pPr>
          </a:lstStyle>
          <a:p>
            <a:r>
              <a:rPr lang="en-US"/>
              <a:t>Click to edit Master title style</a:t>
            </a:r>
            <a:endParaRPr lang="de-DE" dirty="0"/>
          </a:p>
        </p:txBody>
      </p:sp>
    </p:spTree>
    <p:extLst>
      <p:ext uri="{BB962C8B-B14F-4D97-AF65-F5344CB8AC3E}">
        <p14:creationId xmlns:p14="http://schemas.microsoft.com/office/powerpoint/2010/main" val="2414509845"/>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5">
            <a:extLst>
              <a:ext uri="{FF2B5EF4-FFF2-40B4-BE49-F238E27FC236}">
                <a16:creationId xmlns:a16="http://schemas.microsoft.com/office/drawing/2014/main" id="{3008C461-0ED6-482C-95EC-45864C26EBEF}"/>
              </a:ext>
            </a:extLst>
          </p:cNvPr>
          <p:cNvSpPr>
            <a:spLocks noGrp="1" noChangeArrowheads="1"/>
          </p:cNvSpPr>
          <p:nvPr>
            <p:ph type="title"/>
          </p:nvPr>
        </p:nvSpPr>
        <p:spPr bwMode="auto">
          <a:xfrm>
            <a:off x="520700" y="917575"/>
            <a:ext cx="8154988"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de-DE" altLang="en-US"/>
              <a:t>Click to edit Headline</a:t>
            </a:r>
          </a:p>
        </p:txBody>
      </p:sp>
      <p:sp>
        <p:nvSpPr>
          <p:cNvPr id="1027" name="Rectangle 6">
            <a:extLst>
              <a:ext uri="{FF2B5EF4-FFF2-40B4-BE49-F238E27FC236}">
                <a16:creationId xmlns:a16="http://schemas.microsoft.com/office/drawing/2014/main" id="{44599B2C-5BF0-4BCC-B4D9-7E8551C42E81}"/>
              </a:ext>
            </a:extLst>
          </p:cNvPr>
          <p:cNvSpPr>
            <a:spLocks noGrp="1" noChangeArrowheads="1"/>
          </p:cNvSpPr>
          <p:nvPr>
            <p:ph type="body" idx="1"/>
          </p:nvPr>
        </p:nvSpPr>
        <p:spPr bwMode="auto">
          <a:xfrm>
            <a:off x="520700" y="1808163"/>
            <a:ext cx="8154988" cy="456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de-DE" altLang="en-US"/>
              <a:t>Click to edit text </a:t>
            </a:r>
          </a:p>
          <a:p>
            <a:pPr lvl="0"/>
            <a:r>
              <a:rPr lang="de-DE" altLang="en-US"/>
              <a:t>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a:t>
            </a:r>
          </a:p>
        </p:txBody>
      </p:sp>
      <p:pic>
        <p:nvPicPr>
          <p:cNvPr id="1028" name="Bild 1" descr="Kopfbalken.png">
            <a:extLst>
              <a:ext uri="{FF2B5EF4-FFF2-40B4-BE49-F238E27FC236}">
                <a16:creationId xmlns:a16="http://schemas.microsoft.com/office/drawing/2014/main" id="{8A5583EE-1876-475A-B0FC-46BAE5FB31D6}"/>
              </a:ext>
            </a:extLst>
          </p:cNvPr>
          <p:cNvPicPr>
            <a:picLocks/>
          </p:cNvPicPr>
          <p:nvPr/>
        </p:nvPicPr>
        <p:blipFill>
          <a:blip r:embed="rId13">
            <a:extLst>
              <a:ext uri="{28A0092B-C50C-407E-A947-70E740481C1C}">
                <a14:useLocalDpi xmlns:a14="http://schemas.microsoft.com/office/drawing/2010/main" val="0"/>
              </a:ext>
            </a:extLst>
          </a:blip>
          <a:srcRect/>
          <a:stretch>
            <a:fillRect/>
          </a:stretch>
        </p:blipFill>
        <p:spPr bwMode="auto">
          <a:xfrm>
            <a:off x="203200" y="0"/>
            <a:ext cx="8940800" cy="612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9" name="Rectangle 8">
            <a:extLst>
              <a:ext uri="{FF2B5EF4-FFF2-40B4-BE49-F238E27FC236}">
                <a16:creationId xmlns:a16="http://schemas.microsoft.com/office/drawing/2014/main" id="{D503A490-A183-40AB-92FF-35673D54971C}"/>
              </a:ext>
            </a:extLst>
          </p:cNvPr>
          <p:cNvSpPr>
            <a:spLocks noChangeArrowheads="1"/>
          </p:cNvSpPr>
          <p:nvPr/>
        </p:nvSpPr>
        <p:spPr bwMode="auto">
          <a:xfrm>
            <a:off x="522288" y="212725"/>
            <a:ext cx="2592387"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180000" rIns="0" bIns="36000"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Security Planning: An Applied Approach | </a:t>
            </a:r>
            <a:fld id="{A6B64A83-457F-4064-8DCE-7FEA2F1E7741}" type="datetime1">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a:defRPr/>
              </a:pPr>
              <a:t>12/29/2023</a:t>
            </a:fld>
            <a:r>
              <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rPr>
              <a:t> | </a:t>
            </a:r>
            <a:fld id="{878CB627-7F35-48DC-9F04-82F15D090A91}" type="slidenum">
              <a:rPr lang="en-US" altLang="en-US" sz="900" smtClean="0">
                <a:solidFill>
                  <a:srgbClr val="8C8C8C"/>
                </a:solidFill>
                <a:latin typeface="Calibri" panose="020F0502020204030204" pitchFamily="34" charset="0"/>
                <a:ea typeface="Calibri" panose="020F0502020204030204" pitchFamily="34" charset="0"/>
                <a:cs typeface="Calibri" panose="020F0502020204030204" pitchFamily="34" charset="0"/>
              </a:rPr>
              <a:pPr>
                <a:defRPr/>
              </a:pPr>
              <a:t>‹#›</a:t>
            </a:fld>
            <a:endParaRPr lang="en-US" altLang="en-US" sz="900">
              <a:solidFill>
                <a:srgbClr val="8C8C8C"/>
              </a:solidFill>
              <a:latin typeface="Calibri" panose="020F0502020204030204" pitchFamily="34" charset="0"/>
              <a:ea typeface="Calibri" panose="020F0502020204030204" pitchFamily="34" charset="0"/>
              <a:cs typeface="Calibri" panose="020F0502020204030204" pitchFamily="34" charset="0"/>
            </a:endParaRPr>
          </a:p>
          <a:p>
            <a:pPr>
              <a:defRPr/>
            </a:pPr>
            <a:endParaRPr lang="de-DE" altLang="en-US" sz="900" b="1">
              <a:latin typeface="Calibri" panose="020F0502020204030204" pitchFamily="34" charset="0"/>
              <a:ea typeface="Geneva"/>
              <a:cs typeface="Geneva"/>
            </a:endParaRPr>
          </a:p>
        </p:txBody>
      </p:sp>
      <p:sp>
        <p:nvSpPr>
          <p:cNvPr id="13" name="Abgerundetes Rechteck 8">
            <a:extLst>
              <a:ext uri="{FF2B5EF4-FFF2-40B4-BE49-F238E27FC236}">
                <a16:creationId xmlns:a16="http://schemas.microsoft.com/office/drawing/2014/main" id="{8D4ABF28-0204-44CF-909D-11284C03C538}"/>
              </a:ext>
            </a:extLst>
          </p:cNvPr>
          <p:cNvSpPr/>
          <p:nvPr/>
        </p:nvSpPr>
        <p:spPr bwMode="auto">
          <a:xfrm flipV="1">
            <a:off x="0" y="0"/>
            <a:ext cx="179388" cy="612775"/>
          </a:xfrm>
          <a:prstGeom prst="roundRect">
            <a:avLst>
              <a:gd name="adj" fmla="val 0"/>
            </a:avLst>
          </a:prstGeom>
          <a:gradFill flip="none" rotWithShape="1">
            <a:gsLst>
              <a:gs pos="10000">
                <a:schemeClr val="accent2"/>
              </a:gs>
              <a:gs pos="100000">
                <a:schemeClr val="accent1"/>
              </a:gs>
            </a:gsLst>
            <a:lin ang="16200000" scaled="0"/>
            <a:tileRect/>
          </a:gradFill>
          <a:ln w="9525" cap="flat" cmpd="sng" algn="ctr">
            <a:noFill/>
            <a:prstDash val="solid"/>
            <a:round/>
            <a:headEnd type="none" w="med" len="med"/>
            <a:tailEnd type="none" w="med" len="med"/>
          </a:ln>
          <a:effectLst/>
        </p:spPr>
        <p:txBody>
          <a:bodyPr>
            <a:spAutoFit/>
          </a:bodyPr>
          <a:lstStyle/>
          <a:p>
            <a:pPr>
              <a:defRPr/>
            </a:pPr>
            <a:endParaRPr lang="de-DE" dirty="0">
              <a:latin typeface="Calibri"/>
              <a:ea typeface="Geneva" charset="0"/>
              <a:cs typeface="Geneva" charset="0"/>
            </a:endParaRPr>
          </a:p>
        </p:txBody>
      </p:sp>
      <p:cxnSp>
        <p:nvCxnSpPr>
          <p:cNvPr id="10" name="Gerade Verbindung 9">
            <a:extLst>
              <a:ext uri="{FF2B5EF4-FFF2-40B4-BE49-F238E27FC236}">
                <a16:creationId xmlns:a16="http://schemas.microsoft.com/office/drawing/2014/main" id="{EA359912-59F6-48BB-9526-83AF6C0069C3}"/>
              </a:ext>
            </a:extLst>
          </p:cNvPr>
          <p:cNvCxnSpPr/>
          <p:nvPr/>
        </p:nvCxnSpPr>
        <p:spPr bwMode="auto">
          <a:xfrm>
            <a:off x="7350125" y="115888"/>
            <a:ext cx="0" cy="360362"/>
          </a:xfrm>
          <a:prstGeom prst="line">
            <a:avLst/>
          </a:prstGeom>
          <a:solidFill>
            <a:srgbClr val="D1DDE9"/>
          </a:solidFill>
          <a:ln w="9525" cap="flat" cmpd="sng" algn="ctr">
            <a:solidFill>
              <a:schemeClr val="bg1">
                <a:lumMod val="75000"/>
              </a:schemeClr>
            </a:solidFill>
            <a:prstDash val="solid"/>
            <a:round/>
            <a:headEnd type="none" w="med" len="med"/>
            <a:tailEnd type="none" w="med" len="med"/>
          </a:ln>
          <a:effectLst/>
        </p:spPr>
      </p:cxnSp>
      <p:pic>
        <p:nvPicPr>
          <p:cNvPr id="1032" name="Bild 10" descr="Springer_pms.png">
            <a:extLst>
              <a:ext uri="{FF2B5EF4-FFF2-40B4-BE49-F238E27FC236}">
                <a16:creationId xmlns:a16="http://schemas.microsoft.com/office/drawing/2014/main" id="{DEAA63EE-E1D3-41B9-9883-586D7523B195}"/>
              </a:ext>
            </a:extLst>
          </p:cNvPr>
          <p:cNvPicPr>
            <a:picLocks noChangeAspect="1"/>
          </p:cNvPicPr>
          <p:nvPr/>
        </p:nvPicPr>
        <p:blipFill>
          <a:blip r:embed="rId14">
            <a:extLst>
              <a:ext uri="{28A0092B-C50C-407E-A947-70E740481C1C}">
                <a14:useLocalDpi xmlns:a14="http://schemas.microsoft.com/office/drawing/2010/main" val="0"/>
              </a:ext>
            </a:extLst>
          </a:blip>
          <a:srcRect/>
          <a:stretch>
            <a:fillRect/>
          </a:stretch>
        </p:blipFill>
        <p:spPr bwMode="auto">
          <a:xfrm>
            <a:off x="7599363" y="141288"/>
            <a:ext cx="1117600"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54" r:id="rId1"/>
    <p:sldLayoutId id="2147484236" r:id="rId2"/>
    <p:sldLayoutId id="2147484237" r:id="rId3"/>
    <p:sldLayoutId id="2147484238" r:id="rId4"/>
    <p:sldLayoutId id="2147484239" r:id="rId5"/>
    <p:sldLayoutId id="2147484240" r:id="rId6"/>
    <p:sldLayoutId id="2147484241" r:id="rId7"/>
    <p:sldLayoutId id="2147484242" r:id="rId8"/>
    <p:sldLayoutId id="2147484255" r:id="rId9"/>
    <p:sldLayoutId id="2147484257" r:id="rId10"/>
    <p:sldLayoutId id="2147484260" r:id="rId11"/>
  </p:sldLayoutIdLst>
  <p:transition spd="slow"/>
  <p:txStyles>
    <p:titleStyle>
      <a:lvl1pPr algn="l" rtl="0" eaLnBrk="0" fontAlgn="base" hangingPunct="0">
        <a:lnSpc>
          <a:spcPct val="90000"/>
        </a:lnSpc>
        <a:spcBef>
          <a:spcPct val="0"/>
        </a:spcBef>
        <a:spcAft>
          <a:spcPct val="0"/>
        </a:spcAft>
        <a:defRPr sz="3600" b="1">
          <a:solidFill>
            <a:srgbClr val="00468A"/>
          </a:solidFill>
          <a:latin typeface="+mj-lt"/>
          <a:ea typeface="Calibri"/>
          <a:cs typeface="Lucida Sans"/>
        </a:defRPr>
      </a:lvl1pPr>
      <a:lvl2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2pPr>
      <a:lvl3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3pPr>
      <a:lvl4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4pPr>
      <a:lvl5pPr algn="l" rtl="0" eaLnBrk="0" fontAlgn="base" hangingPunct="0">
        <a:lnSpc>
          <a:spcPct val="90000"/>
        </a:lnSpc>
        <a:spcBef>
          <a:spcPct val="0"/>
        </a:spcBef>
        <a:spcAft>
          <a:spcPct val="0"/>
        </a:spcAft>
        <a:defRPr sz="3600" b="1">
          <a:solidFill>
            <a:srgbClr val="00468A"/>
          </a:solidFill>
          <a:latin typeface="Calibri" charset="0"/>
          <a:ea typeface="Calibri" charset="0"/>
          <a:cs typeface="Lucida Sans" pitchFamily="34" charset="0"/>
        </a:defRPr>
      </a:lvl5pPr>
      <a:lvl6pPr marL="457200" algn="l" rtl="0" eaLnBrk="1" fontAlgn="base" hangingPunct="1">
        <a:lnSpc>
          <a:spcPct val="90000"/>
        </a:lnSpc>
        <a:spcBef>
          <a:spcPct val="0"/>
        </a:spcBef>
        <a:spcAft>
          <a:spcPct val="0"/>
        </a:spcAft>
        <a:defRPr sz="2100" b="1">
          <a:solidFill>
            <a:schemeClr val="tx2"/>
          </a:solidFill>
          <a:latin typeface="Arial" charset="0"/>
        </a:defRPr>
      </a:lvl6pPr>
      <a:lvl7pPr marL="914400" algn="l" rtl="0" eaLnBrk="1" fontAlgn="base" hangingPunct="1">
        <a:lnSpc>
          <a:spcPct val="90000"/>
        </a:lnSpc>
        <a:spcBef>
          <a:spcPct val="0"/>
        </a:spcBef>
        <a:spcAft>
          <a:spcPct val="0"/>
        </a:spcAft>
        <a:defRPr sz="2100" b="1">
          <a:solidFill>
            <a:schemeClr val="tx2"/>
          </a:solidFill>
          <a:latin typeface="Arial" charset="0"/>
        </a:defRPr>
      </a:lvl7pPr>
      <a:lvl8pPr marL="1371600" algn="l" rtl="0" eaLnBrk="1" fontAlgn="base" hangingPunct="1">
        <a:lnSpc>
          <a:spcPct val="90000"/>
        </a:lnSpc>
        <a:spcBef>
          <a:spcPct val="0"/>
        </a:spcBef>
        <a:spcAft>
          <a:spcPct val="0"/>
        </a:spcAft>
        <a:defRPr sz="2100" b="1">
          <a:solidFill>
            <a:schemeClr val="tx2"/>
          </a:solidFill>
          <a:latin typeface="Arial" charset="0"/>
        </a:defRPr>
      </a:lvl8pPr>
      <a:lvl9pPr marL="1828800" algn="l" rtl="0" eaLnBrk="1" fontAlgn="base" hangingPunct="1">
        <a:lnSpc>
          <a:spcPct val="90000"/>
        </a:lnSpc>
        <a:spcBef>
          <a:spcPct val="0"/>
        </a:spcBef>
        <a:spcAft>
          <a:spcPct val="0"/>
        </a:spcAft>
        <a:defRPr sz="2100" b="1">
          <a:solidFill>
            <a:schemeClr val="tx2"/>
          </a:solidFill>
          <a:latin typeface="Arial" charset="0"/>
        </a:defRPr>
      </a:lvl9pPr>
    </p:titleStyle>
    <p:bodyStyle>
      <a:lvl1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a:solidFill>
            <a:schemeClr val="tx2"/>
          </a:solidFill>
          <a:latin typeface="Calibri"/>
          <a:ea typeface="ヒラギノ角ゴ Pro W3" pitchFamily="-65" charset="-128"/>
          <a:cs typeface="ヒラギノ角ゴ Pro W3" pitchFamily="-65" charset="-128"/>
        </a:defRPr>
      </a:lvl1pPr>
      <a:lvl2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ヒラギノ角ゴ Pro W3" charset="-128"/>
          <a:cs typeface="ヒラギノ角ゴ Pro W3" charset="0"/>
        </a:defRPr>
      </a:lvl2pPr>
      <a:lvl3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MS PGothic" pitchFamily="34" charset="-128"/>
          <a:cs typeface="Geneva" charset="-128"/>
        </a:defRPr>
      </a:lvl3pPr>
      <a:lvl4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4pPr>
      <a:lvl5pPr algn="l" rtl="0" eaLnBrk="0" fontAlgn="base" hangingPunct="0">
        <a:lnSpc>
          <a:spcPts val="2200"/>
        </a:lnSpc>
        <a:spcBef>
          <a:spcPts val="900"/>
        </a:spcBef>
        <a:spcAft>
          <a:spcPct val="0"/>
        </a:spcAft>
        <a:buClr>
          <a:srgbClr val="005BB9"/>
        </a:buClr>
        <a:buSzPct val="100000"/>
        <a:buFont typeface="Arial" panose="020B0604020202020204" pitchFamily="34" charset="0"/>
        <a:defRPr lang="de-DE" dirty="0">
          <a:solidFill>
            <a:schemeClr val="tx2"/>
          </a:solidFill>
          <a:latin typeface="Calibri"/>
          <a:ea typeface="Geneva" charset="-128"/>
          <a:cs typeface="Geneva" charset="0"/>
        </a:defRPr>
      </a:lvl5pPr>
      <a:lvl6pPr marL="13985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6pPr>
      <a:lvl7pPr marL="18557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7pPr>
      <a:lvl8pPr marL="23129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8pPr>
      <a:lvl9pPr marL="2770188" indent="-174625" algn="l" rtl="0" eaLnBrk="1" fontAlgn="base" hangingPunct="1">
        <a:lnSpc>
          <a:spcPct val="120000"/>
        </a:lnSpc>
        <a:spcBef>
          <a:spcPct val="40000"/>
        </a:spcBef>
        <a:spcAft>
          <a:spcPct val="0"/>
        </a:spcAft>
        <a:buClr>
          <a:schemeClr val="accent2"/>
        </a:buClr>
        <a:buSzPct val="120000"/>
        <a:buFont typeface="Times" charset="0"/>
        <a:buChar char="•"/>
        <a:defRPr sz="1600">
          <a:solidFill>
            <a:schemeClr val="tx2"/>
          </a:solidFill>
          <a:latin typeface="+mn-lt"/>
          <a:ea typeface="ヒラギノ角ゴ Pro W3" charset="-128"/>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a:extLst>
              <a:ext uri="{FF2B5EF4-FFF2-40B4-BE49-F238E27FC236}">
                <a16:creationId xmlns:a16="http://schemas.microsoft.com/office/drawing/2014/main" id="{11EC69A5-AA82-483F-8B86-9496E974F9CF}"/>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Placeholder 2">
            <a:extLst>
              <a:ext uri="{FF2B5EF4-FFF2-40B4-BE49-F238E27FC236}">
                <a16:creationId xmlns:a16="http://schemas.microsoft.com/office/drawing/2014/main" id="{76C0DC09-F461-42D4-84BE-979EDA510585}"/>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3AEA5F96-ECF6-4EBA-AE01-0425768A368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498D6D95-7C4D-4725-9759-F250E94B0A14}" type="datetimeFigureOut">
              <a:rPr lang="en-US"/>
              <a:pPr>
                <a:defRPr/>
              </a:pPr>
              <a:t>12/29/2023</a:t>
            </a:fld>
            <a:endParaRPr lang="en-US"/>
          </a:p>
        </p:txBody>
      </p:sp>
      <p:sp>
        <p:nvSpPr>
          <p:cNvPr id="5" name="Footer Placeholder 4">
            <a:extLst>
              <a:ext uri="{FF2B5EF4-FFF2-40B4-BE49-F238E27FC236}">
                <a16:creationId xmlns:a16="http://schemas.microsoft.com/office/drawing/2014/main" id="{EAEAAD40-684C-41A4-A7CA-03C1A92FC4D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a:extLst>
              <a:ext uri="{FF2B5EF4-FFF2-40B4-BE49-F238E27FC236}">
                <a16:creationId xmlns:a16="http://schemas.microsoft.com/office/drawing/2014/main" id="{400C0C39-E6F8-4DEC-B2C7-B474323563B0}"/>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2FE6C212-9949-4182-A111-B97A7CC7509A}"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4243" r:id="rId1"/>
    <p:sldLayoutId id="2147484244" r:id="rId2"/>
    <p:sldLayoutId id="2147484245" r:id="rId3"/>
    <p:sldLayoutId id="2147484246" r:id="rId4"/>
    <p:sldLayoutId id="2147484247" r:id="rId5"/>
    <p:sldLayoutId id="2147484248" r:id="rId6"/>
    <p:sldLayoutId id="2147484249" r:id="rId7"/>
    <p:sldLayoutId id="2147484250" r:id="rId8"/>
    <p:sldLayoutId id="2147484251" r:id="rId9"/>
    <p:sldLayoutId id="2147484252" r:id="rId10"/>
    <p:sldLayoutId id="214748425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F6F69EE-257C-45C1-BE55-EC812974343C}"/>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C2C4C69-8C0B-45F9-BBA8-C9D4F916708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B9A0541-AB38-4263-B9BC-7ED35E976D6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8854462-8C34-4666-A58D-54F57BFFB797}" type="datetimeFigureOut">
              <a:rPr lang="en-US" smtClean="0"/>
              <a:t>12/29/2023</a:t>
            </a:fld>
            <a:endParaRPr lang="en-US"/>
          </a:p>
        </p:txBody>
      </p:sp>
      <p:sp>
        <p:nvSpPr>
          <p:cNvPr id="5" name="Footer Placeholder 4">
            <a:extLst>
              <a:ext uri="{FF2B5EF4-FFF2-40B4-BE49-F238E27FC236}">
                <a16:creationId xmlns:a16="http://schemas.microsoft.com/office/drawing/2014/main" id="{1F2CC337-30F0-4217-8284-E306DAAC705E}"/>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70F6E6F-543C-4E8A-B441-17D4122CE744}"/>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4BE709D-E525-4C3D-9B02-C833ABBF2995}" type="slidenum">
              <a:rPr lang="en-US" smtClean="0"/>
              <a:t>‹#›</a:t>
            </a:fld>
            <a:endParaRPr lang="en-US"/>
          </a:p>
        </p:txBody>
      </p:sp>
    </p:spTree>
    <p:extLst>
      <p:ext uri="{BB962C8B-B14F-4D97-AF65-F5344CB8AC3E}">
        <p14:creationId xmlns:p14="http://schemas.microsoft.com/office/powerpoint/2010/main" val="2633426439"/>
      </p:ext>
    </p:extLst>
  </p:cSld>
  <p:clrMap bg1="lt1" tx1="dk1" bg2="lt2" tx2="dk2" accent1="accent1" accent2="accent2" accent3="accent3" accent4="accent4" accent5="accent5" accent6="accent6" hlink="hlink" folHlink="folHlink"/>
  <p:sldLayoutIdLst>
    <p:sldLayoutId id="2147484264" r:id="rId1"/>
    <p:sldLayoutId id="2147484265" r:id="rId2"/>
    <p:sldLayoutId id="2147484266" r:id="rId3"/>
    <p:sldLayoutId id="2147484267" r:id="rId4"/>
    <p:sldLayoutId id="2147484268" r:id="rId5"/>
    <p:sldLayoutId id="2147484269" r:id="rId6"/>
    <p:sldLayoutId id="2147484270" r:id="rId7"/>
    <p:sldLayoutId id="2147484271" r:id="rId8"/>
    <p:sldLayoutId id="2147484272" r:id="rId9"/>
    <p:sldLayoutId id="2147484273" r:id="rId10"/>
    <p:sldLayoutId id="2147484274" r:id="rId11"/>
    <p:sldLayoutId id="2147484275"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gdpr-info.e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C0F6DFA6-57EE-444B-8CA9-354CEBE95056}"/>
              </a:ext>
            </a:extLst>
          </p:cNvPr>
          <p:cNvSpPr>
            <a:spLocks noGrp="1"/>
          </p:cNvSpPr>
          <p:nvPr>
            <p:ph type="subTitle" idx="1"/>
          </p:nvPr>
        </p:nvSpPr>
        <p:spPr>
          <a:xfrm>
            <a:off x="3779838" y="5537200"/>
            <a:ext cx="4895850" cy="765175"/>
          </a:xfrm>
        </p:spPr>
        <p:txBody>
          <a:bodyPr/>
          <a:lstStyle/>
          <a:p>
            <a:pPr algn="r" eaLnBrk="1" hangingPunct="1">
              <a:defRPr/>
            </a:pPr>
            <a:r>
              <a:rPr lang="en-US" dirty="0"/>
              <a:t>Security Planning</a:t>
            </a:r>
            <a:br>
              <a:rPr lang="en-US" dirty="0"/>
            </a:br>
            <a:r>
              <a:rPr lang="en-US" dirty="0"/>
              <a:t>Susan Lincke</a:t>
            </a:r>
          </a:p>
        </p:txBody>
      </p:sp>
      <p:sp>
        <p:nvSpPr>
          <p:cNvPr id="3074" name="Rectangle 2">
            <a:extLst>
              <a:ext uri="{FF2B5EF4-FFF2-40B4-BE49-F238E27FC236}">
                <a16:creationId xmlns:a16="http://schemas.microsoft.com/office/drawing/2014/main" id="{57927F60-56C2-4888-84E7-849D23C0108E}"/>
              </a:ext>
            </a:extLst>
          </p:cNvPr>
          <p:cNvSpPr>
            <a:spLocks noGrp="1" noChangeArrowheads="1"/>
          </p:cNvSpPr>
          <p:nvPr>
            <p:ph type="ctrTitle"/>
          </p:nvPr>
        </p:nvSpPr>
        <p:spPr>
          <a:xfrm>
            <a:off x="3771900" y="4165600"/>
            <a:ext cx="4903788" cy="1329595"/>
          </a:xfrm>
        </p:spPr>
        <p:txBody>
          <a:bodyPr/>
          <a:lstStyle/>
          <a:p>
            <a:pPr algn="ctr" eaLnBrk="1" hangingPunct="1">
              <a:defRPr/>
            </a:pPr>
            <a:r>
              <a:rPr lang="en-US" altLang="en-US" sz="3200" dirty="0"/>
              <a:t>Complying with EU’s General Data </a:t>
            </a:r>
            <a:r>
              <a:rPr lang="en-US" altLang="en-US" sz="3200"/>
              <a:t>Protection Regulation (GDPR)</a:t>
            </a:r>
            <a:endParaRPr lang="en-US" altLang="en-US" sz="3200"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E2F7E-6AC0-44CA-BD57-182C46391F89}"/>
              </a:ext>
            </a:extLst>
          </p:cNvPr>
          <p:cNvSpPr>
            <a:spLocks noGrp="1"/>
          </p:cNvSpPr>
          <p:nvPr>
            <p:ph type="title"/>
          </p:nvPr>
        </p:nvSpPr>
        <p:spPr>
          <a:xfrm>
            <a:off x="520700" y="917575"/>
            <a:ext cx="8154988" cy="886397"/>
          </a:xfrm>
        </p:spPr>
        <p:txBody>
          <a:bodyPr/>
          <a:lstStyle/>
          <a:p>
            <a:r>
              <a:rPr lang="en-US" sz="3200" dirty="0"/>
              <a:t>GDPR Art 15: </a:t>
            </a:r>
            <a:br>
              <a:rPr lang="en-US" sz="3200" dirty="0"/>
            </a:br>
            <a:r>
              <a:rPr lang="en-US" sz="3200" dirty="0"/>
              <a:t>Right of access by the data subject</a:t>
            </a:r>
          </a:p>
        </p:txBody>
      </p:sp>
      <p:sp>
        <p:nvSpPr>
          <p:cNvPr id="3" name="Content Placeholder 2">
            <a:extLst>
              <a:ext uri="{FF2B5EF4-FFF2-40B4-BE49-F238E27FC236}">
                <a16:creationId xmlns:a16="http://schemas.microsoft.com/office/drawing/2014/main" id="{95814E9D-6B18-4395-AAED-3A471FEFE57D}"/>
              </a:ext>
            </a:extLst>
          </p:cNvPr>
          <p:cNvSpPr>
            <a:spLocks noGrp="1"/>
          </p:cNvSpPr>
          <p:nvPr>
            <p:ph idx="1"/>
          </p:nvPr>
        </p:nvSpPr>
        <p:spPr>
          <a:xfrm>
            <a:off x="527116" y="1914770"/>
            <a:ext cx="8154987" cy="4409829"/>
          </a:xfrm>
        </p:spPr>
        <p:txBody>
          <a:bodyPr>
            <a:noAutofit/>
          </a:bodyPr>
          <a:lstStyle/>
          <a:p>
            <a:pPr>
              <a:lnSpc>
                <a:spcPct val="100000"/>
              </a:lnSpc>
            </a:pPr>
            <a:r>
              <a:rPr lang="en-US" sz="1500" dirty="0"/>
              <a:t>The data subject shall have the right to learn whether their personal data is being processed, and if so, to access information relating to their personal data, including:</a:t>
            </a:r>
          </a:p>
          <a:p>
            <a:pPr marL="285750" indent="-285750">
              <a:lnSpc>
                <a:spcPct val="100000"/>
              </a:lnSpc>
              <a:buFont typeface="Arial" panose="020B0604020202020204" pitchFamily="34" charset="0"/>
              <a:buChar char="•"/>
            </a:pPr>
            <a:r>
              <a:rPr lang="en-US" sz="1500" dirty="0"/>
              <a:t>the purposes of the processing;</a:t>
            </a:r>
          </a:p>
          <a:p>
            <a:pPr marL="285750" indent="-285750">
              <a:lnSpc>
                <a:spcPct val="100000"/>
              </a:lnSpc>
              <a:buFont typeface="Arial" panose="020B0604020202020204" pitchFamily="34" charset="0"/>
              <a:buChar char="•"/>
            </a:pPr>
            <a:r>
              <a:rPr lang="en-US" sz="1500" dirty="0"/>
              <a:t>the categories of personal data collected and the source of that information;</a:t>
            </a:r>
          </a:p>
          <a:p>
            <a:pPr marL="285750" indent="-285750">
              <a:lnSpc>
                <a:spcPct val="100000"/>
              </a:lnSpc>
              <a:buFont typeface="Arial" panose="020B0604020202020204" pitchFamily="34" charset="0"/>
              <a:buChar char="•"/>
            </a:pPr>
            <a:r>
              <a:rPr lang="en-US" sz="1500" dirty="0"/>
              <a:t>recipient group(s) who will receive the personal data (including international organizations/countries);</a:t>
            </a:r>
          </a:p>
          <a:p>
            <a:pPr marL="285750" indent="-285750">
              <a:lnSpc>
                <a:spcPct val="100000"/>
              </a:lnSpc>
              <a:buFont typeface="Arial" panose="020B0604020202020204" pitchFamily="34" charset="0"/>
              <a:buChar char="•"/>
            </a:pPr>
            <a:r>
              <a:rPr lang="en-US" sz="1500" dirty="0"/>
              <a:t>the </a:t>
            </a:r>
            <a:r>
              <a:rPr lang="en-US" sz="1500" i="1" dirty="0"/>
              <a:t>expected period for which the personal data will be retained</a:t>
            </a:r>
            <a:r>
              <a:rPr lang="en-US" sz="1500" dirty="0"/>
              <a:t>, or, if not possible, the criteria used to determine that period;</a:t>
            </a:r>
          </a:p>
          <a:p>
            <a:pPr marL="285750" indent="-285750">
              <a:lnSpc>
                <a:spcPct val="100000"/>
              </a:lnSpc>
              <a:buFont typeface="Arial" panose="020B0604020202020204" pitchFamily="34" charset="0"/>
              <a:buChar char="•"/>
            </a:pPr>
            <a:r>
              <a:rPr lang="en-US" sz="1500" dirty="0"/>
              <a:t>the </a:t>
            </a:r>
            <a:r>
              <a:rPr lang="en-US" sz="1500" i="1" dirty="0"/>
              <a:t>right to request rectification or erasure of personal data </a:t>
            </a:r>
            <a:r>
              <a:rPr lang="en-US" sz="1500" dirty="0"/>
              <a:t>or restriction of processing of personal data concerning the data subject;</a:t>
            </a:r>
          </a:p>
          <a:p>
            <a:pPr marL="285750" indent="-285750">
              <a:lnSpc>
                <a:spcPct val="100000"/>
              </a:lnSpc>
              <a:buFont typeface="Arial" panose="020B0604020202020204" pitchFamily="34" charset="0"/>
              <a:buChar char="•"/>
            </a:pPr>
            <a:r>
              <a:rPr lang="en-US" sz="1500" dirty="0"/>
              <a:t>the </a:t>
            </a:r>
            <a:r>
              <a:rPr lang="en-US" sz="1500" i="1" dirty="0"/>
              <a:t>right to lodge a complaint </a:t>
            </a:r>
            <a:r>
              <a:rPr lang="en-US" sz="1500" dirty="0"/>
              <a:t>with a supervisory authority;</a:t>
            </a:r>
          </a:p>
          <a:p>
            <a:pPr marL="285750" indent="-285750">
              <a:lnSpc>
                <a:spcPct val="100000"/>
              </a:lnSpc>
              <a:buFont typeface="Arial" panose="020B0604020202020204" pitchFamily="34" charset="0"/>
              <a:buChar char="•"/>
            </a:pPr>
            <a:r>
              <a:rPr lang="en-US" sz="1500" dirty="0"/>
              <a:t>the existence of and logic for automated decision-making (including profiling) and its significance and impact.</a:t>
            </a:r>
          </a:p>
        </p:txBody>
      </p:sp>
    </p:spTree>
    <p:extLst>
      <p:ext uri="{BB962C8B-B14F-4D97-AF65-F5344CB8AC3E}">
        <p14:creationId xmlns:p14="http://schemas.microsoft.com/office/powerpoint/2010/main" val="1114138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F5F87-BEB3-4709-B07E-6998C47D3D89}"/>
              </a:ext>
            </a:extLst>
          </p:cNvPr>
          <p:cNvSpPr>
            <a:spLocks noGrp="1"/>
          </p:cNvSpPr>
          <p:nvPr>
            <p:ph type="title"/>
          </p:nvPr>
        </p:nvSpPr>
        <p:spPr>
          <a:xfrm>
            <a:off x="520700" y="917575"/>
            <a:ext cx="8154988" cy="997196"/>
          </a:xfrm>
        </p:spPr>
        <p:txBody>
          <a:bodyPr/>
          <a:lstStyle/>
          <a:p>
            <a:r>
              <a:rPr lang="en-US" dirty="0"/>
              <a:t>GDPR Art. 16:</a:t>
            </a:r>
            <a:br>
              <a:rPr lang="en-US" dirty="0"/>
            </a:br>
            <a:r>
              <a:rPr lang="en-US" dirty="0"/>
              <a:t>Right to rectification</a:t>
            </a:r>
          </a:p>
        </p:txBody>
      </p:sp>
      <p:sp>
        <p:nvSpPr>
          <p:cNvPr id="3" name="Content Placeholder 2">
            <a:extLst>
              <a:ext uri="{FF2B5EF4-FFF2-40B4-BE49-F238E27FC236}">
                <a16:creationId xmlns:a16="http://schemas.microsoft.com/office/drawing/2014/main" id="{31D67C25-6985-4820-A473-CE70234B7A6C}"/>
              </a:ext>
            </a:extLst>
          </p:cNvPr>
          <p:cNvSpPr>
            <a:spLocks noGrp="1"/>
          </p:cNvSpPr>
          <p:nvPr>
            <p:ph idx="1"/>
          </p:nvPr>
        </p:nvSpPr>
        <p:spPr>
          <a:xfrm>
            <a:off x="520700" y="2209799"/>
            <a:ext cx="8154988" cy="4162425"/>
          </a:xfrm>
        </p:spPr>
        <p:txBody>
          <a:bodyPr/>
          <a:lstStyle/>
          <a:p>
            <a:r>
              <a:rPr lang="en-US" dirty="0"/>
              <a:t>The data subject shall have the right to obtain from the controller </a:t>
            </a:r>
            <a:r>
              <a:rPr lang="en-US" i="1" dirty="0"/>
              <a:t>without undue delay the rectification of inaccurate personal data </a:t>
            </a:r>
            <a:r>
              <a:rPr lang="en-US" dirty="0"/>
              <a:t>concerning him or her. </a:t>
            </a:r>
          </a:p>
          <a:p>
            <a:pPr marL="285750" indent="-285750">
              <a:buFont typeface="Arial" panose="020B0604020202020204" pitchFamily="34" charset="0"/>
              <a:buChar char="•"/>
            </a:pPr>
            <a:r>
              <a:rPr lang="en-US" dirty="0"/>
              <a:t>the right to have </a:t>
            </a:r>
            <a:r>
              <a:rPr lang="en-US" i="1" dirty="0"/>
              <a:t>incomplete personal data completed</a:t>
            </a:r>
            <a:r>
              <a:rPr lang="en-US" dirty="0"/>
              <a:t>, including by </a:t>
            </a:r>
            <a:r>
              <a:rPr lang="en-US" i="1" dirty="0"/>
              <a:t>means of a supplementary statement</a:t>
            </a:r>
            <a:r>
              <a:rPr lang="en-US" dirty="0"/>
              <a:t>.</a:t>
            </a:r>
          </a:p>
        </p:txBody>
      </p:sp>
    </p:spTree>
    <p:extLst>
      <p:ext uri="{BB962C8B-B14F-4D97-AF65-F5344CB8AC3E}">
        <p14:creationId xmlns:p14="http://schemas.microsoft.com/office/powerpoint/2010/main" val="1077176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9A6DA-8502-4DC9-BFAB-D017BB11295C}"/>
              </a:ext>
            </a:extLst>
          </p:cNvPr>
          <p:cNvSpPr>
            <a:spLocks noGrp="1"/>
          </p:cNvSpPr>
          <p:nvPr>
            <p:ph type="title"/>
          </p:nvPr>
        </p:nvSpPr>
        <p:spPr/>
        <p:txBody>
          <a:bodyPr/>
          <a:lstStyle/>
          <a:p>
            <a:r>
              <a:rPr lang="en-US" b="1" dirty="0">
                <a:solidFill>
                  <a:schemeClr val="accent1">
                    <a:lumMod val="75000"/>
                  </a:schemeClr>
                </a:solidFill>
                <a:latin typeface="+mn-lt"/>
              </a:rPr>
              <a:t>GDPR Art. 17:</a:t>
            </a:r>
            <a:br>
              <a:rPr lang="en-US" b="1" dirty="0">
                <a:solidFill>
                  <a:schemeClr val="accent1">
                    <a:lumMod val="75000"/>
                  </a:schemeClr>
                </a:solidFill>
                <a:latin typeface="+mn-lt"/>
              </a:rPr>
            </a:br>
            <a:r>
              <a:rPr lang="en-US" b="1" dirty="0">
                <a:solidFill>
                  <a:schemeClr val="accent1">
                    <a:lumMod val="75000"/>
                  </a:schemeClr>
                </a:solidFill>
                <a:latin typeface="+mn-lt"/>
              </a:rPr>
              <a:t>Right to erasure (‘right to be forgotten’)</a:t>
            </a:r>
          </a:p>
        </p:txBody>
      </p:sp>
      <p:sp>
        <p:nvSpPr>
          <p:cNvPr id="3" name="Content Placeholder 2">
            <a:extLst>
              <a:ext uri="{FF2B5EF4-FFF2-40B4-BE49-F238E27FC236}">
                <a16:creationId xmlns:a16="http://schemas.microsoft.com/office/drawing/2014/main" id="{22193B99-C0ED-49C4-8795-040C92A2A2B3}"/>
              </a:ext>
            </a:extLst>
          </p:cNvPr>
          <p:cNvSpPr>
            <a:spLocks noGrp="1"/>
          </p:cNvSpPr>
          <p:nvPr>
            <p:ph idx="1"/>
          </p:nvPr>
        </p:nvSpPr>
        <p:spPr>
          <a:xfrm>
            <a:off x="628650" y="1690689"/>
            <a:ext cx="7886700" cy="4557711"/>
          </a:xfrm>
        </p:spPr>
        <p:txBody>
          <a:bodyPr>
            <a:normAutofit lnSpcReduction="10000"/>
          </a:bodyPr>
          <a:lstStyle/>
          <a:p>
            <a:pPr marL="0" indent="0">
              <a:buNone/>
            </a:pPr>
            <a:r>
              <a:rPr lang="en-US" dirty="0"/>
              <a:t>The data subject shall have the right to the erasure of personal data without undue delay if either:</a:t>
            </a:r>
          </a:p>
          <a:p>
            <a:r>
              <a:rPr lang="en-US" dirty="0"/>
              <a:t>the personal data are </a:t>
            </a:r>
            <a:r>
              <a:rPr lang="en-US" i="1" dirty="0"/>
              <a:t>no longer necessary </a:t>
            </a:r>
            <a:r>
              <a:rPr lang="en-US" dirty="0"/>
              <a:t>in relation to original purposes; OR</a:t>
            </a:r>
          </a:p>
          <a:p>
            <a:r>
              <a:rPr lang="en-US" dirty="0"/>
              <a:t>the data subject </a:t>
            </a:r>
            <a:r>
              <a:rPr lang="en-US" i="1" dirty="0"/>
              <a:t>withdraws consent </a:t>
            </a:r>
            <a:r>
              <a:rPr lang="en-US" dirty="0"/>
              <a:t>or objects to the processing (assuming no overriding legitimate grounds); OR</a:t>
            </a:r>
          </a:p>
          <a:p>
            <a:r>
              <a:rPr lang="en-US" dirty="0"/>
              <a:t>the personal data have been </a:t>
            </a:r>
            <a:r>
              <a:rPr lang="en-US" i="1" dirty="0"/>
              <a:t>unlawfully processed </a:t>
            </a:r>
            <a:r>
              <a:rPr lang="en-US" dirty="0"/>
              <a:t>or must be </a:t>
            </a:r>
            <a:r>
              <a:rPr lang="en-US" i="1" dirty="0"/>
              <a:t>erased for compliance with a legal obligation</a:t>
            </a:r>
            <a:r>
              <a:rPr lang="en-US" dirty="0"/>
              <a:t>.</a:t>
            </a:r>
          </a:p>
          <a:p>
            <a:pPr marL="0" indent="0">
              <a:buNone/>
            </a:pPr>
            <a:r>
              <a:rPr lang="en-US" dirty="0"/>
              <a:t>When the personal data is public, the controller shall take reasonable steps to inform third-party processors that the data subject has requested the erasure.</a:t>
            </a:r>
          </a:p>
          <a:p>
            <a:pPr marL="0" indent="0">
              <a:buNone/>
            </a:pPr>
            <a:r>
              <a:rPr lang="en-US" dirty="0"/>
              <a:t>The above shall not apply when inconsistent with:</a:t>
            </a:r>
          </a:p>
          <a:p>
            <a:r>
              <a:rPr lang="en-US" dirty="0"/>
              <a:t>the </a:t>
            </a:r>
            <a:r>
              <a:rPr lang="en-US" i="1" dirty="0"/>
              <a:t>right of freedom of expression </a:t>
            </a:r>
            <a:r>
              <a:rPr lang="en-US" dirty="0"/>
              <a:t>and information;</a:t>
            </a:r>
          </a:p>
          <a:p>
            <a:r>
              <a:rPr lang="en-US" dirty="0"/>
              <a:t>reasons of legal obligation, public health or other </a:t>
            </a:r>
            <a:r>
              <a:rPr lang="en-US" i="1" dirty="0"/>
              <a:t>public interest</a:t>
            </a:r>
            <a:r>
              <a:rPr lang="en-US" dirty="0"/>
              <a:t>.</a:t>
            </a:r>
          </a:p>
        </p:txBody>
      </p:sp>
    </p:spTree>
    <p:extLst>
      <p:ext uri="{BB962C8B-B14F-4D97-AF65-F5344CB8AC3E}">
        <p14:creationId xmlns:p14="http://schemas.microsoft.com/office/powerpoint/2010/main" val="2791600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00486-9180-49FD-8F3E-AF0B6F8C0BAD}"/>
              </a:ext>
            </a:extLst>
          </p:cNvPr>
          <p:cNvSpPr>
            <a:spLocks noGrp="1"/>
          </p:cNvSpPr>
          <p:nvPr>
            <p:ph type="title"/>
          </p:nvPr>
        </p:nvSpPr>
        <p:spPr>
          <a:xfrm>
            <a:off x="520700" y="917575"/>
            <a:ext cx="8154988" cy="886397"/>
          </a:xfrm>
        </p:spPr>
        <p:txBody>
          <a:bodyPr/>
          <a:lstStyle/>
          <a:p>
            <a:r>
              <a:rPr lang="en-US" sz="3200" dirty="0"/>
              <a:t>GDPR Art. 18:</a:t>
            </a:r>
            <a:br>
              <a:rPr lang="en-US" sz="3200" dirty="0"/>
            </a:br>
            <a:r>
              <a:rPr lang="en-US" sz="3200" dirty="0"/>
              <a:t>Right to restriction of processing</a:t>
            </a:r>
          </a:p>
        </p:txBody>
      </p:sp>
      <p:sp>
        <p:nvSpPr>
          <p:cNvPr id="3" name="Content Placeholder 2">
            <a:extLst>
              <a:ext uri="{FF2B5EF4-FFF2-40B4-BE49-F238E27FC236}">
                <a16:creationId xmlns:a16="http://schemas.microsoft.com/office/drawing/2014/main" id="{EB4C8E42-6F21-4BCC-A185-287ADB381CB7}"/>
              </a:ext>
            </a:extLst>
          </p:cNvPr>
          <p:cNvSpPr>
            <a:spLocks noGrp="1"/>
          </p:cNvSpPr>
          <p:nvPr>
            <p:ph idx="1"/>
          </p:nvPr>
        </p:nvSpPr>
        <p:spPr/>
        <p:txBody>
          <a:bodyPr>
            <a:normAutofit/>
          </a:bodyPr>
          <a:lstStyle/>
          <a:p>
            <a:pPr>
              <a:lnSpc>
                <a:spcPct val="120000"/>
              </a:lnSpc>
            </a:pPr>
            <a:r>
              <a:rPr lang="en-US" dirty="0"/>
              <a:t>The data subject shall have the right to restriction of processing when: </a:t>
            </a:r>
          </a:p>
          <a:p>
            <a:pPr marL="285750" indent="-285750">
              <a:lnSpc>
                <a:spcPct val="120000"/>
              </a:lnSpc>
              <a:buFont typeface="Arial" panose="020B0604020202020204" pitchFamily="34" charset="0"/>
              <a:buChar char="•"/>
            </a:pPr>
            <a:r>
              <a:rPr lang="en-US" dirty="0"/>
              <a:t>the data subject contests the accuracy of their personal data or legitimacy of processing, until the accuracy is verified or the issue is resolved;</a:t>
            </a:r>
          </a:p>
          <a:p>
            <a:pPr marL="285750" indent="-285750">
              <a:lnSpc>
                <a:spcPct val="120000"/>
              </a:lnSpc>
              <a:buFont typeface="Arial" panose="020B0604020202020204" pitchFamily="34" charset="0"/>
              <a:buChar char="•"/>
            </a:pPr>
            <a:r>
              <a:rPr lang="en-US" dirty="0"/>
              <a:t>the processing is unlawful, but the data subject opposes the erasure of their data and instead requests restricting processing;</a:t>
            </a:r>
          </a:p>
          <a:p>
            <a:pPr>
              <a:lnSpc>
                <a:spcPct val="120000"/>
              </a:lnSpc>
            </a:pPr>
            <a:r>
              <a:rPr lang="en-US" dirty="0"/>
              <a:t>If any of the above bullets apply, personal data shall only be processed</a:t>
            </a:r>
          </a:p>
          <a:p>
            <a:pPr marL="285750" indent="-285750">
              <a:lnSpc>
                <a:spcPct val="120000"/>
              </a:lnSpc>
              <a:buFont typeface="Arial" panose="020B0604020202020204" pitchFamily="34" charset="0"/>
              <a:buChar char="•"/>
            </a:pPr>
            <a:r>
              <a:rPr lang="en-US" dirty="0"/>
              <a:t> with the data subject’s consent OR</a:t>
            </a:r>
          </a:p>
          <a:p>
            <a:pPr marL="285750" indent="-285750">
              <a:lnSpc>
                <a:spcPct val="120000"/>
              </a:lnSpc>
              <a:buFont typeface="Arial" panose="020B0604020202020204" pitchFamily="34" charset="0"/>
              <a:buChar char="•"/>
            </a:pPr>
            <a:r>
              <a:rPr lang="en-US" dirty="0"/>
              <a:t>for legal claims or public interest OR</a:t>
            </a:r>
          </a:p>
          <a:p>
            <a:pPr marL="285750" indent="-285750">
              <a:lnSpc>
                <a:spcPct val="120000"/>
              </a:lnSpc>
              <a:buFont typeface="Arial" panose="020B0604020202020204" pitchFamily="34" charset="0"/>
              <a:buChar char="•"/>
            </a:pPr>
            <a:r>
              <a:rPr lang="en-US" dirty="0"/>
              <a:t>for the protection of another person’s rights.</a:t>
            </a:r>
          </a:p>
          <a:p>
            <a:pPr>
              <a:lnSpc>
                <a:spcPct val="120000"/>
              </a:lnSpc>
            </a:pPr>
            <a:r>
              <a:rPr lang="en-US" dirty="0"/>
              <a:t>The controller shall inform the data subject before resuming processing</a:t>
            </a:r>
          </a:p>
          <a:p>
            <a:endParaRPr lang="en-US" dirty="0"/>
          </a:p>
        </p:txBody>
      </p:sp>
    </p:spTree>
    <p:extLst>
      <p:ext uri="{BB962C8B-B14F-4D97-AF65-F5344CB8AC3E}">
        <p14:creationId xmlns:p14="http://schemas.microsoft.com/office/powerpoint/2010/main" val="1852557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4BB33-C479-4D57-8423-62347E4BB486}"/>
              </a:ext>
            </a:extLst>
          </p:cNvPr>
          <p:cNvSpPr>
            <a:spLocks noGrp="1"/>
          </p:cNvSpPr>
          <p:nvPr>
            <p:ph type="title"/>
          </p:nvPr>
        </p:nvSpPr>
        <p:spPr>
          <a:xfrm>
            <a:off x="520700" y="917575"/>
            <a:ext cx="8154988" cy="886397"/>
          </a:xfrm>
        </p:spPr>
        <p:txBody>
          <a:bodyPr/>
          <a:lstStyle/>
          <a:p>
            <a:r>
              <a:rPr lang="en-US" sz="3200" dirty="0"/>
              <a:t>GDPR Art. 20:</a:t>
            </a:r>
            <a:br>
              <a:rPr lang="en-US" sz="3200" dirty="0"/>
            </a:br>
            <a:r>
              <a:rPr lang="en-US" sz="3200" dirty="0"/>
              <a:t>Right to data portability</a:t>
            </a:r>
          </a:p>
        </p:txBody>
      </p:sp>
      <p:sp>
        <p:nvSpPr>
          <p:cNvPr id="3" name="Content Placeholder 2">
            <a:extLst>
              <a:ext uri="{FF2B5EF4-FFF2-40B4-BE49-F238E27FC236}">
                <a16:creationId xmlns:a16="http://schemas.microsoft.com/office/drawing/2014/main" id="{B2250883-5085-4BC4-B48B-876BA5054EBE}"/>
              </a:ext>
            </a:extLst>
          </p:cNvPr>
          <p:cNvSpPr>
            <a:spLocks noGrp="1"/>
          </p:cNvSpPr>
          <p:nvPr>
            <p:ph idx="1"/>
          </p:nvPr>
        </p:nvSpPr>
        <p:spPr/>
        <p:txBody>
          <a:bodyPr>
            <a:normAutofit/>
          </a:bodyPr>
          <a:lstStyle/>
          <a:p>
            <a:r>
              <a:rPr lang="en-US" dirty="0"/>
              <a:t>The data subject shall have the right to </a:t>
            </a:r>
          </a:p>
          <a:p>
            <a:pPr marL="285750" indent="-285750">
              <a:buFont typeface="Arial" panose="020B0604020202020204" pitchFamily="34" charset="0"/>
              <a:buChar char="•"/>
            </a:pPr>
            <a:r>
              <a:rPr lang="en-US" dirty="0"/>
              <a:t>receive his/her personal data, which he/she provided to a controller, </a:t>
            </a:r>
            <a:r>
              <a:rPr lang="en-US" i="1" dirty="0"/>
              <a:t>in a structured, commonly used and machine-readable format and have the right to </a:t>
            </a:r>
          </a:p>
          <a:p>
            <a:pPr marL="285750" indent="-285750">
              <a:buFont typeface="Arial" panose="020B0604020202020204" pitchFamily="34" charset="0"/>
              <a:buChar char="•"/>
            </a:pPr>
            <a:r>
              <a:rPr lang="en-US" i="1" dirty="0"/>
              <a:t>transmit those data </a:t>
            </a:r>
            <a:r>
              <a:rPr lang="en-US" dirty="0"/>
              <a:t>to another controller, where the processing is automated and based on consent </a:t>
            </a:r>
          </a:p>
          <a:p>
            <a:pPr marL="285750" indent="-285750">
              <a:buFont typeface="Arial" panose="020B0604020202020204" pitchFamily="34" charset="0"/>
              <a:buChar char="•"/>
            </a:pPr>
            <a:r>
              <a:rPr lang="en-US" dirty="0"/>
              <a:t>have the personal data </a:t>
            </a:r>
            <a:r>
              <a:rPr lang="en-US" i="1" dirty="0"/>
              <a:t>transmitted directly from one controller to another</a:t>
            </a:r>
            <a:r>
              <a:rPr lang="en-US" dirty="0"/>
              <a:t>, where technically feasible.</a:t>
            </a:r>
          </a:p>
          <a:p>
            <a:r>
              <a:rPr lang="en-US" dirty="0"/>
              <a:t>This right shall not adversely </a:t>
            </a:r>
            <a:r>
              <a:rPr lang="en-US" i="1" dirty="0"/>
              <a:t>affect the rights and freedoms of others </a:t>
            </a:r>
            <a:r>
              <a:rPr lang="en-US" dirty="0"/>
              <a:t>or in the </a:t>
            </a:r>
            <a:r>
              <a:rPr lang="en-US" i="1" dirty="0"/>
              <a:t>exercise of official authority</a:t>
            </a:r>
            <a:r>
              <a:rPr lang="en-US" dirty="0"/>
              <a:t>.</a:t>
            </a:r>
          </a:p>
          <a:p>
            <a:endParaRPr lang="en-US" dirty="0"/>
          </a:p>
          <a:p>
            <a:endParaRPr lang="en-US" dirty="0"/>
          </a:p>
        </p:txBody>
      </p:sp>
    </p:spTree>
    <p:extLst>
      <p:ext uri="{BB962C8B-B14F-4D97-AF65-F5344CB8AC3E}">
        <p14:creationId xmlns:p14="http://schemas.microsoft.com/office/powerpoint/2010/main" val="17484501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37D424-7641-4EE9-AFFF-210BFCC0A252}"/>
              </a:ext>
            </a:extLst>
          </p:cNvPr>
          <p:cNvSpPr>
            <a:spLocks noGrp="1"/>
          </p:cNvSpPr>
          <p:nvPr>
            <p:ph type="title"/>
          </p:nvPr>
        </p:nvSpPr>
        <p:spPr/>
        <p:txBody>
          <a:bodyPr>
            <a:normAutofit fontScale="90000"/>
          </a:bodyPr>
          <a:lstStyle/>
          <a:p>
            <a:r>
              <a:rPr lang="en-US" dirty="0"/>
              <a:t>GDPR Art. 21: </a:t>
            </a:r>
            <a:br>
              <a:rPr lang="en-US" dirty="0"/>
            </a:br>
            <a:r>
              <a:rPr lang="en-US" dirty="0"/>
              <a:t>Right to object to processing</a:t>
            </a:r>
          </a:p>
        </p:txBody>
      </p:sp>
      <p:sp>
        <p:nvSpPr>
          <p:cNvPr id="3" name="Content Placeholder 2">
            <a:extLst>
              <a:ext uri="{FF2B5EF4-FFF2-40B4-BE49-F238E27FC236}">
                <a16:creationId xmlns:a16="http://schemas.microsoft.com/office/drawing/2014/main" id="{B6E9FFA5-8789-46D4-8EFF-CBBCF0CD4DD6}"/>
              </a:ext>
            </a:extLst>
          </p:cNvPr>
          <p:cNvSpPr>
            <a:spLocks noGrp="1"/>
          </p:cNvSpPr>
          <p:nvPr>
            <p:ph idx="1"/>
          </p:nvPr>
        </p:nvSpPr>
        <p:spPr>
          <a:xfrm>
            <a:off x="520700" y="2285999"/>
            <a:ext cx="8154988" cy="4086225"/>
          </a:xfrm>
        </p:spPr>
        <p:txBody>
          <a:bodyPr>
            <a:normAutofit/>
          </a:bodyPr>
          <a:lstStyle/>
          <a:p>
            <a:pPr>
              <a:lnSpc>
                <a:spcPct val="120000"/>
              </a:lnSpc>
            </a:pPr>
            <a:r>
              <a:rPr lang="en-US" dirty="0"/>
              <a:t>The data subject shall have the right to object to processing of his/her personal data:</a:t>
            </a:r>
          </a:p>
          <a:p>
            <a:pPr marL="285750" indent="-285750">
              <a:lnSpc>
                <a:spcPct val="120000"/>
              </a:lnSpc>
              <a:buFont typeface="Arial" panose="020B0604020202020204" pitchFamily="34" charset="0"/>
              <a:buChar char="•"/>
            </a:pPr>
            <a:r>
              <a:rPr lang="en-US" dirty="0"/>
              <a:t>When the processing relates to direct marketing and/or profiling;</a:t>
            </a:r>
          </a:p>
          <a:p>
            <a:pPr marL="285750" indent="-285750">
              <a:lnSpc>
                <a:spcPct val="120000"/>
              </a:lnSpc>
              <a:buFont typeface="Arial" panose="020B0604020202020204" pitchFamily="34" charset="0"/>
              <a:buChar char="•"/>
            </a:pPr>
            <a:r>
              <a:rPr lang="en-US" dirty="0"/>
              <a:t>Except when the processing is necessary for reasons of public interest OR</a:t>
            </a:r>
          </a:p>
          <a:p>
            <a:pPr marL="285750" indent="-285750">
              <a:lnSpc>
                <a:spcPct val="120000"/>
              </a:lnSpc>
              <a:buFont typeface="Arial" panose="020B0604020202020204" pitchFamily="34" charset="0"/>
              <a:buChar char="•"/>
            </a:pPr>
            <a:r>
              <a:rPr lang="en-US" dirty="0"/>
              <a:t>Except when the controller demonstrates legitimate grounds for continuing processing, such as legal or other issues overriding the interests of the data subject.</a:t>
            </a:r>
          </a:p>
          <a:p>
            <a:pPr>
              <a:lnSpc>
                <a:spcPct val="120000"/>
              </a:lnSpc>
            </a:pPr>
            <a:r>
              <a:rPr lang="en-US" dirty="0"/>
              <a:t>The controller shall communicate this right clearly and separately from other communications, by the time of the first communication with the data subject.</a:t>
            </a:r>
          </a:p>
        </p:txBody>
      </p:sp>
    </p:spTree>
    <p:extLst>
      <p:ext uri="{BB962C8B-B14F-4D97-AF65-F5344CB8AC3E}">
        <p14:creationId xmlns:p14="http://schemas.microsoft.com/office/powerpoint/2010/main" val="5271956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9610C-C825-EF2F-9C89-EE3B3ED64DA5}"/>
              </a:ext>
            </a:extLst>
          </p:cNvPr>
          <p:cNvSpPr>
            <a:spLocks noGrp="1"/>
          </p:cNvSpPr>
          <p:nvPr>
            <p:ph type="title"/>
          </p:nvPr>
        </p:nvSpPr>
        <p:spPr>
          <a:xfrm>
            <a:off x="520700" y="917575"/>
            <a:ext cx="8154988" cy="997196"/>
          </a:xfrm>
        </p:spPr>
        <p:txBody>
          <a:bodyPr/>
          <a:lstStyle/>
          <a:p>
            <a:r>
              <a:rPr lang="en-US" sz="2400" dirty="0"/>
              <a:t>GDPR Art. 22:</a:t>
            </a:r>
            <a:br>
              <a:rPr lang="en-US" sz="2400" dirty="0"/>
            </a:br>
            <a:r>
              <a:rPr lang="en-US" sz="2400" dirty="0"/>
              <a:t>Right to not be subject to a decision based solely on automated processing</a:t>
            </a:r>
          </a:p>
        </p:txBody>
      </p:sp>
      <p:sp>
        <p:nvSpPr>
          <p:cNvPr id="3" name="Content Placeholder 2">
            <a:extLst>
              <a:ext uri="{FF2B5EF4-FFF2-40B4-BE49-F238E27FC236}">
                <a16:creationId xmlns:a16="http://schemas.microsoft.com/office/drawing/2014/main" id="{7578B443-7F9B-2C5C-2581-C6291D0C025B}"/>
              </a:ext>
            </a:extLst>
          </p:cNvPr>
          <p:cNvSpPr>
            <a:spLocks noGrp="1"/>
          </p:cNvSpPr>
          <p:nvPr>
            <p:ph idx="1"/>
          </p:nvPr>
        </p:nvSpPr>
        <p:spPr>
          <a:xfrm>
            <a:off x="520700" y="2209799"/>
            <a:ext cx="8154988" cy="4162425"/>
          </a:xfrm>
        </p:spPr>
        <p:txBody>
          <a:bodyPr/>
          <a:lstStyle/>
          <a:p>
            <a:r>
              <a:rPr lang="en-US" dirty="0"/>
              <a:t>The data subject shall have the right to not be </a:t>
            </a:r>
            <a:r>
              <a:rPr lang="en-US" i="1" dirty="0"/>
              <a:t>evaluated based solely on automated processing</a:t>
            </a:r>
            <a:r>
              <a:rPr lang="en-US" dirty="0"/>
              <a:t> (including using profiling), when such processing causes a significant or legal impact to them. </a:t>
            </a:r>
          </a:p>
          <a:p>
            <a:r>
              <a:rPr lang="en-US" dirty="0"/>
              <a:t>Exceptions include: </a:t>
            </a:r>
          </a:p>
          <a:p>
            <a:pPr marL="285750" indent="-285750">
              <a:buFont typeface="Arial" panose="020B0604020202020204" pitchFamily="34" charset="0"/>
              <a:buChar char="•"/>
            </a:pPr>
            <a:r>
              <a:rPr lang="en-US" dirty="0"/>
              <a:t>when the data subject </a:t>
            </a:r>
            <a:r>
              <a:rPr lang="en-US" i="1" dirty="0"/>
              <a:t>consents or enters a contract </a:t>
            </a:r>
            <a:r>
              <a:rPr lang="en-US" dirty="0"/>
              <a:t>with a controller; OR </a:t>
            </a:r>
          </a:p>
          <a:p>
            <a:pPr marL="285750" indent="-285750">
              <a:buFont typeface="Arial" panose="020B0604020202020204" pitchFamily="34" charset="0"/>
              <a:buChar char="•"/>
            </a:pPr>
            <a:r>
              <a:rPr lang="en-US" dirty="0"/>
              <a:t>when the nation (or union) approves specific conditions, which include safeguards.</a:t>
            </a:r>
          </a:p>
        </p:txBody>
      </p:sp>
    </p:spTree>
    <p:extLst>
      <p:ext uri="{BB962C8B-B14F-4D97-AF65-F5344CB8AC3E}">
        <p14:creationId xmlns:p14="http://schemas.microsoft.com/office/powerpoint/2010/main" val="990308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9F23A-1F95-0A83-A748-4608B14D7E98}"/>
              </a:ext>
            </a:extLst>
          </p:cNvPr>
          <p:cNvSpPr>
            <a:spLocks noGrp="1"/>
          </p:cNvSpPr>
          <p:nvPr>
            <p:ph type="title"/>
          </p:nvPr>
        </p:nvSpPr>
        <p:spPr/>
        <p:txBody>
          <a:bodyPr>
            <a:noAutofit/>
          </a:bodyPr>
          <a:lstStyle/>
          <a:p>
            <a:r>
              <a:rPr lang="en-US" sz="3200" b="1" dirty="0">
                <a:solidFill>
                  <a:schemeClr val="accent1">
                    <a:lumMod val="50000"/>
                  </a:schemeClr>
                </a:solidFill>
              </a:rPr>
              <a:t>GDPR Art. 77-79</a:t>
            </a:r>
            <a:br>
              <a:rPr lang="en-US" sz="3200" b="1" dirty="0">
                <a:solidFill>
                  <a:schemeClr val="accent1">
                    <a:lumMod val="50000"/>
                  </a:schemeClr>
                </a:solidFill>
              </a:rPr>
            </a:br>
            <a:r>
              <a:rPr lang="en-US" sz="3200" b="1" dirty="0">
                <a:solidFill>
                  <a:schemeClr val="accent1">
                    <a:lumMod val="50000"/>
                  </a:schemeClr>
                </a:solidFill>
              </a:rPr>
              <a:t>Rights of remedies, liabilities and penalties</a:t>
            </a:r>
          </a:p>
        </p:txBody>
      </p:sp>
      <p:sp>
        <p:nvSpPr>
          <p:cNvPr id="3" name="Content Placeholder 2">
            <a:extLst>
              <a:ext uri="{FF2B5EF4-FFF2-40B4-BE49-F238E27FC236}">
                <a16:creationId xmlns:a16="http://schemas.microsoft.com/office/drawing/2014/main" id="{252492DD-1916-F60B-F98C-8086B2411D74}"/>
              </a:ext>
            </a:extLst>
          </p:cNvPr>
          <p:cNvSpPr>
            <a:spLocks noGrp="1"/>
          </p:cNvSpPr>
          <p:nvPr>
            <p:ph idx="1"/>
          </p:nvPr>
        </p:nvSpPr>
        <p:spPr/>
        <p:txBody>
          <a:bodyPr>
            <a:normAutofit fontScale="85000" lnSpcReduction="20000"/>
          </a:bodyPr>
          <a:lstStyle/>
          <a:p>
            <a:pPr marL="0" indent="0">
              <a:buNone/>
            </a:pPr>
            <a:r>
              <a:rPr lang="en-US" dirty="0"/>
              <a:t>Three additional rights are allocated to data subjects, as specified in a later section of GDPR, related to GDPR violations against them:</a:t>
            </a:r>
          </a:p>
          <a:p>
            <a:r>
              <a:rPr lang="en-US" dirty="0"/>
              <a:t>Right to </a:t>
            </a:r>
            <a:r>
              <a:rPr lang="en-US" i="1" dirty="0"/>
              <a:t>lodge a complaint </a:t>
            </a:r>
            <a:r>
              <a:rPr lang="en-US" dirty="0"/>
              <a:t>with a supervisory authority (Article 77).</a:t>
            </a:r>
          </a:p>
          <a:p>
            <a:r>
              <a:rPr lang="en-US" dirty="0"/>
              <a:t>Right to an </a:t>
            </a:r>
            <a:r>
              <a:rPr lang="en-US" i="1" dirty="0"/>
              <a:t>effective judicial remedy </a:t>
            </a:r>
            <a:r>
              <a:rPr lang="en-US" dirty="0"/>
              <a:t>against a supervisory authority: The data subject can </a:t>
            </a:r>
            <a:r>
              <a:rPr lang="en-US" i="1" dirty="0"/>
              <a:t>appeal non-action to a court </a:t>
            </a:r>
            <a:r>
              <a:rPr lang="en-US" dirty="0"/>
              <a:t>of the nation’s law (Article 78).</a:t>
            </a:r>
          </a:p>
          <a:p>
            <a:r>
              <a:rPr lang="en-US" dirty="0"/>
              <a:t>Right to an effective judicial remedy against a controller or processor: The data subject can </a:t>
            </a:r>
            <a:r>
              <a:rPr lang="en-US" i="1" dirty="0"/>
              <a:t>appeal controller or processor wrong-doing</a:t>
            </a:r>
            <a:r>
              <a:rPr lang="en-US" dirty="0"/>
              <a:t>, violating GDPR law, to a court of the nation’s law (Article 79)</a:t>
            </a:r>
          </a:p>
        </p:txBody>
      </p:sp>
    </p:spTree>
    <p:extLst>
      <p:ext uri="{BB962C8B-B14F-4D97-AF65-F5344CB8AC3E}">
        <p14:creationId xmlns:p14="http://schemas.microsoft.com/office/powerpoint/2010/main" val="953529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967A2-76E9-4ACC-A9CA-233E19186318}"/>
              </a:ext>
            </a:extLst>
          </p:cNvPr>
          <p:cNvSpPr>
            <a:spLocks noGrp="1"/>
          </p:cNvSpPr>
          <p:nvPr>
            <p:ph type="title"/>
          </p:nvPr>
        </p:nvSpPr>
        <p:spPr/>
        <p:txBody>
          <a:bodyPr>
            <a:normAutofit fontScale="90000"/>
          </a:bodyPr>
          <a:lstStyle/>
          <a:p>
            <a:r>
              <a:rPr lang="en-US" dirty="0"/>
              <a:t>GDPR: Privileges of the Data Subject</a:t>
            </a:r>
          </a:p>
        </p:txBody>
      </p:sp>
      <p:sp>
        <p:nvSpPr>
          <p:cNvPr id="3" name="Text Placeholder 2">
            <a:extLst>
              <a:ext uri="{FF2B5EF4-FFF2-40B4-BE49-F238E27FC236}">
                <a16:creationId xmlns:a16="http://schemas.microsoft.com/office/drawing/2014/main" id="{64EBB749-126A-4E12-8B51-605D8373EB21}"/>
              </a:ext>
            </a:extLst>
          </p:cNvPr>
          <p:cNvSpPr>
            <a:spLocks noGrp="1"/>
          </p:cNvSpPr>
          <p:nvPr>
            <p:ph type="body" idx="1"/>
          </p:nvPr>
        </p:nvSpPr>
        <p:spPr/>
        <p:txBody>
          <a:bodyPr>
            <a:normAutofit/>
          </a:bodyPr>
          <a:lstStyle/>
          <a:p>
            <a:endParaRPr lang="en-US" sz="3200" b="1" dirty="0"/>
          </a:p>
        </p:txBody>
      </p:sp>
    </p:spTree>
    <p:extLst>
      <p:ext uri="{BB962C8B-B14F-4D97-AF65-F5344CB8AC3E}">
        <p14:creationId xmlns:p14="http://schemas.microsoft.com/office/powerpoint/2010/main" val="11318931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73C1523A-116C-D2D9-6270-3E44BB9B9868}"/>
              </a:ext>
            </a:extLst>
          </p:cNvPr>
          <p:cNvSpPr>
            <a:spLocks noGrp="1"/>
          </p:cNvSpPr>
          <p:nvPr>
            <p:ph idx="11"/>
          </p:nvPr>
        </p:nvSpPr>
        <p:spPr>
          <a:xfrm>
            <a:off x="522000" y="1981200"/>
            <a:ext cx="8136000" cy="4418012"/>
          </a:xfrm>
        </p:spPr>
        <p:txBody>
          <a:bodyPr/>
          <a:lstStyle/>
          <a:p>
            <a:r>
              <a:rPr lang="en-US" dirty="0"/>
              <a:t>When a data subject requests either copies of their information, changes in processing, or corrections related to any of their rights, the controller shall:</a:t>
            </a:r>
          </a:p>
          <a:p>
            <a:pPr marL="342900" indent="-342900">
              <a:buFont typeface="Arial" panose="020B0604020202020204" pitchFamily="34" charset="0"/>
              <a:buChar char="•"/>
            </a:pPr>
            <a:r>
              <a:rPr lang="en-US" dirty="0"/>
              <a:t>respond within one month. </a:t>
            </a:r>
          </a:p>
          <a:p>
            <a:pPr marL="342900" indent="-342900">
              <a:buFont typeface="Arial" panose="020B0604020202020204" pitchFamily="34" charset="0"/>
              <a:buChar char="•"/>
            </a:pPr>
            <a:r>
              <a:rPr lang="en-US" dirty="0"/>
              <a:t>may respond with a reason for delay and then answer the request within an additional two months. </a:t>
            </a:r>
          </a:p>
          <a:p>
            <a:r>
              <a:rPr lang="en-US" dirty="0"/>
              <a:t>This response shall be given at no charge to the data subject, </a:t>
            </a:r>
          </a:p>
          <a:p>
            <a:pPr marL="285750" indent="-285750">
              <a:buFont typeface="Arial" panose="020B0604020202020204" pitchFamily="34" charset="0"/>
              <a:buChar char="•"/>
            </a:pPr>
            <a:r>
              <a:rPr lang="en-US" dirty="0"/>
              <a:t>unless requests are repetitive, in which case the organization may charge a fee or ignore the requests. </a:t>
            </a:r>
          </a:p>
          <a:p>
            <a:r>
              <a:rPr lang="en-US" dirty="0"/>
              <a:t>If the controller suspects a fraudulent identity of the petitioner, they may request additional information. </a:t>
            </a:r>
          </a:p>
        </p:txBody>
      </p:sp>
      <p:sp>
        <p:nvSpPr>
          <p:cNvPr id="7" name="Title 6">
            <a:extLst>
              <a:ext uri="{FF2B5EF4-FFF2-40B4-BE49-F238E27FC236}">
                <a16:creationId xmlns:a16="http://schemas.microsoft.com/office/drawing/2014/main" id="{E4EDD337-C35E-0C4C-7AE1-73A466D5508A}"/>
              </a:ext>
            </a:extLst>
          </p:cNvPr>
          <p:cNvSpPr>
            <a:spLocks noGrp="1"/>
          </p:cNvSpPr>
          <p:nvPr>
            <p:ph type="title"/>
          </p:nvPr>
        </p:nvSpPr>
        <p:spPr>
          <a:xfrm>
            <a:off x="520700" y="917575"/>
            <a:ext cx="8154988" cy="997196"/>
          </a:xfrm>
        </p:spPr>
        <p:txBody>
          <a:bodyPr/>
          <a:lstStyle/>
          <a:p>
            <a:r>
              <a:rPr lang="en-US" dirty="0"/>
              <a:t>GDPR Art. 12:</a:t>
            </a:r>
            <a:br>
              <a:rPr lang="en-US" dirty="0"/>
            </a:br>
            <a:r>
              <a:rPr lang="en-US" dirty="0"/>
              <a:t>Privilege of communicated response</a:t>
            </a:r>
          </a:p>
        </p:txBody>
      </p:sp>
    </p:spTree>
    <p:extLst>
      <p:ext uri="{BB962C8B-B14F-4D97-AF65-F5344CB8AC3E}">
        <p14:creationId xmlns:p14="http://schemas.microsoft.com/office/powerpoint/2010/main" val="3860956500"/>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48DC7AA-5CF6-04A9-F847-855ECC5A67EA}"/>
              </a:ext>
            </a:extLst>
          </p:cNvPr>
          <p:cNvSpPr>
            <a:spLocks noGrp="1"/>
          </p:cNvSpPr>
          <p:nvPr>
            <p:ph idx="11"/>
          </p:nvPr>
        </p:nvSpPr>
        <p:spPr/>
        <p:txBody>
          <a:bodyPr/>
          <a:lstStyle/>
          <a:p>
            <a:r>
              <a:rPr lang="en-US" dirty="0"/>
              <a:t>Article 8 of the E.U. Charter of Fundamental Rights recognizes the right to data protection, and GDPR addresses the E.U. value of right to privacy. </a:t>
            </a:r>
          </a:p>
          <a:p>
            <a:r>
              <a:rPr lang="en-US" dirty="0"/>
              <a:t>GDPR replaced Europe’s Data Protection Directive (DPD) of 1995</a:t>
            </a:r>
          </a:p>
          <a:p>
            <a:pPr marL="285750" indent="-285750">
              <a:buFont typeface="Arial" panose="020B0604020202020204" pitchFamily="34" charset="0"/>
              <a:buChar char="•"/>
            </a:pPr>
            <a:r>
              <a:rPr lang="en-US" dirty="0"/>
              <a:t>DPD did not adequately protect citizens as technology advanced</a:t>
            </a:r>
          </a:p>
          <a:p>
            <a:pPr marL="285750" indent="-285750">
              <a:buFont typeface="Arial" panose="020B0604020202020204" pitchFamily="34" charset="0"/>
              <a:buChar char="•"/>
            </a:pPr>
            <a:r>
              <a:rPr lang="en-US" dirty="0"/>
              <a:t>DPD was inconsistently applied across Europe; a more ‘harmonious’ regulation was needed. </a:t>
            </a:r>
          </a:p>
          <a:p>
            <a:pPr marL="285750" indent="-285750">
              <a:buFont typeface="Arial" panose="020B0604020202020204" pitchFamily="34" charset="0"/>
              <a:buChar char="•"/>
            </a:pPr>
            <a:r>
              <a:rPr lang="en-US" dirty="0"/>
              <a:t>DPD did not provide sufficient incentive for organizations to comply: Fines were enlarged in GDPR: penalties range from warnings to fines to $20 million or 4% of annual revenue, whichever is higher, and can close down processing</a:t>
            </a:r>
          </a:p>
          <a:p>
            <a:r>
              <a:rPr lang="en-US" dirty="0"/>
              <a:t>The GDPR became active in May of 2018 to all E.U. states and the GDPR-adherent EEA countries</a:t>
            </a:r>
          </a:p>
          <a:p>
            <a:pPr algn="ctr"/>
            <a:r>
              <a:rPr lang="en-US" b="1" dirty="0"/>
              <a:t>Purpose</a:t>
            </a:r>
            <a:r>
              <a:rPr lang="en-US" dirty="0"/>
              <a:t>:</a:t>
            </a:r>
          </a:p>
          <a:p>
            <a:pPr algn="ctr"/>
            <a:r>
              <a:rPr lang="en-US" dirty="0"/>
              <a:t>“This Regulation protects fundamental rights and freedoms of natural persons and in particular their right to the protection of personal data” (Article 1)</a:t>
            </a:r>
          </a:p>
        </p:txBody>
      </p:sp>
      <p:sp>
        <p:nvSpPr>
          <p:cNvPr id="3" name="Title 2">
            <a:extLst>
              <a:ext uri="{FF2B5EF4-FFF2-40B4-BE49-F238E27FC236}">
                <a16:creationId xmlns:a16="http://schemas.microsoft.com/office/drawing/2014/main" id="{2D05154A-0EB6-617A-1BF1-5D2D9DAAB37F}"/>
              </a:ext>
            </a:extLst>
          </p:cNvPr>
          <p:cNvSpPr>
            <a:spLocks noGrp="1"/>
          </p:cNvSpPr>
          <p:nvPr>
            <p:ph type="title"/>
          </p:nvPr>
        </p:nvSpPr>
        <p:spPr/>
        <p:txBody>
          <a:bodyPr/>
          <a:lstStyle/>
          <a:p>
            <a:r>
              <a:rPr lang="en-US" dirty="0"/>
              <a:t>Background</a:t>
            </a:r>
          </a:p>
        </p:txBody>
      </p:sp>
    </p:spTree>
    <p:extLst>
      <p:ext uri="{BB962C8B-B14F-4D97-AF65-F5344CB8AC3E}">
        <p14:creationId xmlns:p14="http://schemas.microsoft.com/office/powerpoint/2010/main" val="33440609"/>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92CB0-60A5-C644-7E5C-463252E84EEC}"/>
              </a:ext>
            </a:extLst>
          </p:cNvPr>
          <p:cNvSpPr>
            <a:spLocks noGrp="1"/>
          </p:cNvSpPr>
          <p:nvPr>
            <p:ph type="title"/>
          </p:nvPr>
        </p:nvSpPr>
        <p:spPr/>
        <p:txBody>
          <a:bodyPr>
            <a:normAutofit/>
          </a:bodyPr>
          <a:lstStyle/>
          <a:p>
            <a:r>
              <a:rPr lang="en-US" sz="3600" b="1" dirty="0">
                <a:solidFill>
                  <a:schemeClr val="accent1">
                    <a:lumMod val="50000"/>
                  </a:schemeClr>
                </a:solidFill>
                <a:latin typeface="+mn-lt"/>
              </a:rPr>
              <a:t>GDPR Art. 13-14:</a:t>
            </a:r>
            <a:br>
              <a:rPr lang="en-US" sz="3600" b="1" dirty="0">
                <a:solidFill>
                  <a:schemeClr val="accent1">
                    <a:lumMod val="50000"/>
                  </a:schemeClr>
                </a:solidFill>
                <a:latin typeface="+mn-lt"/>
              </a:rPr>
            </a:br>
            <a:r>
              <a:rPr lang="en-US" sz="3600" b="1" dirty="0">
                <a:solidFill>
                  <a:schemeClr val="accent1">
                    <a:lumMod val="50000"/>
                  </a:schemeClr>
                </a:solidFill>
                <a:latin typeface="+mn-lt"/>
              </a:rPr>
              <a:t>Privilege of notification</a:t>
            </a:r>
          </a:p>
        </p:txBody>
      </p:sp>
      <p:sp>
        <p:nvSpPr>
          <p:cNvPr id="3" name="Content Placeholder 2">
            <a:extLst>
              <a:ext uri="{FF2B5EF4-FFF2-40B4-BE49-F238E27FC236}">
                <a16:creationId xmlns:a16="http://schemas.microsoft.com/office/drawing/2014/main" id="{A45CCF3F-F3D9-8769-5E6D-7DEAF8E61656}"/>
              </a:ext>
            </a:extLst>
          </p:cNvPr>
          <p:cNvSpPr>
            <a:spLocks noGrp="1"/>
          </p:cNvSpPr>
          <p:nvPr>
            <p:ph idx="1"/>
          </p:nvPr>
        </p:nvSpPr>
        <p:spPr>
          <a:xfrm>
            <a:off x="628650" y="1825624"/>
            <a:ext cx="7886700" cy="4667249"/>
          </a:xfrm>
        </p:spPr>
        <p:txBody>
          <a:bodyPr>
            <a:normAutofit fontScale="92500" lnSpcReduction="20000"/>
          </a:bodyPr>
          <a:lstStyle/>
          <a:p>
            <a:pPr marL="0" indent="0">
              <a:buNone/>
            </a:pPr>
            <a:r>
              <a:rPr lang="en-US" dirty="0"/>
              <a:t>When a controller collects information about a data subject, the controller must outline: </a:t>
            </a:r>
          </a:p>
          <a:p>
            <a:r>
              <a:rPr lang="en-US" dirty="0"/>
              <a:t>the controller’s </a:t>
            </a:r>
            <a:r>
              <a:rPr lang="en-US" i="1" dirty="0"/>
              <a:t>identity and contact </a:t>
            </a:r>
            <a:r>
              <a:rPr lang="en-US" dirty="0"/>
              <a:t>information; </a:t>
            </a:r>
          </a:p>
          <a:p>
            <a:r>
              <a:rPr lang="en-US" dirty="0"/>
              <a:t>the purpose, legal justification and/or legitimate interests for processing the information; </a:t>
            </a:r>
          </a:p>
          <a:p>
            <a:r>
              <a:rPr lang="en-US" dirty="0"/>
              <a:t>a description of </a:t>
            </a:r>
            <a:r>
              <a:rPr lang="en-US" i="1" dirty="0"/>
              <a:t>third parties </a:t>
            </a:r>
            <a:r>
              <a:rPr lang="en-US" dirty="0"/>
              <a:t>who may receive the information; </a:t>
            </a:r>
          </a:p>
          <a:p>
            <a:r>
              <a:rPr lang="en-US" dirty="0"/>
              <a:t>whether the information will be retained or processed in a </a:t>
            </a:r>
            <a:r>
              <a:rPr lang="en-US" i="1" dirty="0"/>
              <a:t>foreign country</a:t>
            </a:r>
            <a:r>
              <a:rPr lang="en-US" dirty="0"/>
              <a:t>, and if so, assurances of sufficient controls to safeguard protection.</a:t>
            </a:r>
          </a:p>
          <a:p>
            <a:pPr marL="0" indent="0">
              <a:buNone/>
            </a:pPr>
            <a:r>
              <a:rPr lang="en-US" dirty="0"/>
              <a:t>Data subjects shall also be told upon sign-up (when providing their information):</a:t>
            </a:r>
          </a:p>
          <a:p>
            <a:r>
              <a:rPr lang="en-US" dirty="0"/>
              <a:t>the </a:t>
            </a:r>
            <a:r>
              <a:rPr lang="en-US" i="1" dirty="0"/>
              <a:t>impact/options </a:t>
            </a:r>
            <a:r>
              <a:rPr lang="en-US" dirty="0"/>
              <a:t>if the subject does </a:t>
            </a:r>
            <a:r>
              <a:rPr lang="en-US" i="1" dirty="0"/>
              <a:t>not provide</a:t>
            </a:r>
            <a:r>
              <a:rPr lang="en-US" dirty="0"/>
              <a:t> the requested information (e.g., as a contract requirement)</a:t>
            </a:r>
          </a:p>
          <a:p>
            <a:r>
              <a:rPr lang="en-US" dirty="0"/>
              <a:t>any </a:t>
            </a:r>
            <a:r>
              <a:rPr lang="en-US" i="1" dirty="0"/>
              <a:t>impact of the processing </a:t>
            </a:r>
            <a:r>
              <a:rPr lang="en-US" dirty="0"/>
              <a:t>that will occur, including any profiling, related to signup;</a:t>
            </a:r>
          </a:p>
          <a:p>
            <a:r>
              <a:rPr lang="en-US" dirty="0"/>
              <a:t>data subject rights (e.g., rights of rectification, erasure, data portability);</a:t>
            </a:r>
          </a:p>
          <a:p>
            <a:r>
              <a:rPr lang="en-US" dirty="0"/>
              <a:t>data subjects </a:t>
            </a:r>
            <a:r>
              <a:rPr lang="en-US" i="1" dirty="0"/>
              <a:t>right to withdraw consent </a:t>
            </a:r>
            <a:r>
              <a:rPr lang="en-US" dirty="0"/>
              <a:t>and lodge a complaint;</a:t>
            </a:r>
          </a:p>
          <a:p>
            <a:r>
              <a:rPr lang="en-US" dirty="0"/>
              <a:t>how </a:t>
            </a:r>
            <a:r>
              <a:rPr lang="en-US" i="1" dirty="0"/>
              <a:t>long their data will be held </a:t>
            </a:r>
            <a:r>
              <a:rPr lang="en-US" dirty="0"/>
              <a:t>or the criteria for determining that.</a:t>
            </a:r>
          </a:p>
        </p:txBody>
      </p:sp>
    </p:spTree>
    <p:extLst>
      <p:ext uri="{BB962C8B-B14F-4D97-AF65-F5344CB8AC3E}">
        <p14:creationId xmlns:p14="http://schemas.microsoft.com/office/powerpoint/2010/main" val="16024651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735C13C6-0F5A-A759-37A5-FFB843BE0FC6}"/>
              </a:ext>
            </a:extLst>
          </p:cNvPr>
          <p:cNvSpPr>
            <a:spLocks noGrp="1"/>
          </p:cNvSpPr>
          <p:nvPr>
            <p:ph idx="11"/>
          </p:nvPr>
        </p:nvSpPr>
        <p:spPr>
          <a:xfrm>
            <a:off x="522000" y="2057400"/>
            <a:ext cx="8153688" cy="4341812"/>
          </a:xfrm>
        </p:spPr>
        <p:txBody>
          <a:bodyPr/>
          <a:lstStyle/>
          <a:p>
            <a:r>
              <a:rPr lang="en-US" dirty="0"/>
              <a:t>It is prohibited to reveal personal data related to: </a:t>
            </a:r>
          </a:p>
          <a:p>
            <a:r>
              <a:rPr lang="en-US" dirty="0"/>
              <a:t>“racial or ethnic origin, political opinions, religious or philosophical beliefs, or trade union membership, and the processing of genetic data, biometric data for the purpose of uniquely identifying a natural person, data concerning health or data concerning a natural person’s sex life or sexual orientation” (Article 9). </a:t>
            </a:r>
          </a:p>
          <a:p>
            <a:r>
              <a:rPr lang="en-US" dirty="0"/>
              <a:t>Exceptions to this prohibition include: </a:t>
            </a:r>
          </a:p>
          <a:p>
            <a:pPr marL="285750" indent="-285750">
              <a:buFont typeface="Arial" panose="020B0604020202020204" pitchFamily="34" charset="0"/>
              <a:buChar char="•"/>
            </a:pPr>
            <a:r>
              <a:rPr lang="en-US" dirty="0"/>
              <a:t>To understand the needs of and protect special groups OR</a:t>
            </a:r>
          </a:p>
          <a:p>
            <a:pPr marL="285750" indent="-285750">
              <a:buFont typeface="Arial" panose="020B0604020202020204" pitchFamily="34" charset="0"/>
              <a:buChar char="•"/>
            </a:pPr>
            <a:r>
              <a:rPr lang="en-US" dirty="0"/>
              <a:t>when consent is given OR</a:t>
            </a:r>
          </a:p>
          <a:p>
            <a:pPr marL="285750" indent="-285750">
              <a:buFont typeface="Arial" panose="020B0604020202020204" pitchFamily="34" charset="0"/>
              <a:buChar char="•"/>
            </a:pPr>
            <a:r>
              <a:rPr lang="en-US" dirty="0"/>
              <a:t>for legal, health or other public interest reasons.</a:t>
            </a:r>
          </a:p>
          <a:p>
            <a:r>
              <a:rPr lang="en-US" dirty="0"/>
              <a:t>Similarly, criminal convictions may only be processed under the authority of E.U. or member governments, in order to protect their rights. </a:t>
            </a:r>
          </a:p>
        </p:txBody>
      </p:sp>
      <p:sp>
        <p:nvSpPr>
          <p:cNvPr id="4" name="Title 3">
            <a:extLst>
              <a:ext uri="{FF2B5EF4-FFF2-40B4-BE49-F238E27FC236}">
                <a16:creationId xmlns:a16="http://schemas.microsoft.com/office/drawing/2014/main" id="{F265820E-7E92-8948-9205-FEB56CBBE4C8}"/>
              </a:ext>
            </a:extLst>
          </p:cNvPr>
          <p:cNvSpPr>
            <a:spLocks noGrp="1"/>
          </p:cNvSpPr>
          <p:nvPr>
            <p:ph type="title"/>
          </p:nvPr>
        </p:nvSpPr>
        <p:spPr>
          <a:xfrm>
            <a:off x="520700" y="917575"/>
            <a:ext cx="8154988" cy="997196"/>
          </a:xfrm>
        </p:spPr>
        <p:txBody>
          <a:bodyPr/>
          <a:lstStyle/>
          <a:p>
            <a:r>
              <a:rPr lang="en-US" dirty="0"/>
              <a:t>GDPR Art. 9-10</a:t>
            </a:r>
            <a:br>
              <a:rPr lang="en-US" dirty="0"/>
            </a:br>
            <a:r>
              <a:rPr lang="en-US" dirty="0"/>
              <a:t>Privilege of protection of special groups</a:t>
            </a:r>
          </a:p>
        </p:txBody>
      </p:sp>
    </p:spTree>
    <p:extLst>
      <p:ext uri="{BB962C8B-B14F-4D97-AF65-F5344CB8AC3E}">
        <p14:creationId xmlns:p14="http://schemas.microsoft.com/office/powerpoint/2010/main" val="525739958"/>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7CDE70-C434-42E3-8A6F-C2D4DF99CEB4}"/>
              </a:ext>
            </a:extLst>
          </p:cNvPr>
          <p:cNvSpPr>
            <a:spLocks noGrp="1"/>
          </p:cNvSpPr>
          <p:nvPr>
            <p:ph type="title"/>
          </p:nvPr>
        </p:nvSpPr>
        <p:spPr/>
        <p:txBody>
          <a:bodyPr>
            <a:normAutofit/>
          </a:bodyPr>
          <a:lstStyle/>
          <a:p>
            <a:r>
              <a:rPr kumimoji="0" lang="en-US" sz="3200" b="1" i="0" u="none" strike="noStrike" kern="0" cap="none" spc="0" normalizeH="0" baseline="0" noProof="0" dirty="0">
                <a:ln>
                  <a:noFill/>
                </a:ln>
                <a:solidFill>
                  <a:srgbClr val="00468A"/>
                </a:solidFill>
                <a:effectLst/>
                <a:uLnTx/>
                <a:uFillTx/>
                <a:latin typeface="Calibri"/>
                <a:ea typeface="Calibri"/>
              </a:rPr>
              <a:t>GDPR Art. 23:</a:t>
            </a:r>
            <a:br>
              <a:rPr kumimoji="0" lang="en-US" sz="3200" b="1" i="0" u="none" strike="noStrike" kern="0" cap="none" spc="0" normalizeH="0" baseline="0" noProof="0" dirty="0">
                <a:ln>
                  <a:noFill/>
                </a:ln>
                <a:solidFill>
                  <a:srgbClr val="00468A"/>
                </a:solidFill>
                <a:effectLst/>
                <a:uLnTx/>
                <a:uFillTx/>
                <a:latin typeface="Calibri"/>
                <a:ea typeface="Calibri"/>
              </a:rPr>
            </a:br>
            <a:r>
              <a:rPr kumimoji="0" lang="en-US" sz="3200" b="1" i="0" u="none" strike="noStrike" kern="0" cap="none" spc="0" normalizeH="0" baseline="0" noProof="0" dirty="0">
                <a:ln>
                  <a:noFill/>
                </a:ln>
                <a:solidFill>
                  <a:srgbClr val="00468A"/>
                </a:solidFill>
                <a:effectLst/>
                <a:uLnTx/>
                <a:uFillTx/>
                <a:latin typeface="Calibri"/>
                <a:ea typeface="Calibri"/>
              </a:rPr>
              <a:t>Restrictions</a:t>
            </a:r>
            <a:endParaRPr lang="en-US" dirty="0"/>
          </a:p>
        </p:txBody>
      </p:sp>
      <p:sp>
        <p:nvSpPr>
          <p:cNvPr id="3" name="Content Placeholder 2">
            <a:extLst>
              <a:ext uri="{FF2B5EF4-FFF2-40B4-BE49-F238E27FC236}">
                <a16:creationId xmlns:a16="http://schemas.microsoft.com/office/drawing/2014/main" id="{B201A719-A612-4606-A610-425CE9716174}"/>
              </a:ext>
            </a:extLst>
          </p:cNvPr>
          <p:cNvSpPr>
            <a:spLocks noGrp="1"/>
          </p:cNvSpPr>
          <p:nvPr>
            <p:ph idx="1"/>
          </p:nvPr>
        </p:nvSpPr>
        <p:spPr>
          <a:xfrm>
            <a:off x="628650" y="1690689"/>
            <a:ext cx="7886700" cy="4036218"/>
          </a:xfrm>
        </p:spPr>
        <p:txBody>
          <a:bodyPr>
            <a:normAutofit fontScale="85000" lnSpcReduction="20000"/>
          </a:bodyPr>
          <a:lstStyle/>
          <a:p>
            <a:pPr marL="0" indent="0">
              <a:buNone/>
            </a:pPr>
            <a:r>
              <a:rPr lang="en-US" sz="2600" dirty="0"/>
              <a:t>Controllers may restrict rights as a ‘necessary and proportional measure’ to safeguard:</a:t>
            </a:r>
          </a:p>
          <a:p>
            <a:r>
              <a:rPr lang="en-US" sz="2600" dirty="0"/>
              <a:t>national security, defense, or public security;</a:t>
            </a:r>
          </a:p>
          <a:p>
            <a:r>
              <a:rPr lang="en-US" sz="2600" dirty="0"/>
              <a:t>the prevention, investigation, or prosecution of criminal offences, execution of criminal penalties, or safeguarding of public security;</a:t>
            </a:r>
          </a:p>
          <a:p>
            <a:r>
              <a:rPr lang="en-US" sz="2600" dirty="0"/>
              <a:t>for economic, health or other major objectives of general public interest;</a:t>
            </a:r>
          </a:p>
          <a:p>
            <a:r>
              <a:rPr lang="en-US" sz="2600" dirty="0"/>
              <a:t>the protection of judicial independence and proceedings;</a:t>
            </a:r>
          </a:p>
          <a:p>
            <a:r>
              <a:rPr lang="en-US" sz="2600" dirty="0"/>
              <a:t>the prevention, investigation, and prosecution of breaches of ethics for regulated professions;</a:t>
            </a:r>
          </a:p>
          <a:p>
            <a:r>
              <a:rPr lang="en-US" sz="2600" dirty="0"/>
              <a:t>the protection of the data subject or the rights and freedoms of others;</a:t>
            </a:r>
          </a:p>
          <a:p>
            <a:r>
              <a:rPr lang="en-US" sz="2600" dirty="0"/>
              <a:t>the enforcement of civil law claims.</a:t>
            </a:r>
          </a:p>
        </p:txBody>
      </p:sp>
    </p:spTree>
    <p:extLst>
      <p:ext uri="{BB962C8B-B14F-4D97-AF65-F5344CB8AC3E}">
        <p14:creationId xmlns:p14="http://schemas.microsoft.com/office/powerpoint/2010/main" val="28131305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CFB0F5-2DE2-7404-42BF-1525D90AEAAE}"/>
              </a:ext>
            </a:extLst>
          </p:cNvPr>
          <p:cNvSpPr>
            <a:spLocks noGrp="1"/>
          </p:cNvSpPr>
          <p:nvPr>
            <p:ph type="title"/>
          </p:nvPr>
        </p:nvSpPr>
        <p:spPr/>
        <p:txBody>
          <a:bodyPr/>
          <a:lstStyle/>
          <a:p>
            <a:r>
              <a:rPr lang="en-US" dirty="0"/>
              <a:t>Controllers Responsibilities Related to Security</a:t>
            </a:r>
          </a:p>
        </p:txBody>
      </p:sp>
      <p:sp>
        <p:nvSpPr>
          <p:cNvPr id="3" name="Content Placeholder 2">
            <a:extLst>
              <a:ext uri="{FF2B5EF4-FFF2-40B4-BE49-F238E27FC236}">
                <a16:creationId xmlns:a16="http://schemas.microsoft.com/office/drawing/2014/main" id="{B3E78747-D55A-E94F-EAC9-062EBEA9BEB4}"/>
              </a:ext>
            </a:extLst>
          </p:cNvPr>
          <p:cNvSpPr>
            <a:spLocks noGrp="1"/>
          </p:cNvSpPr>
          <p:nvPr>
            <p:ph idx="1"/>
          </p:nvPr>
        </p:nvSpPr>
        <p:spPr/>
        <p:txBody>
          <a:bodyPr/>
          <a:lstStyle/>
          <a:p>
            <a:pPr marL="0" indent="0">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Security issues include </a:t>
            </a:r>
            <a:r>
              <a:rPr lang="en-US" sz="1800" i="1" dirty="0">
                <a:effectLst/>
                <a:latin typeface="Calibri" panose="020F0502020204030204" pitchFamily="34" charset="0"/>
                <a:ea typeface="Times New Roman" panose="02020603050405020304" pitchFamily="18" charset="0"/>
                <a:cs typeface="Times New Roman" panose="02020603050405020304" pitchFamily="18" charset="0"/>
              </a:rPr>
              <a:t>confidentiality, integrity, availability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and</a:t>
            </a:r>
            <a:r>
              <a:rPr lang="en-US" sz="1800" i="1" dirty="0">
                <a:effectLst/>
                <a:latin typeface="Calibri" panose="020F0502020204030204" pitchFamily="34" charset="0"/>
                <a:ea typeface="Times New Roman" panose="02020603050405020304" pitchFamily="18" charset="0"/>
                <a:cs typeface="Times New Roman" panose="02020603050405020304" pitchFamily="18" charset="0"/>
              </a:rPr>
              <a:t> resilience </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(Article 32). </a:t>
            </a:r>
          </a:p>
          <a:p>
            <a:pPr marL="0" indent="0">
              <a:buNone/>
            </a:pP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Controls described in GDPR include </a:t>
            </a: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data minimization, </a:t>
            </a: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purpose limitation, </a:t>
            </a: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encryption and pseudonymization, </a:t>
            </a: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regular testing for vulnerabilities, </a:t>
            </a: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business continuity and </a:t>
            </a: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incident response.</a:t>
            </a:r>
          </a:p>
          <a:p>
            <a:pPr marL="0" indent="0">
              <a:buNone/>
            </a:pPr>
            <a:r>
              <a:rPr lang="en-US" sz="1800" dirty="0">
                <a:latin typeface="Calibri" panose="020F0502020204030204" pitchFamily="34" charset="0"/>
                <a:ea typeface="Times New Roman" panose="02020603050405020304" pitchFamily="18" charset="0"/>
                <a:cs typeface="Times New Roman" panose="02020603050405020304" pitchFamily="18" charset="0"/>
              </a:rPr>
              <a:t>Specific</a:t>
            </a:r>
            <a:r>
              <a:rPr lang="en-US" sz="1800" dirty="0">
                <a:effectLst/>
                <a:latin typeface="Calibri" panose="020F0502020204030204" pitchFamily="34" charset="0"/>
                <a:ea typeface="Times New Roman" panose="02020603050405020304" pitchFamily="18" charset="0"/>
                <a:cs typeface="Times New Roman" panose="02020603050405020304" pitchFamily="18" charset="0"/>
              </a:rPr>
              <a:t> controls include:</a:t>
            </a:r>
          </a:p>
          <a:p>
            <a:r>
              <a:rPr lang="en-US" sz="1800" dirty="0">
                <a:effectLst/>
                <a:latin typeface="Calibri" panose="020F0502020204030204" pitchFamily="34" charset="0"/>
                <a:ea typeface="Times New Roman" panose="02020603050405020304" pitchFamily="18" charset="0"/>
                <a:cs typeface="Times New Roman" panose="02020603050405020304" pitchFamily="18" charset="0"/>
              </a:rPr>
              <a:t>A Data Privacy Impact Assessment (DPIA) (Article 35) provided to Supervisory Authorities (Article 36)</a:t>
            </a:r>
          </a:p>
          <a:p>
            <a:r>
              <a:rPr lang="en-US" sz="1800" dirty="0">
                <a:latin typeface="Calibri" panose="020F0502020204030204" pitchFamily="34" charset="0"/>
                <a:ea typeface="Times New Roman" panose="02020603050405020304" pitchFamily="18" charset="0"/>
                <a:cs typeface="Times New Roman" panose="02020603050405020304" pitchFamily="18" charset="0"/>
              </a:rPr>
              <a:t>Hire a qualified data protection officer, who can be contacted by data subjects</a:t>
            </a:r>
            <a:endParaRPr lang="en-US" sz="18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271688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2ADFE-1E4A-9B99-5EDA-E37249F8C73D}"/>
              </a:ext>
            </a:extLst>
          </p:cNvPr>
          <p:cNvSpPr>
            <a:spLocks noGrp="1"/>
          </p:cNvSpPr>
          <p:nvPr>
            <p:ph type="title"/>
          </p:nvPr>
        </p:nvSpPr>
        <p:spPr/>
        <p:txBody>
          <a:bodyPr/>
          <a:lstStyle/>
          <a:p>
            <a:r>
              <a:rPr lang="en-US" dirty="0"/>
              <a:t>Breach Notification</a:t>
            </a:r>
          </a:p>
        </p:txBody>
      </p:sp>
      <p:sp>
        <p:nvSpPr>
          <p:cNvPr id="3" name="Content Placeholder 2">
            <a:extLst>
              <a:ext uri="{FF2B5EF4-FFF2-40B4-BE49-F238E27FC236}">
                <a16:creationId xmlns:a16="http://schemas.microsoft.com/office/drawing/2014/main" id="{DC525C9C-C6ED-79FA-E837-9D2C5A4D53B7}"/>
              </a:ext>
            </a:extLst>
          </p:cNvPr>
          <p:cNvSpPr>
            <a:spLocks noGrp="1"/>
          </p:cNvSpPr>
          <p:nvPr>
            <p:ph idx="1"/>
          </p:nvPr>
        </p:nvSpPr>
        <p:spPr/>
        <p:txBody>
          <a:bodyPr>
            <a:normAutofit fontScale="85000" lnSpcReduction="20000"/>
          </a:bodyPr>
          <a:lstStyle/>
          <a:p>
            <a:pPr marL="0" indent="0">
              <a:buNone/>
            </a:pPr>
            <a:r>
              <a:rPr lang="en-US" dirty="0"/>
              <a:t>Breach notification is required within 72 hours of becoming aware of a breach (Article 33).  </a:t>
            </a:r>
          </a:p>
          <a:p>
            <a:r>
              <a:rPr lang="en-US" dirty="0"/>
              <a:t>must be made to the supervisory authority</a:t>
            </a:r>
          </a:p>
          <a:p>
            <a:r>
              <a:rPr lang="en-US" dirty="0"/>
              <a:t>must notify data subjects personally, or if more expedient, public</a:t>
            </a:r>
          </a:p>
          <a:p>
            <a:pPr marL="0" indent="0">
              <a:buNone/>
            </a:pPr>
            <a:r>
              <a:rPr lang="en-US" dirty="0"/>
              <a:t>Breach notification shall describe to data subjects and supervisory authority:</a:t>
            </a:r>
          </a:p>
          <a:p>
            <a:r>
              <a:rPr lang="en-US" dirty="0"/>
              <a:t>what is known about the type of data breach;</a:t>
            </a:r>
          </a:p>
          <a:p>
            <a:r>
              <a:rPr lang="en-US" dirty="0"/>
              <a:t>estimated number and types of data subjects and records involved;</a:t>
            </a:r>
          </a:p>
          <a:p>
            <a:r>
              <a:rPr lang="en-US" dirty="0"/>
              <a:t>contact info for the data protection officer or a helpful contact point;</a:t>
            </a:r>
          </a:p>
          <a:p>
            <a:r>
              <a:rPr lang="en-US" dirty="0"/>
              <a:t>likely consequences of the data breach;</a:t>
            </a:r>
          </a:p>
          <a:p>
            <a:r>
              <a:rPr lang="en-US" dirty="0"/>
              <a:t>plans or actions taken to mitigate effects of the data breach</a:t>
            </a:r>
          </a:p>
          <a:p>
            <a:pPr marL="0" indent="0">
              <a:buNone/>
            </a:pPr>
            <a:r>
              <a:rPr lang="en-US" dirty="0"/>
              <a:t>Controllers are absolved of the breach notification if:</a:t>
            </a:r>
          </a:p>
          <a:p>
            <a:r>
              <a:rPr lang="en-US" dirty="0"/>
              <a:t>information was technically infeasible to be processed by the recipient, e.g.,  encrypted</a:t>
            </a:r>
          </a:p>
          <a:p>
            <a:r>
              <a:rPr lang="en-US" dirty="0"/>
              <a:t>controller took sufficient action to ensure any threats to data subjects were immediately remediated.  </a:t>
            </a:r>
          </a:p>
        </p:txBody>
      </p:sp>
    </p:spTree>
    <p:extLst>
      <p:ext uri="{BB962C8B-B14F-4D97-AF65-F5344CB8AC3E}">
        <p14:creationId xmlns:p14="http://schemas.microsoft.com/office/powerpoint/2010/main" val="26266224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DC656-EDA0-1A58-27F6-2DD4DEA85140}"/>
              </a:ext>
            </a:extLst>
          </p:cNvPr>
          <p:cNvSpPr>
            <a:spLocks noGrp="1"/>
          </p:cNvSpPr>
          <p:nvPr>
            <p:ph type="title"/>
          </p:nvPr>
        </p:nvSpPr>
        <p:spPr/>
        <p:txBody>
          <a:bodyPr/>
          <a:lstStyle/>
          <a:p>
            <a:r>
              <a:rPr lang="en-US" dirty="0"/>
              <a:t>Penalties: Two Levels of Penalties</a:t>
            </a:r>
          </a:p>
        </p:txBody>
      </p:sp>
      <p:sp>
        <p:nvSpPr>
          <p:cNvPr id="3" name="Content Placeholder 2">
            <a:extLst>
              <a:ext uri="{FF2B5EF4-FFF2-40B4-BE49-F238E27FC236}">
                <a16:creationId xmlns:a16="http://schemas.microsoft.com/office/drawing/2014/main" id="{554EF853-22A9-7487-11B2-53CCB6665009}"/>
              </a:ext>
            </a:extLst>
          </p:cNvPr>
          <p:cNvSpPr>
            <a:spLocks noGrp="1"/>
          </p:cNvSpPr>
          <p:nvPr>
            <p:ph idx="1"/>
          </p:nvPr>
        </p:nvSpPr>
        <p:spPr>
          <a:xfrm>
            <a:off x="628650" y="1825624"/>
            <a:ext cx="7886700" cy="4575175"/>
          </a:xfrm>
        </p:spPr>
        <p:txBody>
          <a:bodyPr>
            <a:normAutofit/>
          </a:bodyPr>
          <a:lstStyle/>
          <a:p>
            <a:pPr marL="0" indent="0">
              <a:buNone/>
            </a:pPr>
            <a:r>
              <a:rPr lang="en-US" dirty="0"/>
              <a:t>Higher penalties are applicable when:</a:t>
            </a:r>
          </a:p>
          <a:p>
            <a:r>
              <a:rPr lang="en-US" dirty="0"/>
              <a:t>a privacy principle is broken, </a:t>
            </a:r>
          </a:p>
          <a:p>
            <a:r>
              <a:rPr lang="en-US" dirty="0"/>
              <a:t>data subject rights are violated, </a:t>
            </a:r>
          </a:p>
          <a:p>
            <a:r>
              <a:rPr lang="en-US" dirty="0"/>
              <a:t>an international data transfer or specific member nation violation, or </a:t>
            </a:r>
          </a:p>
          <a:p>
            <a:r>
              <a:rPr lang="en-US" dirty="0"/>
              <a:t>upon command by the supervisory authority.  </a:t>
            </a:r>
          </a:p>
          <a:p>
            <a:pPr marL="0" indent="0">
              <a:buNone/>
            </a:pPr>
            <a:r>
              <a:rPr lang="en-US" dirty="0"/>
              <a:t>Maximum fine is €20 million or 4% of the organization’s total worldwide revenue (Article 83) </a:t>
            </a:r>
          </a:p>
          <a:p>
            <a:pPr marL="0" indent="0">
              <a:buNone/>
            </a:pPr>
            <a:r>
              <a:rPr lang="en-US" dirty="0"/>
              <a:t>Lower level penalties apply to not meeting GDPR required obligations</a:t>
            </a:r>
          </a:p>
          <a:p>
            <a:r>
              <a:rPr lang="en-US" dirty="0"/>
              <a:t>can apply to controllers, processors, a certification body or monitoring body.  </a:t>
            </a:r>
          </a:p>
          <a:p>
            <a:pPr marL="0" indent="0">
              <a:buNone/>
            </a:pPr>
            <a:r>
              <a:rPr lang="en-US" dirty="0"/>
              <a:t>Maximum fine is €10 million or 2% of the organization’s total revenue</a:t>
            </a:r>
          </a:p>
          <a:p>
            <a:pPr marL="0" indent="0">
              <a:buNone/>
            </a:pPr>
            <a:r>
              <a:rPr lang="en-US" dirty="0"/>
              <a:t>Range of penalties can be: warning to close down processing</a:t>
            </a:r>
          </a:p>
        </p:txBody>
      </p:sp>
    </p:spTree>
    <p:extLst>
      <p:ext uri="{BB962C8B-B14F-4D97-AF65-F5344CB8AC3E}">
        <p14:creationId xmlns:p14="http://schemas.microsoft.com/office/powerpoint/2010/main" val="691734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27E8DE-1A19-2DD9-792B-1F6F977DEB93}"/>
              </a:ext>
            </a:extLst>
          </p:cNvPr>
          <p:cNvSpPr>
            <a:spLocks noGrp="1"/>
          </p:cNvSpPr>
          <p:nvPr>
            <p:ph type="title"/>
          </p:nvPr>
        </p:nvSpPr>
        <p:spPr/>
        <p:txBody>
          <a:bodyPr/>
          <a:lstStyle/>
          <a:p>
            <a:r>
              <a:rPr lang="en-US" dirty="0"/>
              <a:t>Certification</a:t>
            </a:r>
          </a:p>
        </p:txBody>
      </p:sp>
      <p:sp>
        <p:nvSpPr>
          <p:cNvPr id="3" name="Content Placeholder 2">
            <a:extLst>
              <a:ext uri="{FF2B5EF4-FFF2-40B4-BE49-F238E27FC236}">
                <a16:creationId xmlns:a16="http://schemas.microsoft.com/office/drawing/2014/main" id="{250D6EDD-76BA-A6FC-BD69-7EE3A996312D}"/>
              </a:ext>
            </a:extLst>
          </p:cNvPr>
          <p:cNvSpPr>
            <a:spLocks noGrp="1"/>
          </p:cNvSpPr>
          <p:nvPr>
            <p:ph idx="1"/>
          </p:nvPr>
        </p:nvSpPr>
        <p:spPr/>
        <p:txBody>
          <a:bodyPr/>
          <a:lstStyle/>
          <a:p>
            <a:pPr marL="0" indent="0">
              <a:buNone/>
            </a:pPr>
            <a:r>
              <a:rPr lang="en-US" dirty="0"/>
              <a:t>Certification is encouraged but optional for controllers and processors.</a:t>
            </a:r>
          </a:p>
          <a:p>
            <a:r>
              <a:rPr lang="en-US" dirty="0"/>
              <a:t>available to small or large businesses.  </a:t>
            </a:r>
          </a:p>
          <a:p>
            <a:r>
              <a:rPr lang="en-US" dirty="0"/>
              <a:t>can be obtained for three years, and then renewed</a:t>
            </a:r>
          </a:p>
          <a:p>
            <a:r>
              <a:rPr lang="en-US" dirty="0"/>
              <a:t>can be withdrawn by the certification agency or a ‘competent supervisory authority’ (Article 42).</a:t>
            </a:r>
          </a:p>
        </p:txBody>
      </p:sp>
    </p:spTree>
    <p:extLst>
      <p:ext uri="{BB962C8B-B14F-4D97-AF65-F5344CB8AC3E}">
        <p14:creationId xmlns:p14="http://schemas.microsoft.com/office/powerpoint/2010/main" val="20663856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F3B4F-BAAD-6D52-1F2F-48353820EECE}"/>
              </a:ext>
            </a:extLst>
          </p:cNvPr>
          <p:cNvSpPr>
            <a:spLocks noGrp="1"/>
          </p:cNvSpPr>
          <p:nvPr>
            <p:ph type="title"/>
          </p:nvPr>
        </p:nvSpPr>
        <p:spPr/>
        <p:txBody>
          <a:bodyPr/>
          <a:lstStyle/>
          <a:p>
            <a:r>
              <a:rPr lang="en-US" dirty="0"/>
              <a:t>Sticky Points with GDPR: Third Party Relationships</a:t>
            </a:r>
          </a:p>
        </p:txBody>
      </p:sp>
      <p:sp>
        <p:nvSpPr>
          <p:cNvPr id="3" name="Content Placeholder 2">
            <a:extLst>
              <a:ext uri="{FF2B5EF4-FFF2-40B4-BE49-F238E27FC236}">
                <a16:creationId xmlns:a16="http://schemas.microsoft.com/office/drawing/2014/main" id="{F2641236-504B-8084-04C2-8377DBBDC733}"/>
              </a:ext>
            </a:extLst>
          </p:cNvPr>
          <p:cNvSpPr>
            <a:spLocks noGrp="1"/>
          </p:cNvSpPr>
          <p:nvPr>
            <p:ph idx="1"/>
          </p:nvPr>
        </p:nvSpPr>
        <p:spPr/>
        <p:txBody>
          <a:bodyPr/>
          <a:lstStyle/>
          <a:p>
            <a:pPr marL="0" indent="0">
              <a:buNone/>
            </a:pPr>
            <a:r>
              <a:rPr lang="en-US" dirty="0"/>
              <a:t>Relationships can be between controllers, processors or joint controllers.   Definitions:</a:t>
            </a:r>
          </a:p>
          <a:p>
            <a:r>
              <a:rPr lang="en-US" b="1" dirty="0"/>
              <a:t>Processors</a:t>
            </a:r>
            <a:r>
              <a:rPr lang="en-US" dirty="0"/>
              <a:t> are those that perform processing for controllers (or third-party recipients of PII)</a:t>
            </a:r>
          </a:p>
          <a:p>
            <a:r>
              <a:rPr lang="en-US" b="1" dirty="0"/>
              <a:t>Controllers</a:t>
            </a:r>
            <a:r>
              <a:rPr lang="en-US" dirty="0"/>
              <a:t> define the purposes and means of processing. </a:t>
            </a:r>
          </a:p>
          <a:p>
            <a:r>
              <a:rPr lang="en-US" b="1" dirty="0"/>
              <a:t>Joint Controllers</a:t>
            </a:r>
            <a:r>
              <a:rPr lang="en-US" dirty="0"/>
              <a:t>: Processors differ in their privacy policies from Controllers</a:t>
            </a:r>
          </a:p>
          <a:p>
            <a:pPr marL="0" indent="0">
              <a:buNone/>
            </a:pPr>
            <a:r>
              <a:rPr lang="en-US" dirty="0"/>
              <a:t>Rules:</a:t>
            </a:r>
          </a:p>
          <a:p>
            <a:r>
              <a:rPr lang="en-US" dirty="0"/>
              <a:t>Controllers must notify processors of rectifications to, or deletions of information, related to the rights to rectification, erasure, and processing. </a:t>
            </a:r>
          </a:p>
        </p:txBody>
      </p:sp>
    </p:spTree>
    <p:extLst>
      <p:ext uri="{BB962C8B-B14F-4D97-AF65-F5344CB8AC3E}">
        <p14:creationId xmlns:p14="http://schemas.microsoft.com/office/powerpoint/2010/main" val="109979132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BB637-C62B-2D41-DBBF-38075CE0A60D}"/>
              </a:ext>
            </a:extLst>
          </p:cNvPr>
          <p:cNvSpPr>
            <a:spLocks noGrp="1"/>
          </p:cNvSpPr>
          <p:nvPr>
            <p:ph type="title"/>
          </p:nvPr>
        </p:nvSpPr>
        <p:spPr/>
        <p:txBody>
          <a:bodyPr/>
          <a:lstStyle/>
          <a:p>
            <a:r>
              <a:rPr lang="en-US" dirty="0"/>
              <a:t>Actual GDPR Cases: Joint Controllers</a:t>
            </a:r>
          </a:p>
        </p:txBody>
      </p:sp>
      <p:sp>
        <p:nvSpPr>
          <p:cNvPr id="3" name="Content Placeholder 2">
            <a:extLst>
              <a:ext uri="{FF2B5EF4-FFF2-40B4-BE49-F238E27FC236}">
                <a16:creationId xmlns:a16="http://schemas.microsoft.com/office/drawing/2014/main" id="{DE474126-F3DB-9223-75B6-582C6EE19796}"/>
              </a:ext>
            </a:extLst>
          </p:cNvPr>
          <p:cNvSpPr>
            <a:spLocks noGrp="1"/>
          </p:cNvSpPr>
          <p:nvPr>
            <p:ph idx="1"/>
          </p:nvPr>
        </p:nvSpPr>
        <p:spPr/>
        <p:txBody>
          <a:bodyPr/>
          <a:lstStyle/>
          <a:p>
            <a:pPr marL="0" indent="0">
              <a:buNone/>
            </a:pPr>
            <a:r>
              <a:rPr lang="en-US" dirty="0"/>
              <a:t>Joint controllers: NPP must include statements of both organizations</a:t>
            </a:r>
          </a:p>
          <a:p>
            <a:pPr marL="0" indent="0">
              <a:buNone/>
            </a:pPr>
            <a:r>
              <a:rPr lang="en-US" dirty="0"/>
              <a:t>Courts decided joint controller relationship in cases:</a:t>
            </a:r>
          </a:p>
          <a:p>
            <a:r>
              <a:rPr lang="en-US" dirty="0"/>
              <a:t>An organization serving customers had a different set of privacy practices than its social media platform, which was collecting personal data with cookies. </a:t>
            </a:r>
          </a:p>
          <a:p>
            <a:r>
              <a:rPr lang="en-US" dirty="0"/>
              <a:t>A website operator used third-party software as a plug-in, but add-on software was inconsistent with the organization’s stated privacy practices</a:t>
            </a:r>
          </a:p>
        </p:txBody>
      </p:sp>
    </p:spTree>
    <p:extLst>
      <p:ext uri="{BB962C8B-B14F-4D97-AF65-F5344CB8AC3E}">
        <p14:creationId xmlns:p14="http://schemas.microsoft.com/office/powerpoint/2010/main" val="12165365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9D16D-8827-1621-C03C-A2C4886D02C1}"/>
              </a:ext>
            </a:extLst>
          </p:cNvPr>
          <p:cNvSpPr>
            <a:spLocks noGrp="1"/>
          </p:cNvSpPr>
          <p:nvPr>
            <p:ph type="title"/>
          </p:nvPr>
        </p:nvSpPr>
        <p:spPr/>
        <p:txBody>
          <a:bodyPr/>
          <a:lstStyle/>
          <a:p>
            <a:r>
              <a:rPr lang="en-US" dirty="0"/>
              <a:t>Three GDPR Cases</a:t>
            </a:r>
          </a:p>
        </p:txBody>
      </p:sp>
      <p:sp>
        <p:nvSpPr>
          <p:cNvPr id="3" name="Content Placeholder 2">
            <a:extLst>
              <a:ext uri="{FF2B5EF4-FFF2-40B4-BE49-F238E27FC236}">
                <a16:creationId xmlns:a16="http://schemas.microsoft.com/office/drawing/2014/main" id="{C6C8EAA5-430B-1C90-8560-26706A094514}"/>
              </a:ext>
            </a:extLst>
          </p:cNvPr>
          <p:cNvSpPr>
            <a:spLocks noGrp="1"/>
          </p:cNvSpPr>
          <p:nvPr>
            <p:ph idx="1"/>
          </p:nvPr>
        </p:nvSpPr>
        <p:spPr/>
        <p:txBody>
          <a:bodyPr>
            <a:normAutofit/>
          </a:bodyPr>
          <a:lstStyle/>
          <a:p>
            <a:pPr marL="0" indent="0">
              <a:buNone/>
            </a:pPr>
            <a:r>
              <a:rPr lang="en-US" dirty="0"/>
              <a:t>Marriott International at €18.4 million: Data breach, violation of security article</a:t>
            </a:r>
          </a:p>
          <a:p>
            <a:pPr marL="0" indent="0">
              <a:buNone/>
            </a:pPr>
            <a:r>
              <a:rPr lang="en-US" dirty="0"/>
              <a:t>British Airways at €20 million: Data breach, violation of security article</a:t>
            </a:r>
          </a:p>
          <a:p>
            <a:pPr marL="0" indent="0">
              <a:buNone/>
            </a:pPr>
            <a:r>
              <a:rPr lang="en-US" dirty="0"/>
              <a:t>Google, fined €50 million</a:t>
            </a:r>
          </a:p>
          <a:p>
            <a:r>
              <a:rPr lang="en-US" dirty="0"/>
              <a:t>Transparency and adequate information:  Missing from Google’s NPP: identity of the controller, purposes and legal basis for the processing, the recipients of the personal data and other info to ensure fair and transparent processing.  </a:t>
            </a:r>
          </a:p>
          <a:p>
            <a:r>
              <a:rPr lang="en-US" dirty="0"/>
              <a:t>Organizations often write NPPs to protect themselves, but not to be clear to their users. </a:t>
            </a:r>
          </a:p>
          <a:p>
            <a:pPr lvl="1"/>
            <a:r>
              <a:rPr lang="en-US" dirty="0"/>
              <a:t>it is insufficient to request consent on the top page, but put details within a second layer or linked webpages</a:t>
            </a:r>
          </a:p>
        </p:txBody>
      </p:sp>
    </p:spTree>
    <p:extLst>
      <p:ext uri="{BB962C8B-B14F-4D97-AF65-F5344CB8AC3E}">
        <p14:creationId xmlns:p14="http://schemas.microsoft.com/office/powerpoint/2010/main" val="1035723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D5A27-5D0F-485B-BAA6-459BC36FC1AF}"/>
              </a:ext>
            </a:extLst>
          </p:cNvPr>
          <p:cNvSpPr>
            <a:spLocks noGrp="1"/>
          </p:cNvSpPr>
          <p:nvPr>
            <p:ph type="title"/>
          </p:nvPr>
        </p:nvSpPr>
        <p:spPr/>
        <p:txBody>
          <a:bodyPr/>
          <a:lstStyle/>
          <a:p>
            <a:r>
              <a:rPr lang="en-US" dirty="0"/>
              <a:t>Review: Vocabulary</a:t>
            </a:r>
          </a:p>
        </p:txBody>
      </p:sp>
      <p:sp>
        <p:nvSpPr>
          <p:cNvPr id="3" name="Content Placeholder 2">
            <a:extLst>
              <a:ext uri="{FF2B5EF4-FFF2-40B4-BE49-F238E27FC236}">
                <a16:creationId xmlns:a16="http://schemas.microsoft.com/office/drawing/2014/main" id="{8DC08A28-8557-4C23-B0DB-8F42DBAFF253}"/>
              </a:ext>
            </a:extLst>
          </p:cNvPr>
          <p:cNvSpPr>
            <a:spLocks noGrp="1"/>
          </p:cNvSpPr>
          <p:nvPr>
            <p:ph idx="1"/>
          </p:nvPr>
        </p:nvSpPr>
        <p:spPr/>
        <p:txBody>
          <a:bodyPr/>
          <a:lstStyle/>
          <a:p>
            <a:r>
              <a:rPr lang="en-US" b="1" dirty="0"/>
              <a:t>Information</a:t>
            </a:r>
            <a:r>
              <a:rPr lang="en-US" dirty="0"/>
              <a:t>: Content held as hard copy, audio, visual, written notes, and digital forms of data</a:t>
            </a:r>
          </a:p>
          <a:p>
            <a:r>
              <a:rPr lang="en-US" b="1" dirty="0"/>
              <a:t>Data</a:t>
            </a:r>
            <a:r>
              <a:rPr lang="en-US" dirty="0"/>
              <a:t>: digital information</a:t>
            </a:r>
          </a:p>
          <a:p>
            <a:r>
              <a:rPr lang="en-US" b="1" dirty="0"/>
              <a:t>Data Subject</a:t>
            </a:r>
            <a:r>
              <a:rPr lang="en-US" dirty="0"/>
              <a:t>: The person (or entity) for which data is stored</a:t>
            </a:r>
          </a:p>
          <a:p>
            <a:r>
              <a:rPr lang="en-US" b="1" dirty="0"/>
              <a:t>Controller</a:t>
            </a:r>
            <a:r>
              <a:rPr lang="en-US" dirty="0"/>
              <a:t>: Organization or entity storing the data</a:t>
            </a:r>
          </a:p>
        </p:txBody>
      </p:sp>
    </p:spTree>
    <p:extLst>
      <p:ext uri="{BB962C8B-B14F-4D97-AF65-F5344CB8AC3E}">
        <p14:creationId xmlns:p14="http://schemas.microsoft.com/office/powerpoint/2010/main" val="35867233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FBA16-F6AD-477B-AA86-56B504A8DA92}"/>
              </a:ext>
            </a:extLst>
          </p:cNvPr>
          <p:cNvSpPr>
            <a:spLocks noGrp="1"/>
          </p:cNvSpPr>
          <p:nvPr>
            <p:ph type="title"/>
          </p:nvPr>
        </p:nvSpPr>
        <p:spPr>
          <a:xfrm>
            <a:off x="623888" y="3973245"/>
            <a:ext cx="7886700" cy="623248"/>
          </a:xfrm>
        </p:spPr>
        <p:txBody>
          <a:bodyPr/>
          <a:lstStyle/>
          <a:p>
            <a:pPr eaLnBrk="1" hangingPunct="1">
              <a:defRPr/>
            </a:pPr>
            <a:r>
              <a:rPr lang="en-US" dirty="0"/>
              <a:t>Health First Case Study</a:t>
            </a:r>
          </a:p>
        </p:txBody>
      </p:sp>
      <p:sp>
        <p:nvSpPr>
          <p:cNvPr id="106499" name="Text Placeholder 2">
            <a:extLst>
              <a:ext uri="{FF2B5EF4-FFF2-40B4-BE49-F238E27FC236}">
                <a16:creationId xmlns:a16="http://schemas.microsoft.com/office/drawing/2014/main" id="{318457DF-A8CF-429C-A8BA-50252A590A8D}"/>
              </a:ext>
            </a:extLst>
          </p:cNvPr>
          <p:cNvSpPr>
            <a:spLocks noGrp="1" noChangeArrowheads="1"/>
          </p:cNvSpPr>
          <p:nvPr>
            <p:ph type="body" idx="1"/>
          </p:nvPr>
        </p:nvSpPr>
        <p:spPr>
          <a:xfrm>
            <a:off x="1485900" y="4686300"/>
            <a:ext cx="5829300" cy="514350"/>
          </a:xfrm>
        </p:spPr>
        <p:txBody>
          <a:bodyPr/>
          <a:lstStyle/>
          <a:p>
            <a:pPr algn="ctr"/>
            <a:r>
              <a:rPr lang="en-US" altLang="en-US" dirty="0">
                <a:latin typeface="Calibri" panose="020F0502020204030204" pitchFamily="34" charset="0"/>
                <a:ea typeface="ヒラギノ角ゴ Pro W3"/>
                <a:cs typeface="ヒラギノ角ゴ Pro W3"/>
              </a:rPr>
              <a:t>Adhering to GDPR</a:t>
            </a:r>
          </a:p>
        </p:txBody>
      </p:sp>
      <p:sp>
        <p:nvSpPr>
          <p:cNvPr id="106504" name="TextBox 19">
            <a:extLst>
              <a:ext uri="{FF2B5EF4-FFF2-40B4-BE49-F238E27FC236}">
                <a16:creationId xmlns:a16="http://schemas.microsoft.com/office/drawing/2014/main" id="{AB884182-E955-4D6C-851C-91A7D91088D8}"/>
              </a:ext>
            </a:extLst>
          </p:cNvPr>
          <p:cNvSpPr txBox="1">
            <a:spLocks noChangeArrowheads="1"/>
          </p:cNvSpPr>
          <p:nvPr/>
        </p:nvSpPr>
        <p:spPr bwMode="auto">
          <a:xfrm>
            <a:off x="304800" y="1143000"/>
            <a:ext cx="203132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000000"/>
                </a:solidFill>
              </a:rPr>
              <a:t>Jamie Ramon MD</a:t>
            </a:r>
          </a:p>
          <a:p>
            <a:pPr algn="ctr" eaLnBrk="1" hangingPunct="1"/>
            <a:r>
              <a:rPr lang="en-US" altLang="en-US" dirty="0">
                <a:solidFill>
                  <a:srgbClr val="000000"/>
                </a:solidFill>
              </a:rPr>
              <a:t>Doctor</a:t>
            </a:r>
          </a:p>
        </p:txBody>
      </p:sp>
      <p:sp>
        <p:nvSpPr>
          <p:cNvPr id="106505" name="TextBox 20">
            <a:extLst>
              <a:ext uri="{FF2B5EF4-FFF2-40B4-BE49-F238E27FC236}">
                <a16:creationId xmlns:a16="http://schemas.microsoft.com/office/drawing/2014/main" id="{D548CEA7-F384-4B2A-BDC5-9031B17C3702}"/>
              </a:ext>
            </a:extLst>
          </p:cNvPr>
          <p:cNvSpPr txBox="1">
            <a:spLocks noChangeArrowheads="1"/>
          </p:cNvSpPr>
          <p:nvPr/>
        </p:nvSpPr>
        <p:spPr bwMode="auto">
          <a:xfrm>
            <a:off x="2133600" y="1555972"/>
            <a:ext cx="192873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000000"/>
                </a:solidFill>
              </a:rPr>
              <a:t>Chris Ramon RD</a:t>
            </a:r>
          </a:p>
          <a:p>
            <a:pPr algn="ctr" eaLnBrk="1" hangingPunct="1"/>
            <a:r>
              <a:rPr lang="en-US" altLang="en-US" dirty="0">
                <a:solidFill>
                  <a:srgbClr val="000000"/>
                </a:solidFill>
              </a:rPr>
              <a:t>Dietician</a:t>
            </a:r>
          </a:p>
        </p:txBody>
      </p:sp>
      <p:sp>
        <p:nvSpPr>
          <p:cNvPr id="106506" name="TextBox 21">
            <a:extLst>
              <a:ext uri="{FF2B5EF4-FFF2-40B4-BE49-F238E27FC236}">
                <a16:creationId xmlns:a16="http://schemas.microsoft.com/office/drawing/2014/main" id="{FF16F946-C7F0-446A-BF0A-7B6C060FAAC4}"/>
              </a:ext>
            </a:extLst>
          </p:cNvPr>
          <p:cNvSpPr txBox="1">
            <a:spLocks noChangeArrowheads="1"/>
          </p:cNvSpPr>
          <p:nvPr/>
        </p:nvSpPr>
        <p:spPr bwMode="auto">
          <a:xfrm>
            <a:off x="3764354" y="1862895"/>
            <a:ext cx="1877437"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000000"/>
                </a:solidFill>
              </a:rPr>
              <a:t>Terry</a:t>
            </a:r>
          </a:p>
          <a:p>
            <a:pPr algn="ctr" eaLnBrk="1" hangingPunct="1"/>
            <a:r>
              <a:rPr lang="en-US" altLang="en-US" dirty="0">
                <a:solidFill>
                  <a:srgbClr val="000000"/>
                </a:solidFill>
              </a:rPr>
              <a:t>Licensed</a:t>
            </a:r>
          </a:p>
          <a:p>
            <a:pPr algn="ctr" eaLnBrk="1" hangingPunct="1"/>
            <a:r>
              <a:rPr lang="en-US" altLang="en-US" dirty="0">
                <a:solidFill>
                  <a:srgbClr val="000000"/>
                </a:solidFill>
              </a:rPr>
              <a:t>Practicing Nurse</a:t>
            </a:r>
          </a:p>
        </p:txBody>
      </p:sp>
      <p:sp>
        <p:nvSpPr>
          <p:cNvPr id="106507" name="TextBox 22">
            <a:extLst>
              <a:ext uri="{FF2B5EF4-FFF2-40B4-BE49-F238E27FC236}">
                <a16:creationId xmlns:a16="http://schemas.microsoft.com/office/drawing/2014/main" id="{EEB62829-7AF9-4103-B9F0-5655BE506281}"/>
              </a:ext>
            </a:extLst>
          </p:cNvPr>
          <p:cNvSpPr txBox="1">
            <a:spLocks noChangeArrowheads="1"/>
          </p:cNvSpPr>
          <p:nvPr/>
        </p:nvSpPr>
        <p:spPr bwMode="auto">
          <a:xfrm>
            <a:off x="5486400" y="2733403"/>
            <a:ext cx="226215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US" altLang="en-US" dirty="0">
                <a:solidFill>
                  <a:srgbClr val="000000"/>
                </a:solidFill>
              </a:rPr>
              <a:t>Pat</a:t>
            </a:r>
          </a:p>
          <a:p>
            <a:pPr algn="ctr" eaLnBrk="1" hangingPunct="1"/>
            <a:r>
              <a:rPr lang="en-US" altLang="en-US" dirty="0">
                <a:solidFill>
                  <a:srgbClr val="000000"/>
                </a:solidFill>
              </a:rPr>
              <a:t>Software Consultant</a:t>
            </a:r>
          </a:p>
        </p:txBody>
      </p:sp>
    </p:spTree>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8A58307-AADF-C1CE-9529-21DF34CE5F39}"/>
              </a:ext>
            </a:extLst>
          </p:cNvPr>
          <p:cNvSpPr>
            <a:spLocks noGrp="1"/>
          </p:cNvSpPr>
          <p:nvPr>
            <p:ph type="title"/>
          </p:nvPr>
        </p:nvSpPr>
        <p:spPr/>
        <p:txBody>
          <a:bodyPr/>
          <a:lstStyle/>
          <a:p>
            <a:r>
              <a:rPr lang="en-US" dirty="0"/>
              <a:t>Exercise A</a:t>
            </a:r>
            <a:br>
              <a:rPr lang="en-US" dirty="0"/>
            </a:br>
            <a:r>
              <a:rPr lang="en-US" dirty="0"/>
              <a:t>Prepare a Data Protection Impact Assessment </a:t>
            </a:r>
          </a:p>
        </p:txBody>
      </p:sp>
      <p:sp>
        <p:nvSpPr>
          <p:cNvPr id="4" name="Text Placeholder 3">
            <a:extLst>
              <a:ext uri="{FF2B5EF4-FFF2-40B4-BE49-F238E27FC236}">
                <a16:creationId xmlns:a16="http://schemas.microsoft.com/office/drawing/2014/main" id="{531790FA-050D-AB94-CE5B-C987243B9311}"/>
              </a:ext>
            </a:extLst>
          </p:cNvPr>
          <p:cNvSpPr>
            <a:spLocks noGrp="1"/>
          </p:cNvSpPr>
          <p:nvPr>
            <p:ph type="body" idx="1"/>
          </p:nvPr>
        </p:nvSpPr>
        <p:spPr/>
        <p:txBody>
          <a:bodyPr/>
          <a:lstStyle/>
          <a:p>
            <a:r>
              <a:rPr lang="en-US" dirty="0"/>
              <a:t>Example in Information Privacy Chapter</a:t>
            </a:r>
          </a:p>
        </p:txBody>
      </p:sp>
    </p:spTree>
    <p:extLst>
      <p:ext uri="{BB962C8B-B14F-4D97-AF65-F5344CB8AC3E}">
        <p14:creationId xmlns:p14="http://schemas.microsoft.com/office/powerpoint/2010/main" val="30558380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8A58307-AADF-C1CE-9529-21DF34CE5F39}"/>
              </a:ext>
            </a:extLst>
          </p:cNvPr>
          <p:cNvSpPr>
            <a:spLocks noGrp="1"/>
          </p:cNvSpPr>
          <p:nvPr>
            <p:ph type="title"/>
          </p:nvPr>
        </p:nvSpPr>
        <p:spPr/>
        <p:txBody>
          <a:bodyPr/>
          <a:lstStyle/>
          <a:p>
            <a:r>
              <a:rPr lang="en-US" dirty="0"/>
              <a:t>Exercise B</a:t>
            </a:r>
            <a:br>
              <a:rPr lang="en-US" dirty="0"/>
            </a:br>
            <a:r>
              <a:rPr lang="en-US" dirty="0"/>
              <a:t>Prepare a Notice of Privacy Practices</a:t>
            </a:r>
          </a:p>
        </p:txBody>
      </p:sp>
      <p:sp>
        <p:nvSpPr>
          <p:cNvPr id="4" name="Text Placeholder 3">
            <a:extLst>
              <a:ext uri="{FF2B5EF4-FFF2-40B4-BE49-F238E27FC236}">
                <a16:creationId xmlns:a16="http://schemas.microsoft.com/office/drawing/2014/main" id="{531790FA-050D-AB94-CE5B-C987243B9311}"/>
              </a:ext>
            </a:extLst>
          </p:cNvPr>
          <p:cNvSpPr>
            <a:spLocks noGrp="1"/>
          </p:cNvSpPr>
          <p:nvPr>
            <p:ph type="body" idx="1"/>
          </p:nvPr>
        </p:nvSpPr>
        <p:spPr/>
        <p:txBody>
          <a:bodyPr/>
          <a:lstStyle/>
          <a:p>
            <a:r>
              <a:rPr lang="en-US" dirty="0"/>
              <a:t>Example in Information Privacy Chapter</a:t>
            </a:r>
          </a:p>
        </p:txBody>
      </p:sp>
    </p:spTree>
    <p:extLst>
      <p:ext uri="{BB962C8B-B14F-4D97-AF65-F5344CB8AC3E}">
        <p14:creationId xmlns:p14="http://schemas.microsoft.com/office/powerpoint/2010/main" val="397701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A6EF4E-C671-97C0-9E49-BECAF22A1F08}"/>
              </a:ext>
            </a:extLst>
          </p:cNvPr>
          <p:cNvSpPr>
            <a:spLocks noGrp="1"/>
          </p:cNvSpPr>
          <p:nvPr>
            <p:ph idx="11"/>
          </p:nvPr>
        </p:nvSpPr>
        <p:spPr/>
        <p:txBody>
          <a:bodyPr/>
          <a:lstStyle/>
          <a:p>
            <a:r>
              <a:rPr lang="en-US" dirty="0"/>
              <a:t>GDPR is applicable:</a:t>
            </a:r>
          </a:p>
          <a:p>
            <a:pPr marL="342900" indent="-342900">
              <a:buFont typeface="+mj-lt"/>
              <a:buAutoNum type="arabicPeriod"/>
            </a:pPr>
            <a:r>
              <a:rPr lang="en-US" dirty="0"/>
              <a:t>to all European Union member states</a:t>
            </a:r>
          </a:p>
          <a:p>
            <a:pPr marL="342900" indent="-342900">
              <a:buFont typeface="+mj-lt"/>
              <a:buAutoNum type="arabicPeriod"/>
            </a:pPr>
            <a:r>
              <a:rPr lang="en-US" dirty="0"/>
              <a:t>non-EU nations who choose to be GDPR adherent in the European Economic Area (EEA): Iceland, Norway, Lichtenstein; U.K. discontinued GDPR in 2020</a:t>
            </a:r>
          </a:p>
          <a:p>
            <a:pPr marL="342900" indent="-342900">
              <a:buFont typeface="+mj-lt"/>
              <a:buAutoNum type="arabicPeriod"/>
            </a:pPr>
            <a:r>
              <a:rPr lang="en-US" dirty="0"/>
              <a:t>all organizations who do business in these nations </a:t>
            </a:r>
          </a:p>
          <a:p>
            <a:pPr marL="285750" lvl="2" indent="-285750">
              <a:buFont typeface="Arial" panose="020B0604020202020204" pitchFamily="34" charset="0"/>
              <a:buChar char="•"/>
            </a:pPr>
            <a:r>
              <a:rPr lang="en-US" dirty="0"/>
              <a:t>includes foreign companies doing business or monitoring persons in the E.U. regardless of where the data is stored or processed</a:t>
            </a:r>
          </a:p>
        </p:txBody>
      </p:sp>
      <p:sp>
        <p:nvSpPr>
          <p:cNvPr id="3" name="Title 2">
            <a:extLst>
              <a:ext uri="{FF2B5EF4-FFF2-40B4-BE49-F238E27FC236}">
                <a16:creationId xmlns:a16="http://schemas.microsoft.com/office/drawing/2014/main" id="{CCEC9812-5210-912C-19E3-F8A50A3E460C}"/>
              </a:ext>
            </a:extLst>
          </p:cNvPr>
          <p:cNvSpPr>
            <a:spLocks noGrp="1"/>
          </p:cNvSpPr>
          <p:nvPr>
            <p:ph type="title"/>
          </p:nvPr>
        </p:nvSpPr>
        <p:spPr/>
        <p:txBody>
          <a:bodyPr/>
          <a:lstStyle/>
          <a:p>
            <a:r>
              <a:rPr lang="en-US" dirty="0"/>
              <a:t>GDPR Applicability</a:t>
            </a:r>
          </a:p>
        </p:txBody>
      </p:sp>
    </p:spTree>
    <p:extLst>
      <p:ext uri="{BB962C8B-B14F-4D97-AF65-F5344CB8AC3E}">
        <p14:creationId xmlns:p14="http://schemas.microsoft.com/office/powerpoint/2010/main" val="214458599"/>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575C83F-C346-F822-5997-C80959FA3585}"/>
              </a:ext>
            </a:extLst>
          </p:cNvPr>
          <p:cNvSpPr>
            <a:spLocks noGrp="1"/>
          </p:cNvSpPr>
          <p:nvPr>
            <p:ph idx="11"/>
          </p:nvPr>
        </p:nvSpPr>
        <p:spPr/>
        <p:txBody>
          <a:bodyPr/>
          <a:lstStyle/>
          <a:p>
            <a:r>
              <a:rPr lang="en-US" dirty="0"/>
              <a:t>This description of GDPR is an overview; simplified to improve readability and understandability. </a:t>
            </a:r>
          </a:p>
          <a:p>
            <a:r>
              <a:rPr lang="en-US" dirty="0"/>
              <a:t>Source of the regulation: </a:t>
            </a:r>
            <a:r>
              <a:rPr lang="en-US" dirty="0">
                <a:hlinkClick r:id="rId2"/>
              </a:rPr>
              <a:t>https://gdpr-info.eu</a:t>
            </a:r>
            <a:r>
              <a:rPr lang="en-US" dirty="0"/>
              <a:t>; best source for details</a:t>
            </a:r>
          </a:p>
          <a:p>
            <a:r>
              <a:rPr lang="en-US" dirty="0"/>
              <a:t>Many rights repeat concepts. To avoid repetition, duplicated concerns are summarized here:</a:t>
            </a:r>
          </a:p>
          <a:p>
            <a:r>
              <a:rPr lang="en-US" b="1" dirty="0"/>
              <a:t>Supervisory authorities</a:t>
            </a:r>
            <a:r>
              <a:rPr lang="en-US" dirty="0"/>
              <a:t>: Data protection authorities are organization(s) assigned by member nations to process complaints and breaches, investigate cases, advise and promote data privacy, enforce penalties, and work with other supervisory authorities to apply GDPR in a consistent way across member nations. (Article 54).</a:t>
            </a:r>
          </a:p>
          <a:p>
            <a:r>
              <a:rPr lang="en-US" b="1" dirty="0"/>
              <a:t>Child’s consent</a:t>
            </a:r>
            <a:r>
              <a:rPr lang="en-US" dirty="0"/>
              <a:t>: Controllers can retain information on data subjects when they are 16 or older.</a:t>
            </a:r>
          </a:p>
          <a:p>
            <a:pPr marL="285750" indent="-285750">
              <a:buFont typeface="Arial" panose="020B0604020202020204" pitchFamily="34" charset="0"/>
              <a:buChar char="•"/>
            </a:pPr>
            <a:r>
              <a:rPr lang="en-US" dirty="0"/>
              <a:t>If children are younger than 16, parental consent is required (Article 8).</a:t>
            </a:r>
          </a:p>
        </p:txBody>
      </p:sp>
      <p:sp>
        <p:nvSpPr>
          <p:cNvPr id="3" name="Title 2">
            <a:extLst>
              <a:ext uri="{FF2B5EF4-FFF2-40B4-BE49-F238E27FC236}">
                <a16:creationId xmlns:a16="http://schemas.microsoft.com/office/drawing/2014/main" id="{D80329BA-F0C3-F4AB-043F-902FFB232ADB}"/>
              </a:ext>
            </a:extLst>
          </p:cNvPr>
          <p:cNvSpPr>
            <a:spLocks noGrp="1"/>
          </p:cNvSpPr>
          <p:nvPr>
            <p:ph type="title"/>
          </p:nvPr>
        </p:nvSpPr>
        <p:spPr/>
        <p:txBody>
          <a:bodyPr/>
          <a:lstStyle/>
          <a:p>
            <a:r>
              <a:rPr lang="en-US" dirty="0"/>
              <a:t>Common Concerns within GDPR</a:t>
            </a:r>
          </a:p>
        </p:txBody>
      </p:sp>
    </p:spTree>
    <p:extLst>
      <p:ext uri="{BB962C8B-B14F-4D97-AF65-F5344CB8AC3E}">
        <p14:creationId xmlns:p14="http://schemas.microsoft.com/office/powerpoint/2010/main" val="1996783242"/>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FACE297-519E-2BB7-F41A-C3D65BFE8ED2}"/>
              </a:ext>
            </a:extLst>
          </p:cNvPr>
          <p:cNvSpPr>
            <a:spLocks noGrp="1"/>
          </p:cNvSpPr>
          <p:nvPr>
            <p:ph idx="11"/>
          </p:nvPr>
        </p:nvSpPr>
        <p:spPr/>
        <p:txBody>
          <a:bodyPr/>
          <a:lstStyle/>
          <a:p>
            <a:r>
              <a:rPr lang="en-US" b="1" dirty="0"/>
              <a:t>Conflicting laws</a:t>
            </a:r>
            <a:r>
              <a:rPr lang="en-US" dirty="0"/>
              <a:t>: The E.U. consists of member states. Regulation related to member state regulation or other E.U. regulation may modify GDPR (Article 6). </a:t>
            </a:r>
          </a:p>
          <a:p>
            <a:pPr marL="285750" indent="-285750">
              <a:buFont typeface="Arial" panose="020B0604020202020204" pitchFamily="34" charset="0"/>
              <a:buChar char="•"/>
            </a:pPr>
            <a:r>
              <a:rPr lang="en-US" dirty="0"/>
              <a:t>Examples include whether warnings may be issued for the first GDPR violation, and the ages of children who need parental approval</a:t>
            </a:r>
            <a:endParaRPr lang="en-US" b="1" dirty="0"/>
          </a:p>
          <a:p>
            <a:r>
              <a:rPr lang="en-US" b="1" dirty="0"/>
              <a:t>International transparency</a:t>
            </a:r>
            <a:r>
              <a:rPr lang="en-US" dirty="0"/>
              <a:t>: personal data sent to international organizations or foreign countries shall be made known to the data subject</a:t>
            </a:r>
          </a:p>
          <a:p>
            <a:pPr marL="285750" indent="-285750">
              <a:buFont typeface="Arial" panose="020B0604020202020204" pitchFamily="34" charset="0"/>
              <a:buChar char="•"/>
            </a:pPr>
            <a:r>
              <a:rPr lang="en-US" dirty="0"/>
              <a:t>international organizations are equally responsible and accountable for all aspects of GDPR (Article 3, Chapter 5).</a:t>
            </a:r>
          </a:p>
          <a:p>
            <a:r>
              <a:rPr lang="en-US" b="1" dirty="0"/>
              <a:t>Public interest</a:t>
            </a:r>
            <a:r>
              <a:rPr lang="en-US" dirty="0"/>
              <a:t>: data subject rights may not apply for reasons of public interest</a:t>
            </a:r>
          </a:p>
          <a:p>
            <a:pPr marL="285750" indent="-285750">
              <a:buFont typeface="Arial" panose="020B0604020202020204" pitchFamily="34" charset="0"/>
              <a:buChar char="•"/>
            </a:pPr>
            <a:r>
              <a:rPr lang="en-US" dirty="0"/>
              <a:t>Includes: public health, legal proceedings, or needs of “public interest, scientific or historical research purposes or statistical purposes” (Article 17) including archival. </a:t>
            </a:r>
          </a:p>
        </p:txBody>
      </p:sp>
      <p:sp>
        <p:nvSpPr>
          <p:cNvPr id="3" name="Title 2">
            <a:extLst>
              <a:ext uri="{FF2B5EF4-FFF2-40B4-BE49-F238E27FC236}">
                <a16:creationId xmlns:a16="http://schemas.microsoft.com/office/drawing/2014/main" id="{3D6FCD73-40AD-844F-7106-60E1A943427A}"/>
              </a:ext>
            </a:extLst>
          </p:cNvPr>
          <p:cNvSpPr>
            <a:spLocks noGrp="1"/>
          </p:cNvSpPr>
          <p:nvPr>
            <p:ph type="title"/>
          </p:nvPr>
        </p:nvSpPr>
        <p:spPr>
          <a:xfrm>
            <a:off x="520700" y="917575"/>
            <a:ext cx="8154988" cy="443198"/>
          </a:xfrm>
        </p:spPr>
        <p:txBody>
          <a:bodyPr/>
          <a:lstStyle/>
          <a:p>
            <a:r>
              <a:rPr lang="en-US" sz="3200" dirty="0"/>
              <a:t>Common Concerns within GDPR (continued)</a:t>
            </a:r>
          </a:p>
        </p:txBody>
      </p:sp>
    </p:spTree>
    <p:extLst>
      <p:ext uri="{BB962C8B-B14F-4D97-AF65-F5344CB8AC3E}">
        <p14:creationId xmlns:p14="http://schemas.microsoft.com/office/powerpoint/2010/main" val="3347370497"/>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8825DB-C73A-45B3-A1C4-31CD552DEADA}"/>
              </a:ext>
            </a:extLst>
          </p:cNvPr>
          <p:cNvSpPr>
            <a:spLocks noGrp="1"/>
          </p:cNvSpPr>
          <p:nvPr>
            <p:ph type="title"/>
          </p:nvPr>
        </p:nvSpPr>
        <p:spPr/>
        <p:txBody>
          <a:bodyPr/>
          <a:lstStyle/>
          <a:p>
            <a:r>
              <a:rPr lang="en-US" dirty="0"/>
              <a:t>Privacy Documentation</a:t>
            </a:r>
          </a:p>
        </p:txBody>
      </p:sp>
      <p:graphicFrame>
        <p:nvGraphicFramePr>
          <p:cNvPr id="4" name="Content Placeholder 3">
            <a:extLst>
              <a:ext uri="{FF2B5EF4-FFF2-40B4-BE49-F238E27FC236}">
                <a16:creationId xmlns:a16="http://schemas.microsoft.com/office/drawing/2014/main" id="{30E36B2C-4620-45A4-A6A3-8B7385FAF104}"/>
              </a:ext>
            </a:extLst>
          </p:cNvPr>
          <p:cNvGraphicFramePr>
            <a:graphicFrameLocks noGrp="1"/>
          </p:cNvGraphicFramePr>
          <p:nvPr>
            <p:ph idx="1"/>
          </p:nvPr>
        </p:nvGraphicFramePr>
        <p:xfrm>
          <a:off x="628650" y="1877786"/>
          <a:ext cx="7886700" cy="361218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421362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641C3-95A5-43A4-84A3-A5479F2F8E75}"/>
              </a:ext>
            </a:extLst>
          </p:cNvPr>
          <p:cNvSpPr>
            <a:spLocks noGrp="1"/>
          </p:cNvSpPr>
          <p:nvPr>
            <p:ph type="title"/>
          </p:nvPr>
        </p:nvSpPr>
        <p:spPr/>
        <p:txBody>
          <a:bodyPr/>
          <a:lstStyle/>
          <a:p>
            <a:r>
              <a:rPr lang="en-US" dirty="0"/>
              <a:t>Records of Processing (GDPR)</a:t>
            </a:r>
          </a:p>
        </p:txBody>
      </p:sp>
      <p:sp>
        <p:nvSpPr>
          <p:cNvPr id="3" name="Content Placeholder 2">
            <a:extLst>
              <a:ext uri="{FF2B5EF4-FFF2-40B4-BE49-F238E27FC236}">
                <a16:creationId xmlns:a16="http://schemas.microsoft.com/office/drawing/2014/main" id="{CE5D64CB-4292-4099-BE80-D0475C2C7B52}"/>
              </a:ext>
            </a:extLst>
          </p:cNvPr>
          <p:cNvSpPr>
            <a:spLocks noGrp="1"/>
          </p:cNvSpPr>
          <p:nvPr>
            <p:ph idx="1"/>
          </p:nvPr>
        </p:nvSpPr>
        <p:spPr/>
        <p:txBody>
          <a:bodyPr/>
          <a:lstStyle/>
          <a:p>
            <a:r>
              <a:rPr lang="en-US" dirty="0"/>
              <a:t>Document for government explaining personal data</a:t>
            </a:r>
          </a:p>
          <a:p>
            <a:r>
              <a:rPr lang="en-US" dirty="0"/>
              <a:t>Whose data is collected</a:t>
            </a:r>
          </a:p>
          <a:p>
            <a:r>
              <a:rPr lang="en-US" dirty="0"/>
              <a:t>How data is used</a:t>
            </a:r>
          </a:p>
          <a:p>
            <a:r>
              <a:rPr lang="en-US" dirty="0"/>
              <a:t>Where data is retained/transferred (internationally)</a:t>
            </a:r>
          </a:p>
          <a:p>
            <a:r>
              <a:rPr lang="en-US" dirty="0"/>
              <a:t>How long data is retained</a:t>
            </a:r>
          </a:p>
          <a:p>
            <a:endParaRPr lang="en-US" dirty="0"/>
          </a:p>
        </p:txBody>
      </p:sp>
    </p:spTree>
    <p:extLst>
      <p:ext uri="{BB962C8B-B14F-4D97-AF65-F5344CB8AC3E}">
        <p14:creationId xmlns:p14="http://schemas.microsoft.com/office/powerpoint/2010/main" val="657632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967A2-76E9-4ACC-A9CA-233E19186318}"/>
              </a:ext>
            </a:extLst>
          </p:cNvPr>
          <p:cNvSpPr>
            <a:spLocks noGrp="1"/>
          </p:cNvSpPr>
          <p:nvPr>
            <p:ph type="title"/>
          </p:nvPr>
        </p:nvSpPr>
        <p:spPr>
          <a:xfrm>
            <a:off x="623888" y="3939228"/>
            <a:ext cx="7886700" cy="623248"/>
          </a:xfrm>
        </p:spPr>
        <p:txBody>
          <a:bodyPr/>
          <a:lstStyle/>
          <a:p>
            <a:r>
              <a:rPr lang="en-US" dirty="0"/>
              <a:t>GDPR: Rights of the Data Subject</a:t>
            </a:r>
          </a:p>
        </p:txBody>
      </p:sp>
      <p:sp>
        <p:nvSpPr>
          <p:cNvPr id="3" name="Text Placeholder 2">
            <a:extLst>
              <a:ext uri="{FF2B5EF4-FFF2-40B4-BE49-F238E27FC236}">
                <a16:creationId xmlns:a16="http://schemas.microsoft.com/office/drawing/2014/main" id="{64EBB749-126A-4E12-8B51-605D8373EB21}"/>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75078822"/>
      </p:ext>
    </p:extLst>
  </p:cSld>
  <p:clrMapOvr>
    <a:masterClrMapping/>
  </p:clrMapOvr>
</p:sld>
</file>

<file path=ppt/theme/theme1.xml><?xml version="1.0" encoding="utf-8"?>
<a:theme xmlns:a="http://schemas.openxmlformats.org/drawingml/2006/main" name="Springer_2012">
  <a:themeElements>
    <a:clrScheme name="Benutzerdefiniert 5">
      <a:dk1>
        <a:srgbClr val="002143"/>
      </a:dk1>
      <a:lt1>
        <a:srgbClr val="FFFFFF"/>
      </a:lt1>
      <a:dk2>
        <a:srgbClr val="5F5F5F"/>
      </a:dk2>
      <a:lt2>
        <a:srgbClr val="EDEDED"/>
      </a:lt2>
      <a:accent1>
        <a:srgbClr val="00468A"/>
      </a:accent1>
      <a:accent2>
        <a:srgbClr val="0176C3"/>
      </a:accent2>
      <a:accent3>
        <a:srgbClr val="B3DCF5"/>
      </a:accent3>
      <a:accent4>
        <a:srgbClr val="8C8C8C"/>
      </a:accent4>
      <a:accent5>
        <a:srgbClr val="CCCCCC"/>
      </a:accent5>
      <a:accent6>
        <a:srgbClr val="EE7D11"/>
      </a:accent6>
      <a:hlink>
        <a:srgbClr val="0176C3"/>
      </a:hlink>
      <a:folHlink>
        <a:srgbClr val="999999"/>
      </a:folHlink>
    </a:clrScheme>
    <a:fontScheme name="Springer_2012">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spDef>
    <a:lnDef>
      <a:spPr bwMode="auto">
        <a:xfrm>
          <a:off x="0" y="0"/>
          <a:ext cx="1" cy="1"/>
        </a:xfrm>
        <a:custGeom>
          <a:avLst/>
          <a:gdLst/>
          <a:ahLst/>
          <a:cxnLst/>
          <a:rect l="0" t="0" r="0" b="0"/>
          <a:pathLst/>
        </a:custGeom>
        <a:solidFill>
          <a:srgbClr val="D1DDE9"/>
        </a:solidFill>
        <a:ln w="9525" cap="flat" cmpd="sng" algn="ctr">
          <a:solidFill>
            <a:schemeClr va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0" i="0" u="none" strike="noStrike" cap="none" normalizeH="0" baseline="0">
            <a:ln>
              <a:noFill/>
            </a:ln>
            <a:solidFill>
              <a:schemeClr val="tx2"/>
            </a:solidFill>
            <a:effectLst/>
            <a:latin typeface="Arial" charset="0"/>
          </a:defRPr>
        </a:defPPr>
      </a:lstStyle>
    </a:lnDef>
    <a:txDef>
      <a:spPr>
        <a:noFill/>
      </a:spPr>
      <a:bodyPr wrap="square" lIns="0" tIns="0" rIns="0" bIns="0" rtlCol="0">
        <a:noAutofit/>
      </a:bodyPr>
      <a:lstStyle>
        <a:defPPr algn="l">
          <a:lnSpc>
            <a:spcPts val="2200"/>
          </a:lnSpc>
          <a:spcBef>
            <a:spcPts val="900"/>
          </a:spcBef>
          <a:buClr>
            <a:schemeClr val="accent2"/>
          </a:buClr>
          <a:buSzPct val="100000"/>
          <a:defRPr sz="1800" dirty="0" err="1" smtClean="0">
            <a:latin typeface="+mn-lt"/>
          </a:defRPr>
        </a:defPPr>
      </a:lstStyle>
    </a:txDef>
  </a:objectDefaults>
  <a:extraClrSchemeLst>
    <a:extraClrScheme>
      <a:clrScheme name="SPRINGER_ssbm_E 1">
        <a:dk1>
          <a:srgbClr val="000000"/>
        </a:dk1>
        <a:lt1>
          <a:srgbClr val="FFFFFF"/>
        </a:lt1>
        <a:dk2>
          <a:srgbClr val="002143"/>
        </a:dk2>
        <a:lt2>
          <a:srgbClr val="CCCCD2"/>
        </a:lt2>
        <a:accent1>
          <a:srgbClr val="FF9A6E"/>
        </a:accent1>
        <a:accent2>
          <a:srgbClr val="F76013"/>
        </a:accent2>
        <a:accent3>
          <a:srgbClr val="FFFFFF"/>
        </a:accent3>
        <a:accent4>
          <a:srgbClr val="000000"/>
        </a:accent4>
        <a:accent5>
          <a:srgbClr val="FFCABA"/>
        </a:accent5>
        <a:accent6>
          <a:srgbClr val="E05610"/>
        </a:accent6>
        <a:hlink>
          <a:srgbClr val="FFCAB0"/>
        </a:hlink>
        <a:folHlink>
          <a:srgbClr val="A5A5A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springerPPT</Template>
  <TotalTime>10222</TotalTime>
  <Words>2758</Words>
  <Application>Microsoft Office PowerPoint</Application>
  <PresentationFormat>On-screen Show (4:3)</PresentationFormat>
  <Paragraphs>223</Paragraphs>
  <Slides>32</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32</vt:i4>
      </vt:variant>
    </vt:vector>
  </HeadingPairs>
  <TitlesOfParts>
    <vt:vector size="39" baseType="lpstr">
      <vt:lpstr>Arial</vt:lpstr>
      <vt:lpstr>Calibri</vt:lpstr>
      <vt:lpstr>Calibri Light</vt:lpstr>
      <vt:lpstr>Times</vt:lpstr>
      <vt:lpstr>Springer_2012</vt:lpstr>
      <vt:lpstr>Custom Design</vt:lpstr>
      <vt:lpstr>Office Theme</vt:lpstr>
      <vt:lpstr>Complying with EU’s General Data Protection Regulation (GDPR)</vt:lpstr>
      <vt:lpstr>Background</vt:lpstr>
      <vt:lpstr>Review: Vocabulary</vt:lpstr>
      <vt:lpstr>GDPR Applicability</vt:lpstr>
      <vt:lpstr>Common Concerns within GDPR</vt:lpstr>
      <vt:lpstr>Common Concerns within GDPR (continued)</vt:lpstr>
      <vt:lpstr>Privacy Documentation</vt:lpstr>
      <vt:lpstr>Records of Processing (GDPR)</vt:lpstr>
      <vt:lpstr>GDPR: Rights of the Data Subject</vt:lpstr>
      <vt:lpstr>GDPR Art 15:  Right of access by the data subject</vt:lpstr>
      <vt:lpstr>GDPR Art. 16: Right to rectification</vt:lpstr>
      <vt:lpstr>GDPR Art. 17: Right to erasure (‘right to be forgotten’)</vt:lpstr>
      <vt:lpstr>GDPR Art. 18: Right to restriction of processing</vt:lpstr>
      <vt:lpstr>GDPR Art. 20: Right to data portability</vt:lpstr>
      <vt:lpstr>GDPR Art. 21:  Right to object to processing</vt:lpstr>
      <vt:lpstr>GDPR Art. 22: Right to not be subject to a decision based solely on automated processing</vt:lpstr>
      <vt:lpstr>GDPR Art. 77-79 Rights of remedies, liabilities and penalties</vt:lpstr>
      <vt:lpstr>GDPR: Privileges of the Data Subject</vt:lpstr>
      <vt:lpstr>GDPR Art. 12: Privilege of communicated response</vt:lpstr>
      <vt:lpstr>GDPR Art. 13-14: Privilege of notification</vt:lpstr>
      <vt:lpstr>GDPR Art. 9-10 Privilege of protection of special groups</vt:lpstr>
      <vt:lpstr>GDPR Art. 23: Restrictions</vt:lpstr>
      <vt:lpstr>Controllers Responsibilities Related to Security</vt:lpstr>
      <vt:lpstr>Breach Notification</vt:lpstr>
      <vt:lpstr>Penalties: Two Levels of Penalties</vt:lpstr>
      <vt:lpstr>Certification</vt:lpstr>
      <vt:lpstr>Sticky Points with GDPR: Third Party Relationships</vt:lpstr>
      <vt:lpstr>Actual GDPR Cases: Joint Controllers</vt:lpstr>
      <vt:lpstr>Three GDPR Cases</vt:lpstr>
      <vt:lpstr>Health First Case Study</vt:lpstr>
      <vt:lpstr>Exercise A Prepare a Data Protection Impact Assessment </vt:lpstr>
      <vt:lpstr>Exercise B Prepare a Notice of Privacy Practices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Insurance Portability &amp; Accountability  Act (HIPAA)</dc:title>
  <dc:creator>Susan J Lincke</dc:creator>
  <cp:lastModifiedBy>Susan Lincke</cp:lastModifiedBy>
  <cp:revision>250</cp:revision>
  <dcterms:created xsi:type="dcterms:W3CDTF">2009-06-17T21:04:01Z</dcterms:created>
  <dcterms:modified xsi:type="dcterms:W3CDTF">2023-12-30T20:27:20Z</dcterms:modified>
</cp:coreProperties>
</file>