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8" r:id="rId1"/>
  </p:sldMasterIdLst>
  <p:notesMasterIdLst>
    <p:notesMasterId r:id="rId59"/>
  </p:notesMasterIdLst>
  <p:sldIdLst>
    <p:sldId id="256" r:id="rId2"/>
    <p:sldId id="320" r:id="rId3"/>
    <p:sldId id="257" r:id="rId4"/>
    <p:sldId id="338" r:id="rId5"/>
    <p:sldId id="258" r:id="rId6"/>
    <p:sldId id="461" r:id="rId7"/>
    <p:sldId id="462" r:id="rId8"/>
    <p:sldId id="280" r:id="rId9"/>
    <p:sldId id="325" r:id="rId10"/>
    <p:sldId id="269" r:id="rId11"/>
    <p:sldId id="259" r:id="rId12"/>
    <p:sldId id="456" r:id="rId13"/>
    <p:sldId id="322" r:id="rId14"/>
    <p:sldId id="455" r:id="rId15"/>
    <p:sldId id="260" r:id="rId16"/>
    <p:sldId id="267" r:id="rId17"/>
    <p:sldId id="323" r:id="rId18"/>
    <p:sldId id="324" r:id="rId19"/>
    <p:sldId id="277" r:id="rId20"/>
    <p:sldId id="463" r:id="rId21"/>
    <p:sldId id="464" r:id="rId22"/>
    <p:sldId id="465" r:id="rId23"/>
    <p:sldId id="469" r:id="rId24"/>
    <p:sldId id="261" r:id="rId25"/>
    <p:sldId id="271" r:id="rId26"/>
    <p:sldId id="279" r:id="rId27"/>
    <p:sldId id="262" r:id="rId28"/>
    <p:sldId id="272" r:id="rId29"/>
    <p:sldId id="466" r:id="rId30"/>
    <p:sldId id="263" r:id="rId31"/>
    <p:sldId id="289" r:id="rId32"/>
    <p:sldId id="285" r:id="rId33"/>
    <p:sldId id="264" r:id="rId34"/>
    <p:sldId id="310" r:id="rId35"/>
    <p:sldId id="460" r:id="rId36"/>
    <p:sldId id="265" r:id="rId37"/>
    <p:sldId id="276" r:id="rId38"/>
    <p:sldId id="275" r:id="rId39"/>
    <p:sldId id="311" r:id="rId40"/>
    <p:sldId id="266" r:id="rId41"/>
    <p:sldId id="273" r:id="rId42"/>
    <p:sldId id="312" r:id="rId43"/>
    <p:sldId id="313" r:id="rId44"/>
    <p:sldId id="314" r:id="rId45"/>
    <p:sldId id="315" r:id="rId46"/>
    <p:sldId id="316" r:id="rId47"/>
    <p:sldId id="317" r:id="rId48"/>
    <p:sldId id="336" r:id="rId49"/>
    <p:sldId id="446" r:id="rId50"/>
    <p:sldId id="450" r:id="rId51"/>
    <p:sldId id="468" r:id="rId52"/>
    <p:sldId id="449" r:id="rId53"/>
    <p:sldId id="451" r:id="rId54"/>
    <p:sldId id="452" r:id="rId55"/>
    <p:sldId id="453" r:id="rId56"/>
    <p:sldId id="454" r:id="rId57"/>
    <p:sldId id="467" r:id="rId5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3" autoAdjust="0"/>
    <p:restoredTop sz="92286" autoAdjust="0"/>
  </p:normalViewPr>
  <p:slideViewPr>
    <p:cSldViewPr>
      <p:cViewPr varScale="1">
        <p:scale>
          <a:sx n="50" d="100"/>
          <a:sy n="50" d="100"/>
        </p:scale>
        <p:origin x="1238" y="2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017"/>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4D65AB-7FFC-4540-8590-E9E90000A50B}" type="doc">
      <dgm:prSet loTypeId="urn:microsoft.com/office/officeart/2005/8/layout/process2" loCatId="process" qsTypeId="urn:microsoft.com/office/officeart/2005/8/quickstyle/simple1" qsCatId="simple" csTypeId="urn:microsoft.com/office/officeart/2005/8/colors/accent1_2" csCatId="accent1" phldr="1"/>
      <dgm:spPr/>
    </dgm:pt>
    <dgm:pt modelId="{76C260D6-942A-433D-A130-08C452CB4838}">
      <dgm:prSet phldrT="[Text]"/>
      <dgm:spPr/>
      <dgm:t>
        <a:bodyPr/>
        <a:lstStyle/>
        <a:p>
          <a:r>
            <a:rPr lang="en-US" dirty="0"/>
            <a:t>Preparation</a:t>
          </a:r>
        </a:p>
      </dgm:t>
    </dgm:pt>
    <dgm:pt modelId="{5F345D34-0392-4911-9ACE-D5FBEEE1B24D}" type="parTrans" cxnId="{46138988-E425-4F60-999B-622BCB062967}">
      <dgm:prSet/>
      <dgm:spPr/>
      <dgm:t>
        <a:bodyPr/>
        <a:lstStyle/>
        <a:p>
          <a:endParaRPr lang="en-US"/>
        </a:p>
      </dgm:t>
    </dgm:pt>
    <dgm:pt modelId="{057BBB34-304F-4681-BE91-2C8499430BE3}" type="sibTrans" cxnId="{46138988-E425-4F60-999B-622BCB062967}">
      <dgm:prSet/>
      <dgm:spPr/>
      <dgm:t>
        <a:bodyPr/>
        <a:lstStyle/>
        <a:p>
          <a:endParaRPr lang="en-US"/>
        </a:p>
      </dgm:t>
    </dgm:pt>
    <dgm:pt modelId="{37AF6E29-A8EF-4BB0-BC9F-03AFC1892326}">
      <dgm:prSet phldrT="[Text]"/>
      <dgm:spPr/>
      <dgm:t>
        <a:bodyPr/>
        <a:lstStyle/>
        <a:p>
          <a:r>
            <a:rPr lang="en-US" dirty="0"/>
            <a:t>Identification</a:t>
          </a:r>
        </a:p>
      </dgm:t>
    </dgm:pt>
    <dgm:pt modelId="{BFE874FA-2842-4E23-9D40-398216E850BE}" type="parTrans" cxnId="{F2E40508-F062-4707-B02B-4C87A28675A3}">
      <dgm:prSet/>
      <dgm:spPr/>
      <dgm:t>
        <a:bodyPr/>
        <a:lstStyle/>
        <a:p>
          <a:endParaRPr lang="en-US"/>
        </a:p>
      </dgm:t>
    </dgm:pt>
    <dgm:pt modelId="{4280D712-529B-4DEA-BEE6-40602D14664F}" type="sibTrans" cxnId="{F2E40508-F062-4707-B02B-4C87A28675A3}">
      <dgm:prSet/>
      <dgm:spPr/>
      <dgm:t>
        <a:bodyPr/>
        <a:lstStyle/>
        <a:p>
          <a:endParaRPr lang="en-US"/>
        </a:p>
      </dgm:t>
    </dgm:pt>
    <dgm:pt modelId="{2B9A72E0-4C2D-4B15-94F7-CA7AA9215A7C}">
      <dgm:prSet phldrT="[Text]"/>
      <dgm:spPr/>
      <dgm:t>
        <a:bodyPr/>
        <a:lstStyle/>
        <a:p>
          <a:r>
            <a:rPr lang="en-US" dirty="0"/>
            <a:t>Containment</a:t>
          </a:r>
        </a:p>
      </dgm:t>
    </dgm:pt>
    <dgm:pt modelId="{3F8B8CB2-469F-4A99-8E29-7D97EE34F7E4}" type="parTrans" cxnId="{F0415F27-4549-4000-AD74-78C2C2F872A1}">
      <dgm:prSet/>
      <dgm:spPr/>
      <dgm:t>
        <a:bodyPr/>
        <a:lstStyle/>
        <a:p>
          <a:endParaRPr lang="en-US"/>
        </a:p>
      </dgm:t>
    </dgm:pt>
    <dgm:pt modelId="{5731CB25-AD35-4411-B9B6-1E5A03866E78}" type="sibTrans" cxnId="{F0415F27-4549-4000-AD74-78C2C2F872A1}">
      <dgm:prSet/>
      <dgm:spPr/>
      <dgm:t>
        <a:bodyPr/>
        <a:lstStyle/>
        <a:p>
          <a:endParaRPr lang="en-US"/>
        </a:p>
      </dgm:t>
    </dgm:pt>
    <dgm:pt modelId="{76455639-D600-4FE0-BAF8-D0B883DA1E05}">
      <dgm:prSet phldrT="[Text]"/>
      <dgm:spPr/>
      <dgm:t>
        <a:bodyPr/>
        <a:lstStyle/>
        <a:p>
          <a:r>
            <a:rPr lang="en-US" dirty="0"/>
            <a:t>Analysis &amp; Eradication</a:t>
          </a:r>
        </a:p>
      </dgm:t>
    </dgm:pt>
    <dgm:pt modelId="{0BC3FEB1-FBAC-414B-A18F-28F5509C24FD}" type="parTrans" cxnId="{FE997539-D218-4C93-B6C5-59FB4FFCAEB4}">
      <dgm:prSet/>
      <dgm:spPr/>
      <dgm:t>
        <a:bodyPr/>
        <a:lstStyle/>
        <a:p>
          <a:endParaRPr lang="en-US"/>
        </a:p>
      </dgm:t>
    </dgm:pt>
    <dgm:pt modelId="{AED8E71E-7CAA-401F-9037-ADA25EF75446}" type="sibTrans" cxnId="{FE997539-D218-4C93-B6C5-59FB4FFCAEB4}">
      <dgm:prSet/>
      <dgm:spPr/>
      <dgm:t>
        <a:bodyPr/>
        <a:lstStyle/>
        <a:p>
          <a:endParaRPr lang="en-US"/>
        </a:p>
      </dgm:t>
    </dgm:pt>
    <dgm:pt modelId="{FF396C54-8628-4747-8100-4FE750E752B9}">
      <dgm:prSet phldrT="[Text]"/>
      <dgm:spPr/>
      <dgm:t>
        <a:bodyPr/>
        <a:lstStyle/>
        <a:p>
          <a:r>
            <a:rPr lang="en-US" dirty="0"/>
            <a:t>Recovery</a:t>
          </a:r>
        </a:p>
      </dgm:t>
    </dgm:pt>
    <dgm:pt modelId="{3B1D72F5-3EDB-42F9-BF7D-4182244BB8AE}" type="parTrans" cxnId="{8BDD9E70-E234-4D28-9D84-AB3C56B8F8D1}">
      <dgm:prSet/>
      <dgm:spPr/>
      <dgm:t>
        <a:bodyPr/>
        <a:lstStyle/>
        <a:p>
          <a:endParaRPr lang="en-US"/>
        </a:p>
      </dgm:t>
    </dgm:pt>
    <dgm:pt modelId="{B2D086D5-8AEB-4C5E-AA07-AC2FFDBC0DB8}" type="sibTrans" cxnId="{8BDD9E70-E234-4D28-9D84-AB3C56B8F8D1}">
      <dgm:prSet/>
      <dgm:spPr/>
      <dgm:t>
        <a:bodyPr/>
        <a:lstStyle/>
        <a:p>
          <a:endParaRPr lang="en-US"/>
        </a:p>
      </dgm:t>
    </dgm:pt>
    <dgm:pt modelId="{57ADBD52-3EE8-4854-940B-8B2F8037C978}">
      <dgm:prSet phldrT="[Text]"/>
      <dgm:spPr/>
      <dgm:t>
        <a:bodyPr/>
        <a:lstStyle/>
        <a:p>
          <a:r>
            <a:rPr lang="en-US" dirty="0"/>
            <a:t>Lessons Learned</a:t>
          </a:r>
        </a:p>
      </dgm:t>
    </dgm:pt>
    <dgm:pt modelId="{353ADC51-7922-4CCF-964C-B466B8389802}" type="parTrans" cxnId="{B299E823-1DC8-4C23-A41B-9545C1A84F02}">
      <dgm:prSet/>
      <dgm:spPr/>
      <dgm:t>
        <a:bodyPr/>
        <a:lstStyle/>
        <a:p>
          <a:endParaRPr lang="en-US"/>
        </a:p>
      </dgm:t>
    </dgm:pt>
    <dgm:pt modelId="{48222C90-CD27-4908-80C6-84840036DD03}" type="sibTrans" cxnId="{B299E823-1DC8-4C23-A41B-9545C1A84F02}">
      <dgm:prSet/>
      <dgm:spPr/>
      <dgm:t>
        <a:bodyPr/>
        <a:lstStyle/>
        <a:p>
          <a:endParaRPr lang="en-US"/>
        </a:p>
      </dgm:t>
    </dgm:pt>
    <dgm:pt modelId="{7C33D074-2908-4FE5-8684-C77B90B0D800}" type="pres">
      <dgm:prSet presAssocID="{FF4D65AB-7FFC-4540-8590-E9E90000A50B}" presName="linearFlow" presStyleCnt="0">
        <dgm:presLayoutVars>
          <dgm:resizeHandles val="exact"/>
        </dgm:presLayoutVars>
      </dgm:prSet>
      <dgm:spPr/>
    </dgm:pt>
    <dgm:pt modelId="{6613EF73-0C52-4093-944F-11A3A5E5C9D3}" type="pres">
      <dgm:prSet presAssocID="{76C260D6-942A-433D-A130-08C452CB4838}" presName="node" presStyleLbl="node1" presStyleIdx="0" presStyleCnt="6">
        <dgm:presLayoutVars>
          <dgm:bulletEnabled val="1"/>
        </dgm:presLayoutVars>
      </dgm:prSet>
      <dgm:spPr/>
    </dgm:pt>
    <dgm:pt modelId="{30DE2A74-4D7A-4E27-950D-B832AA750D6F}" type="pres">
      <dgm:prSet presAssocID="{057BBB34-304F-4681-BE91-2C8499430BE3}" presName="sibTrans" presStyleLbl="sibTrans2D1" presStyleIdx="0" presStyleCnt="5"/>
      <dgm:spPr/>
    </dgm:pt>
    <dgm:pt modelId="{80478C28-D9BB-402B-B8BA-0D342664C9D6}" type="pres">
      <dgm:prSet presAssocID="{057BBB34-304F-4681-BE91-2C8499430BE3}" presName="connectorText" presStyleLbl="sibTrans2D1" presStyleIdx="0" presStyleCnt="5"/>
      <dgm:spPr/>
    </dgm:pt>
    <dgm:pt modelId="{EDC4887F-C207-40F6-807F-2A2F11EBC505}" type="pres">
      <dgm:prSet presAssocID="{37AF6E29-A8EF-4BB0-BC9F-03AFC1892326}" presName="node" presStyleLbl="node1" presStyleIdx="1" presStyleCnt="6">
        <dgm:presLayoutVars>
          <dgm:bulletEnabled val="1"/>
        </dgm:presLayoutVars>
      </dgm:prSet>
      <dgm:spPr/>
    </dgm:pt>
    <dgm:pt modelId="{F78DD1A0-BD32-4F6A-9B3B-CF8F280BDA58}" type="pres">
      <dgm:prSet presAssocID="{4280D712-529B-4DEA-BEE6-40602D14664F}" presName="sibTrans" presStyleLbl="sibTrans2D1" presStyleIdx="1" presStyleCnt="5"/>
      <dgm:spPr/>
    </dgm:pt>
    <dgm:pt modelId="{2C3B3385-CB27-4A3D-9268-37D52C5F3221}" type="pres">
      <dgm:prSet presAssocID="{4280D712-529B-4DEA-BEE6-40602D14664F}" presName="connectorText" presStyleLbl="sibTrans2D1" presStyleIdx="1" presStyleCnt="5"/>
      <dgm:spPr/>
    </dgm:pt>
    <dgm:pt modelId="{A958D38C-9428-4789-A81F-5B1EC927D2AC}" type="pres">
      <dgm:prSet presAssocID="{2B9A72E0-4C2D-4B15-94F7-CA7AA9215A7C}" presName="node" presStyleLbl="node1" presStyleIdx="2" presStyleCnt="6">
        <dgm:presLayoutVars>
          <dgm:bulletEnabled val="1"/>
        </dgm:presLayoutVars>
      </dgm:prSet>
      <dgm:spPr/>
    </dgm:pt>
    <dgm:pt modelId="{F6BB4603-4E9C-4640-8D9A-C8C9DEDB684E}" type="pres">
      <dgm:prSet presAssocID="{5731CB25-AD35-4411-B9B6-1E5A03866E78}" presName="sibTrans" presStyleLbl="sibTrans2D1" presStyleIdx="2" presStyleCnt="5"/>
      <dgm:spPr/>
    </dgm:pt>
    <dgm:pt modelId="{F01BBE4F-184D-4C87-9ADF-C6A03F1BAEF9}" type="pres">
      <dgm:prSet presAssocID="{5731CB25-AD35-4411-B9B6-1E5A03866E78}" presName="connectorText" presStyleLbl="sibTrans2D1" presStyleIdx="2" presStyleCnt="5"/>
      <dgm:spPr/>
    </dgm:pt>
    <dgm:pt modelId="{9D02413C-3C6E-49C8-954E-08A9AD878EAF}" type="pres">
      <dgm:prSet presAssocID="{76455639-D600-4FE0-BAF8-D0B883DA1E05}" presName="node" presStyleLbl="node1" presStyleIdx="3" presStyleCnt="6">
        <dgm:presLayoutVars>
          <dgm:bulletEnabled val="1"/>
        </dgm:presLayoutVars>
      </dgm:prSet>
      <dgm:spPr/>
    </dgm:pt>
    <dgm:pt modelId="{3C0C0BED-1ADB-49F2-A21E-287A24F99F9A}" type="pres">
      <dgm:prSet presAssocID="{AED8E71E-7CAA-401F-9037-ADA25EF75446}" presName="sibTrans" presStyleLbl="sibTrans2D1" presStyleIdx="3" presStyleCnt="5"/>
      <dgm:spPr/>
    </dgm:pt>
    <dgm:pt modelId="{A782C5C9-DB7E-4945-9AEC-6561373D4BAC}" type="pres">
      <dgm:prSet presAssocID="{AED8E71E-7CAA-401F-9037-ADA25EF75446}" presName="connectorText" presStyleLbl="sibTrans2D1" presStyleIdx="3" presStyleCnt="5"/>
      <dgm:spPr/>
    </dgm:pt>
    <dgm:pt modelId="{572F5263-FBD0-4492-AAEA-35A9FBCE9BBE}" type="pres">
      <dgm:prSet presAssocID="{FF396C54-8628-4747-8100-4FE750E752B9}" presName="node" presStyleLbl="node1" presStyleIdx="4" presStyleCnt="6">
        <dgm:presLayoutVars>
          <dgm:bulletEnabled val="1"/>
        </dgm:presLayoutVars>
      </dgm:prSet>
      <dgm:spPr/>
    </dgm:pt>
    <dgm:pt modelId="{651A4D6B-D594-4C1F-8356-70690372D925}" type="pres">
      <dgm:prSet presAssocID="{B2D086D5-8AEB-4C5E-AA07-AC2FFDBC0DB8}" presName="sibTrans" presStyleLbl="sibTrans2D1" presStyleIdx="4" presStyleCnt="5"/>
      <dgm:spPr/>
    </dgm:pt>
    <dgm:pt modelId="{CE4A9247-0A05-4738-BAC9-2BF13B6261CE}" type="pres">
      <dgm:prSet presAssocID="{B2D086D5-8AEB-4C5E-AA07-AC2FFDBC0DB8}" presName="connectorText" presStyleLbl="sibTrans2D1" presStyleIdx="4" presStyleCnt="5"/>
      <dgm:spPr/>
    </dgm:pt>
    <dgm:pt modelId="{B57884B6-9AE3-44B1-8985-F75FFFA7BDB8}" type="pres">
      <dgm:prSet presAssocID="{57ADBD52-3EE8-4854-940B-8B2F8037C978}" presName="node" presStyleLbl="node1" presStyleIdx="5" presStyleCnt="6">
        <dgm:presLayoutVars>
          <dgm:bulletEnabled val="1"/>
        </dgm:presLayoutVars>
      </dgm:prSet>
      <dgm:spPr/>
    </dgm:pt>
  </dgm:ptLst>
  <dgm:cxnLst>
    <dgm:cxn modelId="{8D3F6404-75D2-42FD-A3BA-736C4A80BCD6}" type="presOf" srcId="{2B9A72E0-4C2D-4B15-94F7-CA7AA9215A7C}" destId="{A958D38C-9428-4789-A81F-5B1EC927D2AC}" srcOrd="0" destOrd="0" presId="urn:microsoft.com/office/officeart/2005/8/layout/process2"/>
    <dgm:cxn modelId="{F2E40508-F062-4707-B02B-4C87A28675A3}" srcId="{FF4D65AB-7FFC-4540-8590-E9E90000A50B}" destId="{37AF6E29-A8EF-4BB0-BC9F-03AFC1892326}" srcOrd="1" destOrd="0" parTransId="{BFE874FA-2842-4E23-9D40-398216E850BE}" sibTransId="{4280D712-529B-4DEA-BEE6-40602D14664F}"/>
    <dgm:cxn modelId="{CB8DEA1C-EDA9-4ADC-BD8C-2F0F5792F0E3}" type="presOf" srcId="{B2D086D5-8AEB-4C5E-AA07-AC2FFDBC0DB8}" destId="{651A4D6B-D594-4C1F-8356-70690372D925}" srcOrd="0" destOrd="0" presId="urn:microsoft.com/office/officeart/2005/8/layout/process2"/>
    <dgm:cxn modelId="{BA28281E-E4EA-49E1-B90B-1AC12969ED0C}" type="presOf" srcId="{4280D712-529B-4DEA-BEE6-40602D14664F}" destId="{F78DD1A0-BD32-4F6A-9B3B-CF8F280BDA58}" srcOrd="0" destOrd="0" presId="urn:microsoft.com/office/officeart/2005/8/layout/process2"/>
    <dgm:cxn modelId="{B299E823-1DC8-4C23-A41B-9545C1A84F02}" srcId="{FF4D65AB-7FFC-4540-8590-E9E90000A50B}" destId="{57ADBD52-3EE8-4854-940B-8B2F8037C978}" srcOrd="5" destOrd="0" parTransId="{353ADC51-7922-4CCF-964C-B466B8389802}" sibTransId="{48222C90-CD27-4908-80C6-84840036DD03}"/>
    <dgm:cxn modelId="{F0415F27-4549-4000-AD74-78C2C2F872A1}" srcId="{FF4D65AB-7FFC-4540-8590-E9E90000A50B}" destId="{2B9A72E0-4C2D-4B15-94F7-CA7AA9215A7C}" srcOrd="2" destOrd="0" parTransId="{3F8B8CB2-469F-4A99-8E29-7D97EE34F7E4}" sibTransId="{5731CB25-AD35-4411-B9B6-1E5A03866E78}"/>
    <dgm:cxn modelId="{F9C34A32-B857-4753-9173-84E04FC6DAA8}" type="presOf" srcId="{37AF6E29-A8EF-4BB0-BC9F-03AFC1892326}" destId="{EDC4887F-C207-40F6-807F-2A2F11EBC505}" srcOrd="0" destOrd="0" presId="urn:microsoft.com/office/officeart/2005/8/layout/process2"/>
    <dgm:cxn modelId="{FE997539-D218-4C93-B6C5-59FB4FFCAEB4}" srcId="{FF4D65AB-7FFC-4540-8590-E9E90000A50B}" destId="{76455639-D600-4FE0-BAF8-D0B883DA1E05}" srcOrd="3" destOrd="0" parTransId="{0BC3FEB1-FBAC-414B-A18F-28F5509C24FD}" sibTransId="{AED8E71E-7CAA-401F-9037-ADA25EF75446}"/>
    <dgm:cxn modelId="{87926C41-8BA3-4631-BBF5-883A81E6CB82}" type="presOf" srcId="{4280D712-529B-4DEA-BEE6-40602D14664F}" destId="{2C3B3385-CB27-4A3D-9268-37D52C5F3221}" srcOrd="1" destOrd="0" presId="urn:microsoft.com/office/officeart/2005/8/layout/process2"/>
    <dgm:cxn modelId="{F579854D-33CA-4182-8C35-A0CF3D439CBC}" type="presOf" srcId="{57ADBD52-3EE8-4854-940B-8B2F8037C978}" destId="{B57884B6-9AE3-44B1-8985-F75FFFA7BDB8}" srcOrd="0" destOrd="0" presId="urn:microsoft.com/office/officeart/2005/8/layout/process2"/>
    <dgm:cxn modelId="{C85B0C6F-F175-439D-9161-E3FDAB8E85D9}" type="presOf" srcId="{057BBB34-304F-4681-BE91-2C8499430BE3}" destId="{80478C28-D9BB-402B-B8BA-0D342664C9D6}" srcOrd="1" destOrd="0" presId="urn:microsoft.com/office/officeart/2005/8/layout/process2"/>
    <dgm:cxn modelId="{F10D8D50-729E-4AC8-9A52-61CD370399B4}" type="presOf" srcId="{FF396C54-8628-4747-8100-4FE750E752B9}" destId="{572F5263-FBD0-4492-AAEA-35A9FBCE9BBE}" srcOrd="0" destOrd="0" presId="urn:microsoft.com/office/officeart/2005/8/layout/process2"/>
    <dgm:cxn modelId="{8BDD9E70-E234-4D28-9D84-AB3C56B8F8D1}" srcId="{FF4D65AB-7FFC-4540-8590-E9E90000A50B}" destId="{FF396C54-8628-4747-8100-4FE750E752B9}" srcOrd="4" destOrd="0" parTransId="{3B1D72F5-3EDB-42F9-BF7D-4182244BB8AE}" sibTransId="{B2D086D5-8AEB-4C5E-AA07-AC2FFDBC0DB8}"/>
    <dgm:cxn modelId="{9A063E55-432A-4AC6-A323-75D36C921A98}" type="presOf" srcId="{5731CB25-AD35-4411-B9B6-1E5A03866E78}" destId="{F01BBE4F-184D-4C87-9ADF-C6A03F1BAEF9}" srcOrd="1" destOrd="0" presId="urn:microsoft.com/office/officeart/2005/8/layout/process2"/>
    <dgm:cxn modelId="{6AD1E67A-76D5-43D6-B0A9-AFC7283428F0}" type="presOf" srcId="{76C260D6-942A-433D-A130-08C452CB4838}" destId="{6613EF73-0C52-4093-944F-11A3A5E5C9D3}" srcOrd="0" destOrd="0" presId="urn:microsoft.com/office/officeart/2005/8/layout/process2"/>
    <dgm:cxn modelId="{EA6C9685-D6C5-42CB-A81A-DA3C5F2E9502}" type="presOf" srcId="{5731CB25-AD35-4411-B9B6-1E5A03866E78}" destId="{F6BB4603-4E9C-4640-8D9A-C8C9DEDB684E}" srcOrd="0" destOrd="0" presId="urn:microsoft.com/office/officeart/2005/8/layout/process2"/>
    <dgm:cxn modelId="{46138988-E425-4F60-999B-622BCB062967}" srcId="{FF4D65AB-7FFC-4540-8590-E9E90000A50B}" destId="{76C260D6-942A-433D-A130-08C452CB4838}" srcOrd="0" destOrd="0" parTransId="{5F345D34-0392-4911-9ACE-D5FBEEE1B24D}" sibTransId="{057BBB34-304F-4681-BE91-2C8499430BE3}"/>
    <dgm:cxn modelId="{B73D7695-BE47-4CE7-8D34-8718616D0EE3}" type="presOf" srcId="{FF4D65AB-7FFC-4540-8590-E9E90000A50B}" destId="{7C33D074-2908-4FE5-8684-C77B90B0D800}" srcOrd="0" destOrd="0" presId="urn:microsoft.com/office/officeart/2005/8/layout/process2"/>
    <dgm:cxn modelId="{7D45CF9F-498E-430B-A022-8BB07FFF234F}" type="presOf" srcId="{AED8E71E-7CAA-401F-9037-ADA25EF75446}" destId="{3C0C0BED-1ADB-49F2-A21E-287A24F99F9A}" srcOrd="0" destOrd="0" presId="urn:microsoft.com/office/officeart/2005/8/layout/process2"/>
    <dgm:cxn modelId="{3DA32DBC-109A-4F19-8E13-192E4A85D708}" type="presOf" srcId="{76455639-D600-4FE0-BAF8-D0B883DA1E05}" destId="{9D02413C-3C6E-49C8-954E-08A9AD878EAF}" srcOrd="0" destOrd="0" presId="urn:microsoft.com/office/officeart/2005/8/layout/process2"/>
    <dgm:cxn modelId="{B7C044D4-0744-413A-94DE-637F92968EDA}" type="presOf" srcId="{057BBB34-304F-4681-BE91-2C8499430BE3}" destId="{30DE2A74-4D7A-4E27-950D-B832AA750D6F}" srcOrd="0" destOrd="0" presId="urn:microsoft.com/office/officeart/2005/8/layout/process2"/>
    <dgm:cxn modelId="{07F277E1-B855-4E3B-886C-BE31B3559D1F}" type="presOf" srcId="{B2D086D5-8AEB-4C5E-AA07-AC2FFDBC0DB8}" destId="{CE4A9247-0A05-4738-BAC9-2BF13B6261CE}" srcOrd="1" destOrd="0" presId="urn:microsoft.com/office/officeart/2005/8/layout/process2"/>
    <dgm:cxn modelId="{5BFFB0EF-68C7-40C0-8C85-A7D7831DEC05}" type="presOf" srcId="{AED8E71E-7CAA-401F-9037-ADA25EF75446}" destId="{A782C5C9-DB7E-4945-9AEC-6561373D4BAC}" srcOrd="1" destOrd="0" presId="urn:microsoft.com/office/officeart/2005/8/layout/process2"/>
    <dgm:cxn modelId="{FE1B2C51-CFFD-46FB-BD7C-044BB32CB609}" type="presParOf" srcId="{7C33D074-2908-4FE5-8684-C77B90B0D800}" destId="{6613EF73-0C52-4093-944F-11A3A5E5C9D3}" srcOrd="0" destOrd="0" presId="urn:microsoft.com/office/officeart/2005/8/layout/process2"/>
    <dgm:cxn modelId="{3D64FE1B-296E-49DA-969A-C3149043C8DD}" type="presParOf" srcId="{7C33D074-2908-4FE5-8684-C77B90B0D800}" destId="{30DE2A74-4D7A-4E27-950D-B832AA750D6F}" srcOrd="1" destOrd="0" presId="urn:microsoft.com/office/officeart/2005/8/layout/process2"/>
    <dgm:cxn modelId="{00B037A5-6EFE-4FD2-9C6B-14FFAE75F0B9}" type="presParOf" srcId="{30DE2A74-4D7A-4E27-950D-B832AA750D6F}" destId="{80478C28-D9BB-402B-B8BA-0D342664C9D6}" srcOrd="0" destOrd="0" presId="urn:microsoft.com/office/officeart/2005/8/layout/process2"/>
    <dgm:cxn modelId="{A57780FC-CAFA-4BD1-A451-514A6A9C65C4}" type="presParOf" srcId="{7C33D074-2908-4FE5-8684-C77B90B0D800}" destId="{EDC4887F-C207-40F6-807F-2A2F11EBC505}" srcOrd="2" destOrd="0" presId="urn:microsoft.com/office/officeart/2005/8/layout/process2"/>
    <dgm:cxn modelId="{AA825D85-FBE1-4553-A93D-1CD3112768E5}" type="presParOf" srcId="{7C33D074-2908-4FE5-8684-C77B90B0D800}" destId="{F78DD1A0-BD32-4F6A-9B3B-CF8F280BDA58}" srcOrd="3" destOrd="0" presId="urn:microsoft.com/office/officeart/2005/8/layout/process2"/>
    <dgm:cxn modelId="{58CAD753-D767-4A25-B5F3-5A293FFF5D38}" type="presParOf" srcId="{F78DD1A0-BD32-4F6A-9B3B-CF8F280BDA58}" destId="{2C3B3385-CB27-4A3D-9268-37D52C5F3221}" srcOrd="0" destOrd="0" presId="urn:microsoft.com/office/officeart/2005/8/layout/process2"/>
    <dgm:cxn modelId="{EC57EB74-72D8-4BF3-BA04-B1C03A05B083}" type="presParOf" srcId="{7C33D074-2908-4FE5-8684-C77B90B0D800}" destId="{A958D38C-9428-4789-A81F-5B1EC927D2AC}" srcOrd="4" destOrd="0" presId="urn:microsoft.com/office/officeart/2005/8/layout/process2"/>
    <dgm:cxn modelId="{8D13F3A0-DD81-4F75-A7E0-E6CCD0978E77}" type="presParOf" srcId="{7C33D074-2908-4FE5-8684-C77B90B0D800}" destId="{F6BB4603-4E9C-4640-8D9A-C8C9DEDB684E}" srcOrd="5" destOrd="0" presId="urn:microsoft.com/office/officeart/2005/8/layout/process2"/>
    <dgm:cxn modelId="{A7E1451F-213F-4EDF-A03B-73640738DD04}" type="presParOf" srcId="{F6BB4603-4E9C-4640-8D9A-C8C9DEDB684E}" destId="{F01BBE4F-184D-4C87-9ADF-C6A03F1BAEF9}" srcOrd="0" destOrd="0" presId="urn:microsoft.com/office/officeart/2005/8/layout/process2"/>
    <dgm:cxn modelId="{876DC7C1-881A-44EE-8108-EA1779EA99CE}" type="presParOf" srcId="{7C33D074-2908-4FE5-8684-C77B90B0D800}" destId="{9D02413C-3C6E-49C8-954E-08A9AD878EAF}" srcOrd="6" destOrd="0" presId="urn:microsoft.com/office/officeart/2005/8/layout/process2"/>
    <dgm:cxn modelId="{47FD558E-13DC-4D50-893C-883FEAADD8A6}" type="presParOf" srcId="{7C33D074-2908-4FE5-8684-C77B90B0D800}" destId="{3C0C0BED-1ADB-49F2-A21E-287A24F99F9A}" srcOrd="7" destOrd="0" presId="urn:microsoft.com/office/officeart/2005/8/layout/process2"/>
    <dgm:cxn modelId="{64BAD08A-38ED-4648-B484-E93C138F058C}" type="presParOf" srcId="{3C0C0BED-1ADB-49F2-A21E-287A24F99F9A}" destId="{A782C5C9-DB7E-4945-9AEC-6561373D4BAC}" srcOrd="0" destOrd="0" presId="urn:microsoft.com/office/officeart/2005/8/layout/process2"/>
    <dgm:cxn modelId="{0EE9C835-403F-4BF0-B9AF-558F887C869C}" type="presParOf" srcId="{7C33D074-2908-4FE5-8684-C77B90B0D800}" destId="{572F5263-FBD0-4492-AAEA-35A9FBCE9BBE}" srcOrd="8" destOrd="0" presId="urn:microsoft.com/office/officeart/2005/8/layout/process2"/>
    <dgm:cxn modelId="{E0BF07AB-AEF5-41E3-BBF6-FE8661D86BFF}" type="presParOf" srcId="{7C33D074-2908-4FE5-8684-C77B90B0D800}" destId="{651A4D6B-D594-4C1F-8356-70690372D925}" srcOrd="9" destOrd="0" presId="urn:microsoft.com/office/officeart/2005/8/layout/process2"/>
    <dgm:cxn modelId="{C8D1356A-2A31-4A0B-839B-8BC8EC9CBF73}" type="presParOf" srcId="{651A4D6B-D594-4C1F-8356-70690372D925}" destId="{CE4A9247-0A05-4738-BAC9-2BF13B6261CE}" srcOrd="0" destOrd="0" presId="urn:microsoft.com/office/officeart/2005/8/layout/process2"/>
    <dgm:cxn modelId="{53ACE004-5465-4F5A-90EA-77F3CB0912CF}" type="presParOf" srcId="{7C33D074-2908-4FE5-8684-C77B90B0D800}" destId="{B57884B6-9AE3-44B1-8985-F75FFFA7BDB8}"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4D65AB-7FFC-4540-8590-E9E90000A50B}" type="doc">
      <dgm:prSet loTypeId="urn:microsoft.com/office/officeart/2005/8/layout/process2" loCatId="process" qsTypeId="urn:microsoft.com/office/officeart/2005/8/quickstyle/simple1" qsCatId="simple" csTypeId="urn:microsoft.com/office/officeart/2005/8/colors/accent1_2" csCatId="accent1" phldr="1"/>
      <dgm:spPr/>
    </dgm:pt>
    <dgm:pt modelId="{76C260D6-942A-433D-A130-08C452CB4838}">
      <dgm:prSet phldrT="[Text]"/>
      <dgm:spPr>
        <a:solidFill>
          <a:srgbClr val="C00000"/>
        </a:solidFill>
      </dgm:spPr>
      <dgm:t>
        <a:bodyPr/>
        <a:lstStyle/>
        <a:p>
          <a:r>
            <a:rPr lang="en-US" dirty="0"/>
            <a:t>Preparation</a:t>
          </a:r>
        </a:p>
      </dgm:t>
    </dgm:pt>
    <dgm:pt modelId="{5F345D34-0392-4911-9ACE-D5FBEEE1B24D}" type="parTrans" cxnId="{46138988-E425-4F60-999B-622BCB062967}">
      <dgm:prSet/>
      <dgm:spPr/>
      <dgm:t>
        <a:bodyPr/>
        <a:lstStyle/>
        <a:p>
          <a:endParaRPr lang="en-US"/>
        </a:p>
      </dgm:t>
    </dgm:pt>
    <dgm:pt modelId="{057BBB34-304F-4681-BE91-2C8499430BE3}" type="sibTrans" cxnId="{46138988-E425-4F60-999B-622BCB062967}">
      <dgm:prSet/>
      <dgm:spPr/>
      <dgm:t>
        <a:bodyPr/>
        <a:lstStyle/>
        <a:p>
          <a:endParaRPr lang="en-US"/>
        </a:p>
      </dgm:t>
    </dgm:pt>
    <dgm:pt modelId="{37AF6E29-A8EF-4BB0-BC9F-03AFC1892326}">
      <dgm:prSet phldrT="[Text]"/>
      <dgm:spPr/>
      <dgm:t>
        <a:bodyPr/>
        <a:lstStyle/>
        <a:p>
          <a:r>
            <a:rPr lang="en-US" dirty="0"/>
            <a:t>Identification</a:t>
          </a:r>
        </a:p>
      </dgm:t>
    </dgm:pt>
    <dgm:pt modelId="{BFE874FA-2842-4E23-9D40-398216E850BE}" type="parTrans" cxnId="{F2E40508-F062-4707-B02B-4C87A28675A3}">
      <dgm:prSet/>
      <dgm:spPr/>
      <dgm:t>
        <a:bodyPr/>
        <a:lstStyle/>
        <a:p>
          <a:endParaRPr lang="en-US"/>
        </a:p>
      </dgm:t>
    </dgm:pt>
    <dgm:pt modelId="{4280D712-529B-4DEA-BEE6-40602D14664F}" type="sibTrans" cxnId="{F2E40508-F062-4707-B02B-4C87A28675A3}">
      <dgm:prSet/>
      <dgm:spPr/>
      <dgm:t>
        <a:bodyPr/>
        <a:lstStyle/>
        <a:p>
          <a:endParaRPr lang="en-US"/>
        </a:p>
      </dgm:t>
    </dgm:pt>
    <dgm:pt modelId="{2B9A72E0-4C2D-4B15-94F7-CA7AA9215A7C}">
      <dgm:prSet phldrT="[Text]"/>
      <dgm:spPr/>
      <dgm:t>
        <a:bodyPr/>
        <a:lstStyle/>
        <a:p>
          <a:r>
            <a:rPr lang="en-US" dirty="0"/>
            <a:t>Containment</a:t>
          </a:r>
        </a:p>
      </dgm:t>
    </dgm:pt>
    <dgm:pt modelId="{3F8B8CB2-469F-4A99-8E29-7D97EE34F7E4}" type="parTrans" cxnId="{F0415F27-4549-4000-AD74-78C2C2F872A1}">
      <dgm:prSet/>
      <dgm:spPr/>
      <dgm:t>
        <a:bodyPr/>
        <a:lstStyle/>
        <a:p>
          <a:endParaRPr lang="en-US"/>
        </a:p>
      </dgm:t>
    </dgm:pt>
    <dgm:pt modelId="{5731CB25-AD35-4411-B9B6-1E5A03866E78}" type="sibTrans" cxnId="{F0415F27-4549-4000-AD74-78C2C2F872A1}">
      <dgm:prSet/>
      <dgm:spPr/>
      <dgm:t>
        <a:bodyPr/>
        <a:lstStyle/>
        <a:p>
          <a:endParaRPr lang="en-US"/>
        </a:p>
      </dgm:t>
    </dgm:pt>
    <dgm:pt modelId="{76455639-D600-4FE0-BAF8-D0B883DA1E05}">
      <dgm:prSet phldrT="[Text]"/>
      <dgm:spPr/>
      <dgm:t>
        <a:bodyPr/>
        <a:lstStyle/>
        <a:p>
          <a:r>
            <a:rPr lang="en-US" dirty="0"/>
            <a:t>Analysis &amp; Eradication</a:t>
          </a:r>
        </a:p>
      </dgm:t>
    </dgm:pt>
    <dgm:pt modelId="{0BC3FEB1-FBAC-414B-A18F-28F5509C24FD}" type="parTrans" cxnId="{FE997539-D218-4C93-B6C5-59FB4FFCAEB4}">
      <dgm:prSet/>
      <dgm:spPr/>
      <dgm:t>
        <a:bodyPr/>
        <a:lstStyle/>
        <a:p>
          <a:endParaRPr lang="en-US"/>
        </a:p>
      </dgm:t>
    </dgm:pt>
    <dgm:pt modelId="{AED8E71E-7CAA-401F-9037-ADA25EF75446}" type="sibTrans" cxnId="{FE997539-D218-4C93-B6C5-59FB4FFCAEB4}">
      <dgm:prSet/>
      <dgm:spPr/>
      <dgm:t>
        <a:bodyPr/>
        <a:lstStyle/>
        <a:p>
          <a:endParaRPr lang="en-US"/>
        </a:p>
      </dgm:t>
    </dgm:pt>
    <dgm:pt modelId="{FF396C54-8628-4747-8100-4FE750E752B9}">
      <dgm:prSet phldrT="[Text]"/>
      <dgm:spPr/>
      <dgm:t>
        <a:bodyPr/>
        <a:lstStyle/>
        <a:p>
          <a:r>
            <a:rPr lang="en-US" dirty="0"/>
            <a:t>Recovery</a:t>
          </a:r>
        </a:p>
      </dgm:t>
    </dgm:pt>
    <dgm:pt modelId="{3B1D72F5-3EDB-42F9-BF7D-4182244BB8AE}" type="parTrans" cxnId="{8BDD9E70-E234-4D28-9D84-AB3C56B8F8D1}">
      <dgm:prSet/>
      <dgm:spPr/>
      <dgm:t>
        <a:bodyPr/>
        <a:lstStyle/>
        <a:p>
          <a:endParaRPr lang="en-US"/>
        </a:p>
      </dgm:t>
    </dgm:pt>
    <dgm:pt modelId="{B2D086D5-8AEB-4C5E-AA07-AC2FFDBC0DB8}" type="sibTrans" cxnId="{8BDD9E70-E234-4D28-9D84-AB3C56B8F8D1}">
      <dgm:prSet/>
      <dgm:spPr/>
      <dgm:t>
        <a:bodyPr/>
        <a:lstStyle/>
        <a:p>
          <a:endParaRPr lang="en-US"/>
        </a:p>
      </dgm:t>
    </dgm:pt>
    <dgm:pt modelId="{57ADBD52-3EE8-4854-940B-8B2F8037C978}">
      <dgm:prSet phldrT="[Text]"/>
      <dgm:spPr/>
      <dgm:t>
        <a:bodyPr/>
        <a:lstStyle/>
        <a:p>
          <a:r>
            <a:rPr lang="en-US" dirty="0"/>
            <a:t>Lessons Learned</a:t>
          </a:r>
        </a:p>
      </dgm:t>
    </dgm:pt>
    <dgm:pt modelId="{353ADC51-7922-4CCF-964C-B466B8389802}" type="parTrans" cxnId="{B299E823-1DC8-4C23-A41B-9545C1A84F02}">
      <dgm:prSet/>
      <dgm:spPr/>
      <dgm:t>
        <a:bodyPr/>
        <a:lstStyle/>
        <a:p>
          <a:endParaRPr lang="en-US"/>
        </a:p>
      </dgm:t>
    </dgm:pt>
    <dgm:pt modelId="{48222C90-CD27-4908-80C6-84840036DD03}" type="sibTrans" cxnId="{B299E823-1DC8-4C23-A41B-9545C1A84F02}">
      <dgm:prSet/>
      <dgm:spPr/>
      <dgm:t>
        <a:bodyPr/>
        <a:lstStyle/>
        <a:p>
          <a:endParaRPr lang="en-US"/>
        </a:p>
      </dgm:t>
    </dgm:pt>
    <dgm:pt modelId="{7C33D074-2908-4FE5-8684-C77B90B0D800}" type="pres">
      <dgm:prSet presAssocID="{FF4D65AB-7FFC-4540-8590-E9E90000A50B}" presName="linearFlow" presStyleCnt="0">
        <dgm:presLayoutVars>
          <dgm:resizeHandles val="exact"/>
        </dgm:presLayoutVars>
      </dgm:prSet>
      <dgm:spPr/>
    </dgm:pt>
    <dgm:pt modelId="{6613EF73-0C52-4093-944F-11A3A5E5C9D3}" type="pres">
      <dgm:prSet presAssocID="{76C260D6-942A-433D-A130-08C452CB4838}" presName="node" presStyleLbl="node1" presStyleIdx="0" presStyleCnt="6">
        <dgm:presLayoutVars>
          <dgm:bulletEnabled val="1"/>
        </dgm:presLayoutVars>
      </dgm:prSet>
      <dgm:spPr/>
    </dgm:pt>
    <dgm:pt modelId="{30DE2A74-4D7A-4E27-950D-B832AA750D6F}" type="pres">
      <dgm:prSet presAssocID="{057BBB34-304F-4681-BE91-2C8499430BE3}" presName="sibTrans" presStyleLbl="sibTrans2D1" presStyleIdx="0" presStyleCnt="5"/>
      <dgm:spPr/>
    </dgm:pt>
    <dgm:pt modelId="{80478C28-D9BB-402B-B8BA-0D342664C9D6}" type="pres">
      <dgm:prSet presAssocID="{057BBB34-304F-4681-BE91-2C8499430BE3}" presName="connectorText" presStyleLbl="sibTrans2D1" presStyleIdx="0" presStyleCnt="5"/>
      <dgm:spPr/>
    </dgm:pt>
    <dgm:pt modelId="{EDC4887F-C207-40F6-807F-2A2F11EBC505}" type="pres">
      <dgm:prSet presAssocID="{37AF6E29-A8EF-4BB0-BC9F-03AFC1892326}" presName="node" presStyleLbl="node1" presStyleIdx="1" presStyleCnt="6">
        <dgm:presLayoutVars>
          <dgm:bulletEnabled val="1"/>
        </dgm:presLayoutVars>
      </dgm:prSet>
      <dgm:spPr/>
    </dgm:pt>
    <dgm:pt modelId="{F78DD1A0-BD32-4F6A-9B3B-CF8F280BDA58}" type="pres">
      <dgm:prSet presAssocID="{4280D712-529B-4DEA-BEE6-40602D14664F}" presName="sibTrans" presStyleLbl="sibTrans2D1" presStyleIdx="1" presStyleCnt="5"/>
      <dgm:spPr/>
    </dgm:pt>
    <dgm:pt modelId="{2C3B3385-CB27-4A3D-9268-37D52C5F3221}" type="pres">
      <dgm:prSet presAssocID="{4280D712-529B-4DEA-BEE6-40602D14664F}" presName="connectorText" presStyleLbl="sibTrans2D1" presStyleIdx="1" presStyleCnt="5"/>
      <dgm:spPr/>
    </dgm:pt>
    <dgm:pt modelId="{A958D38C-9428-4789-A81F-5B1EC927D2AC}" type="pres">
      <dgm:prSet presAssocID="{2B9A72E0-4C2D-4B15-94F7-CA7AA9215A7C}" presName="node" presStyleLbl="node1" presStyleIdx="2" presStyleCnt="6">
        <dgm:presLayoutVars>
          <dgm:bulletEnabled val="1"/>
        </dgm:presLayoutVars>
      </dgm:prSet>
      <dgm:spPr/>
    </dgm:pt>
    <dgm:pt modelId="{F6BB4603-4E9C-4640-8D9A-C8C9DEDB684E}" type="pres">
      <dgm:prSet presAssocID="{5731CB25-AD35-4411-B9B6-1E5A03866E78}" presName="sibTrans" presStyleLbl="sibTrans2D1" presStyleIdx="2" presStyleCnt="5"/>
      <dgm:spPr/>
    </dgm:pt>
    <dgm:pt modelId="{F01BBE4F-184D-4C87-9ADF-C6A03F1BAEF9}" type="pres">
      <dgm:prSet presAssocID="{5731CB25-AD35-4411-B9B6-1E5A03866E78}" presName="connectorText" presStyleLbl="sibTrans2D1" presStyleIdx="2" presStyleCnt="5"/>
      <dgm:spPr/>
    </dgm:pt>
    <dgm:pt modelId="{9D02413C-3C6E-49C8-954E-08A9AD878EAF}" type="pres">
      <dgm:prSet presAssocID="{76455639-D600-4FE0-BAF8-D0B883DA1E05}" presName="node" presStyleLbl="node1" presStyleIdx="3" presStyleCnt="6">
        <dgm:presLayoutVars>
          <dgm:bulletEnabled val="1"/>
        </dgm:presLayoutVars>
      </dgm:prSet>
      <dgm:spPr/>
    </dgm:pt>
    <dgm:pt modelId="{3C0C0BED-1ADB-49F2-A21E-287A24F99F9A}" type="pres">
      <dgm:prSet presAssocID="{AED8E71E-7CAA-401F-9037-ADA25EF75446}" presName="sibTrans" presStyleLbl="sibTrans2D1" presStyleIdx="3" presStyleCnt="5"/>
      <dgm:spPr/>
    </dgm:pt>
    <dgm:pt modelId="{A782C5C9-DB7E-4945-9AEC-6561373D4BAC}" type="pres">
      <dgm:prSet presAssocID="{AED8E71E-7CAA-401F-9037-ADA25EF75446}" presName="connectorText" presStyleLbl="sibTrans2D1" presStyleIdx="3" presStyleCnt="5"/>
      <dgm:spPr/>
    </dgm:pt>
    <dgm:pt modelId="{572F5263-FBD0-4492-AAEA-35A9FBCE9BBE}" type="pres">
      <dgm:prSet presAssocID="{FF396C54-8628-4747-8100-4FE750E752B9}" presName="node" presStyleLbl="node1" presStyleIdx="4" presStyleCnt="6">
        <dgm:presLayoutVars>
          <dgm:bulletEnabled val="1"/>
        </dgm:presLayoutVars>
      </dgm:prSet>
      <dgm:spPr/>
    </dgm:pt>
    <dgm:pt modelId="{651A4D6B-D594-4C1F-8356-70690372D925}" type="pres">
      <dgm:prSet presAssocID="{B2D086D5-8AEB-4C5E-AA07-AC2FFDBC0DB8}" presName="sibTrans" presStyleLbl="sibTrans2D1" presStyleIdx="4" presStyleCnt="5"/>
      <dgm:spPr/>
    </dgm:pt>
    <dgm:pt modelId="{CE4A9247-0A05-4738-BAC9-2BF13B6261CE}" type="pres">
      <dgm:prSet presAssocID="{B2D086D5-8AEB-4C5E-AA07-AC2FFDBC0DB8}" presName="connectorText" presStyleLbl="sibTrans2D1" presStyleIdx="4" presStyleCnt="5"/>
      <dgm:spPr/>
    </dgm:pt>
    <dgm:pt modelId="{B57884B6-9AE3-44B1-8985-F75FFFA7BDB8}" type="pres">
      <dgm:prSet presAssocID="{57ADBD52-3EE8-4854-940B-8B2F8037C978}" presName="node" presStyleLbl="node1" presStyleIdx="5" presStyleCnt="6">
        <dgm:presLayoutVars>
          <dgm:bulletEnabled val="1"/>
        </dgm:presLayoutVars>
      </dgm:prSet>
      <dgm:spPr/>
    </dgm:pt>
  </dgm:ptLst>
  <dgm:cxnLst>
    <dgm:cxn modelId="{8D3F6404-75D2-42FD-A3BA-736C4A80BCD6}" type="presOf" srcId="{2B9A72E0-4C2D-4B15-94F7-CA7AA9215A7C}" destId="{A958D38C-9428-4789-A81F-5B1EC927D2AC}" srcOrd="0" destOrd="0" presId="urn:microsoft.com/office/officeart/2005/8/layout/process2"/>
    <dgm:cxn modelId="{F2E40508-F062-4707-B02B-4C87A28675A3}" srcId="{FF4D65AB-7FFC-4540-8590-E9E90000A50B}" destId="{37AF6E29-A8EF-4BB0-BC9F-03AFC1892326}" srcOrd="1" destOrd="0" parTransId="{BFE874FA-2842-4E23-9D40-398216E850BE}" sibTransId="{4280D712-529B-4DEA-BEE6-40602D14664F}"/>
    <dgm:cxn modelId="{CB8DEA1C-EDA9-4ADC-BD8C-2F0F5792F0E3}" type="presOf" srcId="{B2D086D5-8AEB-4C5E-AA07-AC2FFDBC0DB8}" destId="{651A4D6B-D594-4C1F-8356-70690372D925}" srcOrd="0" destOrd="0" presId="urn:microsoft.com/office/officeart/2005/8/layout/process2"/>
    <dgm:cxn modelId="{BA28281E-E4EA-49E1-B90B-1AC12969ED0C}" type="presOf" srcId="{4280D712-529B-4DEA-BEE6-40602D14664F}" destId="{F78DD1A0-BD32-4F6A-9B3B-CF8F280BDA58}" srcOrd="0" destOrd="0" presId="urn:microsoft.com/office/officeart/2005/8/layout/process2"/>
    <dgm:cxn modelId="{B299E823-1DC8-4C23-A41B-9545C1A84F02}" srcId="{FF4D65AB-7FFC-4540-8590-E9E90000A50B}" destId="{57ADBD52-3EE8-4854-940B-8B2F8037C978}" srcOrd="5" destOrd="0" parTransId="{353ADC51-7922-4CCF-964C-B466B8389802}" sibTransId="{48222C90-CD27-4908-80C6-84840036DD03}"/>
    <dgm:cxn modelId="{F0415F27-4549-4000-AD74-78C2C2F872A1}" srcId="{FF4D65AB-7FFC-4540-8590-E9E90000A50B}" destId="{2B9A72E0-4C2D-4B15-94F7-CA7AA9215A7C}" srcOrd="2" destOrd="0" parTransId="{3F8B8CB2-469F-4A99-8E29-7D97EE34F7E4}" sibTransId="{5731CB25-AD35-4411-B9B6-1E5A03866E78}"/>
    <dgm:cxn modelId="{F9C34A32-B857-4753-9173-84E04FC6DAA8}" type="presOf" srcId="{37AF6E29-A8EF-4BB0-BC9F-03AFC1892326}" destId="{EDC4887F-C207-40F6-807F-2A2F11EBC505}" srcOrd="0" destOrd="0" presId="urn:microsoft.com/office/officeart/2005/8/layout/process2"/>
    <dgm:cxn modelId="{FE997539-D218-4C93-B6C5-59FB4FFCAEB4}" srcId="{FF4D65AB-7FFC-4540-8590-E9E90000A50B}" destId="{76455639-D600-4FE0-BAF8-D0B883DA1E05}" srcOrd="3" destOrd="0" parTransId="{0BC3FEB1-FBAC-414B-A18F-28F5509C24FD}" sibTransId="{AED8E71E-7CAA-401F-9037-ADA25EF75446}"/>
    <dgm:cxn modelId="{87926C41-8BA3-4631-BBF5-883A81E6CB82}" type="presOf" srcId="{4280D712-529B-4DEA-BEE6-40602D14664F}" destId="{2C3B3385-CB27-4A3D-9268-37D52C5F3221}" srcOrd="1" destOrd="0" presId="urn:microsoft.com/office/officeart/2005/8/layout/process2"/>
    <dgm:cxn modelId="{F579854D-33CA-4182-8C35-A0CF3D439CBC}" type="presOf" srcId="{57ADBD52-3EE8-4854-940B-8B2F8037C978}" destId="{B57884B6-9AE3-44B1-8985-F75FFFA7BDB8}" srcOrd="0" destOrd="0" presId="urn:microsoft.com/office/officeart/2005/8/layout/process2"/>
    <dgm:cxn modelId="{C85B0C6F-F175-439D-9161-E3FDAB8E85D9}" type="presOf" srcId="{057BBB34-304F-4681-BE91-2C8499430BE3}" destId="{80478C28-D9BB-402B-B8BA-0D342664C9D6}" srcOrd="1" destOrd="0" presId="urn:microsoft.com/office/officeart/2005/8/layout/process2"/>
    <dgm:cxn modelId="{F10D8D50-729E-4AC8-9A52-61CD370399B4}" type="presOf" srcId="{FF396C54-8628-4747-8100-4FE750E752B9}" destId="{572F5263-FBD0-4492-AAEA-35A9FBCE9BBE}" srcOrd="0" destOrd="0" presId="urn:microsoft.com/office/officeart/2005/8/layout/process2"/>
    <dgm:cxn modelId="{8BDD9E70-E234-4D28-9D84-AB3C56B8F8D1}" srcId="{FF4D65AB-7FFC-4540-8590-E9E90000A50B}" destId="{FF396C54-8628-4747-8100-4FE750E752B9}" srcOrd="4" destOrd="0" parTransId="{3B1D72F5-3EDB-42F9-BF7D-4182244BB8AE}" sibTransId="{B2D086D5-8AEB-4C5E-AA07-AC2FFDBC0DB8}"/>
    <dgm:cxn modelId="{9A063E55-432A-4AC6-A323-75D36C921A98}" type="presOf" srcId="{5731CB25-AD35-4411-B9B6-1E5A03866E78}" destId="{F01BBE4F-184D-4C87-9ADF-C6A03F1BAEF9}" srcOrd="1" destOrd="0" presId="urn:microsoft.com/office/officeart/2005/8/layout/process2"/>
    <dgm:cxn modelId="{6AD1E67A-76D5-43D6-B0A9-AFC7283428F0}" type="presOf" srcId="{76C260D6-942A-433D-A130-08C452CB4838}" destId="{6613EF73-0C52-4093-944F-11A3A5E5C9D3}" srcOrd="0" destOrd="0" presId="urn:microsoft.com/office/officeart/2005/8/layout/process2"/>
    <dgm:cxn modelId="{EA6C9685-D6C5-42CB-A81A-DA3C5F2E9502}" type="presOf" srcId="{5731CB25-AD35-4411-B9B6-1E5A03866E78}" destId="{F6BB4603-4E9C-4640-8D9A-C8C9DEDB684E}" srcOrd="0" destOrd="0" presId="urn:microsoft.com/office/officeart/2005/8/layout/process2"/>
    <dgm:cxn modelId="{46138988-E425-4F60-999B-622BCB062967}" srcId="{FF4D65AB-7FFC-4540-8590-E9E90000A50B}" destId="{76C260D6-942A-433D-A130-08C452CB4838}" srcOrd="0" destOrd="0" parTransId="{5F345D34-0392-4911-9ACE-D5FBEEE1B24D}" sibTransId="{057BBB34-304F-4681-BE91-2C8499430BE3}"/>
    <dgm:cxn modelId="{B73D7695-BE47-4CE7-8D34-8718616D0EE3}" type="presOf" srcId="{FF4D65AB-7FFC-4540-8590-E9E90000A50B}" destId="{7C33D074-2908-4FE5-8684-C77B90B0D800}" srcOrd="0" destOrd="0" presId="urn:microsoft.com/office/officeart/2005/8/layout/process2"/>
    <dgm:cxn modelId="{7D45CF9F-498E-430B-A022-8BB07FFF234F}" type="presOf" srcId="{AED8E71E-7CAA-401F-9037-ADA25EF75446}" destId="{3C0C0BED-1ADB-49F2-A21E-287A24F99F9A}" srcOrd="0" destOrd="0" presId="urn:microsoft.com/office/officeart/2005/8/layout/process2"/>
    <dgm:cxn modelId="{3DA32DBC-109A-4F19-8E13-192E4A85D708}" type="presOf" srcId="{76455639-D600-4FE0-BAF8-D0B883DA1E05}" destId="{9D02413C-3C6E-49C8-954E-08A9AD878EAF}" srcOrd="0" destOrd="0" presId="urn:microsoft.com/office/officeart/2005/8/layout/process2"/>
    <dgm:cxn modelId="{B7C044D4-0744-413A-94DE-637F92968EDA}" type="presOf" srcId="{057BBB34-304F-4681-BE91-2C8499430BE3}" destId="{30DE2A74-4D7A-4E27-950D-B832AA750D6F}" srcOrd="0" destOrd="0" presId="urn:microsoft.com/office/officeart/2005/8/layout/process2"/>
    <dgm:cxn modelId="{07F277E1-B855-4E3B-886C-BE31B3559D1F}" type="presOf" srcId="{B2D086D5-8AEB-4C5E-AA07-AC2FFDBC0DB8}" destId="{CE4A9247-0A05-4738-BAC9-2BF13B6261CE}" srcOrd="1" destOrd="0" presId="urn:microsoft.com/office/officeart/2005/8/layout/process2"/>
    <dgm:cxn modelId="{5BFFB0EF-68C7-40C0-8C85-A7D7831DEC05}" type="presOf" srcId="{AED8E71E-7CAA-401F-9037-ADA25EF75446}" destId="{A782C5C9-DB7E-4945-9AEC-6561373D4BAC}" srcOrd="1" destOrd="0" presId="urn:microsoft.com/office/officeart/2005/8/layout/process2"/>
    <dgm:cxn modelId="{FE1B2C51-CFFD-46FB-BD7C-044BB32CB609}" type="presParOf" srcId="{7C33D074-2908-4FE5-8684-C77B90B0D800}" destId="{6613EF73-0C52-4093-944F-11A3A5E5C9D3}" srcOrd="0" destOrd="0" presId="urn:microsoft.com/office/officeart/2005/8/layout/process2"/>
    <dgm:cxn modelId="{3D64FE1B-296E-49DA-969A-C3149043C8DD}" type="presParOf" srcId="{7C33D074-2908-4FE5-8684-C77B90B0D800}" destId="{30DE2A74-4D7A-4E27-950D-B832AA750D6F}" srcOrd="1" destOrd="0" presId="urn:microsoft.com/office/officeart/2005/8/layout/process2"/>
    <dgm:cxn modelId="{00B037A5-6EFE-4FD2-9C6B-14FFAE75F0B9}" type="presParOf" srcId="{30DE2A74-4D7A-4E27-950D-B832AA750D6F}" destId="{80478C28-D9BB-402B-B8BA-0D342664C9D6}" srcOrd="0" destOrd="0" presId="urn:microsoft.com/office/officeart/2005/8/layout/process2"/>
    <dgm:cxn modelId="{A57780FC-CAFA-4BD1-A451-514A6A9C65C4}" type="presParOf" srcId="{7C33D074-2908-4FE5-8684-C77B90B0D800}" destId="{EDC4887F-C207-40F6-807F-2A2F11EBC505}" srcOrd="2" destOrd="0" presId="urn:microsoft.com/office/officeart/2005/8/layout/process2"/>
    <dgm:cxn modelId="{AA825D85-FBE1-4553-A93D-1CD3112768E5}" type="presParOf" srcId="{7C33D074-2908-4FE5-8684-C77B90B0D800}" destId="{F78DD1A0-BD32-4F6A-9B3B-CF8F280BDA58}" srcOrd="3" destOrd="0" presId="urn:microsoft.com/office/officeart/2005/8/layout/process2"/>
    <dgm:cxn modelId="{58CAD753-D767-4A25-B5F3-5A293FFF5D38}" type="presParOf" srcId="{F78DD1A0-BD32-4F6A-9B3B-CF8F280BDA58}" destId="{2C3B3385-CB27-4A3D-9268-37D52C5F3221}" srcOrd="0" destOrd="0" presId="urn:microsoft.com/office/officeart/2005/8/layout/process2"/>
    <dgm:cxn modelId="{EC57EB74-72D8-4BF3-BA04-B1C03A05B083}" type="presParOf" srcId="{7C33D074-2908-4FE5-8684-C77B90B0D800}" destId="{A958D38C-9428-4789-A81F-5B1EC927D2AC}" srcOrd="4" destOrd="0" presId="urn:microsoft.com/office/officeart/2005/8/layout/process2"/>
    <dgm:cxn modelId="{8D13F3A0-DD81-4F75-A7E0-E6CCD0978E77}" type="presParOf" srcId="{7C33D074-2908-4FE5-8684-C77B90B0D800}" destId="{F6BB4603-4E9C-4640-8D9A-C8C9DEDB684E}" srcOrd="5" destOrd="0" presId="urn:microsoft.com/office/officeart/2005/8/layout/process2"/>
    <dgm:cxn modelId="{A7E1451F-213F-4EDF-A03B-73640738DD04}" type="presParOf" srcId="{F6BB4603-4E9C-4640-8D9A-C8C9DEDB684E}" destId="{F01BBE4F-184D-4C87-9ADF-C6A03F1BAEF9}" srcOrd="0" destOrd="0" presId="urn:microsoft.com/office/officeart/2005/8/layout/process2"/>
    <dgm:cxn modelId="{876DC7C1-881A-44EE-8108-EA1779EA99CE}" type="presParOf" srcId="{7C33D074-2908-4FE5-8684-C77B90B0D800}" destId="{9D02413C-3C6E-49C8-954E-08A9AD878EAF}" srcOrd="6" destOrd="0" presId="urn:microsoft.com/office/officeart/2005/8/layout/process2"/>
    <dgm:cxn modelId="{47FD558E-13DC-4D50-893C-883FEAADD8A6}" type="presParOf" srcId="{7C33D074-2908-4FE5-8684-C77B90B0D800}" destId="{3C0C0BED-1ADB-49F2-A21E-287A24F99F9A}" srcOrd="7" destOrd="0" presId="urn:microsoft.com/office/officeart/2005/8/layout/process2"/>
    <dgm:cxn modelId="{64BAD08A-38ED-4648-B484-E93C138F058C}" type="presParOf" srcId="{3C0C0BED-1ADB-49F2-A21E-287A24F99F9A}" destId="{A782C5C9-DB7E-4945-9AEC-6561373D4BAC}" srcOrd="0" destOrd="0" presId="urn:microsoft.com/office/officeart/2005/8/layout/process2"/>
    <dgm:cxn modelId="{0EE9C835-403F-4BF0-B9AF-558F887C869C}" type="presParOf" srcId="{7C33D074-2908-4FE5-8684-C77B90B0D800}" destId="{572F5263-FBD0-4492-AAEA-35A9FBCE9BBE}" srcOrd="8" destOrd="0" presId="urn:microsoft.com/office/officeart/2005/8/layout/process2"/>
    <dgm:cxn modelId="{E0BF07AB-AEF5-41E3-BBF6-FE8661D86BFF}" type="presParOf" srcId="{7C33D074-2908-4FE5-8684-C77B90B0D800}" destId="{651A4D6B-D594-4C1F-8356-70690372D925}" srcOrd="9" destOrd="0" presId="urn:microsoft.com/office/officeart/2005/8/layout/process2"/>
    <dgm:cxn modelId="{C8D1356A-2A31-4A0B-839B-8BC8EC9CBF73}" type="presParOf" srcId="{651A4D6B-D594-4C1F-8356-70690372D925}" destId="{CE4A9247-0A05-4738-BAC9-2BF13B6261CE}" srcOrd="0" destOrd="0" presId="urn:microsoft.com/office/officeart/2005/8/layout/process2"/>
    <dgm:cxn modelId="{53ACE004-5465-4F5A-90EA-77F3CB0912CF}" type="presParOf" srcId="{7C33D074-2908-4FE5-8684-C77B90B0D800}" destId="{B57884B6-9AE3-44B1-8985-F75FFFA7BDB8}" srcOrd="1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F569DC-A95E-4696-B534-67A134A4E085}" type="doc">
      <dgm:prSet loTypeId="urn:microsoft.com/office/officeart/2005/8/layout/hierarchy3" loCatId="relationship" qsTypeId="urn:microsoft.com/office/officeart/2005/8/quickstyle/simple5" qsCatId="simple" csTypeId="urn:microsoft.com/office/officeart/2005/8/colors/accent1_2" csCatId="accent1" phldr="1"/>
      <dgm:spPr/>
      <dgm:t>
        <a:bodyPr/>
        <a:lstStyle/>
        <a:p>
          <a:endParaRPr lang="en-US"/>
        </a:p>
      </dgm:t>
    </dgm:pt>
    <dgm:pt modelId="{996E4FDF-6AC0-4876-AB29-ED2CBAD17E1D}">
      <dgm:prSet phldrT="[Text]" custT="1"/>
      <dgm:spPr>
        <a:solidFill>
          <a:schemeClr val="tx1">
            <a:lumMod val="75000"/>
            <a:lumOff val="25000"/>
          </a:schemeClr>
        </a:solidFill>
      </dgm:spPr>
      <dgm:t>
        <a:bodyPr/>
        <a:lstStyle/>
        <a:p>
          <a:r>
            <a:rPr lang="en-US" sz="1400" dirty="0"/>
            <a:t>Security</a:t>
          </a:r>
        </a:p>
        <a:p>
          <a:r>
            <a:rPr lang="en-US" sz="1400" dirty="0"/>
            <a:t>Config</a:t>
          </a:r>
        </a:p>
      </dgm:t>
    </dgm:pt>
    <dgm:pt modelId="{4AEDDA59-EC7C-4A47-8A3F-1BC9729FF240}" type="parTrans" cxnId="{DED3F707-865A-4882-BF8B-44B8DB91E291}">
      <dgm:prSet/>
      <dgm:spPr>
        <a:ln>
          <a:solidFill>
            <a:schemeClr val="tx1"/>
          </a:solidFill>
        </a:ln>
      </dgm:spPr>
      <dgm:t>
        <a:bodyPr/>
        <a:lstStyle/>
        <a:p>
          <a:endParaRPr lang="en-US"/>
        </a:p>
      </dgm:t>
    </dgm:pt>
    <dgm:pt modelId="{F5286103-2A7C-4848-94A0-26E99D9E33F2}" type="sibTrans" cxnId="{DED3F707-865A-4882-BF8B-44B8DB91E291}">
      <dgm:prSet/>
      <dgm:spPr/>
      <dgm:t>
        <a:bodyPr/>
        <a:lstStyle/>
        <a:p>
          <a:endParaRPr lang="en-US"/>
        </a:p>
      </dgm:t>
    </dgm:pt>
    <dgm:pt modelId="{8D94648B-4571-487C-9D03-7A7B1281A59E}">
      <dgm:prSet phldrT="[Text]" custT="1"/>
      <dgm:spPr/>
      <dgm:t>
        <a:bodyPr/>
        <a:lstStyle/>
        <a:p>
          <a:r>
            <a:rPr lang="en-US" sz="1400" dirty="0"/>
            <a:t>Change to security config.</a:t>
          </a:r>
        </a:p>
      </dgm:t>
    </dgm:pt>
    <dgm:pt modelId="{4C72DC70-D1A8-4393-AF15-BDB98C0FDC46}" type="parTrans" cxnId="{1B4BF04F-1C81-4DF3-8A25-7A520E9A316D}">
      <dgm:prSet/>
      <dgm:spPr/>
      <dgm:t>
        <a:bodyPr/>
        <a:lstStyle/>
        <a:p>
          <a:endParaRPr lang="en-US"/>
        </a:p>
      </dgm:t>
    </dgm:pt>
    <dgm:pt modelId="{10C2EA7D-6BBB-4AD5-B3CE-E034D4BC53BB}" type="sibTrans" cxnId="{1B4BF04F-1C81-4DF3-8A25-7A520E9A316D}">
      <dgm:prSet/>
      <dgm:spPr/>
      <dgm:t>
        <a:bodyPr/>
        <a:lstStyle/>
        <a:p>
          <a:endParaRPr lang="en-US"/>
        </a:p>
      </dgm:t>
    </dgm:pt>
    <dgm:pt modelId="{368CD1BE-8FD9-4AD2-97F5-ED4A9B5CCE8B}">
      <dgm:prSet phldrT="[Text]" custT="1"/>
      <dgm:spPr/>
      <dgm:t>
        <a:bodyPr/>
        <a:lstStyle/>
        <a:p>
          <a:r>
            <a:rPr lang="en-US" sz="1200" dirty="0"/>
            <a:t>Change to network device config.</a:t>
          </a:r>
        </a:p>
      </dgm:t>
    </dgm:pt>
    <dgm:pt modelId="{D467585F-45CA-4235-9E3E-D8139FA53AF7}" type="parTrans" cxnId="{6B871F46-2BB6-46CE-813A-513E1175ECF0}">
      <dgm:prSet/>
      <dgm:spPr/>
      <dgm:t>
        <a:bodyPr/>
        <a:lstStyle/>
        <a:p>
          <a:endParaRPr lang="en-US"/>
        </a:p>
      </dgm:t>
    </dgm:pt>
    <dgm:pt modelId="{97F941F8-74F4-467D-9559-2CC6BBD1A358}" type="sibTrans" cxnId="{6B871F46-2BB6-46CE-813A-513E1175ECF0}">
      <dgm:prSet/>
      <dgm:spPr/>
      <dgm:t>
        <a:bodyPr/>
        <a:lstStyle/>
        <a:p>
          <a:endParaRPr lang="en-US"/>
        </a:p>
      </dgm:t>
    </dgm:pt>
    <dgm:pt modelId="{B7F29D81-15D5-4916-BD1B-A0465AC742DF}">
      <dgm:prSet phldrT="[Text]" custT="1"/>
      <dgm:spPr>
        <a:solidFill>
          <a:schemeClr val="tx1">
            <a:lumMod val="75000"/>
            <a:lumOff val="25000"/>
          </a:schemeClr>
        </a:solidFill>
      </dgm:spPr>
      <dgm:t>
        <a:bodyPr/>
        <a:lstStyle/>
        <a:p>
          <a:r>
            <a:rPr lang="en-US" sz="1400" dirty="0" err="1"/>
            <a:t>Authent</a:t>
          </a:r>
          <a:r>
            <a:rPr lang="en-US" sz="1400" dirty="0"/>
            <a:t>.</a:t>
          </a:r>
        </a:p>
        <a:p>
          <a:r>
            <a:rPr lang="en-US" sz="1400" dirty="0"/>
            <a:t>Failures</a:t>
          </a:r>
        </a:p>
      </dgm:t>
    </dgm:pt>
    <dgm:pt modelId="{7448965F-7B88-4B22-AEC4-9D8584476B68}" type="parTrans" cxnId="{C2FFA055-0484-4828-8EBC-5F8E34F82CEB}">
      <dgm:prSet/>
      <dgm:spPr>
        <a:ln>
          <a:solidFill>
            <a:schemeClr val="tx1"/>
          </a:solidFill>
        </a:ln>
      </dgm:spPr>
      <dgm:t>
        <a:bodyPr/>
        <a:lstStyle/>
        <a:p>
          <a:endParaRPr lang="en-US"/>
        </a:p>
      </dgm:t>
    </dgm:pt>
    <dgm:pt modelId="{FAFDD598-069C-4872-B81C-FE75AC645E60}" type="sibTrans" cxnId="{C2FFA055-0484-4828-8EBC-5F8E34F82CEB}">
      <dgm:prSet/>
      <dgm:spPr/>
      <dgm:t>
        <a:bodyPr/>
        <a:lstStyle/>
        <a:p>
          <a:endParaRPr lang="en-US"/>
        </a:p>
      </dgm:t>
    </dgm:pt>
    <dgm:pt modelId="{E1D764C0-735F-45F8-AA08-86C55F2CFFA6}">
      <dgm:prSet phldrT="[Text]" custT="1"/>
      <dgm:spPr/>
      <dgm:t>
        <a:bodyPr/>
        <a:lstStyle/>
        <a:p>
          <a:r>
            <a:rPr lang="en-US" sz="1400" dirty="0" err="1"/>
            <a:t>Unauth</a:t>
          </a:r>
          <a:r>
            <a:rPr lang="en-US" sz="1400" dirty="0"/>
            <a:t>. accesses</a:t>
          </a:r>
        </a:p>
      </dgm:t>
    </dgm:pt>
    <dgm:pt modelId="{14339914-CDA9-458F-91A6-511FF2479080}" type="parTrans" cxnId="{CDA9E8EF-3522-4761-83A9-8D1B97A61A85}">
      <dgm:prSet/>
      <dgm:spPr/>
      <dgm:t>
        <a:bodyPr/>
        <a:lstStyle/>
        <a:p>
          <a:endParaRPr lang="en-US"/>
        </a:p>
      </dgm:t>
    </dgm:pt>
    <dgm:pt modelId="{D35D417C-60D5-4C2C-A046-58ACEC10DFE1}" type="sibTrans" cxnId="{CDA9E8EF-3522-4761-83A9-8D1B97A61A85}">
      <dgm:prSet/>
      <dgm:spPr/>
      <dgm:t>
        <a:bodyPr/>
        <a:lstStyle/>
        <a:p>
          <a:endParaRPr lang="en-US"/>
        </a:p>
      </dgm:t>
    </dgm:pt>
    <dgm:pt modelId="{E05C182F-9CD8-4E98-9C7D-E818590C4EA9}">
      <dgm:prSet phldrT="[Text]" custT="1"/>
      <dgm:spPr/>
      <dgm:t>
        <a:bodyPr/>
        <a:lstStyle/>
        <a:p>
          <a:r>
            <a:rPr lang="en-US" sz="1400" dirty="0"/>
            <a:t>Unapproved accounts</a:t>
          </a:r>
        </a:p>
      </dgm:t>
    </dgm:pt>
    <dgm:pt modelId="{B3377299-3A75-49EF-8654-798E5B88B92F}" type="parTrans" cxnId="{A4837A24-9E07-4B67-A460-78C23276C2CC}">
      <dgm:prSet/>
      <dgm:spPr/>
      <dgm:t>
        <a:bodyPr/>
        <a:lstStyle/>
        <a:p>
          <a:endParaRPr lang="en-US"/>
        </a:p>
      </dgm:t>
    </dgm:pt>
    <dgm:pt modelId="{3BBF00F3-69E1-43A3-96DF-BD4EA3101F9D}" type="sibTrans" cxnId="{A4837A24-9E07-4B67-A460-78C23276C2CC}">
      <dgm:prSet/>
      <dgm:spPr/>
      <dgm:t>
        <a:bodyPr/>
        <a:lstStyle/>
        <a:p>
          <a:endParaRPr lang="en-US"/>
        </a:p>
      </dgm:t>
    </dgm:pt>
    <dgm:pt modelId="{C114708D-4FA1-4659-8D56-655533174CD5}">
      <dgm:prSet phldrT="[Text]" custT="1"/>
      <dgm:spPr>
        <a:solidFill>
          <a:schemeClr val="tx1">
            <a:lumMod val="75000"/>
            <a:lumOff val="25000"/>
          </a:schemeClr>
        </a:solidFill>
      </dgm:spPr>
      <dgm:t>
        <a:bodyPr/>
        <a:lstStyle/>
        <a:p>
          <a:r>
            <a:rPr lang="en-US" sz="1400" dirty="0"/>
            <a:t>Network</a:t>
          </a:r>
        </a:p>
        <a:p>
          <a:r>
            <a:rPr lang="en-US" sz="1400" dirty="0"/>
            <a:t>Irregularity</a:t>
          </a:r>
        </a:p>
      </dgm:t>
    </dgm:pt>
    <dgm:pt modelId="{58E67E92-A758-411A-A786-5C1C4E8F7109}" type="parTrans" cxnId="{5C2DC663-F217-4927-B022-132C0B0EF64C}">
      <dgm:prSet/>
      <dgm:spPr>
        <a:ln>
          <a:solidFill>
            <a:schemeClr val="tx1"/>
          </a:solidFill>
        </a:ln>
      </dgm:spPr>
      <dgm:t>
        <a:bodyPr/>
        <a:lstStyle/>
        <a:p>
          <a:endParaRPr lang="en-US"/>
        </a:p>
      </dgm:t>
    </dgm:pt>
    <dgm:pt modelId="{ADEF0B6F-7FF7-4C50-BF9C-352EA216E39A}" type="sibTrans" cxnId="{5C2DC663-F217-4927-B022-132C0B0EF64C}">
      <dgm:prSet/>
      <dgm:spPr/>
      <dgm:t>
        <a:bodyPr/>
        <a:lstStyle/>
        <a:p>
          <a:endParaRPr lang="en-US"/>
        </a:p>
      </dgm:t>
    </dgm:pt>
    <dgm:pt modelId="{30F87264-395F-4C14-8B9A-C57EA4ECCA17}">
      <dgm:prSet phldrT="[Text]" custT="1"/>
      <dgm:spPr/>
      <dgm:t>
        <a:bodyPr/>
        <a:lstStyle/>
        <a:p>
          <a:r>
            <a:rPr lang="en-US" sz="1400" dirty="0"/>
            <a:t>Unusual packets (IP, port)</a:t>
          </a:r>
        </a:p>
      </dgm:t>
    </dgm:pt>
    <dgm:pt modelId="{BE12605E-1BC4-4EA5-85A1-AA11B31FBCA0}" type="parTrans" cxnId="{E8F286C9-4B3E-486C-AF25-EB7FEB65F1E4}">
      <dgm:prSet/>
      <dgm:spPr/>
      <dgm:t>
        <a:bodyPr/>
        <a:lstStyle/>
        <a:p>
          <a:endParaRPr lang="en-US"/>
        </a:p>
      </dgm:t>
    </dgm:pt>
    <dgm:pt modelId="{52591B2C-A869-4815-B43D-BB0F32613C4A}" type="sibTrans" cxnId="{E8F286C9-4B3E-486C-AF25-EB7FEB65F1E4}">
      <dgm:prSet/>
      <dgm:spPr/>
      <dgm:t>
        <a:bodyPr/>
        <a:lstStyle/>
        <a:p>
          <a:endParaRPr lang="en-US"/>
        </a:p>
      </dgm:t>
    </dgm:pt>
    <dgm:pt modelId="{5CC7B78C-082A-4CEE-9B4D-E54AB3EBC3BE}">
      <dgm:prSet phldrT="[Text]" custT="1"/>
      <dgm:spPr/>
      <dgm:t>
        <a:bodyPr/>
        <a:lstStyle/>
        <a:p>
          <a:r>
            <a:rPr lang="en-US" sz="1200" dirty="0"/>
            <a:t>Transfer sensitive/ unusual  data</a:t>
          </a:r>
        </a:p>
      </dgm:t>
    </dgm:pt>
    <dgm:pt modelId="{56C47671-0EA1-4EC8-B482-13A0C263538F}" type="parTrans" cxnId="{1A2BB4DC-AB10-484C-B458-C62817F8EE8E}">
      <dgm:prSet/>
      <dgm:spPr/>
      <dgm:t>
        <a:bodyPr/>
        <a:lstStyle/>
        <a:p>
          <a:endParaRPr lang="en-US"/>
        </a:p>
      </dgm:t>
    </dgm:pt>
    <dgm:pt modelId="{1CEDDD01-1D24-4D23-93BB-759247690F05}" type="sibTrans" cxnId="{1A2BB4DC-AB10-484C-B458-C62817F8EE8E}">
      <dgm:prSet/>
      <dgm:spPr/>
      <dgm:t>
        <a:bodyPr/>
        <a:lstStyle/>
        <a:p>
          <a:endParaRPr lang="en-US"/>
        </a:p>
      </dgm:t>
    </dgm:pt>
    <dgm:pt modelId="{BCFC1CFB-948E-4127-BAEF-2DE47F7AD784}">
      <dgm:prSet custT="1"/>
      <dgm:spPr>
        <a:solidFill>
          <a:schemeClr val="tx1">
            <a:lumMod val="75000"/>
            <a:lumOff val="25000"/>
          </a:schemeClr>
        </a:solidFill>
      </dgm:spPr>
      <dgm:t>
        <a:bodyPr/>
        <a:lstStyle/>
        <a:p>
          <a:r>
            <a:rPr lang="en-US" sz="1400" dirty="0"/>
            <a:t>Log Issues</a:t>
          </a:r>
        </a:p>
      </dgm:t>
    </dgm:pt>
    <dgm:pt modelId="{C2396EE8-5FD2-41F6-A236-5858CF0359F9}" type="parTrans" cxnId="{D81F27A0-8A7B-4562-B009-441762EC892E}">
      <dgm:prSet/>
      <dgm:spPr>
        <a:ln>
          <a:solidFill>
            <a:schemeClr val="tx1"/>
          </a:solidFill>
        </a:ln>
      </dgm:spPr>
      <dgm:t>
        <a:bodyPr/>
        <a:lstStyle/>
        <a:p>
          <a:endParaRPr lang="en-US"/>
        </a:p>
      </dgm:t>
    </dgm:pt>
    <dgm:pt modelId="{46391BB3-54A6-42E1-8EC0-EADF64A964AD}" type="sibTrans" cxnId="{D81F27A0-8A7B-4562-B009-441762EC892E}">
      <dgm:prSet/>
      <dgm:spPr/>
      <dgm:t>
        <a:bodyPr/>
        <a:lstStyle/>
        <a:p>
          <a:endParaRPr lang="en-US"/>
        </a:p>
      </dgm:t>
    </dgm:pt>
    <dgm:pt modelId="{C66D977B-654C-442F-94F0-C24790AC6D6C}">
      <dgm:prSet phldrT="[Text]" custT="1"/>
      <dgm:spPr>
        <a:solidFill>
          <a:schemeClr val="tx1">
            <a:lumMod val="75000"/>
            <a:lumOff val="25000"/>
          </a:schemeClr>
        </a:solidFill>
      </dgm:spPr>
      <dgm:t>
        <a:bodyPr/>
        <a:lstStyle/>
        <a:p>
          <a:r>
            <a:rPr lang="en-US" sz="1400" dirty="0"/>
            <a:t>Normal</a:t>
          </a:r>
        </a:p>
        <a:p>
          <a:r>
            <a:rPr lang="en-US" sz="1400" dirty="0"/>
            <a:t>Events</a:t>
          </a:r>
        </a:p>
      </dgm:t>
    </dgm:pt>
    <dgm:pt modelId="{7603F2F1-A2B5-42D6-9AD0-62E059B5B257}" type="parTrans" cxnId="{49F6588A-9968-49CC-989E-C7D7B487FF2A}">
      <dgm:prSet/>
      <dgm:spPr>
        <a:ln>
          <a:solidFill>
            <a:schemeClr val="tx1"/>
          </a:solidFill>
        </a:ln>
      </dgm:spPr>
      <dgm:t>
        <a:bodyPr/>
        <a:lstStyle/>
        <a:p>
          <a:endParaRPr lang="en-US"/>
        </a:p>
      </dgm:t>
    </dgm:pt>
    <dgm:pt modelId="{8DCC5A45-8D7D-4187-95C7-3EBB3A6C8F71}" type="sibTrans" cxnId="{49F6588A-9968-49CC-989E-C7D7B487FF2A}">
      <dgm:prSet/>
      <dgm:spPr/>
      <dgm:t>
        <a:bodyPr/>
        <a:lstStyle/>
        <a:p>
          <a:endParaRPr lang="en-US"/>
        </a:p>
      </dgm:t>
    </dgm:pt>
    <dgm:pt modelId="{92516190-3229-47AC-A57F-3C46D442D4F8}">
      <dgm:prSet phldrT="[Text]" custT="1"/>
      <dgm:spPr/>
      <dgm:t>
        <a:bodyPr/>
        <a:lstStyle/>
        <a:p>
          <a:r>
            <a:rPr lang="en-US" sz="1400" dirty="0"/>
            <a:t>Logins, logoffs</a:t>
          </a:r>
        </a:p>
      </dgm:t>
    </dgm:pt>
    <dgm:pt modelId="{0D9820BA-C016-4EE6-9866-577E592E2185}" type="parTrans" cxnId="{DE9EC2BE-D946-4CB1-AAF9-8FAC549A70B8}">
      <dgm:prSet/>
      <dgm:spPr/>
      <dgm:t>
        <a:bodyPr/>
        <a:lstStyle/>
        <a:p>
          <a:endParaRPr lang="en-US"/>
        </a:p>
      </dgm:t>
    </dgm:pt>
    <dgm:pt modelId="{4068EE73-AF5A-423B-A21D-210821295F0B}" type="sibTrans" cxnId="{DE9EC2BE-D946-4CB1-AAF9-8FAC549A70B8}">
      <dgm:prSet/>
      <dgm:spPr/>
      <dgm:t>
        <a:bodyPr/>
        <a:lstStyle/>
        <a:p>
          <a:endParaRPr lang="en-US"/>
        </a:p>
      </dgm:t>
    </dgm:pt>
    <dgm:pt modelId="{675E315F-28CB-4599-A24B-426572A822D5}">
      <dgm:prSet phldrT="[Text]" custT="1"/>
      <dgm:spPr/>
      <dgm:t>
        <a:bodyPr/>
        <a:lstStyle/>
        <a:p>
          <a:r>
            <a:rPr lang="en-US" sz="1200" dirty="0"/>
            <a:t>Lockouts/ expired password accounts</a:t>
          </a:r>
        </a:p>
      </dgm:t>
    </dgm:pt>
    <dgm:pt modelId="{CA31F41D-C87E-487F-947C-50E2281443A7}" type="parTrans" cxnId="{D0CB68B0-B3AD-40DE-A797-63F9C9C0224C}">
      <dgm:prSet/>
      <dgm:spPr/>
      <dgm:t>
        <a:bodyPr/>
        <a:lstStyle/>
        <a:p>
          <a:endParaRPr lang="en-US"/>
        </a:p>
      </dgm:t>
    </dgm:pt>
    <dgm:pt modelId="{09E9D86A-C48D-4103-B076-067C7B0EDB8B}" type="sibTrans" cxnId="{D0CB68B0-B3AD-40DE-A797-63F9C9C0224C}">
      <dgm:prSet/>
      <dgm:spPr/>
      <dgm:t>
        <a:bodyPr/>
        <a:lstStyle/>
        <a:p>
          <a:endParaRPr lang="en-US"/>
        </a:p>
      </dgm:t>
    </dgm:pt>
    <dgm:pt modelId="{A033E3CA-F7F0-4DF7-A271-DB11E13C6C74}">
      <dgm:prSet phldrT="[Text]" custT="1"/>
      <dgm:spPr/>
      <dgm:t>
        <a:bodyPr/>
        <a:lstStyle/>
        <a:p>
          <a:r>
            <a:rPr lang="en-US" sz="1400" dirty="0"/>
            <a:t>Change in traffic pattern</a:t>
          </a:r>
        </a:p>
      </dgm:t>
    </dgm:pt>
    <dgm:pt modelId="{946C0158-5D3B-44F6-BB8C-0886A080E1AD}" type="parTrans" cxnId="{C3C65E42-D1CA-4ED7-97A7-0F6321CFCD0F}">
      <dgm:prSet/>
      <dgm:spPr/>
      <dgm:t>
        <a:bodyPr/>
        <a:lstStyle/>
        <a:p>
          <a:endParaRPr lang="en-US"/>
        </a:p>
      </dgm:t>
    </dgm:pt>
    <dgm:pt modelId="{B3C157A8-2BA5-4D67-A529-50944F9C8A51}" type="sibTrans" cxnId="{C3C65E42-D1CA-4ED7-97A7-0F6321CFCD0F}">
      <dgm:prSet/>
      <dgm:spPr/>
      <dgm:t>
        <a:bodyPr/>
        <a:lstStyle/>
        <a:p>
          <a:endParaRPr lang="en-US"/>
        </a:p>
      </dgm:t>
    </dgm:pt>
    <dgm:pt modelId="{ED22081C-6CEC-40F1-838F-17B1BD5F0E34}">
      <dgm:prSet custT="1"/>
      <dgm:spPr/>
      <dgm:t>
        <a:bodyPr/>
        <a:lstStyle/>
        <a:p>
          <a:r>
            <a:rPr lang="en-US" sz="1400"/>
            <a:t>Deleted logs</a:t>
          </a:r>
        </a:p>
      </dgm:t>
    </dgm:pt>
    <dgm:pt modelId="{288097C0-55CD-43DC-9F03-3E81C338523B}" type="parTrans" cxnId="{B449FB7D-04F9-4B05-95C9-6663C81FA796}">
      <dgm:prSet/>
      <dgm:spPr/>
      <dgm:t>
        <a:bodyPr/>
        <a:lstStyle/>
        <a:p>
          <a:endParaRPr lang="en-US"/>
        </a:p>
      </dgm:t>
    </dgm:pt>
    <dgm:pt modelId="{888ADAA7-3222-4E63-B2FD-AD89BCEBC19D}" type="sibTrans" cxnId="{B449FB7D-04F9-4B05-95C9-6663C81FA796}">
      <dgm:prSet/>
      <dgm:spPr/>
      <dgm:t>
        <a:bodyPr/>
        <a:lstStyle/>
        <a:p>
          <a:endParaRPr lang="en-US"/>
        </a:p>
      </dgm:t>
    </dgm:pt>
    <dgm:pt modelId="{86C4FD5E-52FE-4F91-AD65-10B2FD0C4B62}">
      <dgm:prSet custT="1"/>
      <dgm:spPr/>
      <dgm:t>
        <a:bodyPr/>
        <a:lstStyle/>
        <a:p>
          <a:r>
            <a:rPr lang="en-US" sz="1600" dirty="0"/>
            <a:t>Overflow-</a:t>
          </a:r>
          <a:r>
            <a:rPr lang="en-US" sz="1600" dirty="0" err="1"/>
            <a:t>ing</a:t>
          </a:r>
          <a:r>
            <a:rPr lang="en-US" sz="1600" dirty="0"/>
            <a:t> logs</a:t>
          </a:r>
        </a:p>
      </dgm:t>
    </dgm:pt>
    <dgm:pt modelId="{129E263A-8CA5-4FB1-842C-FCA22D57DCA0}" type="parTrans" cxnId="{0E85E32E-5232-4043-9D1F-C60E3CB823E4}">
      <dgm:prSet/>
      <dgm:spPr/>
      <dgm:t>
        <a:bodyPr/>
        <a:lstStyle/>
        <a:p>
          <a:endParaRPr lang="en-US"/>
        </a:p>
      </dgm:t>
    </dgm:pt>
    <dgm:pt modelId="{14696659-8C94-483C-A7B1-83DF9F3F804D}" type="sibTrans" cxnId="{0E85E32E-5232-4043-9D1F-C60E3CB823E4}">
      <dgm:prSet/>
      <dgm:spPr/>
      <dgm:t>
        <a:bodyPr/>
        <a:lstStyle/>
        <a:p>
          <a:endParaRPr lang="en-US"/>
        </a:p>
      </dgm:t>
    </dgm:pt>
    <dgm:pt modelId="{52E0481E-1464-42FB-9703-0D0727728BBD}">
      <dgm:prSet phldrT="[Text]" custT="1"/>
      <dgm:spPr/>
      <dgm:t>
        <a:bodyPr/>
        <a:lstStyle/>
        <a:p>
          <a:r>
            <a:rPr lang="en-US" sz="1400" dirty="0"/>
            <a:t>Access to sensitive data</a:t>
          </a:r>
        </a:p>
      </dgm:t>
    </dgm:pt>
    <dgm:pt modelId="{7F15998B-1E79-4825-B323-114029BABC9A}" type="parTrans" cxnId="{BD77D26D-820C-4796-AA10-0FC26294878E}">
      <dgm:prSet/>
      <dgm:spPr/>
      <dgm:t>
        <a:bodyPr/>
        <a:lstStyle/>
        <a:p>
          <a:endParaRPr lang="en-US"/>
        </a:p>
      </dgm:t>
    </dgm:pt>
    <dgm:pt modelId="{2784F2BE-62E5-4DFD-AFDD-A64013043EC4}" type="sibTrans" cxnId="{BD77D26D-820C-4796-AA10-0FC26294878E}">
      <dgm:prSet/>
      <dgm:spPr/>
      <dgm:t>
        <a:bodyPr/>
        <a:lstStyle/>
        <a:p>
          <a:endParaRPr lang="en-US"/>
        </a:p>
      </dgm:t>
    </dgm:pt>
    <dgm:pt modelId="{B9DCF565-9D5B-47D9-87A2-8C03E9BAA9E9}">
      <dgm:prSet phldrT="[Text]" custT="1"/>
      <dgm:spPr/>
      <dgm:t>
        <a:bodyPr/>
        <a:lstStyle/>
        <a:p>
          <a:r>
            <a:rPr lang="en-US" sz="1400" dirty="0"/>
            <a:t>Blocked packets</a:t>
          </a:r>
        </a:p>
      </dgm:t>
    </dgm:pt>
    <dgm:pt modelId="{B4C39C6F-3E72-4B40-9ACA-3E9EEA67F50A}" type="parTrans" cxnId="{A92A06DE-0BD1-4719-B241-55C00D9A704E}">
      <dgm:prSet/>
      <dgm:spPr/>
      <dgm:t>
        <a:bodyPr/>
        <a:lstStyle/>
        <a:p>
          <a:endParaRPr lang="en-US"/>
        </a:p>
      </dgm:t>
    </dgm:pt>
    <dgm:pt modelId="{A8B5221E-345B-4CB4-86A5-CA5FC39EE11B}" type="sibTrans" cxnId="{A92A06DE-0BD1-4719-B241-55C00D9A704E}">
      <dgm:prSet/>
      <dgm:spPr/>
      <dgm:t>
        <a:bodyPr/>
        <a:lstStyle/>
        <a:p>
          <a:endParaRPr lang="en-US"/>
        </a:p>
      </dgm:t>
    </dgm:pt>
    <dgm:pt modelId="{0B961C03-B7C7-489B-9797-C1C379A02F82}">
      <dgm:prSet phldrT="[Text]" custT="1"/>
      <dgm:spPr/>
      <dgm:t>
        <a:bodyPr/>
        <a:lstStyle/>
        <a:p>
          <a:r>
            <a:rPr lang="en-US" sz="1200" dirty="0"/>
            <a:t>Attacks: SQL inject, invalid input, DDOS, XSS</a:t>
          </a:r>
        </a:p>
      </dgm:t>
    </dgm:pt>
    <dgm:pt modelId="{53A7ED31-3F3E-4390-92D3-FAE19CD2E473}" type="parTrans" cxnId="{E6397E48-ABFA-4804-9034-7DA36BCDB4F1}">
      <dgm:prSet/>
      <dgm:spPr/>
      <dgm:t>
        <a:bodyPr/>
        <a:lstStyle/>
        <a:p>
          <a:endParaRPr lang="en-US"/>
        </a:p>
      </dgm:t>
    </dgm:pt>
    <dgm:pt modelId="{08BFFA12-A988-4895-82ED-6FDF3DD0A857}" type="sibTrans" cxnId="{E6397E48-ABFA-4804-9034-7DA36BCDB4F1}">
      <dgm:prSet/>
      <dgm:spPr/>
      <dgm:t>
        <a:bodyPr/>
        <a:lstStyle/>
        <a:p>
          <a:endParaRPr lang="en-US"/>
        </a:p>
      </dgm:t>
    </dgm:pt>
    <dgm:pt modelId="{0BCD997F-6383-445A-BD5F-CB64ADB2DA01}">
      <dgm:prSet phldrT="[Text]" custT="1"/>
      <dgm:spPr/>
      <dgm:t>
        <a:bodyPr/>
        <a:lstStyle/>
        <a:p>
          <a:r>
            <a:rPr lang="en-US" sz="1400" dirty="0"/>
            <a:t>Listed in other columns</a:t>
          </a:r>
        </a:p>
      </dgm:t>
    </dgm:pt>
    <dgm:pt modelId="{16F54689-C778-43E2-9B95-4B6437702C57}" type="parTrans" cxnId="{0962FD4C-D719-4480-A405-8499ADDC92DE}">
      <dgm:prSet/>
      <dgm:spPr/>
      <dgm:t>
        <a:bodyPr/>
        <a:lstStyle/>
        <a:p>
          <a:endParaRPr lang="en-US"/>
        </a:p>
      </dgm:t>
    </dgm:pt>
    <dgm:pt modelId="{E6F4183E-DD7E-404E-BA93-8CFE3FDF0247}" type="sibTrans" cxnId="{0962FD4C-D719-4480-A405-8499ADDC92DE}">
      <dgm:prSet/>
      <dgm:spPr/>
      <dgm:t>
        <a:bodyPr/>
        <a:lstStyle/>
        <a:p>
          <a:endParaRPr lang="en-US"/>
        </a:p>
      </dgm:t>
    </dgm:pt>
    <dgm:pt modelId="{1B3CC6BF-BFC7-449D-9684-3DD5A7BA5E71}">
      <dgm:prSet phldrT="[Text]" custT="1"/>
      <dgm:spPr/>
      <dgm:t>
        <a:bodyPr/>
        <a:lstStyle/>
        <a:p>
          <a:r>
            <a:rPr lang="en-US" sz="1400" dirty="0"/>
            <a:t>Changes in privileges</a:t>
          </a:r>
        </a:p>
      </dgm:t>
    </dgm:pt>
    <dgm:pt modelId="{046D71DF-2AF6-4FD9-B98A-B0D6BEF0262D}" type="parTrans" cxnId="{220C88BD-FA58-4778-BFB2-6CA59C60886C}">
      <dgm:prSet/>
      <dgm:spPr/>
      <dgm:t>
        <a:bodyPr/>
        <a:lstStyle/>
        <a:p>
          <a:endParaRPr lang="en-US"/>
        </a:p>
      </dgm:t>
    </dgm:pt>
    <dgm:pt modelId="{B8DE83CC-CEC7-4CDE-B312-03856CFF491F}" type="sibTrans" cxnId="{220C88BD-FA58-4778-BFB2-6CA59C60886C}">
      <dgm:prSet/>
      <dgm:spPr/>
      <dgm:t>
        <a:bodyPr/>
        <a:lstStyle/>
        <a:p>
          <a:endParaRPr lang="en-US"/>
        </a:p>
      </dgm:t>
    </dgm:pt>
    <dgm:pt modelId="{D0FD03D7-0F1A-41D9-9661-0E0CE91B1011}">
      <dgm:prSet custT="1"/>
      <dgm:spPr/>
      <dgm:t>
        <a:bodyPr/>
        <a:lstStyle/>
        <a:p>
          <a:r>
            <a:rPr lang="en-US" sz="1400" dirty="0"/>
            <a:t>Clearing/ changes to log config.</a:t>
          </a:r>
        </a:p>
      </dgm:t>
    </dgm:pt>
    <dgm:pt modelId="{DDFBBA2F-0FD6-4614-B417-2CC9837A9E72}" type="parTrans" cxnId="{1ED3A9DB-E263-4530-83C3-9B83F059A396}">
      <dgm:prSet/>
      <dgm:spPr/>
      <dgm:t>
        <a:bodyPr/>
        <a:lstStyle/>
        <a:p>
          <a:endParaRPr lang="en-US"/>
        </a:p>
      </dgm:t>
    </dgm:pt>
    <dgm:pt modelId="{AC9EBAD4-8017-4742-978F-88A543D211E8}" type="sibTrans" cxnId="{1ED3A9DB-E263-4530-83C3-9B83F059A396}">
      <dgm:prSet/>
      <dgm:spPr/>
      <dgm:t>
        <a:bodyPr/>
        <a:lstStyle/>
        <a:p>
          <a:endParaRPr lang="en-US"/>
        </a:p>
      </dgm:t>
    </dgm:pt>
    <dgm:pt modelId="{022FD206-A06B-4EDA-B3B7-C5751C07F7D5}">
      <dgm:prSet phldrT="[Text]" custT="1"/>
      <dgm:spPr/>
      <dgm:t>
        <a:bodyPr/>
        <a:lstStyle/>
        <a:p>
          <a:r>
            <a:rPr lang="en-US" sz="1200" dirty="0"/>
            <a:t>Changes to secured files: system code/data</a:t>
          </a:r>
        </a:p>
      </dgm:t>
    </dgm:pt>
    <dgm:pt modelId="{0008DA41-D7AC-40BC-8426-706D3AC6521F}" type="parTrans" cxnId="{B4549203-3E9C-405C-ABFB-77E8DD5F3956}">
      <dgm:prSet/>
      <dgm:spPr/>
      <dgm:t>
        <a:bodyPr/>
        <a:lstStyle/>
        <a:p>
          <a:endParaRPr lang="en-US"/>
        </a:p>
      </dgm:t>
    </dgm:pt>
    <dgm:pt modelId="{9E0B497C-B26A-43F3-AB49-1B10BA052CC4}" type="sibTrans" cxnId="{B4549203-3E9C-405C-ABFB-77E8DD5F3956}">
      <dgm:prSet/>
      <dgm:spPr/>
      <dgm:t>
        <a:bodyPr/>
        <a:lstStyle/>
        <a:p>
          <a:endParaRPr lang="en-US"/>
        </a:p>
      </dgm:t>
    </dgm:pt>
    <dgm:pt modelId="{48D7F995-52D8-4F8E-B556-176E49D1656F}">
      <dgm:prSet phldrT="[Text]" custT="1"/>
      <dgm:spPr/>
      <dgm:t>
        <a:bodyPr/>
        <a:lstStyle/>
        <a:p>
          <a:r>
            <a:rPr lang="en-US" sz="1400" dirty="0"/>
            <a:t>Actions by admins</a:t>
          </a:r>
        </a:p>
      </dgm:t>
    </dgm:pt>
    <dgm:pt modelId="{F56ECBBA-1856-474F-B130-E77232BB074B}" type="parTrans" cxnId="{62442B46-3C19-4A67-9760-7532F66142F5}">
      <dgm:prSet/>
      <dgm:spPr/>
      <dgm:t>
        <a:bodyPr/>
        <a:lstStyle/>
        <a:p>
          <a:endParaRPr lang="en-US"/>
        </a:p>
      </dgm:t>
    </dgm:pt>
    <dgm:pt modelId="{B60F38A2-F6BA-4DC5-82BD-55FFCB2E9647}" type="sibTrans" cxnId="{62442B46-3C19-4A67-9760-7532F66142F5}">
      <dgm:prSet/>
      <dgm:spPr/>
      <dgm:t>
        <a:bodyPr/>
        <a:lstStyle/>
        <a:p>
          <a:endParaRPr lang="en-US"/>
        </a:p>
      </dgm:t>
    </dgm:pt>
    <dgm:pt modelId="{E92E3954-B6D4-4768-B70E-FF34E0DC4CE9}">
      <dgm:prSet custT="1"/>
      <dgm:spPr/>
      <dgm:t>
        <a:bodyPr/>
        <a:lstStyle/>
        <a:p>
          <a:r>
            <a:rPr lang="en-US" sz="1400" dirty="0"/>
            <a:t>Unsuccessful login attempts</a:t>
          </a:r>
        </a:p>
      </dgm:t>
    </dgm:pt>
    <dgm:pt modelId="{B8B1870D-6F14-4A58-8F0E-DA7A7224E1B4}" type="parTrans" cxnId="{3B6C2856-0992-49B5-A638-9BB451496844}">
      <dgm:prSet/>
      <dgm:spPr/>
      <dgm:t>
        <a:bodyPr/>
        <a:lstStyle/>
        <a:p>
          <a:endParaRPr lang="en-US"/>
        </a:p>
      </dgm:t>
    </dgm:pt>
    <dgm:pt modelId="{1A0FEBCD-265C-49A1-9512-11C8AB037B8E}" type="sibTrans" cxnId="{3B6C2856-0992-49B5-A638-9BB451496844}">
      <dgm:prSet/>
      <dgm:spPr/>
      <dgm:t>
        <a:bodyPr/>
        <a:lstStyle/>
        <a:p>
          <a:endParaRPr lang="en-US"/>
        </a:p>
      </dgm:t>
    </dgm:pt>
    <dgm:pt modelId="{2BF9D6A5-9106-40A6-A4AD-6967AC876EA2}">
      <dgm:prSet custT="1"/>
      <dgm:spPr/>
      <dgm:t>
        <a:bodyPr/>
        <a:lstStyle/>
        <a:p>
          <a:r>
            <a:rPr lang="en-US" sz="1200" dirty="0"/>
            <a:t>Simple passwords, 1- factor auth.</a:t>
          </a:r>
        </a:p>
      </dgm:t>
    </dgm:pt>
    <dgm:pt modelId="{FB6C0851-65CD-4B2E-AE8C-08B7B71044D6}" type="parTrans" cxnId="{43E3396F-A636-4E83-9EC6-AB3C0A3BE4AD}">
      <dgm:prSet/>
      <dgm:spPr/>
      <dgm:t>
        <a:bodyPr/>
        <a:lstStyle/>
        <a:p>
          <a:endParaRPr lang="en-US"/>
        </a:p>
      </dgm:t>
    </dgm:pt>
    <dgm:pt modelId="{D0FC9C15-C585-422D-B357-E2A0572BEEFA}" type="sibTrans" cxnId="{43E3396F-A636-4E83-9EC6-AB3C0A3BE4AD}">
      <dgm:prSet/>
      <dgm:spPr/>
      <dgm:t>
        <a:bodyPr/>
        <a:lstStyle/>
        <a:p>
          <a:endParaRPr lang="en-US"/>
        </a:p>
      </dgm:t>
    </dgm:pt>
    <dgm:pt modelId="{2D57F8EC-434F-4A6C-A4E5-E7A9626D5070}">
      <dgm:prSet custT="1"/>
      <dgm:spPr/>
      <dgm:t>
        <a:bodyPr/>
        <a:lstStyle/>
        <a:p>
          <a:r>
            <a:rPr lang="en-US" sz="1400" dirty="0"/>
            <a:t>System crashes</a:t>
          </a:r>
        </a:p>
      </dgm:t>
    </dgm:pt>
    <dgm:pt modelId="{B38B170F-C979-402F-A50E-667C467DCB6B}" type="parTrans" cxnId="{085081C6-1E22-4CFF-A2FD-F73D8993053A}">
      <dgm:prSet/>
      <dgm:spPr/>
      <dgm:t>
        <a:bodyPr/>
        <a:lstStyle/>
        <a:p>
          <a:endParaRPr lang="en-US"/>
        </a:p>
      </dgm:t>
    </dgm:pt>
    <dgm:pt modelId="{9A84D721-6C2F-4503-B9CC-9038D43084FD}" type="sibTrans" cxnId="{085081C6-1E22-4CFF-A2FD-F73D8993053A}">
      <dgm:prSet/>
      <dgm:spPr/>
      <dgm:t>
        <a:bodyPr/>
        <a:lstStyle/>
        <a:p>
          <a:endParaRPr lang="en-US"/>
        </a:p>
      </dgm:t>
    </dgm:pt>
    <dgm:pt modelId="{40711A51-EBA3-4FBB-A3F7-FD7B21D7D835}">
      <dgm:prSet custT="1"/>
      <dgm:spPr/>
      <dgm:t>
        <a:bodyPr/>
        <a:lstStyle/>
        <a:p>
          <a:r>
            <a:rPr lang="en-US" sz="1400" dirty="0"/>
            <a:t>Unapproved apps</a:t>
          </a:r>
        </a:p>
      </dgm:t>
    </dgm:pt>
    <dgm:pt modelId="{7FE18BB0-036A-40CD-A3A9-76E77426ABDE}" type="parTrans" cxnId="{1DE70484-00A3-4D65-9969-03333B8DB2C9}">
      <dgm:prSet/>
      <dgm:spPr/>
      <dgm:t>
        <a:bodyPr/>
        <a:lstStyle/>
        <a:p>
          <a:endParaRPr lang="en-US"/>
        </a:p>
      </dgm:t>
    </dgm:pt>
    <dgm:pt modelId="{F52B332B-9474-44E5-868E-4D549B05D86C}" type="sibTrans" cxnId="{1DE70484-00A3-4D65-9969-03333B8DB2C9}">
      <dgm:prSet/>
      <dgm:spPr/>
      <dgm:t>
        <a:bodyPr/>
        <a:lstStyle/>
        <a:p>
          <a:endParaRPr lang="en-US"/>
        </a:p>
      </dgm:t>
    </dgm:pt>
    <dgm:pt modelId="{4492BE0D-447C-4788-9BBF-3FCD3605A0E4}">
      <dgm:prSet phldrT="[Text]" custT="1"/>
      <dgm:spPr>
        <a:solidFill>
          <a:schemeClr val="tx1">
            <a:lumMod val="75000"/>
            <a:lumOff val="25000"/>
          </a:schemeClr>
        </a:solidFill>
      </dgm:spPr>
      <dgm:t>
        <a:bodyPr/>
        <a:lstStyle/>
        <a:p>
          <a:r>
            <a:rPr lang="en-US" sz="1400" dirty="0"/>
            <a:t>Software App</a:t>
          </a:r>
        </a:p>
      </dgm:t>
    </dgm:pt>
    <dgm:pt modelId="{FFFB29FE-77CF-467B-99AF-84910295FB76}" type="sibTrans" cxnId="{08954BA5-A4D4-4C90-B6D1-7270C3244815}">
      <dgm:prSet/>
      <dgm:spPr/>
      <dgm:t>
        <a:bodyPr/>
        <a:lstStyle/>
        <a:p>
          <a:endParaRPr lang="en-US"/>
        </a:p>
      </dgm:t>
    </dgm:pt>
    <dgm:pt modelId="{690D5F65-DDAB-471B-9F82-B08119500C9F}" type="parTrans" cxnId="{08954BA5-A4D4-4C90-B6D1-7270C3244815}">
      <dgm:prSet/>
      <dgm:spPr>
        <a:ln>
          <a:solidFill>
            <a:schemeClr val="tx1"/>
          </a:solidFill>
        </a:ln>
      </dgm:spPr>
      <dgm:t>
        <a:bodyPr/>
        <a:lstStyle/>
        <a:p>
          <a:endParaRPr lang="en-US"/>
        </a:p>
      </dgm:t>
    </dgm:pt>
    <dgm:pt modelId="{82F5984C-951B-4165-9099-0B55598A075A}" type="pres">
      <dgm:prSet presAssocID="{0BF569DC-A95E-4696-B534-67A134A4E085}" presName="diagram" presStyleCnt="0">
        <dgm:presLayoutVars>
          <dgm:chPref val="1"/>
          <dgm:dir/>
          <dgm:animOne val="branch"/>
          <dgm:animLvl val="lvl"/>
          <dgm:resizeHandles/>
        </dgm:presLayoutVars>
      </dgm:prSet>
      <dgm:spPr/>
    </dgm:pt>
    <dgm:pt modelId="{D70791F7-9D2A-47C6-9609-7EDCB85B0209}" type="pres">
      <dgm:prSet presAssocID="{996E4FDF-6AC0-4876-AB29-ED2CBAD17E1D}" presName="root" presStyleCnt="0"/>
      <dgm:spPr/>
    </dgm:pt>
    <dgm:pt modelId="{4D962A0B-CE7C-4400-92BE-A60A85DF5E94}" type="pres">
      <dgm:prSet presAssocID="{996E4FDF-6AC0-4876-AB29-ED2CBAD17E1D}" presName="rootComposite" presStyleCnt="0"/>
      <dgm:spPr/>
    </dgm:pt>
    <dgm:pt modelId="{F811C17A-A940-4028-A78F-3B6B9AF0717E}" type="pres">
      <dgm:prSet presAssocID="{996E4FDF-6AC0-4876-AB29-ED2CBAD17E1D}" presName="rootText" presStyleLbl="node1" presStyleIdx="0" presStyleCnt="6"/>
      <dgm:spPr/>
    </dgm:pt>
    <dgm:pt modelId="{5303DA0F-32F8-4859-AE57-1F95732A5D40}" type="pres">
      <dgm:prSet presAssocID="{996E4FDF-6AC0-4876-AB29-ED2CBAD17E1D}" presName="rootConnector" presStyleLbl="node1" presStyleIdx="0" presStyleCnt="6"/>
      <dgm:spPr/>
    </dgm:pt>
    <dgm:pt modelId="{17BE26B6-AB75-4858-9937-1A8853852585}" type="pres">
      <dgm:prSet presAssocID="{996E4FDF-6AC0-4876-AB29-ED2CBAD17E1D}" presName="childShape" presStyleCnt="0"/>
      <dgm:spPr/>
    </dgm:pt>
    <dgm:pt modelId="{51A4083A-F863-4352-8244-B447FDCBC9C9}" type="pres">
      <dgm:prSet presAssocID="{4C72DC70-D1A8-4393-AF15-BDB98C0FDC46}" presName="Name13" presStyleLbl="parChTrans1D2" presStyleIdx="0" presStyleCnt="23"/>
      <dgm:spPr/>
    </dgm:pt>
    <dgm:pt modelId="{344FB532-D3F3-4B95-BFC7-525CABD5184B}" type="pres">
      <dgm:prSet presAssocID="{8D94648B-4571-487C-9D03-7A7B1281A59E}" presName="childText" presStyleLbl="bgAcc1" presStyleIdx="0" presStyleCnt="23">
        <dgm:presLayoutVars>
          <dgm:bulletEnabled val="1"/>
        </dgm:presLayoutVars>
      </dgm:prSet>
      <dgm:spPr/>
    </dgm:pt>
    <dgm:pt modelId="{DC52CD3E-94CE-424C-BB2A-C44379591D31}" type="pres">
      <dgm:prSet presAssocID="{D467585F-45CA-4235-9E3E-D8139FA53AF7}" presName="Name13" presStyleLbl="parChTrans1D2" presStyleIdx="1" presStyleCnt="23"/>
      <dgm:spPr/>
    </dgm:pt>
    <dgm:pt modelId="{EFA5A168-2E37-46B2-ABA2-1F07FD487F02}" type="pres">
      <dgm:prSet presAssocID="{368CD1BE-8FD9-4AD2-97F5-ED4A9B5CCE8B}" presName="childText" presStyleLbl="bgAcc1" presStyleIdx="1" presStyleCnt="23">
        <dgm:presLayoutVars>
          <dgm:bulletEnabled val="1"/>
        </dgm:presLayoutVars>
      </dgm:prSet>
      <dgm:spPr/>
    </dgm:pt>
    <dgm:pt modelId="{6EA6EF2A-46EC-4554-BA0B-73B070C7AF5D}" type="pres">
      <dgm:prSet presAssocID="{046D71DF-2AF6-4FD9-B98A-B0D6BEF0262D}" presName="Name13" presStyleLbl="parChTrans1D2" presStyleIdx="2" presStyleCnt="23"/>
      <dgm:spPr/>
    </dgm:pt>
    <dgm:pt modelId="{4995EF82-8DD1-4332-B131-A5FA9FF33D4B}" type="pres">
      <dgm:prSet presAssocID="{1B3CC6BF-BFC7-449D-9684-3DD5A7BA5E71}" presName="childText" presStyleLbl="bgAcc1" presStyleIdx="2" presStyleCnt="23">
        <dgm:presLayoutVars>
          <dgm:bulletEnabled val="1"/>
        </dgm:presLayoutVars>
      </dgm:prSet>
      <dgm:spPr/>
    </dgm:pt>
    <dgm:pt modelId="{9AA217CE-0B3A-466E-AECE-F14CE9362499}" type="pres">
      <dgm:prSet presAssocID="{0008DA41-D7AC-40BC-8426-706D3AC6521F}" presName="Name13" presStyleLbl="parChTrans1D2" presStyleIdx="3" presStyleCnt="23"/>
      <dgm:spPr/>
    </dgm:pt>
    <dgm:pt modelId="{11DDD7AE-E3EF-4B86-8040-B982C6A45663}" type="pres">
      <dgm:prSet presAssocID="{022FD206-A06B-4EDA-B3B7-C5751C07F7D5}" presName="childText" presStyleLbl="bgAcc1" presStyleIdx="3" presStyleCnt="23">
        <dgm:presLayoutVars>
          <dgm:bulletEnabled val="1"/>
        </dgm:presLayoutVars>
      </dgm:prSet>
      <dgm:spPr/>
    </dgm:pt>
    <dgm:pt modelId="{BAEE4279-87F1-442E-93C6-CFBCDD75ED4E}" type="pres">
      <dgm:prSet presAssocID="{F56ECBBA-1856-474F-B130-E77232BB074B}" presName="Name13" presStyleLbl="parChTrans1D2" presStyleIdx="4" presStyleCnt="23"/>
      <dgm:spPr/>
    </dgm:pt>
    <dgm:pt modelId="{E0CE2927-683A-4D47-AD66-1A45052D2537}" type="pres">
      <dgm:prSet presAssocID="{48D7F995-52D8-4F8E-B556-176E49D1656F}" presName="childText" presStyleLbl="bgAcc1" presStyleIdx="4" presStyleCnt="23">
        <dgm:presLayoutVars>
          <dgm:bulletEnabled val="1"/>
        </dgm:presLayoutVars>
      </dgm:prSet>
      <dgm:spPr/>
    </dgm:pt>
    <dgm:pt modelId="{3C1E3319-D7C6-449B-8F00-5361AD73D2E3}" type="pres">
      <dgm:prSet presAssocID="{B7F29D81-15D5-4916-BD1B-A0465AC742DF}" presName="root" presStyleCnt="0"/>
      <dgm:spPr/>
    </dgm:pt>
    <dgm:pt modelId="{B1C7EB62-7E3F-4042-B8B4-331FFC02E567}" type="pres">
      <dgm:prSet presAssocID="{B7F29D81-15D5-4916-BD1B-A0465AC742DF}" presName="rootComposite" presStyleCnt="0"/>
      <dgm:spPr/>
    </dgm:pt>
    <dgm:pt modelId="{E360ADDD-C15C-4316-9827-F460614EF370}" type="pres">
      <dgm:prSet presAssocID="{B7F29D81-15D5-4916-BD1B-A0465AC742DF}" presName="rootText" presStyleLbl="node1" presStyleIdx="1" presStyleCnt="6"/>
      <dgm:spPr/>
    </dgm:pt>
    <dgm:pt modelId="{A546ACD3-E0D5-4629-9337-6CAB3EB3F54B}" type="pres">
      <dgm:prSet presAssocID="{B7F29D81-15D5-4916-BD1B-A0465AC742DF}" presName="rootConnector" presStyleLbl="node1" presStyleIdx="1" presStyleCnt="6"/>
      <dgm:spPr/>
    </dgm:pt>
    <dgm:pt modelId="{683FA0CB-2623-4055-883D-593FC0DB6D44}" type="pres">
      <dgm:prSet presAssocID="{B7F29D81-15D5-4916-BD1B-A0465AC742DF}" presName="childShape" presStyleCnt="0"/>
      <dgm:spPr/>
    </dgm:pt>
    <dgm:pt modelId="{BEC1E750-9EF9-4A45-8CCC-629C03E387DC}" type="pres">
      <dgm:prSet presAssocID="{14339914-CDA9-458F-91A6-511FF2479080}" presName="Name13" presStyleLbl="parChTrans1D2" presStyleIdx="5" presStyleCnt="23"/>
      <dgm:spPr/>
    </dgm:pt>
    <dgm:pt modelId="{BC2B78A9-CD9F-4FC3-A71C-BDE55A15E5A6}" type="pres">
      <dgm:prSet presAssocID="{E1D764C0-735F-45F8-AA08-86C55F2CFFA6}" presName="childText" presStyleLbl="bgAcc1" presStyleIdx="5" presStyleCnt="23">
        <dgm:presLayoutVars>
          <dgm:bulletEnabled val="1"/>
        </dgm:presLayoutVars>
      </dgm:prSet>
      <dgm:spPr/>
    </dgm:pt>
    <dgm:pt modelId="{C1DF085D-D007-4713-99E3-A211F273C3EC}" type="pres">
      <dgm:prSet presAssocID="{B3377299-3A75-49EF-8654-798E5B88B92F}" presName="Name13" presStyleLbl="parChTrans1D2" presStyleIdx="6" presStyleCnt="23"/>
      <dgm:spPr/>
    </dgm:pt>
    <dgm:pt modelId="{E91E94DE-C28C-499D-B266-C363F693A44F}" type="pres">
      <dgm:prSet presAssocID="{E05C182F-9CD8-4E98-9C7D-E818590C4EA9}" presName="childText" presStyleLbl="bgAcc1" presStyleIdx="6" presStyleCnt="23">
        <dgm:presLayoutVars>
          <dgm:bulletEnabled val="1"/>
        </dgm:presLayoutVars>
      </dgm:prSet>
      <dgm:spPr/>
    </dgm:pt>
    <dgm:pt modelId="{C4AE8917-205E-466C-9F68-02415CD0FD5B}" type="pres">
      <dgm:prSet presAssocID="{CA31F41D-C87E-487F-947C-50E2281443A7}" presName="Name13" presStyleLbl="parChTrans1D2" presStyleIdx="7" presStyleCnt="23"/>
      <dgm:spPr/>
    </dgm:pt>
    <dgm:pt modelId="{884E82E0-F029-4663-A2DE-0B3FB873865B}" type="pres">
      <dgm:prSet presAssocID="{675E315F-28CB-4599-A24B-426572A822D5}" presName="childText" presStyleLbl="bgAcc1" presStyleIdx="7" presStyleCnt="23">
        <dgm:presLayoutVars>
          <dgm:bulletEnabled val="1"/>
        </dgm:presLayoutVars>
      </dgm:prSet>
      <dgm:spPr/>
    </dgm:pt>
    <dgm:pt modelId="{93FAED0E-4114-4F0D-B126-5F155C0C5186}" type="pres">
      <dgm:prSet presAssocID="{B8B1870D-6F14-4A58-8F0E-DA7A7224E1B4}" presName="Name13" presStyleLbl="parChTrans1D2" presStyleIdx="8" presStyleCnt="23"/>
      <dgm:spPr/>
    </dgm:pt>
    <dgm:pt modelId="{27F11ED6-B523-4F37-A349-08CCC40B5DBB}" type="pres">
      <dgm:prSet presAssocID="{E92E3954-B6D4-4768-B70E-FF34E0DC4CE9}" presName="childText" presStyleLbl="bgAcc1" presStyleIdx="8" presStyleCnt="23">
        <dgm:presLayoutVars>
          <dgm:bulletEnabled val="1"/>
        </dgm:presLayoutVars>
      </dgm:prSet>
      <dgm:spPr/>
    </dgm:pt>
    <dgm:pt modelId="{CD8A96B9-EED9-44BD-8A14-8E1BA69434BB}" type="pres">
      <dgm:prSet presAssocID="{FB6C0851-65CD-4B2E-AE8C-08B7B71044D6}" presName="Name13" presStyleLbl="parChTrans1D2" presStyleIdx="9" presStyleCnt="23"/>
      <dgm:spPr/>
    </dgm:pt>
    <dgm:pt modelId="{212803AA-31BB-4EE7-ADAF-AF728415D2ED}" type="pres">
      <dgm:prSet presAssocID="{2BF9D6A5-9106-40A6-A4AD-6967AC876EA2}" presName="childText" presStyleLbl="bgAcc1" presStyleIdx="9" presStyleCnt="23">
        <dgm:presLayoutVars>
          <dgm:bulletEnabled val="1"/>
        </dgm:presLayoutVars>
      </dgm:prSet>
      <dgm:spPr/>
    </dgm:pt>
    <dgm:pt modelId="{D703FF43-0CE8-47A4-BF1D-19B2D88F592A}" type="pres">
      <dgm:prSet presAssocID="{C114708D-4FA1-4659-8D56-655533174CD5}" presName="root" presStyleCnt="0"/>
      <dgm:spPr/>
    </dgm:pt>
    <dgm:pt modelId="{AFF39B8F-4183-4663-91D7-A88A2346EEF2}" type="pres">
      <dgm:prSet presAssocID="{C114708D-4FA1-4659-8D56-655533174CD5}" presName="rootComposite" presStyleCnt="0"/>
      <dgm:spPr/>
    </dgm:pt>
    <dgm:pt modelId="{1D6A0319-00CB-45B8-9DFC-9A576C84EE6A}" type="pres">
      <dgm:prSet presAssocID="{C114708D-4FA1-4659-8D56-655533174CD5}" presName="rootText" presStyleLbl="node1" presStyleIdx="2" presStyleCnt="6"/>
      <dgm:spPr/>
    </dgm:pt>
    <dgm:pt modelId="{B547AE9E-48E8-4B17-B657-D76ECC88630D}" type="pres">
      <dgm:prSet presAssocID="{C114708D-4FA1-4659-8D56-655533174CD5}" presName="rootConnector" presStyleLbl="node1" presStyleIdx="2" presStyleCnt="6"/>
      <dgm:spPr/>
    </dgm:pt>
    <dgm:pt modelId="{1463F4B6-56D6-4382-8FCA-2CF6812227B7}" type="pres">
      <dgm:prSet presAssocID="{C114708D-4FA1-4659-8D56-655533174CD5}" presName="childShape" presStyleCnt="0"/>
      <dgm:spPr/>
    </dgm:pt>
    <dgm:pt modelId="{2FE9BE1B-D860-4937-ACF0-B4812B1D18D1}" type="pres">
      <dgm:prSet presAssocID="{BE12605E-1BC4-4EA5-85A1-AA11B31FBCA0}" presName="Name13" presStyleLbl="parChTrans1D2" presStyleIdx="10" presStyleCnt="23"/>
      <dgm:spPr/>
    </dgm:pt>
    <dgm:pt modelId="{7ADFA7EA-9718-4D39-8ECC-0A6A3D9A4690}" type="pres">
      <dgm:prSet presAssocID="{30F87264-395F-4C14-8B9A-C57EA4ECCA17}" presName="childText" presStyleLbl="bgAcc1" presStyleIdx="10" presStyleCnt="23">
        <dgm:presLayoutVars>
          <dgm:bulletEnabled val="1"/>
        </dgm:presLayoutVars>
      </dgm:prSet>
      <dgm:spPr/>
    </dgm:pt>
    <dgm:pt modelId="{49351A9A-8B59-40C2-884B-31DD81C4DF17}" type="pres">
      <dgm:prSet presAssocID="{B4C39C6F-3E72-4B40-9ACA-3E9EEA67F50A}" presName="Name13" presStyleLbl="parChTrans1D2" presStyleIdx="11" presStyleCnt="23"/>
      <dgm:spPr/>
    </dgm:pt>
    <dgm:pt modelId="{92427CD8-282E-42CC-AB3E-936D60E0003C}" type="pres">
      <dgm:prSet presAssocID="{B9DCF565-9D5B-47D9-87A2-8C03E9BAA9E9}" presName="childText" presStyleLbl="bgAcc1" presStyleIdx="11" presStyleCnt="23">
        <dgm:presLayoutVars>
          <dgm:bulletEnabled val="1"/>
        </dgm:presLayoutVars>
      </dgm:prSet>
      <dgm:spPr/>
    </dgm:pt>
    <dgm:pt modelId="{B6CDE336-34FF-4431-98DE-D97626EC34A3}" type="pres">
      <dgm:prSet presAssocID="{56C47671-0EA1-4EC8-B482-13A0C263538F}" presName="Name13" presStyleLbl="parChTrans1D2" presStyleIdx="12" presStyleCnt="23"/>
      <dgm:spPr/>
    </dgm:pt>
    <dgm:pt modelId="{90B00931-A9CA-4763-8642-95867EBE64BC}" type="pres">
      <dgm:prSet presAssocID="{5CC7B78C-082A-4CEE-9B4D-E54AB3EBC3BE}" presName="childText" presStyleLbl="bgAcc1" presStyleIdx="12" presStyleCnt="23">
        <dgm:presLayoutVars>
          <dgm:bulletEnabled val="1"/>
        </dgm:presLayoutVars>
      </dgm:prSet>
      <dgm:spPr/>
    </dgm:pt>
    <dgm:pt modelId="{335E4568-0326-4240-B338-2A9D7C193E53}" type="pres">
      <dgm:prSet presAssocID="{946C0158-5D3B-44F6-BB8C-0886A080E1AD}" presName="Name13" presStyleLbl="parChTrans1D2" presStyleIdx="13" presStyleCnt="23"/>
      <dgm:spPr/>
    </dgm:pt>
    <dgm:pt modelId="{97A8B3D0-EDC3-4D7E-A83F-C8DA00660410}" type="pres">
      <dgm:prSet presAssocID="{A033E3CA-F7F0-4DF7-A271-DB11E13C6C74}" presName="childText" presStyleLbl="bgAcc1" presStyleIdx="13" presStyleCnt="23">
        <dgm:presLayoutVars>
          <dgm:bulletEnabled val="1"/>
        </dgm:presLayoutVars>
      </dgm:prSet>
      <dgm:spPr/>
    </dgm:pt>
    <dgm:pt modelId="{BBDF8768-6691-4BDD-96E3-4BAA0736B87D}" type="pres">
      <dgm:prSet presAssocID="{B38B170F-C979-402F-A50E-667C467DCB6B}" presName="Name13" presStyleLbl="parChTrans1D2" presStyleIdx="14" presStyleCnt="23"/>
      <dgm:spPr/>
    </dgm:pt>
    <dgm:pt modelId="{FD2B20ED-5789-4962-ACB9-8DE0504C673E}" type="pres">
      <dgm:prSet presAssocID="{2D57F8EC-434F-4A6C-A4E5-E7A9626D5070}" presName="childText" presStyleLbl="bgAcc1" presStyleIdx="14" presStyleCnt="23">
        <dgm:presLayoutVars>
          <dgm:bulletEnabled val="1"/>
        </dgm:presLayoutVars>
      </dgm:prSet>
      <dgm:spPr/>
    </dgm:pt>
    <dgm:pt modelId="{9F32E584-F029-4C77-9002-AB142E87BD48}" type="pres">
      <dgm:prSet presAssocID="{BCFC1CFB-948E-4127-BAEF-2DE47F7AD784}" presName="root" presStyleCnt="0"/>
      <dgm:spPr/>
    </dgm:pt>
    <dgm:pt modelId="{675CDC77-63A7-41BB-89BC-84ED56ECA616}" type="pres">
      <dgm:prSet presAssocID="{BCFC1CFB-948E-4127-BAEF-2DE47F7AD784}" presName="rootComposite" presStyleCnt="0"/>
      <dgm:spPr/>
    </dgm:pt>
    <dgm:pt modelId="{D5072A4E-9D25-4A99-939E-791DE0BF8AF7}" type="pres">
      <dgm:prSet presAssocID="{BCFC1CFB-948E-4127-BAEF-2DE47F7AD784}" presName="rootText" presStyleLbl="node1" presStyleIdx="3" presStyleCnt="6"/>
      <dgm:spPr/>
    </dgm:pt>
    <dgm:pt modelId="{BA537B97-F0F1-4271-9CB4-F1137B3A7AE6}" type="pres">
      <dgm:prSet presAssocID="{BCFC1CFB-948E-4127-BAEF-2DE47F7AD784}" presName="rootConnector" presStyleLbl="node1" presStyleIdx="3" presStyleCnt="6"/>
      <dgm:spPr/>
    </dgm:pt>
    <dgm:pt modelId="{39E27725-2D20-424F-8272-9E871E3A9D26}" type="pres">
      <dgm:prSet presAssocID="{BCFC1CFB-948E-4127-BAEF-2DE47F7AD784}" presName="childShape" presStyleCnt="0"/>
      <dgm:spPr/>
    </dgm:pt>
    <dgm:pt modelId="{1C741CC7-5A26-4EF5-9E6C-1BB9C92D5B68}" type="pres">
      <dgm:prSet presAssocID="{288097C0-55CD-43DC-9F03-3E81C338523B}" presName="Name13" presStyleLbl="parChTrans1D2" presStyleIdx="15" presStyleCnt="23"/>
      <dgm:spPr/>
    </dgm:pt>
    <dgm:pt modelId="{E5CF4680-7D26-4B88-B740-E930DDCE95F6}" type="pres">
      <dgm:prSet presAssocID="{ED22081C-6CEC-40F1-838F-17B1BD5F0E34}" presName="childText" presStyleLbl="bgAcc1" presStyleIdx="15" presStyleCnt="23">
        <dgm:presLayoutVars>
          <dgm:bulletEnabled val="1"/>
        </dgm:presLayoutVars>
      </dgm:prSet>
      <dgm:spPr/>
    </dgm:pt>
    <dgm:pt modelId="{AA63B26B-86B7-4794-A0AC-4CB9DD953294}" type="pres">
      <dgm:prSet presAssocID="{129E263A-8CA5-4FB1-842C-FCA22D57DCA0}" presName="Name13" presStyleLbl="parChTrans1D2" presStyleIdx="16" presStyleCnt="23"/>
      <dgm:spPr/>
    </dgm:pt>
    <dgm:pt modelId="{C8212654-A55F-47F1-97A2-01ADD672E76B}" type="pres">
      <dgm:prSet presAssocID="{86C4FD5E-52FE-4F91-AD65-10B2FD0C4B62}" presName="childText" presStyleLbl="bgAcc1" presStyleIdx="16" presStyleCnt="23">
        <dgm:presLayoutVars>
          <dgm:bulletEnabled val="1"/>
        </dgm:presLayoutVars>
      </dgm:prSet>
      <dgm:spPr/>
    </dgm:pt>
    <dgm:pt modelId="{2CF33FF0-40C4-4BD1-893D-A80D612A404B}" type="pres">
      <dgm:prSet presAssocID="{DDFBBA2F-0FD6-4614-B417-2CC9837A9E72}" presName="Name13" presStyleLbl="parChTrans1D2" presStyleIdx="17" presStyleCnt="23"/>
      <dgm:spPr/>
    </dgm:pt>
    <dgm:pt modelId="{8B8D0D1F-1EAE-4126-97D8-C2C772E80393}" type="pres">
      <dgm:prSet presAssocID="{D0FD03D7-0F1A-41D9-9661-0E0CE91B1011}" presName="childText" presStyleLbl="bgAcc1" presStyleIdx="17" presStyleCnt="23">
        <dgm:presLayoutVars>
          <dgm:bulletEnabled val="1"/>
        </dgm:presLayoutVars>
      </dgm:prSet>
      <dgm:spPr/>
    </dgm:pt>
    <dgm:pt modelId="{5785852F-5D50-4836-93D0-CAABC9A12605}" type="pres">
      <dgm:prSet presAssocID="{C66D977B-654C-442F-94F0-C24790AC6D6C}" presName="root" presStyleCnt="0"/>
      <dgm:spPr/>
    </dgm:pt>
    <dgm:pt modelId="{DAE4A6D4-54AD-44F7-8DDA-BE2A6D7DB53F}" type="pres">
      <dgm:prSet presAssocID="{C66D977B-654C-442F-94F0-C24790AC6D6C}" presName="rootComposite" presStyleCnt="0"/>
      <dgm:spPr/>
    </dgm:pt>
    <dgm:pt modelId="{D5A294A7-2345-47A3-B825-B3DCDE5C0983}" type="pres">
      <dgm:prSet presAssocID="{C66D977B-654C-442F-94F0-C24790AC6D6C}" presName="rootText" presStyleLbl="node1" presStyleIdx="4" presStyleCnt="6"/>
      <dgm:spPr/>
    </dgm:pt>
    <dgm:pt modelId="{6BCF834E-5C7B-4274-A973-91BDFFD4434F}" type="pres">
      <dgm:prSet presAssocID="{C66D977B-654C-442F-94F0-C24790AC6D6C}" presName="rootConnector" presStyleLbl="node1" presStyleIdx="4" presStyleCnt="6"/>
      <dgm:spPr/>
    </dgm:pt>
    <dgm:pt modelId="{48942C93-B2E8-42AE-9C40-FA6D965CFFBE}" type="pres">
      <dgm:prSet presAssocID="{C66D977B-654C-442F-94F0-C24790AC6D6C}" presName="childShape" presStyleCnt="0"/>
      <dgm:spPr/>
    </dgm:pt>
    <dgm:pt modelId="{E19092DF-901E-48CF-84A4-83ADDA167B49}" type="pres">
      <dgm:prSet presAssocID="{0D9820BA-C016-4EE6-9866-577E592E2185}" presName="Name13" presStyleLbl="parChTrans1D2" presStyleIdx="18" presStyleCnt="23"/>
      <dgm:spPr/>
    </dgm:pt>
    <dgm:pt modelId="{4856C8C8-D596-4E7C-A5EF-ABA1D5C3ED46}" type="pres">
      <dgm:prSet presAssocID="{92516190-3229-47AC-A57F-3C46D442D4F8}" presName="childText" presStyleLbl="bgAcc1" presStyleIdx="18" presStyleCnt="23">
        <dgm:presLayoutVars>
          <dgm:bulletEnabled val="1"/>
        </dgm:presLayoutVars>
      </dgm:prSet>
      <dgm:spPr/>
    </dgm:pt>
    <dgm:pt modelId="{680A7021-AD72-46BB-9934-72C480DF2BE0}" type="pres">
      <dgm:prSet presAssocID="{7F15998B-1E79-4825-B323-114029BABC9A}" presName="Name13" presStyleLbl="parChTrans1D2" presStyleIdx="19" presStyleCnt="23"/>
      <dgm:spPr/>
    </dgm:pt>
    <dgm:pt modelId="{E5C32E3F-F50B-4FA7-AED3-7676AFC40682}" type="pres">
      <dgm:prSet presAssocID="{52E0481E-1464-42FB-9703-0D0727728BBD}" presName="childText" presStyleLbl="bgAcc1" presStyleIdx="19" presStyleCnt="23">
        <dgm:presLayoutVars>
          <dgm:bulletEnabled val="1"/>
        </dgm:presLayoutVars>
      </dgm:prSet>
      <dgm:spPr/>
    </dgm:pt>
    <dgm:pt modelId="{AF2FF712-0FC5-4EEE-AD64-A6AE41E5BAD7}" type="pres">
      <dgm:prSet presAssocID="{4492BE0D-447C-4788-9BBF-3FCD3605A0E4}" presName="root" presStyleCnt="0"/>
      <dgm:spPr/>
    </dgm:pt>
    <dgm:pt modelId="{38D6C6C6-49F6-4BCC-9F75-55011BA1F738}" type="pres">
      <dgm:prSet presAssocID="{4492BE0D-447C-4788-9BBF-3FCD3605A0E4}" presName="rootComposite" presStyleCnt="0"/>
      <dgm:spPr/>
    </dgm:pt>
    <dgm:pt modelId="{30D6BAC1-2D90-48D4-B711-F239A945A261}" type="pres">
      <dgm:prSet presAssocID="{4492BE0D-447C-4788-9BBF-3FCD3605A0E4}" presName="rootText" presStyleLbl="node1" presStyleIdx="5" presStyleCnt="6"/>
      <dgm:spPr/>
    </dgm:pt>
    <dgm:pt modelId="{1D891BF2-5D4F-403A-9A05-794DB45DD8BC}" type="pres">
      <dgm:prSet presAssocID="{4492BE0D-447C-4788-9BBF-3FCD3605A0E4}" presName="rootConnector" presStyleLbl="node1" presStyleIdx="5" presStyleCnt="6"/>
      <dgm:spPr/>
    </dgm:pt>
    <dgm:pt modelId="{C6AD2CFA-D42D-42F4-8580-22410010651C}" type="pres">
      <dgm:prSet presAssocID="{4492BE0D-447C-4788-9BBF-3FCD3605A0E4}" presName="childShape" presStyleCnt="0"/>
      <dgm:spPr/>
    </dgm:pt>
    <dgm:pt modelId="{5E568785-A58B-4E2E-97FF-6400360C34F3}" type="pres">
      <dgm:prSet presAssocID="{53A7ED31-3F3E-4390-92D3-FAE19CD2E473}" presName="Name13" presStyleLbl="parChTrans1D2" presStyleIdx="20" presStyleCnt="23"/>
      <dgm:spPr/>
    </dgm:pt>
    <dgm:pt modelId="{92730FC6-7ABB-47EE-B253-5A71AF0BFE00}" type="pres">
      <dgm:prSet presAssocID="{0B961C03-B7C7-489B-9797-C1C379A02F82}" presName="childText" presStyleLbl="bgAcc1" presStyleIdx="20" presStyleCnt="23">
        <dgm:presLayoutVars>
          <dgm:bulletEnabled val="1"/>
        </dgm:presLayoutVars>
      </dgm:prSet>
      <dgm:spPr/>
    </dgm:pt>
    <dgm:pt modelId="{7DC9C48A-F23A-4E9D-942A-F9934D386112}" type="pres">
      <dgm:prSet presAssocID="{16F54689-C778-43E2-9B95-4B6437702C57}" presName="Name13" presStyleLbl="parChTrans1D2" presStyleIdx="21" presStyleCnt="23"/>
      <dgm:spPr/>
    </dgm:pt>
    <dgm:pt modelId="{BBFCA284-752F-4774-8320-A73DB831C14F}" type="pres">
      <dgm:prSet presAssocID="{0BCD997F-6383-445A-BD5F-CB64ADB2DA01}" presName="childText" presStyleLbl="bgAcc1" presStyleIdx="21" presStyleCnt="23">
        <dgm:presLayoutVars>
          <dgm:bulletEnabled val="1"/>
        </dgm:presLayoutVars>
      </dgm:prSet>
      <dgm:spPr/>
    </dgm:pt>
    <dgm:pt modelId="{69D54CC1-5592-411F-9C2F-9F09DBD0A368}" type="pres">
      <dgm:prSet presAssocID="{7FE18BB0-036A-40CD-A3A9-76E77426ABDE}" presName="Name13" presStyleLbl="parChTrans1D2" presStyleIdx="22" presStyleCnt="23"/>
      <dgm:spPr/>
    </dgm:pt>
    <dgm:pt modelId="{661BCE00-BA81-4A4A-BF0D-705463EEF12A}" type="pres">
      <dgm:prSet presAssocID="{40711A51-EBA3-4FBB-A3F7-FD7B21D7D835}" presName="childText" presStyleLbl="bgAcc1" presStyleIdx="22" presStyleCnt="23">
        <dgm:presLayoutVars>
          <dgm:bulletEnabled val="1"/>
        </dgm:presLayoutVars>
      </dgm:prSet>
      <dgm:spPr/>
    </dgm:pt>
  </dgm:ptLst>
  <dgm:cxnLst>
    <dgm:cxn modelId="{B4549203-3E9C-405C-ABFB-77E8DD5F3956}" srcId="{996E4FDF-6AC0-4876-AB29-ED2CBAD17E1D}" destId="{022FD206-A06B-4EDA-B3B7-C5751C07F7D5}" srcOrd="3" destOrd="0" parTransId="{0008DA41-D7AC-40BC-8426-706D3AC6521F}" sibTransId="{9E0B497C-B26A-43F3-AB49-1B10BA052CC4}"/>
    <dgm:cxn modelId="{DED3F707-865A-4882-BF8B-44B8DB91E291}" srcId="{0BF569DC-A95E-4696-B534-67A134A4E085}" destId="{996E4FDF-6AC0-4876-AB29-ED2CBAD17E1D}" srcOrd="0" destOrd="0" parTransId="{4AEDDA59-EC7C-4A47-8A3F-1BC9729FF240}" sibTransId="{F5286103-2A7C-4848-94A0-26E99D9E33F2}"/>
    <dgm:cxn modelId="{CE8A1C0A-3089-4E3A-97C2-D9362BB6E9D1}" type="presOf" srcId="{F56ECBBA-1856-474F-B130-E77232BB074B}" destId="{BAEE4279-87F1-442E-93C6-CFBCDD75ED4E}" srcOrd="0" destOrd="0" presId="urn:microsoft.com/office/officeart/2005/8/layout/hierarchy3"/>
    <dgm:cxn modelId="{E5CE8C1F-86DD-46CB-90EF-C6BD0D162E17}" type="presOf" srcId="{86C4FD5E-52FE-4F91-AD65-10B2FD0C4B62}" destId="{C8212654-A55F-47F1-97A2-01ADD672E76B}" srcOrd="0" destOrd="0" presId="urn:microsoft.com/office/officeart/2005/8/layout/hierarchy3"/>
    <dgm:cxn modelId="{B1E66323-320B-4C26-A00E-1D9ECB2F37A2}" type="presOf" srcId="{C66D977B-654C-442F-94F0-C24790AC6D6C}" destId="{6BCF834E-5C7B-4274-A973-91BDFFD4434F}" srcOrd="1" destOrd="0" presId="urn:microsoft.com/office/officeart/2005/8/layout/hierarchy3"/>
    <dgm:cxn modelId="{A4837A24-9E07-4B67-A460-78C23276C2CC}" srcId="{B7F29D81-15D5-4916-BD1B-A0465AC742DF}" destId="{E05C182F-9CD8-4E98-9C7D-E818590C4EA9}" srcOrd="1" destOrd="0" parTransId="{B3377299-3A75-49EF-8654-798E5B88B92F}" sibTransId="{3BBF00F3-69E1-43A3-96DF-BD4EA3101F9D}"/>
    <dgm:cxn modelId="{3D2F3326-6C3E-43F7-94A1-45C05A205141}" type="presOf" srcId="{946C0158-5D3B-44F6-BB8C-0886A080E1AD}" destId="{335E4568-0326-4240-B338-2A9D7C193E53}" srcOrd="0" destOrd="0" presId="urn:microsoft.com/office/officeart/2005/8/layout/hierarchy3"/>
    <dgm:cxn modelId="{C23CBB27-F939-45B4-A3DC-909624027795}" type="presOf" srcId="{CA31F41D-C87E-487F-947C-50E2281443A7}" destId="{C4AE8917-205E-466C-9F68-02415CD0FD5B}" srcOrd="0" destOrd="0" presId="urn:microsoft.com/office/officeart/2005/8/layout/hierarchy3"/>
    <dgm:cxn modelId="{94342E29-9412-4543-8A1C-A3FDC9C25DF6}" type="presOf" srcId="{0BF569DC-A95E-4696-B534-67A134A4E085}" destId="{82F5984C-951B-4165-9099-0B55598A075A}" srcOrd="0" destOrd="0" presId="urn:microsoft.com/office/officeart/2005/8/layout/hierarchy3"/>
    <dgm:cxn modelId="{0E85E32E-5232-4043-9D1F-C60E3CB823E4}" srcId="{BCFC1CFB-948E-4127-BAEF-2DE47F7AD784}" destId="{86C4FD5E-52FE-4F91-AD65-10B2FD0C4B62}" srcOrd="1" destOrd="0" parTransId="{129E263A-8CA5-4FB1-842C-FCA22D57DCA0}" sibTransId="{14696659-8C94-483C-A7B1-83DF9F3F804D}"/>
    <dgm:cxn modelId="{D714D730-05BC-48B0-9CCE-59D75D62DB18}" type="presOf" srcId="{A033E3CA-F7F0-4DF7-A271-DB11E13C6C74}" destId="{97A8B3D0-EDC3-4D7E-A83F-C8DA00660410}" srcOrd="0" destOrd="0" presId="urn:microsoft.com/office/officeart/2005/8/layout/hierarchy3"/>
    <dgm:cxn modelId="{A69DC131-B3CC-4561-AF56-DFBA2C841D77}" type="presOf" srcId="{C114708D-4FA1-4659-8D56-655533174CD5}" destId="{1D6A0319-00CB-45B8-9DFC-9A576C84EE6A}" srcOrd="0" destOrd="0" presId="urn:microsoft.com/office/officeart/2005/8/layout/hierarchy3"/>
    <dgm:cxn modelId="{99786938-AA3C-4022-BBA5-1EF3B0B3B2B6}" type="presOf" srcId="{B9DCF565-9D5B-47D9-87A2-8C03E9BAA9E9}" destId="{92427CD8-282E-42CC-AB3E-936D60E0003C}" srcOrd="0" destOrd="0" presId="urn:microsoft.com/office/officeart/2005/8/layout/hierarchy3"/>
    <dgm:cxn modelId="{43FAA238-BBEA-4FF7-AD08-7FE1CE3C1322}" type="presOf" srcId="{DDFBBA2F-0FD6-4614-B417-2CC9837A9E72}" destId="{2CF33FF0-40C4-4BD1-893D-A80D612A404B}" srcOrd="0" destOrd="0" presId="urn:microsoft.com/office/officeart/2005/8/layout/hierarchy3"/>
    <dgm:cxn modelId="{9AE46139-E0D6-4ADF-90B4-CF927F7C0031}" type="presOf" srcId="{129E263A-8CA5-4FB1-842C-FCA22D57DCA0}" destId="{AA63B26B-86B7-4794-A0AC-4CB9DD953294}" srcOrd="0" destOrd="0" presId="urn:microsoft.com/office/officeart/2005/8/layout/hierarchy3"/>
    <dgm:cxn modelId="{D66FDC3B-743A-45FB-B4F6-C912D4C57747}" type="presOf" srcId="{996E4FDF-6AC0-4876-AB29-ED2CBAD17E1D}" destId="{F811C17A-A940-4028-A78F-3B6B9AF0717E}" srcOrd="0" destOrd="0" presId="urn:microsoft.com/office/officeart/2005/8/layout/hierarchy3"/>
    <dgm:cxn modelId="{BBEA453F-4E26-4164-BCB9-45F6B9F849D6}" type="presOf" srcId="{675E315F-28CB-4599-A24B-426572A822D5}" destId="{884E82E0-F029-4663-A2DE-0B3FB873865B}" srcOrd="0" destOrd="0" presId="urn:microsoft.com/office/officeart/2005/8/layout/hierarchy3"/>
    <dgm:cxn modelId="{D40CF93F-67C6-4EBD-A649-BEDC4E2F2E58}" type="presOf" srcId="{288097C0-55CD-43DC-9F03-3E81C338523B}" destId="{1C741CC7-5A26-4EF5-9E6C-1BB9C92D5B68}" srcOrd="0" destOrd="0" presId="urn:microsoft.com/office/officeart/2005/8/layout/hierarchy3"/>
    <dgm:cxn modelId="{3CFFDB5B-203D-4AE0-AFEB-8460AA036508}" type="presOf" srcId="{53A7ED31-3F3E-4390-92D3-FAE19CD2E473}" destId="{5E568785-A58B-4E2E-97FF-6400360C34F3}" srcOrd="0" destOrd="0" presId="urn:microsoft.com/office/officeart/2005/8/layout/hierarchy3"/>
    <dgm:cxn modelId="{942DB85C-76A2-4D08-B23A-EB12AED908B8}" type="presOf" srcId="{E92E3954-B6D4-4768-B70E-FF34E0DC4CE9}" destId="{27F11ED6-B523-4F37-A349-08CCC40B5DBB}" srcOrd="0" destOrd="0" presId="urn:microsoft.com/office/officeart/2005/8/layout/hierarchy3"/>
    <dgm:cxn modelId="{C3C65E42-D1CA-4ED7-97A7-0F6321CFCD0F}" srcId="{C114708D-4FA1-4659-8D56-655533174CD5}" destId="{A033E3CA-F7F0-4DF7-A271-DB11E13C6C74}" srcOrd="3" destOrd="0" parTransId="{946C0158-5D3B-44F6-BB8C-0886A080E1AD}" sibTransId="{B3C157A8-2BA5-4D67-A529-50944F9C8A51}"/>
    <dgm:cxn modelId="{5C2DC663-F217-4927-B022-132C0B0EF64C}" srcId="{0BF569DC-A95E-4696-B534-67A134A4E085}" destId="{C114708D-4FA1-4659-8D56-655533174CD5}" srcOrd="2" destOrd="0" parTransId="{58E67E92-A758-411A-A786-5C1C4E8F7109}" sibTransId="{ADEF0B6F-7FF7-4C50-BF9C-352EA216E39A}"/>
    <dgm:cxn modelId="{400EDD44-210D-45E9-837D-0F3FC7371808}" type="presOf" srcId="{D0FD03D7-0F1A-41D9-9661-0E0CE91B1011}" destId="{8B8D0D1F-1EAE-4126-97D8-C2C772E80393}" srcOrd="0" destOrd="0" presId="urn:microsoft.com/office/officeart/2005/8/layout/hierarchy3"/>
    <dgm:cxn modelId="{6B871F46-2BB6-46CE-813A-513E1175ECF0}" srcId="{996E4FDF-6AC0-4876-AB29-ED2CBAD17E1D}" destId="{368CD1BE-8FD9-4AD2-97F5-ED4A9B5CCE8B}" srcOrd="1" destOrd="0" parTransId="{D467585F-45CA-4235-9E3E-D8139FA53AF7}" sibTransId="{97F941F8-74F4-467D-9559-2CC6BBD1A358}"/>
    <dgm:cxn modelId="{62442B46-3C19-4A67-9760-7532F66142F5}" srcId="{996E4FDF-6AC0-4876-AB29-ED2CBAD17E1D}" destId="{48D7F995-52D8-4F8E-B556-176E49D1656F}" srcOrd="4" destOrd="0" parTransId="{F56ECBBA-1856-474F-B130-E77232BB074B}" sibTransId="{B60F38A2-F6BA-4DC5-82BD-55FFCB2E9647}"/>
    <dgm:cxn modelId="{E6397E48-ABFA-4804-9034-7DA36BCDB4F1}" srcId="{4492BE0D-447C-4788-9BBF-3FCD3605A0E4}" destId="{0B961C03-B7C7-489B-9797-C1C379A02F82}" srcOrd="0" destOrd="0" parTransId="{53A7ED31-3F3E-4390-92D3-FAE19CD2E473}" sibTransId="{08BFFA12-A988-4895-82ED-6FDF3DD0A857}"/>
    <dgm:cxn modelId="{1DD7F569-5135-4603-845F-45A37E755468}" type="presOf" srcId="{E05C182F-9CD8-4E98-9C7D-E818590C4EA9}" destId="{E91E94DE-C28C-499D-B266-C363F693A44F}" srcOrd="0" destOrd="0" presId="urn:microsoft.com/office/officeart/2005/8/layout/hierarchy3"/>
    <dgm:cxn modelId="{0962FD4C-D719-4480-A405-8499ADDC92DE}" srcId="{4492BE0D-447C-4788-9BBF-3FCD3605A0E4}" destId="{0BCD997F-6383-445A-BD5F-CB64ADB2DA01}" srcOrd="1" destOrd="0" parTransId="{16F54689-C778-43E2-9B95-4B6437702C57}" sibTransId="{E6F4183E-DD7E-404E-BA93-8CFE3FDF0247}"/>
    <dgm:cxn modelId="{BD77D26D-820C-4796-AA10-0FC26294878E}" srcId="{C66D977B-654C-442F-94F0-C24790AC6D6C}" destId="{52E0481E-1464-42FB-9703-0D0727728BBD}" srcOrd="1" destOrd="0" parTransId="{7F15998B-1E79-4825-B323-114029BABC9A}" sibTransId="{2784F2BE-62E5-4DFD-AFDD-A64013043EC4}"/>
    <dgm:cxn modelId="{43E3396F-A636-4E83-9EC6-AB3C0A3BE4AD}" srcId="{B7F29D81-15D5-4916-BD1B-A0465AC742DF}" destId="{2BF9D6A5-9106-40A6-A4AD-6967AC876EA2}" srcOrd="4" destOrd="0" parTransId="{FB6C0851-65CD-4B2E-AE8C-08B7B71044D6}" sibTransId="{D0FC9C15-C585-422D-B357-E2A0572BEEFA}"/>
    <dgm:cxn modelId="{04B6D96F-258D-4E9F-8628-3A96C475E15F}" type="presOf" srcId="{0BCD997F-6383-445A-BD5F-CB64ADB2DA01}" destId="{BBFCA284-752F-4774-8320-A73DB831C14F}" srcOrd="0" destOrd="0" presId="urn:microsoft.com/office/officeart/2005/8/layout/hierarchy3"/>
    <dgm:cxn modelId="{1B4BF04F-1C81-4DF3-8A25-7A520E9A316D}" srcId="{996E4FDF-6AC0-4876-AB29-ED2CBAD17E1D}" destId="{8D94648B-4571-487C-9D03-7A7B1281A59E}" srcOrd="0" destOrd="0" parTransId="{4C72DC70-D1A8-4393-AF15-BDB98C0FDC46}" sibTransId="{10C2EA7D-6BBB-4AD5-B3CE-E034D4BC53BB}"/>
    <dgm:cxn modelId="{CB055E70-5DE5-437C-A27E-DE6508E7FE64}" type="presOf" srcId="{8D94648B-4571-487C-9D03-7A7B1281A59E}" destId="{344FB532-D3F3-4B95-BFC7-525CABD5184B}" srcOrd="0" destOrd="0" presId="urn:microsoft.com/office/officeart/2005/8/layout/hierarchy3"/>
    <dgm:cxn modelId="{D907DF71-869D-49E7-B48E-7C486A018CD2}" type="presOf" srcId="{C114708D-4FA1-4659-8D56-655533174CD5}" destId="{B547AE9E-48E8-4B17-B657-D76ECC88630D}" srcOrd="1" destOrd="0" presId="urn:microsoft.com/office/officeart/2005/8/layout/hierarchy3"/>
    <dgm:cxn modelId="{396E0172-06B4-4B76-95EA-EA031BB0C599}" type="presOf" srcId="{48D7F995-52D8-4F8E-B556-176E49D1656F}" destId="{E0CE2927-683A-4D47-AD66-1A45052D2537}" srcOrd="0" destOrd="0" presId="urn:microsoft.com/office/officeart/2005/8/layout/hierarchy3"/>
    <dgm:cxn modelId="{C2FFA055-0484-4828-8EBC-5F8E34F82CEB}" srcId="{0BF569DC-A95E-4696-B534-67A134A4E085}" destId="{B7F29D81-15D5-4916-BD1B-A0465AC742DF}" srcOrd="1" destOrd="0" parTransId="{7448965F-7B88-4B22-AEC4-9D8584476B68}" sibTransId="{FAFDD598-069C-4872-B81C-FE75AC645E60}"/>
    <dgm:cxn modelId="{3B6C2856-0992-49B5-A638-9BB451496844}" srcId="{B7F29D81-15D5-4916-BD1B-A0465AC742DF}" destId="{E92E3954-B6D4-4768-B70E-FF34E0DC4CE9}" srcOrd="3" destOrd="0" parTransId="{B8B1870D-6F14-4A58-8F0E-DA7A7224E1B4}" sibTransId="{1A0FEBCD-265C-49A1-9512-11C8AB037B8E}"/>
    <dgm:cxn modelId="{6BA9E579-C5EE-437D-B0FA-01FE9BCB5BD1}" type="presOf" srcId="{7FE18BB0-036A-40CD-A3A9-76E77426ABDE}" destId="{69D54CC1-5592-411F-9C2F-9F09DBD0A368}" srcOrd="0" destOrd="0" presId="urn:microsoft.com/office/officeart/2005/8/layout/hierarchy3"/>
    <dgm:cxn modelId="{04B34B5A-CFD5-47BF-A321-9521E52D8124}" type="presOf" srcId="{1B3CC6BF-BFC7-449D-9684-3DD5A7BA5E71}" destId="{4995EF82-8DD1-4332-B131-A5FA9FF33D4B}" srcOrd="0" destOrd="0" presId="urn:microsoft.com/office/officeart/2005/8/layout/hierarchy3"/>
    <dgm:cxn modelId="{FFA7067B-7DC0-4D70-854D-435D66313E7E}" type="presOf" srcId="{4492BE0D-447C-4788-9BBF-3FCD3605A0E4}" destId="{1D891BF2-5D4F-403A-9A05-794DB45DD8BC}" srcOrd="1" destOrd="0" presId="urn:microsoft.com/office/officeart/2005/8/layout/hierarchy3"/>
    <dgm:cxn modelId="{B449FB7D-04F9-4B05-95C9-6663C81FA796}" srcId="{BCFC1CFB-948E-4127-BAEF-2DE47F7AD784}" destId="{ED22081C-6CEC-40F1-838F-17B1BD5F0E34}" srcOrd="0" destOrd="0" parTransId="{288097C0-55CD-43DC-9F03-3E81C338523B}" sibTransId="{888ADAA7-3222-4E63-B2FD-AD89BCEBC19D}"/>
    <dgm:cxn modelId="{87CC9682-5338-46AF-A0D7-64E47D0ACC4D}" type="presOf" srcId="{52E0481E-1464-42FB-9703-0D0727728BBD}" destId="{E5C32E3F-F50B-4FA7-AED3-7676AFC40682}" srcOrd="0" destOrd="0" presId="urn:microsoft.com/office/officeart/2005/8/layout/hierarchy3"/>
    <dgm:cxn modelId="{1DE70484-00A3-4D65-9969-03333B8DB2C9}" srcId="{4492BE0D-447C-4788-9BBF-3FCD3605A0E4}" destId="{40711A51-EBA3-4FBB-A3F7-FD7B21D7D835}" srcOrd="2" destOrd="0" parTransId="{7FE18BB0-036A-40CD-A3A9-76E77426ABDE}" sibTransId="{F52B332B-9474-44E5-868E-4D549B05D86C}"/>
    <dgm:cxn modelId="{84AEF486-1972-4527-8A16-B31528E1826E}" type="presOf" srcId="{C66D977B-654C-442F-94F0-C24790AC6D6C}" destId="{D5A294A7-2345-47A3-B825-B3DCDE5C0983}" srcOrd="0" destOrd="0" presId="urn:microsoft.com/office/officeart/2005/8/layout/hierarchy3"/>
    <dgm:cxn modelId="{E0204388-55B4-4DDD-A35A-A6BCF0A994BC}" type="presOf" srcId="{7F15998B-1E79-4825-B323-114029BABC9A}" destId="{680A7021-AD72-46BB-9934-72C480DF2BE0}" srcOrd="0" destOrd="0" presId="urn:microsoft.com/office/officeart/2005/8/layout/hierarchy3"/>
    <dgm:cxn modelId="{49F6588A-9968-49CC-989E-C7D7B487FF2A}" srcId="{0BF569DC-A95E-4696-B534-67A134A4E085}" destId="{C66D977B-654C-442F-94F0-C24790AC6D6C}" srcOrd="4" destOrd="0" parTransId="{7603F2F1-A2B5-42D6-9AD0-62E059B5B257}" sibTransId="{8DCC5A45-8D7D-4187-95C7-3EBB3A6C8F71}"/>
    <dgm:cxn modelId="{D7E39C8A-D4BE-4674-B64B-9907624175AB}" type="presOf" srcId="{56C47671-0EA1-4EC8-B482-13A0C263538F}" destId="{B6CDE336-34FF-4431-98DE-D97626EC34A3}" srcOrd="0" destOrd="0" presId="urn:microsoft.com/office/officeart/2005/8/layout/hierarchy3"/>
    <dgm:cxn modelId="{13499B8E-4A39-461B-8C70-22AD26144621}" type="presOf" srcId="{30F87264-395F-4C14-8B9A-C57EA4ECCA17}" destId="{7ADFA7EA-9718-4D39-8ECC-0A6A3D9A4690}" srcOrd="0" destOrd="0" presId="urn:microsoft.com/office/officeart/2005/8/layout/hierarchy3"/>
    <dgm:cxn modelId="{DA42748F-2419-42A3-8752-6314E2A2FB33}" type="presOf" srcId="{B4C39C6F-3E72-4B40-9ACA-3E9EEA67F50A}" destId="{49351A9A-8B59-40C2-884B-31DD81C4DF17}" srcOrd="0" destOrd="0" presId="urn:microsoft.com/office/officeart/2005/8/layout/hierarchy3"/>
    <dgm:cxn modelId="{1DAC8D8F-DAE6-406B-9D48-A87B106D6E29}" type="presOf" srcId="{FB6C0851-65CD-4B2E-AE8C-08B7B71044D6}" destId="{CD8A96B9-EED9-44BD-8A14-8E1BA69434BB}" srcOrd="0" destOrd="0" presId="urn:microsoft.com/office/officeart/2005/8/layout/hierarchy3"/>
    <dgm:cxn modelId="{5DCAEB8F-FB6D-4615-8F77-D5D85BA029D0}" type="presOf" srcId="{B38B170F-C979-402F-A50E-667C467DCB6B}" destId="{BBDF8768-6691-4BDD-96E3-4BAA0736B87D}" srcOrd="0" destOrd="0" presId="urn:microsoft.com/office/officeart/2005/8/layout/hierarchy3"/>
    <dgm:cxn modelId="{4BE1119D-BAB1-4709-A9D1-A6442C46B281}" type="presOf" srcId="{368CD1BE-8FD9-4AD2-97F5-ED4A9B5CCE8B}" destId="{EFA5A168-2E37-46B2-ABA2-1F07FD487F02}" srcOrd="0" destOrd="0" presId="urn:microsoft.com/office/officeart/2005/8/layout/hierarchy3"/>
    <dgm:cxn modelId="{C3C73A9D-3120-46C5-B7C7-8ADD3504162E}" type="presOf" srcId="{2BF9D6A5-9106-40A6-A4AD-6967AC876EA2}" destId="{212803AA-31BB-4EE7-ADAF-AF728415D2ED}" srcOrd="0" destOrd="0" presId="urn:microsoft.com/office/officeart/2005/8/layout/hierarchy3"/>
    <dgm:cxn modelId="{47D3259E-1697-42A5-9B12-E5B8FE1B6991}" type="presOf" srcId="{0D9820BA-C016-4EE6-9866-577E592E2185}" destId="{E19092DF-901E-48CF-84A4-83ADDA167B49}" srcOrd="0" destOrd="0" presId="urn:microsoft.com/office/officeart/2005/8/layout/hierarchy3"/>
    <dgm:cxn modelId="{008E209F-E3D6-4448-88A1-05A021ED08A4}" type="presOf" srcId="{16F54689-C778-43E2-9B95-4B6437702C57}" destId="{7DC9C48A-F23A-4E9D-942A-F9934D386112}" srcOrd="0" destOrd="0" presId="urn:microsoft.com/office/officeart/2005/8/layout/hierarchy3"/>
    <dgm:cxn modelId="{D81F27A0-8A7B-4562-B009-441762EC892E}" srcId="{0BF569DC-A95E-4696-B534-67A134A4E085}" destId="{BCFC1CFB-948E-4127-BAEF-2DE47F7AD784}" srcOrd="3" destOrd="0" parTransId="{C2396EE8-5FD2-41F6-A236-5858CF0359F9}" sibTransId="{46391BB3-54A6-42E1-8EC0-EADF64A964AD}"/>
    <dgm:cxn modelId="{08954BA5-A4D4-4C90-B6D1-7270C3244815}" srcId="{0BF569DC-A95E-4696-B534-67A134A4E085}" destId="{4492BE0D-447C-4788-9BBF-3FCD3605A0E4}" srcOrd="5" destOrd="0" parTransId="{690D5F65-DDAB-471B-9F82-B08119500C9F}" sibTransId="{FFFB29FE-77CF-467B-99AF-84910295FB76}"/>
    <dgm:cxn modelId="{D0CB68B0-B3AD-40DE-A797-63F9C9C0224C}" srcId="{B7F29D81-15D5-4916-BD1B-A0465AC742DF}" destId="{675E315F-28CB-4599-A24B-426572A822D5}" srcOrd="2" destOrd="0" parTransId="{CA31F41D-C87E-487F-947C-50E2281443A7}" sibTransId="{09E9D86A-C48D-4103-B076-067C7B0EDB8B}"/>
    <dgm:cxn modelId="{5D7C4CB1-5650-495F-9AEE-6BB5FFEC79AB}" type="presOf" srcId="{ED22081C-6CEC-40F1-838F-17B1BD5F0E34}" destId="{E5CF4680-7D26-4B88-B740-E930DDCE95F6}" srcOrd="0" destOrd="0" presId="urn:microsoft.com/office/officeart/2005/8/layout/hierarchy3"/>
    <dgm:cxn modelId="{39512FB9-CDDA-4A66-A020-EC61ECED0E06}" type="presOf" srcId="{14339914-CDA9-458F-91A6-511FF2479080}" destId="{BEC1E750-9EF9-4A45-8CCC-629C03E387DC}" srcOrd="0" destOrd="0" presId="urn:microsoft.com/office/officeart/2005/8/layout/hierarchy3"/>
    <dgm:cxn modelId="{F72140BB-E74A-43A9-B2DC-00B80551C622}" type="presOf" srcId="{4C72DC70-D1A8-4393-AF15-BDB98C0FDC46}" destId="{51A4083A-F863-4352-8244-B447FDCBC9C9}" srcOrd="0" destOrd="0" presId="urn:microsoft.com/office/officeart/2005/8/layout/hierarchy3"/>
    <dgm:cxn modelId="{220C88BD-FA58-4778-BFB2-6CA59C60886C}" srcId="{996E4FDF-6AC0-4876-AB29-ED2CBAD17E1D}" destId="{1B3CC6BF-BFC7-449D-9684-3DD5A7BA5E71}" srcOrd="2" destOrd="0" parTransId="{046D71DF-2AF6-4FD9-B98A-B0D6BEF0262D}" sibTransId="{B8DE83CC-CEC7-4CDE-B312-03856CFF491F}"/>
    <dgm:cxn modelId="{DE9EC2BE-D946-4CB1-AAF9-8FAC549A70B8}" srcId="{C66D977B-654C-442F-94F0-C24790AC6D6C}" destId="{92516190-3229-47AC-A57F-3C46D442D4F8}" srcOrd="0" destOrd="0" parTransId="{0D9820BA-C016-4EE6-9866-577E592E2185}" sibTransId="{4068EE73-AF5A-423B-A21D-210821295F0B}"/>
    <dgm:cxn modelId="{F6A769C0-0DCE-4085-BC26-3AABBC6ED53E}" type="presOf" srcId="{5CC7B78C-082A-4CEE-9B4D-E54AB3EBC3BE}" destId="{90B00931-A9CA-4763-8642-95867EBE64BC}" srcOrd="0" destOrd="0" presId="urn:microsoft.com/office/officeart/2005/8/layout/hierarchy3"/>
    <dgm:cxn modelId="{34BED9C3-B4E3-48AA-AC87-0F9E450E716C}" type="presOf" srcId="{E1D764C0-735F-45F8-AA08-86C55F2CFFA6}" destId="{BC2B78A9-CD9F-4FC3-A71C-BDE55A15E5A6}" srcOrd="0" destOrd="0" presId="urn:microsoft.com/office/officeart/2005/8/layout/hierarchy3"/>
    <dgm:cxn modelId="{1F0396C4-1208-44AF-B1A2-5D446F339631}" type="presOf" srcId="{B3377299-3A75-49EF-8654-798E5B88B92F}" destId="{C1DF085D-D007-4713-99E3-A211F273C3EC}" srcOrd="0" destOrd="0" presId="urn:microsoft.com/office/officeart/2005/8/layout/hierarchy3"/>
    <dgm:cxn modelId="{CEBC4EC5-52D5-4BBC-B303-43CD9E2FA7EA}" type="presOf" srcId="{B7F29D81-15D5-4916-BD1B-A0465AC742DF}" destId="{A546ACD3-E0D5-4629-9337-6CAB3EB3F54B}" srcOrd="1" destOrd="0" presId="urn:microsoft.com/office/officeart/2005/8/layout/hierarchy3"/>
    <dgm:cxn modelId="{4F9A19C6-4F75-4C70-8D46-81F9283C35E1}" type="presOf" srcId="{B7F29D81-15D5-4916-BD1B-A0465AC742DF}" destId="{E360ADDD-C15C-4316-9827-F460614EF370}" srcOrd="0" destOrd="0" presId="urn:microsoft.com/office/officeart/2005/8/layout/hierarchy3"/>
    <dgm:cxn modelId="{085081C6-1E22-4CFF-A2FD-F73D8993053A}" srcId="{C114708D-4FA1-4659-8D56-655533174CD5}" destId="{2D57F8EC-434F-4A6C-A4E5-E7A9626D5070}" srcOrd="4" destOrd="0" parTransId="{B38B170F-C979-402F-A50E-667C467DCB6B}" sibTransId="{9A84D721-6C2F-4503-B9CC-9038D43084FD}"/>
    <dgm:cxn modelId="{E8F286C9-4B3E-486C-AF25-EB7FEB65F1E4}" srcId="{C114708D-4FA1-4659-8D56-655533174CD5}" destId="{30F87264-395F-4C14-8B9A-C57EA4ECCA17}" srcOrd="0" destOrd="0" parTransId="{BE12605E-1BC4-4EA5-85A1-AA11B31FBCA0}" sibTransId="{52591B2C-A869-4815-B43D-BB0F32613C4A}"/>
    <dgm:cxn modelId="{E100DBCB-1FD9-4805-9EF8-A1CE5C55A90C}" type="presOf" srcId="{022FD206-A06B-4EDA-B3B7-C5751C07F7D5}" destId="{11DDD7AE-E3EF-4B86-8040-B982C6A45663}" srcOrd="0" destOrd="0" presId="urn:microsoft.com/office/officeart/2005/8/layout/hierarchy3"/>
    <dgm:cxn modelId="{530083D3-03AE-4FBB-87A5-C2546337AB03}" type="presOf" srcId="{2D57F8EC-434F-4A6C-A4E5-E7A9626D5070}" destId="{FD2B20ED-5789-4962-ACB9-8DE0504C673E}" srcOrd="0" destOrd="0" presId="urn:microsoft.com/office/officeart/2005/8/layout/hierarchy3"/>
    <dgm:cxn modelId="{72F2E5DA-79B4-4620-9479-A5F3E45495F5}" type="presOf" srcId="{BCFC1CFB-948E-4127-BAEF-2DE47F7AD784}" destId="{BA537B97-F0F1-4271-9CB4-F1137B3A7AE6}" srcOrd="1" destOrd="0" presId="urn:microsoft.com/office/officeart/2005/8/layout/hierarchy3"/>
    <dgm:cxn modelId="{1ED3A9DB-E263-4530-83C3-9B83F059A396}" srcId="{BCFC1CFB-948E-4127-BAEF-2DE47F7AD784}" destId="{D0FD03D7-0F1A-41D9-9661-0E0CE91B1011}" srcOrd="2" destOrd="0" parTransId="{DDFBBA2F-0FD6-4614-B417-2CC9837A9E72}" sibTransId="{AC9EBAD4-8017-4742-978F-88A543D211E8}"/>
    <dgm:cxn modelId="{F493B1DB-E7D6-4159-BDD8-2C6C9503ADAF}" type="presOf" srcId="{996E4FDF-6AC0-4876-AB29-ED2CBAD17E1D}" destId="{5303DA0F-32F8-4859-AE57-1F95732A5D40}" srcOrd="1" destOrd="0" presId="urn:microsoft.com/office/officeart/2005/8/layout/hierarchy3"/>
    <dgm:cxn modelId="{1A2BB4DC-AB10-484C-B458-C62817F8EE8E}" srcId="{C114708D-4FA1-4659-8D56-655533174CD5}" destId="{5CC7B78C-082A-4CEE-9B4D-E54AB3EBC3BE}" srcOrd="2" destOrd="0" parTransId="{56C47671-0EA1-4EC8-B482-13A0C263538F}" sibTransId="{1CEDDD01-1D24-4D23-93BB-759247690F05}"/>
    <dgm:cxn modelId="{020952DD-9E5B-4F09-A5F9-D43F274A9D4B}" type="presOf" srcId="{BCFC1CFB-948E-4127-BAEF-2DE47F7AD784}" destId="{D5072A4E-9D25-4A99-939E-791DE0BF8AF7}" srcOrd="0" destOrd="0" presId="urn:microsoft.com/office/officeart/2005/8/layout/hierarchy3"/>
    <dgm:cxn modelId="{A92A06DE-0BD1-4719-B241-55C00D9A704E}" srcId="{C114708D-4FA1-4659-8D56-655533174CD5}" destId="{B9DCF565-9D5B-47D9-87A2-8C03E9BAA9E9}" srcOrd="1" destOrd="0" parTransId="{B4C39C6F-3E72-4B40-9ACA-3E9EEA67F50A}" sibTransId="{A8B5221E-345B-4CB4-86A5-CA5FC39EE11B}"/>
    <dgm:cxn modelId="{D950E4E0-C7E3-4D14-9AAB-643B6FD3A074}" type="presOf" srcId="{92516190-3229-47AC-A57F-3C46D442D4F8}" destId="{4856C8C8-D596-4E7C-A5EF-ABA1D5C3ED46}" srcOrd="0" destOrd="0" presId="urn:microsoft.com/office/officeart/2005/8/layout/hierarchy3"/>
    <dgm:cxn modelId="{7FFA0FE9-E61C-4217-A539-346FF375F0D8}" type="presOf" srcId="{BE12605E-1BC4-4EA5-85A1-AA11B31FBCA0}" destId="{2FE9BE1B-D860-4937-ACF0-B4812B1D18D1}" srcOrd="0" destOrd="0" presId="urn:microsoft.com/office/officeart/2005/8/layout/hierarchy3"/>
    <dgm:cxn modelId="{CA6860EA-3D7C-467B-8E1F-817F47F3001C}" type="presOf" srcId="{0008DA41-D7AC-40BC-8426-706D3AC6521F}" destId="{9AA217CE-0B3A-466E-AECE-F14CE9362499}" srcOrd="0" destOrd="0" presId="urn:microsoft.com/office/officeart/2005/8/layout/hierarchy3"/>
    <dgm:cxn modelId="{CDA9E8EF-3522-4761-83A9-8D1B97A61A85}" srcId="{B7F29D81-15D5-4916-BD1B-A0465AC742DF}" destId="{E1D764C0-735F-45F8-AA08-86C55F2CFFA6}" srcOrd="0" destOrd="0" parTransId="{14339914-CDA9-458F-91A6-511FF2479080}" sibTransId="{D35D417C-60D5-4C2C-A046-58ACEC10DFE1}"/>
    <dgm:cxn modelId="{E69852F5-1F44-44CB-A93F-9FE84E6C8DEB}" type="presOf" srcId="{4492BE0D-447C-4788-9BBF-3FCD3605A0E4}" destId="{30D6BAC1-2D90-48D4-B711-F239A945A261}" srcOrd="0" destOrd="0" presId="urn:microsoft.com/office/officeart/2005/8/layout/hierarchy3"/>
    <dgm:cxn modelId="{AF99EFF5-425B-42A2-8580-23A265D4AD64}" type="presOf" srcId="{40711A51-EBA3-4FBB-A3F7-FD7B21D7D835}" destId="{661BCE00-BA81-4A4A-BF0D-705463EEF12A}" srcOrd="0" destOrd="0" presId="urn:microsoft.com/office/officeart/2005/8/layout/hierarchy3"/>
    <dgm:cxn modelId="{626110F7-1111-4832-92FB-A47A21FD8B62}" type="presOf" srcId="{D467585F-45CA-4235-9E3E-D8139FA53AF7}" destId="{DC52CD3E-94CE-424C-BB2A-C44379591D31}" srcOrd="0" destOrd="0" presId="urn:microsoft.com/office/officeart/2005/8/layout/hierarchy3"/>
    <dgm:cxn modelId="{3849EAFD-9F78-414D-97DE-4220643176F2}" type="presOf" srcId="{0B961C03-B7C7-489B-9797-C1C379A02F82}" destId="{92730FC6-7ABB-47EE-B253-5A71AF0BFE00}" srcOrd="0" destOrd="0" presId="urn:microsoft.com/office/officeart/2005/8/layout/hierarchy3"/>
    <dgm:cxn modelId="{02183BFF-1BA6-4E1E-9757-04DF9803964A}" type="presOf" srcId="{B8B1870D-6F14-4A58-8F0E-DA7A7224E1B4}" destId="{93FAED0E-4114-4F0D-B126-5F155C0C5186}" srcOrd="0" destOrd="0" presId="urn:microsoft.com/office/officeart/2005/8/layout/hierarchy3"/>
    <dgm:cxn modelId="{5554F0FF-894D-4BE8-AA8B-909322E1EC59}" type="presOf" srcId="{046D71DF-2AF6-4FD9-B98A-B0D6BEF0262D}" destId="{6EA6EF2A-46EC-4554-BA0B-73B070C7AF5D}" srcOrd="0" destOrd="0" presId="urn:microsoft.com/office/officeart/2005/8/layout/hierarchy3"/>
    <dgm:cxn modelId="{A2C41803-F476-49AA-8F0F-7B45A7E05CD6}" type="presParOf" srcId="{82F5984C-951B-4165-9099-0B55598A075A}" destId="{D70791F7-9D2A-47C6-9609-7EDCB85B0209}" srcOrd="0" destOrd="0" presId="urn:microsoft.com/office/officeart/2005/8/layout/hierarchy3"/>
    <dgm:cxn modelId="{D9AA7759-AFB5-4D2E-9525-8E880440BD12}" type="presParOf" srcId="{D70791F7-9D2A-47C6-9609-7EDCB85B0209}" destId="{4D962A0B-CE7C-4400-92BE-A60A85DF5E94}" srcOrd="0" destOrd="0" presId="urn:microsoft.com/office/officeart/2005/8/layout/hierarchy3"/>
    <dgm:cxn modelId="{4299CAE1-FB91-43F3-B5A8-A268742EE535}" type="presParOf" srcId="{4D962A0B-CE7C-4400-92BE-A60A85DF5E94}" destId="{F811C17A-A940-4028-A78F-3B6B9AF0717E}" srcOrd="0" destOrd="0" presId="urn:microsoft.com/office/officeart/2005/8/layout/hierarchy3"/>
    <dgm:cxn modelId="{DB2B5505-A5F7-4BC8-B69A-217375380FFE}" type="presParOf" srcId="{4D962A0B-CE7C-4400-92BE-A60A85DF5E94}" destId="{5303DA0F-32F8-4859-AE57-1F95732A5D40}" srcOrd="1" destOrd="0" presId="urn:microsoft.com/office/officeart/2005/8/layout/hierarchy3"/>
    <dgm:cxn modelId="{91BB404B-499A-43E0-AF78-2DA491C72D65}" type="presParOf" srcId="{D70791F7-9D2A-47C6-9609-7EDCB85B0209}" destId="{17BE26B6-AB75-4858-9937-1A8853852585}" srcOrd="1" destOrd="0" presId="urn:microsoft.com/office/officeart/2005/8/layout/hierarchy3"/>
    <dgm:cxn modelId="{6DF05266-47B5-4ED3-A911-C89547BE3513}" type="presParOf" srcId="{17BE26B6-AB75-4858-9937-1A8853852585}" destId="{51A4083A-F863-4352-8244-B447FDCBC9C9}" srcOrd="0" destOrd="0" presId="urn:microsoft.com/office/officeart/2005/8/layout/hierarchy3"/>
    <dgm:cxn modelId="{4E9879C9-B70B-4FBF-86D2-80DE6B6A89A4}" type="presParOf" srcId="{17BE26B6-AB75-4858-9937-1A8853852585}" destId="{344FB532-D3F3-4B95-BFC7-525CABD5184B}" srcOrd="1" destOrd="0" presId="urn:microsoft.com/office/officeart/2005/8/layout/hierarchy3"/>
    <dgm:cxn modelId="{C72A778C-3C21-4BBA-94E0-C7D18C19DCE2}" type="presParOf" srcId="{17BE26B6-AB75-4858-9937-1A8853852585}" destId="{DC52CD3E-94CE-424C-BB2A-C44379591D31}" srcOrd="2" destOrd="0" presId="urn:microsoft.com/office/officeart/2005/8/layout/hierarchy3"/>
    <dgm:cxn modelId="{F0C30F78-04EF-4328-935F-2B8788C7A28B}" type="presParOf" srcId="{17BE26B6-AB75-4858-9937-1A8853852585}" destId="{EFA5A168-2E37-46B2-ABA2-1F07FD487F02}" srcOrd="3" destOrd="0" presId="urn:microsoft.com/office/officeart/2005/8/layout/hierarchy3"/>
    <dgm:cxn modelId="{1382490D-4447-4529-A675-5126D52BC7CE}" type="presParOf" srcId="{17BE26B6-AB75-4858-9937-1A8853852585}" destId="{6EA6EF2A-46EC-4554-BA0B-73B070C7AF5D}" srcOrd="4" destOrd="0" presId="urn:microsoft.com/office/officeart/2005/8/layout/hierarchy3"/>
    <dgm:cxn modelId="{C08BA8F4-BA5E-409D-9BEB-6E3ADBD69A61}" type="presParOf" srcId="{17BE26B6-AB75-4858-9937-1A8853852585}" destId="{4995EF82-8DD1-4332-B131-A5FA9FF33D4B}" srcOrd="5" destOrd="0" presId="urn:microsoft.com/office/officeart/2005/8/layout/hierarchy3"/>
    <dgm:cxn modelId="{095B528F-3DE1-4647-8C35-E234EC00A4E1}" type="presParOf" srcId="{17BE26B6-AB75-4858-9937-1A8853852585}" destId="{9AA217CE-0B3A-466E-AECE-F14CE9362499}" srcOrd="6" destOrd="0" presId="urn:microsoft.com/office/officeart/2005/8/layout/hierarchy3"/>
    <dgm:cxn modelId="{5203F6DA-C2CC-4D4B-87BE-686479838524}" type="presParOf" srcId="{17BE26B6-AB75-4858-9937-1A8853852585}" destId="{11DDD7AE-E3EF-4B86-8040-B982C6A45663}" srcOrd="7" destOrd="0" presId="urn:microsoft.com/office/officeart/2005/8/layout/hierarchy3"/>
    <dgm:cxn modelId="{47F65E52-9003-41AA-9310-CB700E0EAA52}" type="presParOf" srcId="{17BE26B6-AB75-4858-9937-1A8853852585}" destId="{BAEE4279-87F1-442E-93C6-CFBCDD75ED4E}" srcOrd="8" destOrd="0" presId="urn:microsoft.com/office/officeart/2005/8/layout/hierarchy3"/>
    <dgm:cxn modelId="{B0F1D96E-56AA-48FA-AE86-67A3EDE8A72F}" type="presParOf" srcId="{17BE26B6-AB75-4858-9937-1A8853852585}" destId="{E0CE2927-683A-4D47-AD66-1A45052D2537}" srcOrd="9" destOrd="0" presId="urn:microsoft.com/office/officeart/2005/8/layout/hierarchy3"/>
    <dgm:cxn modelId="{E8F56D2C-D19F-49C1-9F08-91DDF2C301EA}" type="presParOf" srcId="{82F5984C-951B-4165-9099-0B55598A075A}" destId="{3C1E3319-D7C6-449B-8F00-5361AD73D2E3}" srcOrd="1" destOrd="0" presId="urn:microsoft.com/office/officeart/2005/8/layout/hierarchy3"/>
    <dgm:cxn modelId="{FAE59292-4103-4A9D-ABDA-FEA1FDDCF0AF}" type="presParOf" srcId="{3C1E3319-D7C6-449B-8F00-5361AD73D2E3}" destId="{B1C7EB62-7E3F-4042-B8B4-331FFC02E567}" srcOrd="0" destOrd="0" presId="urn:microsoft.com/office/officeart/2005/8/layout/hierarchy3"/>
    <dgm:cxn modelId="{80048E03-930D-4E0A-ACA9-A6603CF39A8C}" type="presParOf" srcId="{B1C7EB62-7E3F-4042-B8B4-331FFC02E567}" destId="{E360ADDD-C15C-4316-9827-F460614EF370}" srcOrd="0" destOrd="0" presId="urn:microsoft.com/office/officeart/2005/8/layout/hierarchy3"/>
    <dgm:cxn modelId="{AB95AC3B-2E17-440B-9544-854E502BFE7F}" type="presParOf" srcId="{B1C7EB62-7E3F-4042-B8B4-331FFC02E567}" destId="{A546ACD3-E0D5-4629-9337-6CAB3EB3F54B}" srcOrd="1" destOrd="0" presId="urn:microsoft.com/office/officeart/2005/8/layout/hierarchy3"/>
    <dgm:cxn modelId="{B9AFDA0C-F2EF-4CAB-9C9B-87B8FEACAE41}" type="presParOf" srcId="{3C1E3319-D7C6-449B-8F00-5361AD73D2E3}" destId="{683FA0CB-2623-4055-883D-593FC0DB6D44}" srcOrd="1" destOrd="0" presId="urn:microsoft.com/office/officeart/2005/8/layout/hierarchy3"/>
    <dgm:cxn modelId="{4D4B5008-FCEE-47F9-99A0-7C03B5A5DB4F}" type="presParOf" srcId="{683FA0CB-2623-4055-883D-593FC0DB6D44}" destId="{BEC1E750-9EF9-4A45-8CCC-629C03E387DC}" srcOrd="0" destOrd="0" presId="urn:microsoft.com/office/officeart/2005/8/layout/hierarchy3"/>
    <dgm:cxn modelId="{AA321AC6-5E6E-4598-9FDF-D9C618ECC769}" type="presParOf" srcId="{683FA0CB-2623-4055-883D-593FC0DB6D44}" destId="{BC2B78A9-CD9F-4FC3-A71C-BDE55A15E5A6}" srcOrd="1" destOrd="0" presId="urn:microsoft.com/office/officeart/2005/8/layout/hierarchy3"/>
    <dgm:cxn modelId="{169DB9DD-9688-414C-8342-FA4A78D1917B}" type="presParOf" srcId="{683FA0CB-2623-4055-883D-593FC0DB6D44}" destId="{C1DF085D-D007-4713-99E3-A211F273C3EC}" srcOrd="2" destOrd="0" presId="urn:microsoft.com/office/officeart/2005/8/layout/hierarchy3"/>
    <dgm:cxn modelId="{8E6C1CF9-BBDB-45B0-8073-A9094D28DD57}" type="presParOf" srcId="{683FA0CB-2623-4055-883D-593FC0DB6D44}" destId="{E91E94DE-C28C-499D-B266-C363F693A44F}" srcOrd="3" destOrd="0" presId="urn:microsoft.com/office/officeart/2005/8/layout/hierarchy3"/>
    <dgm:cxn modelId="{11C6A7C3-57AC-4546-9AE0-542E09C74E66}" type="presParOf" srcId="{683FA0CB-2623-4055-883D-593FC0DB6D44}" destId="{C4AE8917-205E-466C-9F68-02415CD0FD5B}" srcOrd="4" destOrd="0" presId="urn:microsoft.com/office/officeart/2005/8/layout/hierarchy3"/>
    <dgm:cxn modelId="{6B8D19A0-B98D-4AE8-9173-65CD4CF38467}" type="presParOf" srcId="{683FA0CB-2623-4055-883D-593FC0DB6D44}" destId="{884E82E0-F029-4663-A2DE-0B3FB873865B}" srcOrd="5" destOrd="0" presId="urn:microsoft.com/office/officeart/2005/8/layout/hierarchy3"/>
    <dgm:cxn modelId="{2C9AAE6F-94FA-495D-8265-2DCB359D3FE7}" type="presParOf" srcId="{683FA0CB-2623-4055-883D-593FC0DB6D44}" destId="{93FAED0E-4114-4F0D-B126-5F155C0C5186}" srcOrd="6" destOrd="0" presId="urn:microsoft.com/office/officeart/2005/8/layout/hierarchy3"/>
    <dgm:cxn modelId="{457E915E-9853-42C0-9FE1-D6DE6970710F}" type="presParOf" srcId="{683FA0CB-2623-4055-883D-593FC0DB6D44}" destId="{27F11ED6-B523-4F37-A349-08CCC40B5DBB}" srcOrd="7" destOrd="0" presId="urn:microsoft.com/office/officeart/2005/8/layout/hierarchy3"/>
    <dgm:cxn modelId="{29CE41CD-1652-4EE5-AE80-44AE8930BC11}" type="presParOf" srcId="{683FA0CB-2623-4055-883D-593FC0DB6D44}" destId="{CD8A96B9-EED9-44BD-8A14-8E1BA69434BB}" srcOrd="8" destOrd="0" presId="urn:microsoft.com/office/officeart/2005/8/layout/hierarchy3"/>
    <dgm:cxn modelId="{980A4FEF-0E64-44FC-8F7D-0FD26B1DBCF0}" type="presParOf" srcId="{683FA0CB-2623-4055-883D-593FC0DB6D44}" destId="{212803AA-31BB-4EE7-ADAF-AF728415D2ED}" srcOrd="9" destOrd="0" presId="urn:microsoft.com/office/officeart/2005/8/layout/hierarchy3"/>
    <dgm:cxn modelId="{B7FFFD93-D6CC-4802-A95C-AC9D466C70DE}" type="presParOf" srcId="{82F5984C-951B-4165-9099-0B55598A075A}" destId="{D703FF43-0CE8-47A4-BF1D-19B2D88F592A}" srcOrd="2" destOrd="0" presId="urn:microsoft.com/office/officeart/2005/8/layout/hierarchy3"/>
    <dgm:cxn modelId="{F3CF27A3-82A2-404A-85D3-08F652F3C7DF}" type="presParOf" srcId="{D703FF43-0CE8-47A4-BF1D-19B2D88F592A}" destId="{AFF39B8F-4183-4663-91D7-A88A2346EEF2}" srcOrd="0" destOrd="0" presId="urn:microsoft.com/office/officeart/2005/8/layout/hierarchy3"/>
    <dgm:cxn modelId="{12289F43-DDFB-48D8-8574-A7C97F7A4124}" type="presParOf" srcId="{AFF39B8F-4183-4663-91D7-A88A2346EEF2}" destId="{1D6A0319-00CB-45B8-9DFC-9A576C84EE6A}" srcOrd="0" destOrd="0" presId="urn:microsoft.com/office/officeart/2005/8/layout/hierarchy3"/>
    <dgm:cxn modelId="{42156370-4C7C-4772-8465-699763DCFCE4}" type="presParOf" srcId="{AFF39B8F-4183-4663-91D7-A88A2346EEF2}" destId="{B547AE9E-48E8-4B17-B657-D76ECC88630D}" srcOrd="1" destOrd="0" presId="urn:microsoft.com/office/officeart/2005/8/layout/hierarchy3"/>
    <dgm:cxn modelId="{170844B5-A914-4B21-9627-28820087CE94}" type="presParOf" srcId="{D703FF43-0CE8-47A4-BF1D-19B2D88F592A}" destId="{1463F4B6-56D6-4382-8FCA-2CF6812227B7}" srcOrd="1" destOrd="0" presId="urn:microsoft.com/office/officeart/2005/8/layout/hierarchy3"/>
    <dgm:cxn modelId="{05BA3565-9B1A-4C8E-8D42-F85961FD768C}" type="presParOf" srcId="{1463F4B6-56D6-4382-8FCA-2CF6812227B7}" destId="{2FE9BE1B-D860-4937-ACF0-B4812B1D18D1}" srcOrd="0" destOrd="0" presId="urn:microsoft.com/office/officeart/2005/8/layout/hierarchy3"/>
    <dgm:cxn modelId="{0499A183-E278-40B4-8D8C-DDC3DB48F87E}" type="presParOf" srcId="{1463F4B6-56D6-4382-8FCA-2CF6812227B7}" destId="{7ADFA7EA-9718-4D39-8ECC-0A6A3D9A4690}" srcOrd="1" destOrd="0" presId="urn:microsoft.com/office/officeart/2005/8/layout/hierarchy3"/>
    <dgm:cxn modelId="{548F9F47-CE15-45EC-A115-C5D82217FF8C}" type="presParOf" srcId="{1463F4B6-56D6-4382-8FCA-2CF6812227B7}" destId="{49351A9A-8B59-40C2-884B-31DD81C4DF17}" srcOrd="2" destOrd="0" presId="urn:microsoft.com/office/officeart/2005/8/layout/hierarchy3"/>
    <dgm:cxn modelId="{D8F8FE16-AB91-4529-B02A-1BC430847B6E}" type="presParOf" srcId="{1463F4B6-56D6-4382-8FCA-2CF6812227B7}" destId="{92427CD8-282E-42CC-AB3E-936D60E0003C}" srcOrd="3" destOrd="0" presId="urn:microsoft.com/office/officeart/2005/8/layout/hierarchy3"/>
    <dgm:cxn modelId="{17FC043C-D469-4F71-B938-D240C7DCF9AB}" type="presParOf" srcId="{1463F4B6-56D6-4382-8FCA-2CF6812227B7}" destId="{B6CDE336-34FF-4431-98DE-D97626EC34A3}" srcOrd="4" destOrd="0" presId="urn:microsoft.com/office/officeart/2005/8/layout/hierarchy3"/>
    <dgm:cxn modelId="{DA03EB88-1073-4D9A-AB63-4EDC1C2A826E}" type="presParOf" srcId="{1463F4B6-56D6-4382-8FCA-2CF6812227B7}" destId="{90B00931-A9CA-4763-8642-95867EBE64BC}" srcOrd="5" destOrd="0" presId="urn:microsoft.com/office/officeart/2005/8/layout/hierarchy3"/>
    <dgm:cxn modelId="{A99CEC4B-FDBA-4CE2-9E52-4F2B197DB60F}" type="presParOf" srcId="{1463F4B6-56D6-4382-8FCA-2CF6812227B7}" destId="{335E4568-0326-4240-B338-2A9D7C193E53}" srcOrd="6" destOrd="0" presId="urn:microsoft.com/office/officeart/2005/8/layout/hierarchy3"/>
    <dgm:cxn modelId="{90F372A2-9AAB-47F1-952F-BD770D62894D}" type="presParOf" srcId="{1463F4B6-56D6-4382-8FCA-2CF6812227B7}" destId="{97A8B3D0-EDC3-4D7E-A83F-C8DA00660410}" srcOrd="7" destOrd="0" presId="urn:microsoft.com/office/officeart/2005/8/layout/hierarchy3"/>
    <dgm:cxn modelId="{F6D11216-A3A3-4E35-96B4-DEA244CB1F07}" type="presParOf" srcId="{1463F4B6-56D6-4382-8FCA-2CF6812227B7}" destId="{BBDF8768-6691-4BDD-96E3-4BAA0736B87D}" srcOrd="8" destOrd="0" presId="urn:microsoft.com/office/officeart/2005/8/layout/hierarchy3"/>
    <dgm:cxn modelId="{79266125-44E2-4132-8AC7-5C61ED5C5C6F}" type="presParOf" srcId="{1463F4B6-56D6-4382-8FCA-2CF6812227B7}" destId="{FD2B20ED-5789-4962-ACB9-8DE0504C673E}" srcOrd="9" destOrd="0" presId="urn:microsoft.com/office/officeart/2005/8/layout/hierarchy3"/>
    <dgm:cxn modelId="{DD6E136D-1B76-459D-8EA9-E341D56DA43F}" type="presParOf" srcId="{82F5984C-951B-4165-9099-0B55598A075A}" destId="{9F32E584-F029-4C77-9002-AB142E87BD48}" srcOrd="3" destOrd="0" presId="urn:microsoft.com/office/officeart/2005/8/layout/hierarchy3"/>
    <dgm:cxn modelId="{B9BEA3FE-68EE-4E01-AD1A-4C3630877B9A}" type="presParOf" srcId="{9F32E584-F029-4C77-9002-AB142E87BD48}" destId="{675CDC77-63A7-41BB-89BC-84ED56ECA616}" srcOrd="0" destOrd="0" presId="urn:microsoft.com/office/officeart/2005/8/layout/hierarchy3"/>
    <dgm:cxn modelId="{088BA797-0B2F-4FE5-AFB1-D9B4B3D5B379}" type="presParOf" srcId="{675CDC77-63A7-41BB-89BC-84ED56ECA616}" destId="{D5072A4E-9D25-4A99-939E-791DE0BF8AF7}" srcOrd="0" destOrd="0" presId="urn:microsoft.com/office/officeart/2005/8/layout/hierarchy3"/>
    <dgm:cxn modelId="{ED92C4CC-0836-4C71-A4ED-0C61D947C43D}" type="presParOf" srcId="{675CDC77-63A7-41BB-89BC-84ED56ECA616}" destId="{BA537B97-F0F1-4271-9CB4-F1137B3A7AE6}" srcOrd="1" destOrd="0" presId="urn:microsoft.com/office/officeart/2005/8/layout/hierarchy3"/>
    <dgm:cxn modelId="{CBF8215B-2B72-4557-9846-A6C81D587A52}" type="presParOf" srcId="{9F32E584-F029-4C77-9002-AB142E87BD48}" destId="{39E27725-2D20-424F-8272-9E871E3A9D26}" srcOrd="1" destOrd="0" presId="urn:microsoft.com/office/officeart/2005/8/layout/hierarchy3"/>
    <dgm:cxn modelId="{D62F9D67-0A14-476C-B41A-7272A2FB7299}" type="presParOf" srcId="{39E27725-2D20-424F-8272-9E871E3A9D26}" destId="{1C741CC7-5A26-4EF5-9E6C-1BB9C92D5B68}" srcOrd="0" destOrd="0" presId="urn:microsoft.com/office/officeart/2005/8/layout/hierarchy3"/>
    <dgm:cxn modelId="{C4B32059-E4C3-484F-9B9C-46D594818652}" type="presParOf" srcId="{39E27725-2D20-424F-8272-9E871E3A9D26}" destId="{E5CF4680-7D26-4B88-B740-E930DDCE95F6}" srcOrd="1" destOrd="0" presId="urn:microsoft.com/office/officeart/2005/8/layout/hierarchy3"/>
    <dgm:cxn modelId="{AF035ECC-6C0C-43F5-B7F6-97AC0AE1BA2C}" type="presParOf" srcId="{39E27725-2D20-424F-8272-9E871E3A9D26}" destId="{AA63B26B-86B7-4794-A0AC-4CB9DD953294}" srcOrd="2" destOrd="0" presId="urn:microsoft.com/office/officeart/2005/8/layout/hierarchy3"/>
    <dgm:cxn modelId="{2C269AFA-3FF9-4074-B6D6-E142E0334580}" type="presParOf" srcId="{39E27725-2D20-424F-8272-9E871E3A9D26}" destId="{C8212654-A55F-47F1-97A2-01ADD672E76B}" srcOrd="3" destOrd="0" presId="urn:microsoft.com/office/officeart/2005/8/layout/hierarchy3"/>
    <dgm:cxn modelId="{A8299A3D-9846-4EE5-837D-507561F99FFF}" type="presParOf" srcId="{39E27725-2D20-424F-8272-9E871E3A9D26}" destId="{2CF33FF0-40C4-4BD1-893D-A80D612A404B}" srcOrd="4" destOrd="0" presId="urn:microsoft.com/office/officeart/2005/8/layout/hierarchy3"/>
    <dgm:cxn modelId="{5F4C7CBF-FAA2-42F7-A1C6-2FB08B0F8561}" type="presParOf" srcId="{39E27725-2D20-424F-8272-9E871E3A9D26}" destId="{8B8D0D1F-1EAE-4126-97D8-C2C772E80393}" srcOrd="5" destOrd="0" presId="urn:microsoft.com/office/officeart/2005/8/layout/hierarchy3"/>
    <dgm:cxn modelId="{0C810651-2E47-4328-A3C9-6468B7411687}" type="presParOf" srcId="{82F5984C-951B-4165-9099-0B55598A075A}" destId="{5785852F-5D50-4836-93D0-CAABC9A12605}" srcOrd="4" destOrd="0" presId="urn:microsoft.com/office/officeart/2005/8/layout/hierarchy3"/>
    <dgm:cxn modelId="{2892C7C9-5956-43EC-9F2A-A0C90B6E72A7}" type="presParOf" srcId="{5785852F-5D50-4836-93D0-CAABC9A12605}" destId="{DAE4A6D4-54AD-44F7-8DDA-BE2A6D7DB53F}" srcOrd="0" destOrd="0" presId="urn:microsoft.com/office/officeart/2005/8/layout/hierarchy3"/>
    <dgm:cxn modelId="{2B3800BB-EF20-4C30-87B6-027999D64E5C}" type="presParOf" srcId="{DAE4A6D4-54AD-44F7-8DDA-BE2A6D7DB53F}" destId="{D5A294A7-2345-47A3-B825-B3DCDE5C0983}" srcOrd="0" destOrd="0" presId="urn:microsoft.com/office/officeart/2005/8/layout/hierarchy3"/>
    <dgm:cxn modelId="{508439CA-0E8E-4A18-8CD6-8F1DB8EA5A7B}" type="presParOf" srcId="{DAE4A6D4-54AD-44F7-8DDA-BE2A6D7DB53F}" destId="{6BCF834E-5C7B-4274-A973-91BDFFD4434F}" srcOrd="1" destOrd="0" presId="urn:microsoft.com/office/officeart/2005/8/layout/hierarchy3"/>
    <dgm:cxn modelId="{36456E20-A8A9-496C-89BE-EE24F642CA65}" type="presParOf" srcId="{5785852F-5D50-4836-93D0-CAABC9A12605}" destId="{48942C93-B2E8-42AE-9C40-FA6D965CFFBE}" srcOrd="1" destOrd="0" presId="urn:microsoft.com/office/officeart/2005/8/layout/hierarchy3"/>
    <dgm:cxn modelId="{5B90FBCA-85CB-4C27-AB63-360948523E58}" type="presParOf" srcId="{48942C93-B2E8-42AE-9C40-FA6D965CFFBE}" destId="{E19092DF-901E-48CF-84A4-83ADDA167B49}" srcOrd="0" destOrd="0" presId="urn:microsoft.com/office/officeart/2005/8/layout/hierarchy3"/>
    <dgm:cxn modelId="{B5621C12-D6BE-480E-9796-36B3CBA7C55A}" type="presParOf" srcId="{48942C93-B2E8-42AE-9C40-FA6D965CFFBE}" destId="{4856C8C8-D596-4E7C-A5EF-ABA1D5C3ED46}" srcOrd="1" destOrd="0" presId="urn:microsoft.com/office/officeart/2005/8/layout/hierarchy3"/>
    <dgm:cxn modelId="{45595388-6ED5-40D9-A0FD-AEE468A359E9}" type="presParOf" srcId="{48942C93-B2E8-42AE-9C40-FA6D965CFFBE}" destId="{680A7021-AD72-46BB-9934-72C480DF2BE0}" srcOrd="2" destOrd="0" presId="urn:microsoft.com/office/officeart/2005/8/layout/hierarchy3"/>
    <dgm:cxn modelId="{93A0F710-4F2A-4E56-A5A0-7A07044E0A6F}" type="presParOf" srcId="{48942C93-B2E8-42AE-9C40-FA6D965CFFBE}" destId="{E5C32E3F-F50B-4FA7-AED3-7676AFC40682}" srcOrd="3" destOrd="0" presId="urn:microsoft.com/office/officeart/2005/8/layout/hierarchy3"/>
    <dgm:cxn modelId="{FEF30AD7-0178-4EBA-8E31-3A202D8DAAF0}" type="presParOf" srcId="{82F5984C-951B-4165-9099-0B55598A075A}" destId="{AF2FF712-0FC5-4EEE-AD64-A6AE41E5BAD7}" srcOrd="5" destOrd="0" presId="urn:microsoft.com/office/officeart/2005/8/layout/hierarchy3"/>
    <dgm:cxn modelId="{F49337D4-BD1F-485B-AB22-0A9B786777A0}" type="presParOf" srcId="{AF2FF712-0FC5-4EEE-AD64-A6AE41E5BAD7}" destId="{38D6C6C6-49F6-4BCC-9F75-55011BA1F738}" srcOrd="0" destOrd="0" presId="urn:microsoft.com/office/officeart/2005/8/layout/hierarchy3"/>
    <dgm:cxn modelId="{DC2A82DF-E49C-4C6B-90BC-9556FEB117B5}" type="presParOf" srcId="{38D6C6C6-49F6-4BCC-9F75-55011BA1F738}" destId="{30D6BAC1-2D90-48D4-B711-F239A945A261}" srcOrd="0" destOrd="0" presId="urn:microsoft.com/office/officeart/2005/8/layout/hierarchy3"/>
    <dgm:cxn modelId="{F56010CF-85B7-4ABA-9BB3-7FDCF14CE08E}" type="presParOf" srcId="{38D6C6C6-49F6-4BCC-9F75-55011BA1F738}" destId="{1D891BF2-5D4F-403A-9A05-794DB45DD8BC}" srcOrd="1" destOrd="0" presId="urn:microsoft.com/office/officeart/2005/8/layout/hierarchy3"/>
    <dgm:cxn modelId="{0ADEE439-65CA-4EC0-A96D-E04A969EABA8}" type="presParOf" srcId="{AF2FF712-0FC5-4EEE-AD64-A6AE41E5BAD7}" destId="{C6AD2CFA-D42D-42F4-8580-22410010651C}" srcOrd="1" destOrd="0" presId="urn:microsoft.com/office/officeart/2005/8/layout/hierarchy3"/>
    <dgm:cxn modelId="{D91F1BA2-85C1-44D5-907D-2A56944CEBC8}" type="presParOf" srcId="{C6AD2CFA-D42D-42F4-8580-22410010651C}" destId="{5E568785-A58B-4E2E-97FF-6400360C34F3}" srcOrd="0" destOrd="0" presId="urn:microsoft.com/office/officeart/2005/8/layout/hierarchy3"/>
    <dgm:cxn modelId="{6F082C6F-680F-44A3-8CC2-8D307070B8C4}" type="presParOf" srcId="{C6AD2CFA-D42D-42F4-8580-22410010651C}" destId="{92730FC6-7ABB-47EE-B253-5A71AF0BFE00}" srcOrd="1" destOrd="0" presId="urn:microsoft.com/office/officeart/2005/8/layout/hierarchy3"/>
    <dgm:cxn modelId="{0F07586A-F458-46BB-BF53-E0A2B9F650F4}" type="presParOf" srcId="{C6AD2CFA-D42D-42F4-8580-22410010651C}" destId="{7DC9C48A-F23A-4E9D-942A-F9934D386112}" srcOrd="2" destOrd="0" presId="urn:microsoft.com/office/officeart/2005/8/layout/hierarchy3"/>
    <dgm:cxn modelId="{4002A2EE-6263-4D02-A147-61008AB82C9B}" type="presParOf" srcId="{C6AD2CFA-D42D-42F4-8580-22410010651C}" destId="{BBFCA284-752F-4774-8320-A73DB831C14F}" srcOrd="3" destOrd="0" presId="urn:microsoft.com/office/officeart/2005/8/layout/hierarchy3"/>
    <dgm:cxn modelId="{92C3C751-4D02-4026-8490-2C24B45FD4D0}" type="presParOf" srcId="{C6AD2CFA-D42D-42F4-8580-22410010651C}" destId="{69D54CC1-5592-411F-9C2F-9F09DBD0A368}" srcOrd="4" destOrd="0" presId="urn:microsoft.com/office/officeart/2005/8/layout/hierarchy3"/>
    <dgm:cxn modelId="{0B95B05D-687A-4EFC-BCF6-2DF405901C5A}" type="presParOf" srcId="{C6AD2CFA-D42D-42F4-8580-22410010651C}" destId="{661BCE00-BA81-4A4A-BF0D-705463EEF12A}"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FF4D65AB-7FFC-4540-8590-E9E90000A50B}" type="doc">
      <dgm:prSet loTypeId="urn:microsoft.com/office/officeart/2005/8/layout/process2" loCatId="process" qsTypeId="urn:microsoft.com/office/officeart/2005/8/quickstyle/simple1" qsCatId="simple" csTypeId="urn:microsoft.com/office/officeart/2005/8/colors/accent1_2" csCatId="accent1" phldr="1"/>
      <dgm:spPr/>
    </dgm:pt>
    <dgm:pt modelId="{76C260D6-942A-433D-A130-08C452CB4838}">
      <dgm:prSet phldrT="[Text]"/>
      <dgm:spPr/>
      <dgm:t>
        <a:bodyPr/>
        <a:lstStyle/>
        <a:p>
          <a:r>
            <a:rPr lang="en-US" dirty="0"/>
            <a:t>Preparation</a:t>
          </a:r>
        </a:p>
      </dgm:t>
    </dgm:pt>
    <dgm:pt modelId="{5F345D34-0392-4911-9ACE-D5FBEEE1B24D}" type="parTrans" cxnId="{46138988-E425-4F60-999B-622BCB062967}">
      <dgm:prSet/>
      <dgm:spPr/>
      <dgm:t>
        <a:bodyPr/>
        <a:lstStyle/>
        <a:p>
          <a:endParaRPr lang="en-US"/>
        </a:p>
      </dgm:t>
    </dgm:pt>
    <dgm:pt modelId="{057BBB34-304F-4681-BE91-2C8499430BE3}" type="sibTrans" cxnId="{46138988-E425-4F60-999B-622BCB062967}">
      <dgm:prSet/>
      <dgm:spPr/>
      <dgm:t>
        <a:bodyPr/>
        <a:lstStyle/>
        <a:p>
          <a:endParaRPr lang="en-US"/>
        </a:p>
      </dgm:t>
    </dgm:pt>
    <dgm:pt modelId="{37AF6E29-A8EF-4BB0-BC9F-03AFC1892326}">
      <dgm:prSet phldrT="[Text]"/>
      <dgm:spPr>
        <a:solidFill>
          <a:srgbClr val="C00000"/>
        </a:solidFill>
      </dgm:spPr>
      <dgm:t>
        <a:bodyPr/>
        <a:lstStyle/>
        <a:p>
          <a:r>
            <a:rPr lang="en-US" dirty="0"/>
            <a:t>Identification</a:t>
          </a:r>
        </a:p>
      </dgm:t>
    </dgm:pt>
    <dgm:pt modelId="{BFE874FA-2842-4E23-9D40-398216E850BE}" type="parTrans" cxnId="{F2E40508-F062-4707-B02B-4C87A28675A3}">
      <dgm:prSet/>
      <dgm:spPr/>
      <dgm:t>
        <a:bodyPr/>
        <a:lstStyle/>
        <a:p>
          <a:endParaRPr lang="en-US"/>
        </a:p>
      </dgm:t>
    </dgm:pt>
    <dgm:pt modelId="{4280D712-529B-4DEA-BEE6-40602D14664F}" type="sibTrans" cxnId="{F2E40508-F062-4707-B02B-4C87A28675A3}">
      <dgm:prSet/>
      <dgm:spPr/>
      <dgm:t>
        <a:bodyPr/>
        <a:lstStyle/>
        <a:p>
          <a:endParaRPr lang="en-US"/>
        </a:p>
      </dgm:t>
    </dgm:pt>
    <dgm:pt modelId="{2B9A72E0-4C2D-4B15-94F7-CA7AA9215A7C}">
      <dgm:prSet phldrT="[Text]"/>
      <dgm:spPr/>
      <dgm:t>
        <a:bodyPr/>
        <a:lstStyle/>
        <a:p>
          <a:r>
            <a:rPr lang="en-US" dirty="0"/>
            <a:t>Containment</a:t>
          </a:r>
        </a:p>
      </dgm:t>
    </dgm:pt>
    <dgm:pt modelId="{3F8B8CB2-469F-4A99-8E29-7D97EE34F7E4}" type="parTrans" cxnId="{F0415F27-4549-4000-AD74-78C2C2F872A1}">
      <dgm:prSet/>
      <dgm:spPr/>
      <dgm:t>
        <a:bodyPr/>
        <a:lstStyle/>
        <a:p>
          <a:endParaRPr lang="en-US"/>
        </a:p>
      </dgm:t>
    </dgm:pt>
    <dgm:pt modelId="{5731CB25-AD35-4411-B9B6-1E5A03866E78}" type="sibTrans" cxnId="{F0415F27-4549-4000-AD74-78C2C2F872A1}">
      <dgm:prSet/>
      <dgm:spPr/>
      <dgm:t>
        <a:bodyPr/>
        <a:lstStyle/>
        <a:p>
          <a:endParaRPr lang="en-US"/>
        </a:p>
      </dgm:t>
    </dgm:pt>
    <dgm:pt modelId="{76455639-D600-4FE0-BAF8-D0B883DA1E05}">
      <dgm:prSet phldrT="[Text]"/>
      <dgm:spPr/>
      <dgm:t>
        <a:bodyPr/>
        <a:lstStyle/>
        <a:p>
          <a:r>
            <a:rPr lang="en-US" dirty="0"/>
            <a:t>Analysis &amp; Eradication</a:t>
          </a:r>
        </a:p>
      </dgm:t>
    </dgm:pt>
    <dgm:pt modelId="{0BC3FEB1-FBAC-414B-A18F-28F5509C24FD}" type="parTrans" cxnId="{FE997539-D218-4C93-B6C5-59FB4FFCAEB4}">
      <dgm:prSet/>
      <dgm:spPr/>
      <dgm:t>
        <a:bodyPr/>
        <a:lstStyle/>
        <a:p>
          <a:endParaRPr lang="en-US"/>
        </a:p>
      </dgm:t>
    </dgm:pt>
    <dgm:pt modelId="{AED8E71E-7CAA-401F-9037-ADA25EF75446}" type="sibTrans" cxnId="{FE997539-D218-4C93-B6C5-59FB4FFCAEB4}">
      <dgm:prSet/>
      <dgm:spPr/>
      <dgm:t>
        <a:bodyPr/>
        <a:lstStyle/>
        <a:p>
          <a:endParaRPr lang="en-US"/>
        </a:p>
      </dgm:t>
    </dgm:pt>
    <dgm:pt modelId="{FF396C54-8628-4747-8100-4FE750E752B9}">
      <dgm:prSet phldrT="[Text]"/>
      <dgm:spPr/>
      <dgm:t>
        <a:bodyPr/>
        <a:lstStyle/>
        <a:p>
          <a:r>
            <a:rPr lang="en-US" dirty="0"/>
            <a:t>Recovery</a:t>
          </a:r>
        </a:p>
      </dgm:t>
    </dgm:pt>
    <dgm:pt modelId="{3B1D72F5-3EDB-42F9-BF7D-4182244BB8AE}" type="parTrans" cxnId="{8BDD9E70-E234-4D28-9D84-AB3C56B8F8D1}">
      <dgm:prSet/>
      <dgm:spPr/>
      <dgm:t>
        <a:bodyPr/>
        <a:lstStyle/>
        <a:p>
          <a:endParaRPr lang="en-US"/>
        </a:p>
      </dgm:t>
    </dgm:pt>
    <dgm:pt modelId="{B2D086D5-8AEB-4C5E-AA07-AC2FFDBC0DB8}" type="sibTrans" cxnId="{8BDD9E70-E234-4D28-9D84-AB3C56B8F8D1}">
      <dgm:prSet/>
      <dgm:spPr/>
      <dgm:t>
        <a:bodyPr/>
        <a:lstStyle/>
        <a:p>
          <a:endParaRPr lang="en-US"/>
        </a:p>
      </dgm:t>
    </dgm:pt>
    <dgm:pt modelId="{57ADBD52-3EE8-4854-940B-8B2F8037C978}">
      <dgm:prSet phldrT="[Text]"/>
      <dgm:spPr/>
      <dgm:t>
        <a:bodyPr/>
        <a:lstStyle/>
        <a:p>
          <a:r>
            <a:rPr lang="en-US" dirty="0"/>
            <a:t>Lessons Learned</a:t>
          </a:r>
        </a:p>
      </dgm:t>
    </dgm:pt>
    <dgm:pt modelId="{353ADC51-7922-4CCF-964C-B466B8389802}" type="parTrans" cxnId="{B299E823-1DC8-4C23-A41B-9545C1A84F02}">
      <dgm:prSet/>
      <dgm:spPr/>
      <dgm:t>
        <a:bodyPr/>
        <a:lstStyle/>
        <a:p>
          <a:endParaRPr lang="en-US"/>
        </a:p>
      </dgm:t>
    </dgm:pt>
    <dgm:pt modelId="{48222C90-CD27-4908-80C6-84840036DD03}" type="sibTrans" cxnId="{B299E823-1DC8-4C23-A41B-9545C1A84F02}">
      <dgm:prSet/>
      <dgm:spPr/>
      <dgm:t>
        <a:bodyPr/>
        <a:lstStyle/>
        <a:p>
          <a:endParaRPr lang="en-US"/>
        </a:p>
      </dgm:t>
    </dgm:pt>
    <dgm:pt modelId="{7C33D074-2908-4FE5-8684-C77B90B0D800}" type="pres">
      <dgm:prSet presAssocID="{FF4D65AB-7FFC-4540-8590-E9E90000A50B}" presName="linearFlow" presStyleCnt="0">
        <dgm:presLayoutVars>
          <dgm:resizeHandles val="exact"/>
        </dgm:presLayoutVars>
      </dgm:prSet>
      <dgm:spPr/>
    </dgm:pt>
    <dgm:pt modelId="{6613EF73-0C52-4093-944F-11A3A5E5C9D3}" type="pres">
      <dgm:prSet presAssocID="{76C260D6-942A-433D-A130-08C452CB4838}" presName="node" presStyleLbl="node1" presStyleIdx="0" presStyleCnt="6">
        <dgm:presLayoutVars>
          <dgm:bulletEnabled val="1"/>
        </dgm:presLayoutVars>
      </dgm:prSet>
      <dgm:spPr/>
    </dgm:pt>
    <dgm:pt modelId="{30DE2A74-4D7A-4E27-950D-B832AA750D6F}" type="pres">
      <dgm:prSet presAssocID="{057BBB34-304F-4681-BE91-2C8499430BE3}" presName="sibTrans" presStyleLbl="sibTrans2D1" presStyleIdx="0" presStyleCnt="5"/>
      <dgm:spPr/>
    </dgm:pt>
    <dgm:pt modelId="{80478C28-D9BB-402B-B8BA-0D342664C9D6}" type="pres">
      <dgm:prSet presAssocID="{057BBB34-304F-4681-BE91-2C8499430BE3}" presName="connectorText" presStyleLbl="sibTrans2D1" presStyleIdx="0" presStyleCnt="5"/>
      <dgm:spPr/>
    </dgm:pt>
    <dgm:pt modelId="{EDC4887F-C207-40F6-807F-2A2F11EBC505}" type="pres">
      <dgm:prSet presAssocID="{37AF6E29-A8EF-4BB0-BC9F-03AFC1892326}" presName="node" presStyleLbl="node1" presStyleIdx="1" presStyleCnt="6">
        <dgm:presLayoutVars>
          <dgm:bulletEnabled val="1"/>
        </dgm:presLayoutVars>
      </dgm:prSet>
      <dgm:spPr/>
    </dgm:pt>
    <dgm:pt modelId="{F78DD1A0-BD32-4F6A-9B3B-CF8F280BDA58}" type="pres">
      <dgm:prSet presAssocID="{4280D712-529B-4DEA-BEE6-40602D14664F}" presName="sibTrans" presStyleLbl="sibTrans2D1" presStyleIdx="1" presStyleCnt="5"/>
      <dgm:spPr/>
    </dgm:pt>
    <dgm:pt modelId="{2C3B3385-CB27-4A3D-9268-37D52C5F3221}" type="pres">
      <dgm:prSet presAssocID="{4280D712-529B-4DEA-BEE6-40602D14664F}" presName="connectorText" presStyleLbl="sibTrans2D1" presStyleIdx="1" presStyleCnt="5"/>
      <dgm:spPr/>
    </dgm:pt>
    <dgm:pt modelId="{A958D38C-9428-4789-A81F-5B1EC927D2AC}" type="pres">
      <dgm:prSet presAssocID="{2B9A72E0-4C2D-4B15-94F7-CA7AA9215A7C}" presName="node" presStyleLbl="node1" presStyleIdx="2" presStyleCnt="6">
        <dgm:presLayoutVars>
          <dgm:bulletEnabled val="1"/>
        </dgm:presLayoutVars>
      </dgm:prSet>
      <dgm:spPr/>
    </dgm:pt>
    <dgm:pt modelId="{F6BB4603-4E9C-4640-8D9A-C8C9DEDB684E}" type="pres">
      <dgm:prSet presAssocID="{5731CB25-AD35-4411-B9B6-1E5A03866E78}" presName="sibTrans" presStyleLbl="sibTrans2D1" presStyleIdx="2" presStyleCnt="5"/>
      <dgm:spPr/>
    </dgm:pt>
    <dgm:pt modelId="{F01BBE4F-184D-4C87-9ADF-C6A03F1BAEF9}" type="pres">
      <dgm:prSet presAssocID="{5731CB25-AD35-4411-B9B6-1E5A03866E78}" presName="connectorText" presStyleLbl="sibTrans2D1" presStyleIdx="2" presStyleCnt="5"/>
      <dgm:spPr/>
    </dgm:pt>
    <dgm:pt modelId="{9D02413C-3C6E-49C8-954E-08A9AD878EAF}" type="pres">
      <dgm:prSet presAssocID="{76455639-D600-4FE0-BAF8-D0B883DA1E05}" presName="node" presStyleLbl="node1" presStyleIdx="3" presStyleCnt="6">
        <dgm:presLayoutVars>
          <dgm:bulletEnabled val="1"/>
        </dgm:presLayoutVars>
      </dgm:prSet>
      <dgm:spPr/>
    </dgm:pt>
    <dgm:pt modelId="{3C0C0BED-1ADB-49F2-A21E-287A24F99F9A}" type="pres">
      <dgm:prSet presAssocID="{AED8E71E-7CAA-401F-9037-ADA25EF75446}" presName="sibTrans" presStyleLbl="sibTrans2D1" presStyleIdx="3" presStyleCnt="5"/>
      <dgm:spPr/>
    </dgm:pt>
    <dgm:pt modelId="{A782C5C9-DB7E-4945-9AEC-6561373D4BAC}" type="pres">
      <dgm:prSet presAssocID="{AED8E71E-7CAA-401F-9037-ADA25EF75446}" presName="connectorText" presStyleLbl="sibTrans2D1" presStyleIdx="3" presStyleCnt="5"/>
      <dgm:spPr/>
    </dgm:pt>
    <dgm:pt modelId="{572F5263-FBD0-4492-AAEA-35A9FBCE9BBE}" type="pres">
      <dgm:prSet presAssocID="{FF396C54-8628-4747-8100-4FE750E752B9}" presName="node" presStyleLbl="node1" presStyleIdx="4" presStyleCnt="6">
        <dgm:presLayoutVars>
          <dgm:bulletEnabled val="1"/>
        </dgm:presLayoutVars>
      </dgm:prSet>
      <dgm:spPr/>
    </dgm:pt>
    <dgm:pt modelId="{651A4D6B-D594-4C1F-8356-70690372D925}" type="pres">
      <dgm:prSet presAssocID="{B2D086D5-8AEB-4C5E-AA07-AC2FFDBC0DB8}" presName="sibTrans" presStyleLbl="sibTrans2D1" presStyleIdx="4" presStyleCnt="5"/>
      <dgm:spPr/>
    </dgm:pt>
    <dgm:pt modelId="{CE4A9247-0A05-4738-BAC9-2BF13B6261CE}" type="pres">
      <dgm:prSet presAssocID="{B2D086D5-8AEB-4C5E-AA07-AC2FFDBC0DB8}" presName="connectorText" presStyleLbl="sibTrans2D1" presStyleIdx="4" presStyleCnt="5"/>
      <dgm:spPr/>
    </dgm:pt>
    <dgm:pt modelId="{B57884B6-9AE3-44B1-8985-F75FFFA7BDB8}" type="pres">
      <dgm:prSet presAssocID="{57ADBD52-3EE8-4854-940B-8B2F8037C978}" presName="node" presStyleLbl="node1" presStyleIdx="5" presStyleCnt="6">
        <dgm:presLayoutVars>
          <dgm:bulletEnabled val="1"/>
        </dgm:presLayoutVars>
      </dgm:prSet>
      <dgm:spPr/>
    </dgm:pt>
  </dgm:ptLst>
  <dgm:cxnLst>
    <dgm:cxn modelId="{8D3F6404-75D2-42FD-A3BA-736C4A80BCD6}" type="presOf" srcId="{2B9A72E0-4C2D-4B15-94F7-CA7AA9215A7C}" destId="{A958D38C-9428-4789-A81F-5B1EC927D2AC}" srcOrd="0" destOrd="0" presId="urn:microsoft.com/office/officeart/2005/8/layout/process2"/>
    <dgm:cxn modelId="{F2E40508-F062-4707-B02B-4C87A28675A3}" srcId="{FF4D65AB-7FFC-4540-8590-E9E90000A50B}" destId="{37AF6E29-A8EF-4BB0-BC9F-03AFC1892326}" srcOrd="1" destOrd="0" parTransId="{BFE874FA-2842-4E23-9D40-398216E850BE}" sibTransId="{4280D712-529B-4DEA-BEE6-40602D14664F}"/>
    <dgm:cxn modelId="{CB8DEA1C-EDA9-4ADC-BD8C-2F0F5792F0E3}" type="presOf" srcId="{B2D086D5-8AEB-4C5E-AA07-AC2FFDBC0DB8}" destId="{651A4D6B-D594-4C1F-8356-70690372D925}" srcOrd="0" destOrd="0" presId="urn:microsoft.com/office/officeart/2005/8/layout/process2"/>
    <dgm:cxn modelId="{BA28281E-E4EA-49E1-B90B-1AC12969ED0C}" type="presOf" srcId="{4280D712-529B-4DEA-BEE6-40602D14664F}" destId="{F78DD1A0-BD32-4F6A-9B3B-CF8F280BDA58}" srcOrd="0" destOrd="0" presId="urn:microsoft.com/office/officeart/2005/8/layout/process2"/>
    <dgm:cxn modelId="{B299E823-1DC8-4C23-A41B-9545C1A84F02}" srcId="{FF4D65AB-7FFC-4540-8590-E9E90000A50B}" destId="{57ADBD52-3EE8-4854-940B-8B2F8037C978}" srcOrd="5" destOrd="0" parTransId="{353ADC51-7922-4CCF-964C-B466B8389802}" sibTransId="{48222C90-CD27-4908-80C6-84840036DD03}"/>
    <dgm:cxn modelId="{F0415F27-4549-4000-AD74-78C2C2F872A1}" srcId="{FF4D65AB-7FFC-4540-8590-E9E90000A50B}" destId="{2B9A72E0-4C2D-4B15-94F7-CA7AA9215A7C}" srcOrd="2" destOrd="0" parTransId="{3F8B8CB2-469F-4A99-8E29-7D97EE34F7E4}" sibTransId="{5731CB25-AD35-4411-B9B6-1E5A03866E78}"/>
    <dgm:cxn modelId="{F9C34A32-B857-4753-9173-84E04FC6DAA8}" type="presOf" srcId="{37AF6E29-A8EF-4BB0-BC9F-03AFC1892326}" destId="{EDC4887F-C207-40F6-807F-2A2F11EBC505}" srcOrd="0" destOrd="0" presId="urn:microsoft.com/office/officeart/2005/8/layout/process2"/>
    <dgm:cxn modelId="{FE997539-D218-4C93-B6C5-59FB4FFCAEB4}" srcId="{FF4D65AB-7FFC-4540-8590-E9E90000A50B}" destId="{76455639-D600-4FE0-BAF8-D0B883DA1E05}" srcOrd="3" destOrd="0" parTransId="{0BC3FEB1-FBAC-414B-A18F-28F5509C24FD}" sibTransId="{AED8E71E-7CAA-401F-9037-ADA25EF75446}"/>
    <dgm:cxn modelId="{87926C41-8BA3-4631-BBF5-883A81E6CB82}" type="presOf" srcId="{4280D712-529B-4DEA-BEE6-40602D14664F}" destId="{2C3B3385-CB27-4A3D-9268-37D52C5F3221}" srcOrd="1" destOrd="0" presId="urn:microsoft.com/office/officeart/2005/8/layout/process2"/>
    <dgm:cxn modelId="{F579854D-33CA-4182-8C35-A0CF3D439CBC}" type="presOf" srcId="{57ADBD52-3EE8-4854-940B-8B2F8037C978}" destId="{B57884B6-9AE3-44B1-8985-F75FFFA7BDB8}" srcOrd="0" destOrd="0" presId="urn:microsoft.com/office/officeart/2005/8/layout/process2"/>
    <dgm:cxn modelId="{C85B0C6F-F175-439D-9161-E3FDAB8E85D9}" type="presOf" srcId="{057BBB34-304F-4681-BE91-2C8499430BE3}" destId="{80478C28-D9BB-402B-B8BA-0D342664C9D6}" srcOrd="1" destOrd="0" presId="urn:microsoft.com/office/officeart/2005/8/layout/process2"/>
    <dgm:cxn modelId="{F10D8D50-729E-4AC8-9A52-61CD370399B4}" type="presOf" srcId="{FF396C54-8628-4747-8100-4FE750E752B9}" destId="{572F5263-FBD0-4492-AAEA-35A9FBCE9BBE}" srcOrd="0" destOrd="0" presId="urn:microsoft.com/office/officeart/2005/8/layout/process2"/>
    <dgm:cxn modelId="{8BDD9E70-E234-4D28-9D84-AB3C56B8F8D1}" srcId="{FF4D65AB-7FFC-4540-8590-E9E90000A50B}" destId="{FF396C54-8628-4747-8100-4FE750E752B9}" srcOrd="4" destOrd="0" parTransId="{3B1D72F5-3EDB-42F9-BF7D-4182244BB8AE}" sibTransId="{B2D086D5-8AEB-4C5E-AA07-AC2FFDBC0DB8}"/>
    <dgm:cxn modelId="{9A063E55-432A-4AC6-A323-75D36C921A98}" type="presOf" srcId="{5731CB25-AD35-4411-B9B6-1E5A03866E78}" destId="{F01BBE4F-184D-4C87-9ADF-C6A03F1BAEF9}" srcOrd="1" destOrd="0" presId="urn:microsoft.com/office/officeart/2005/8/layout/process2"/>
    <dgm:cxn modelId="{6AD1E67A-76D5-43D6-B0A9-AFC7283428F0}" type="presOf" srcId="{76C260D6-942A-433D-A130-08C452CB4838}" destId="{6613EF73-0C52-4093-944F-11A3A5E5C9D3}" srcOrd="0" destOrd="0" presId="urn:microsoft.com/office/officeart/2005/8/layout/process2"/>
    <dgm:cxn modelId="{EA6C9685-D6C5-42CB-A81A-DA3C5F2E9502}" type="presOf" srcId="{5731CB25-AD35-4411-B9B6-1E5A03866E78}" destId="{F6BB4603-4E9C-4640-8D9A-C8C9DEDB684E}" srcOrd="0" destOrd="0" presId="urn:microsoft.com/office/officeart/2005/8/layout/process2"/>
    <dgm:cxn modelId="{46138988-E425-4F60-999B-622BCB062967}" srcId="{FF4D65AB-7FFC-4540-8590-E9E90000A50B}" destId="{76C260D6-942A-433D-A130-08C452CB4838}" srcOrd="0" destOrd="0" parTransId="{5F345D34-0392-4911-9ACE-D5FBEEE1B24D}" sibTransId="{057BBB34-304F-4681-BE91-2C8499430BE3}"/>
    <dgm:cxn modelId="{B73D7695-BE47-4CE7-8D34-8718616D0EE3}" type="presOf" srcId="{FF4D65AB-7FFC-4540-8590-E9E90000A50B}" destId="{7C33D074-2908-4FE5-8684-C77B90B0D800}" srcOrd="0" destOrd="0" presId="urn:microsoft.com/office/officeart/2005/8/layout/process2"/>
    <dgm:cxn modelId="{7D45CF9F-498E-430B-A022-8BB07FFF234F}" type="presOf" srcId="{AED8E71E-7CAA-401F-9037-ADA25EF75446}" destId="{3C0C0BED-1ADB-49F2-A21E-287A24F99F9A}" srcOrd="0" destOrd="0" presId="urn:microsoft.com/office/officeart/2005/8/layout/process2"/>
    <dgm:cxn modelId="{3DA32DBC-109A-4F19-8E13-192E4A85D708}" type="presOf" srcId="{76455639-D600-4FE0-BAF8-D0B883DA1E05}" destId="{9D02413C-3C6E-49C8-954E-08A9AD878EAF}" srcOrd="0" destOrd="0" presId="urn:microsoft.com/office/officeart/2005/8/layout/process2"/>
    <dgm:cxn modelId="{B7C044D4-0744-413A-94DE-637F92968EDA}" type="presOf" srcId="{057BBB34-304F-4681-BE91-2C8499430BE3}" destId="{30DE2A74-4D7A-4E27-950D-B832AA750D6F}" srcOrd="0" destOrd="0" presId="urn:microsoft.com/office/officeart/2005/8/layout/process2"/>
    <dgm:cxn modelId="{07F277E1-B855-4E3B-886C-BE31B3559D1F}" type="presOf" srcId="{B2D086D5-8AEB-4C5E-AA07-AC2FFDBC0DB8}" destId="{CE4A9247-0A05-4738-BAC9-2BF13B6261CE}" srcOrd="1" destOrd="0" presId="urn:microsoft.com/office/officeart/2005/8/layout/process2"/>
    <dgm:cxn modelId="{5BFFB0EF-68C7-40C0-8C85-A7D7831DEC05}" type="presOf" srcId="{AED8E71E-7CAA-401F-9037-ADA25EF75446}" destId="{A782C5C9-DB7E-4945-9AEC-6561373D4BAC}" srcOrd="1" destOrd="0" presId="urn:microsoft.com/office/officeart/2005/8/layout/process2"/>
    <dgm:cxn modelId="{FE1B2C51-CFFD-46FB-BD7C-044BB32CB609}" type="presParOf" srcId="{7C33D074-2908-4FE5-8684-C77B90B0D800}" destId="{6613EF73-0C52-4093-944F-11A3A5E5C9D3}" srcOrd="0" destOrd="0" presId="urn:microsoft.com/office/officeart/2005/8/layout/process2"/>
    <dgm:cxn modelId="{3D64FE1B-296E-49DA-969A-C3149043C8DD}" type="presParOf" srcId="{7C33D074-2908-4FE5-8684-C77B90B0D800}" destId="{30DE2A74-4D7A-4E27-950D-B832AA750D6F}" srcOrd="1" destOrd="0" presId="urn:microsoft.com/office/officeart/2005/8/layout/process2"/>
    <dgm:cxn modelId="{00B037A5-6EFE-4FD2-9C6B-14FFAE75F0B9}" type="presParOf" srcId="{30DE2A74-4D7A-4E27-950D-B832AA750D6F}" destId="{80478C28-D9BB-402B-B8BA-0D342664C9D6}" srcOrd="0" destOrd="0" presId="urn:microsoft.com/office/officeart/2005/8/layout/process2"/>
    <dgm:cxn modelId="{A57780FC-CAFA-4BD1-A451-514A6A9C65C4}" type="presParOf" srcId="{7C33D074-2908-4FE5-8684-C77B90B0D800}" destId="{EDC4887F-C207-40F6-807F-2A2F11EBC505}" srcOrd="2" destOrd="0" presId="urn:microsoft.com/office/officeart/2005/8/layout/process2"/>
    <dgm:cxn modelId="{AA825D85-FBE1-4553-A93D-1CD3112768E5}" type="presParOf" srcId="{7C33D074-2908-4FE5-8684-C77B90B0D800}" destId="{F78DD1A0-BD32-4F6A-9B3B-CF8F280BDA58}" srcOrd="3" destOrd="0" presId="urn:microsoft.com/office/officeart/2005/8/layout/process2"/>
    <dgm:cxn modelId="{58CAD753-D767-4A25-B5F3-5A293FFF5D38}" type="presParOf" srcId="{F78DD1A0-BD32-4F6A-9B3B-CF8F280BDA58}" destId="{2C3B3385-CB27-4A3D-9268-37D52C5F3221}" srcOrd="0" destOrd="0" presId="urn:microsoft.com/office/officeart/2005/8/layout/process2"/>
    <dgm:cxn modelId="{EC57EB74-72D8-4BF3-BA04-B1C03A05B083}" type="presParOf" srcId="{7C33D074-2908-4FE5-8684-C77B90B0D800}" destId="{A958D38C-9428-4789-A81F-5B1EC927D2AC}" srcOrd="4" destOrd="0" presId="urn:microsoft.com/office/officeart/2005/8/layout/process2"/>
    <dgm:cxn modelId="{8D13F3A0-DD81-4F75-A7E0-E6CCD0978E77}" type="presParOf" srcId="{7C33D074-2908-4FE5-8684-C77B90B0D800}" destId="{F6BB4603-4E9C-4640-8D9A-C8C9DEDB684E}" srcOrd="5" destOrd="0" presId="urn:microsoft.com/office/officeart/2005/8/layout/process2"/>
    <dgm:cxn modelId="{A7E1451F-213F-4EDF-A03B-73640738DD04}" type="presParOf" srcId="{F6BB4603-4E9C-4640-8D9A-C8C9DEDB684E}" destId="{F01BBE4F-184D-4C87-9ADF-C6A03F1BAEF9}" srcOrd="0" destOrd="0" presId="urn:microsoft.com/office/officeart/2005/8/layout/process2"/>
    <dgm:cxn modelId="{876DC7C1-881A-44EE-8108-EA1779EA99CE}" type="presParOf" srcId="{7C33D074-2908-4FE5-8684-C77B90B0D800}" destId="{9D02413C-3C6E-49C8-954E-08A9AD878EAF}" srcOrd="6" destOrd="0" presId="urn:microsoft.com/office/officeart/2005/8/layout/process2"/>
    <dgm:cxn modelId="{47FD558E-13DC-4D50-893C-883FEAADD8A6}" type="presParOf" srcId="{7C33D074-2908-4FE5-8684-C77B90B0D800}" destId="{3C0C0BED-1ADB-49F2-A21E-287A24F99F9A}" srcOrd="7" destOrd="0" presId="urn:microsoft.com/office/officeart/2005/8/layout/process2"/>
    <dgm:cxn modelId="{64BAD08A-38ED-4648-B484-E93C138F058C}" type="presParOf" srcId="{3C0C0BED-1ADB-49F2-A21E-287A24F99F9A}" destId="{A782C5C9-DB7E-4945-9AEC-6561373D4BAC}" srcOrd="0" destOrd="0" presId="urn:microsoft.com/office/officeart/2005/8/layout/process2"/>
    <dgm:cxn modelId="{0EE9C835-403F-4BF0-B9AF-558F887C869C}" type="presParOf" srcId="{7C33D074-2908-4FE5-8684-C77B90B0D800}" destId="{572F5263-FBD0-4492-AAEA-35A9FBCE9BBE}" srcOrd="8" destOrd="0" presId="urn:microsoft.com/office/officeart/2005/8/layout/process2"/>
    <dgm:cxn modelId="{E0BF07AB-AEF5-41E3-BBF6-FE8661D86BFF}" type="presParOf" srcId="{7C33D074-2908-4FE5-8684-C77B90B0D800}" destId="{651A4D6B-D594-4C1F-8356-70690372D925}" srcOrd="9" destOrd="0" presId="urn:microsoft.com/office/officeart/2005/8/layout/process2"/>
    <dgm:cxn modelId="{C8D1356A-2A31-4A0B-839B-8BC8EC9CBF73}" type="presParOf" srcId="{651A4D6B-D594-4C1F-8356-70690372D925}" destId="{CE4A9247-0A05-4738-BAC9-2BF13B6261CE}" srcOrd="0" destOrd="0" presId="urn:microsoft.com/office/officeart/2005/8/layout/process2"/>
    <dgm:cxn modelId="{53ACE004-5465-4F5A-90EA-77F3CB0912CF}" type="presParOf" srcId="{7C33D074-2908-4FE5-8684-C77B90B0D800}" destId="{B57884B6-9AE3-44B1-8985-F75FFFA7BDB8}" srcOrd="1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F4D65AB-7FFC-4540-8590-E9E90000A50B}" type="doc">
      <dgm:prSet loTypeId="urn:microsoft.com/office/officeart/2005/8/layout/process2" loCatId="process" qsTypeId="urn:microsoft.com/office/officeart/2005/8/quickstyle/simple1" qsCatId="simple" csTypeId="urn:microsoft.com/office/officeart/2005/8/colors/accent1_2" csCatId="accent1" phldr="1"/>
      <dgm:spPr/>
    </dgm:pt>
    <dgm:pt modelId="{76C260D6-942A-433D-A130-08C452CB4838}">
      <dgm:prSet phldrT="[Text]"/>
      <dgm:spPr/>
      <dgm:t>
        <a:bodyPr/>
        <a:lstStyle/>
        <a:p>
          <a:r>
            <a:rPr lang="en-US" dirty="0"/>
            <a:t>Preparation</a:t>
          </a:r>
        </a:p>
      </dgm:t>
    </dgm:pt>
    <dgm:pt modelId="{5F345D34-0392-4911-9ACE-D5FBEEE1B24D}" type="parTrans" cxnId="{46138988-E425-4F60-999B-622BCB062967}">
      <dgm:prSet/>
      <dgm:spPr/>
      <dgm:t>
        <a:bodyPr/>
        <a:lstStyle/>
        <a:p>
          <a:endParaRPr lang="en-US"/>
        </a:p>
      </dgm:t>
    </dgm:pt>
    <dgm:pt modelId="{057BBB34-304F-4681-BE91-2C8499430BE3}" type="sibTrans" cxnId="{46138988-E425-4F60-999B-622BCB062967}">
      <dgm:prSet/>
      <dgm:spPr/>
      <dgm:t>
        <a:bodyPr/>
        <a:lstStyle/>
        <a:p>
          <a:endParaRPr lang="en-US"/>
        </a:p>
      </dgm:t>
    </dgm:pt>
    <dgm:pt modelId="{37AF6E29-A8EF-4BB0-BC9F-03AFC1892326}">
      <dgm:prSet phldrT="[Text]"/>
      <dgm:spPr/>
      <dgm:t>
        <a:bodyPr/>
        <a:lstStyle/>
        <a:p>
          <a:r>
            <a:rPr lang="en-US" dirty="0"/>
            <a:t>Identification</a:t>
          </a:r>
        </a:p>
      </dgm:t>
    </dgm:pt>
    <dgm:pt modelId="{BFE874FA-2842-4E23-9D40-398216E850BE}" type="parTrans" cxnId="{F2E40508-F062-4707-B02B-4C87A28675A3}">
      <dgm:prSet/>
      <dgm:spPr/>
      <dgm:t>
        <a:bodyPr/>
        <a:lstStyle/>
        <a:p>
          <a:endParaRPr lang="en-US"/>
        </a:p>
      </dgm:t>
    </dgm:pt>
    <dgm:pt modelId="{4280D712-529B-4DEA-BEE6-40602D14664F}" type="sibTrans" cxnId="{F2E40508-F062-4707-B02B-4C87A28675A3}">
      <dgm:prSet/>
      <dgm:spPr/>
      <dgm:t>
        <a:bodyPr/>
        <a:lstStyle/>
        <a:p>
          <a:endParaRPr lang="en-US"/>
        </a:p>
      </dgm:t>
    </dgm:pt>
    <dgm:pt modelId="{2B9A72E0-4C2D-4B15-94F7-CA7AA9215A7C}">
      <dgm:prSet phldrT="[Text]"/>
      <dgm:spPr>
        <a:solidFill>
          <a:srgbClr val="C00000"/>
        </a:solidFill>
      </dgm:spPr>
      <dgm:t>
        <a:bodyPr/>
        <a:lstStyle/>
        <a:p>
          <a:r>
            <a:rPr lang="en-US" dirty="0"/>
            <a:t>Containment</a:t>
          </a:r>
        </a:p>
      </dgm:t>
    </dgm:pt>
    <dgm:pt modelId="{3F8B8CB2-469F-4A99-8E29-7D97EE34F7E4}" type="parTrans" cxnId="{F0415F27-4549-4000-AD74-78C2C2F872A1}">
      <dgm:prSet/>
      <dgm:spPr/>
      <dgm:t>
        <a:bodyPr/>
        <a:lstStyle/>
        <a:p>
          <a:endParaRPr lang="en-US"/>
        </a:p>
      </dgm:t>
    </dgm:pt>
    <dgm:pt modelId="{5731CB25-AD35-4411-B9B6-1E5A03866E78}" type="sibTrans" cxnId="{F0415F27-4549-4000-AD74-78C2C2F872A1}">
      <dgm:prSet/>
      <dgm:spPr/>
      <dgm:t>
        <a:bodyPr/>
        <a:lstStyle/>
        <a:p>
          <a:endParaRPr lang="en-US"/>
        </a:p>
      </dgm:t>
    </dgm:pt>
    <dgm:pt modelId="{76455639-D600-4FE0-BAF8-D0B883DA1E05}">
      <dgm:prSet phldrT="[Text]"/>
      <dgm:spPr/>
      <dgm:t>
        <a:bodyPr/>
        <a:lstStyle/>
        <a:p>
          <a:r>
            <a:rPr lang="en-US" dirty="0"/>
            <a:t>Analysis &amp; Eradication</a:t>
          </a:r>
        </a:p>
      </dgm:t>
    </dgm:pt>
    <dgm:pt modelId="{0BC3FEB1-FBAC-414B-A18F-28F5509C24FD}" type="parTrans" cxnId="{FE997539-D218-4C93-B6C5-59FB4FFCAEB4}">
      <dgm:prSet/>
      <dgm:spPr/>
      <dgm:t>
        <a:bodyPr/>
        <a:lstStyle/>
        <a:p>
          <a:endParaRPr lang="en-US"/>
        </a:p>
      </dgm:t>
    </dgm:pt>
    <dgm:pt modelId="{AED8E71E-7CAA-401F-9037-ADA25EF75446}" type="sibTrans" cxnId="{FE997539-D218-4C93-B6C5-59FB4FFCAEB4}">
      <dgm:prSet/>
      <dgm:spPr/>
      <dgm:t>
        <a:bodyPr/>
        <a:lstStyle/>
        <a:p>
          <a:endParaRPr lang="en-US"/>
        </a:p>
      </dgm:t>
    </dgm:pt>
    <dgm:pt modelId="{FF396C54-8628-4747-8100-4FE750E752B9}">
      <dgm:prSet phldrT="[Text]"/>
      <dgm:spPr/>
      <dgm:t>
        <a:bodyPr/>
        <a:lstStyle/>
        <a:p>
          <a:r>
            <a:rPr lang="en-US" dirty="0"/>
            <a:t>Recovery</a:t>
          </a:r>
        </a:p>
      </dgm:t>
    </dgm:pt>
    <dgm:pt modelId="{3B1D72F5-3EDB-42F9-BF7D-4182244BB8AE}" type="parTrans" cxnId="{8BDD9E70-E234-4D28-9D84-AB3C56B8F8D1}">
      <dgm:prSet/>
      <dgm:spPr/>
      <dgm:t>
        <a:bodyPr/>
        <a:lstStyle/>
        <a:p>
          <a:endParaRPr lang="en-US"/>
        </a:p>
      </dgm:t>
    </dgm:pt>
    <dgm:pt modelId="{B2D086D5-8AEB-4C5E-AA07-AC2FFDBC0DB8}" type="sibTrans" cxnId="{8BDD9E70-E234-4D28-9D84-AB3C56B8F8D1}">
      <dgm:prSet/>
      <dgm:spPr/>
      <dgm:t>
        <a:bodyPr/>
        <a:lstStyle/>
        <a:p>
          <a:endParaRPr lang="en-US"/>
        </a:p>
      </dgm:t>
    </dgm:pt>
    <dgm:pt modelId="{57ADBD52-3EE8-4854-940B-8B2F8037C978}">
      <dgm:prSet phldrT="[Text]"/>
      <dgm:spPr/>
      <dgm:t>
        <a:bodyPr/>
        <a:lstStyle/>
        <a:p>
          <a:r>
            <a:rPr lang="en-US" dirty="0"/>
            <a:t>Lessons Learned</a:t>
          </a:r>
        </a:p>
      </dgm:t>
    </dgm:pt>
    <dgm:pt modelId="{353ADC51-7922-4CCF-964C-B466B8389802}" type="parTrans" cxnId="{B299E823-1DC8-4C23-A41B-9545C1A84F02}">
      <dgm:prSet/>
      <dgm:spPr/>
      <dgm:t>
        <a:bodyPr/>
        <a:lstStyle/>
        <a:p>
          <a:endParaRPr lang="en-US"/>
        </a:p>
      </dgm:t>
    </dgm:pt>
    <dgm:pt modelId="{48222C90-CD27-4908-80C6-84840036DD03}" type="sibTrans" cxnId="{B299E823-1DC8-4C23-A41B-9545C1A84F02}">
      <dgm:prSet/>
      <dgm:spPr/>
      <dgm:t>
        <a:bodyPr/>
        <a:lstStyle/>
        <a:p>
          <a:endParaRPr lang="en-US"/>
        </a:p>
      </dgm:t>
    </dgm:pt>
    <dgm:pt modelId="{7C33D074-2908-4FE5-8684-C77B90B0D800}" type="pres">
      <dgm:prSet presAssocID="{FF4D65AB-7FFC-4540-8590-E9E90000A50B}" presName="linearFlow" presStyleCnt="0">
        <dgm:presLayoutVars>
          <dgm:resizeHandles val="exact"/>
        </dgm:presLayoutVars>
      </dgm:prSet>
      <dgm:spPr/>
    </dgm:pt>
    <dgm:pt modelId="{6613EF73-0C52-4093-944F-11A3A5E5C9D3}" type="pres">
      <dgm:prSet presAssocID="{76C260D6-942A-433D-A130-08C452CB4838}" presName="node" presStyleLbl="node1" presStyleIdx="0" presStyleCnt="6">
        <dgm:presLayoutVars>
          <dgm:bulletEnabled val="1"/>
        </dgm:presLayoutVars>
      </dgm:prSet>
      <dgm:spPr/>
    </dgm:pt>
    <dgm:pt modelId="{30DE2A74-4D7A-4E27-950D-B832AA750D6F}" type="pres">
      <dgm:prSet presAssocID="{057BBB34-304F-4681-BE91-2C8499430BE3}" presName="sibTrans" presStyleLbl="sibTrans2D1" presStyleIdx="0" presStyleCnt="5"/>
      <dgm:spPr/>
    </dgm:pt>
    <dgm:pt modelId="{80478C28-D9BB-402B-B8BA-0D342664C9D6}" type="pres">
      <dgm:prSet presAssocID="{057BBB34-304F-4681-BE91-2C8499430BE3}" presName="connectorText" presStyleLbl="sibTrans2D1" presStyleIdx="0" presStyleCnt="5"/>
      <dgm:spPr/>
    </dgm:pt>
    <dgm:pt modelId="{EDC4887F-C207-40F6-807F-2A2F11EBC505}" type="pres">
      <dgm:prSet presAssocID="{37AF6E29-A8EF-4BB0-BC9F-03AFC1892326}" presName="node" presStyleLbl="node1" presStyleIdx="1" presStyleCnt="6">
        <dgm:presLayoutVars>
          <dgm:bulletEnabled val="1"/>
        </dgm:presLayoutVars>
      </dgm:prSet>
      <dgm:spPr/>
    </dgm:pt>
    <dgm:pt modelId="{F78DD1A0-BD32-4F6A-9B3B-CF8F280BDA58}" type="pres">
      <dgm:prSet presAssocID="{4280D712-529B-4DEA-BEE6-40602D14664F}" presName="sibTrans" presStyleLbl="sibTrans2D1" presStyleIdx="1" presStyleCnt="5"/>
      <dgm:spPr/>
    </dgm:pt>
    <dgm:pt modelId="{2C3B3385-CB27-4A3D-9268-37D52C5F3221}" type="pres">
      <dgm:prSet presAssocID="{4280D712-529B-4DEA-BEE6-40602D14664F}" presName="connectorText" presStyleLbl="sibTrans2D1" presStyleIdx="1" presStyleCnt="5"/>
      <dgm:spPr/>
    </dgm:pt>
    <dgm:pt modelId="{A958D38C-9428-4789-A81F-5B1EC927D2AC}" type="pres">
      <dgm:prSet presAssocID="{2B9A72E0-4C2D-4B15-94F7-CA7AA9215A7C}" presName="node" presStyleLbl="node1" presStyleIdx="2" presStyleCnt="6">
        <dgm:presLayoutVars>
          <dgm:bulletEnabled val="1"/>
        </dgm:presLayoutVars>
      </dgm:prSet>
      <dgm:spPr/>
    </dgm:pt>
    <dgm:pt modelId="{F6BB4603-4E9C-4640-8D9A-C8C9DEDB684E}" type="pres">
      <dgm:prSet presAssocID="{5731CB25-AD35-4411-B9B6-1E5A03866E78}" presName="sibTrans" presStyleLbl="sibTrans2D1" presStyleIdx="2" presStyleCnt="5"/>
      <dgm:spPr/>
    </dgm:pt>
    <dgm:pt modelId="{F01BBE4F-184D-4C87-9ADF-C6A03F1BAEF9}" type="pres">
      <dgm:prSet presAssocID="{5731CB25-AD35-4411-B9B6-1E5A03866E78}" presName="connectorText" presStyleLbl="sibTrans2D1" presStyleIdx="2" presStyleCnt="5"/>
      <dgm:spPr/>
    </dgm:pt>
    <dgm:pt modelId="{9D02413C-3C6E-49C8-954E-08A9AD878EAF}" type="pres">
      <dgm:prSet presAssocID="{76455639-D600-4FE0-BAF8-D0B883DA1E05}" presName="node" presStyleLbl="node1" presStyleIdx="3" presStyleCnt="6">
        <dgm:presLayoutVars>
          <dgm:bulletEnabled val="1"/>
        </dgm:presLayoutVars>
      </dgm:prSet>
      <dgm:spPr/>
    </dgm:pt>
    <dgm:pt modelId="{3C0C0BED-1ADB-49F2-A21E-287A24F99F9A}" type="pres">
      <dgm:prSet presAssocID="{AED8E71E-7CAA-401F-9037-ADA25EF75446}" presName="sibTrans" presStyleLbl="sibTrans2D1" presStyleIdx="3" presStyleCnt="5"/>
      <dgm:spPr/>
    </dgm:pt>
    <dgm:pt modelId="{A782C5C9-DB7E-4945-9AEC-6561373D4BAC}" type="pres">
      <dgm:prSet presAssocID="{AED8E71E-7CAA-401F-9037-ADA25EF75446}" presName="connectorText" presStyleLbl="sibTrans2D1" presStyleIdx="3" presStyleCnt="5"/>
      <dgm:spPr/>
    </dgm:pt>
    <dgm:pt modelId="{572F5263-FBD0-4492-AAEA-35A9FBCE9BBE}" type="pres">
      <dgm:prSet presAssocID="{FF396C54-8628-4747-8100-4FE750E752B9}" presName="node" presStyleLbl="node1" presStyleIdx="4" presStyleCnt="6">
        <dgm:presLayoutVars>
          <dgm:bulletEnabled val="1"/>
        </dgm:presLayoutVars>
      </dgm:prSet>
      <dgm:spPr/>
    </dgm:pt>
    <dgm:pt modelId="{651A4D6B-D594-4C1F-8356-70690372D925}" type="pres">
      <dgm:prSet presAssocID="{B2D086D5-8AEB-4C5E-AA07-AC2FFDBC0DB8}" presName="sibTrans" presStyleLbl="sibTrans2D1" presStyleIdx="4" presStyleCnt="5"/>
      <dgm:spPr/>
    </dgm:pt>
    <dgm:pt modelId="{CE4A9247-0A05-4738-BAC9-2BF13B6261CE}" type="pres">
      <dgm:prSet presAssocID="{B2D086D5-8AEB-4C5E-AA07-AC2FFDBC0DB8}" presName="connectorText" presStyleLbl="sibTrans2D1" presStyleIdx="4" presStyleCnt="5"/>
      <dgm:spPr/>
    </dgm:pt>
    <dgm:pt modelId="{B57884B6-9AE3-44B1-8985-F75FFFA7BDB8}" type="pres">
      <dgm:prSet presAssocID="{57ADBD52-3EE8-4854-940B-8B2F8037C978}" presName="node" presStyleLbl="node1" presStyleIdx="5" presStyleCnt="6">
        <dgm:presLayoutVars>
          <dgm:bulletEnabled val="1"/>
        </dgm:presLayoutVars>
      </dgm:prSet>
      <dgm:spPr/>
    </dgm:pt>
  </dgm:ptLst>
  <dgm:cxnLst>
    <dgm:cxn modelId="{8D3F6404-75D2-42FD-A3BA-736C4A80BCD6}" type="presOf" srcId="{2B9A72E0-4C2D-4B15-94F7-CA7AA9215A7C}" destId="{A958D38C-9428-4789-A81F-5B1EC927D2AC}" srcOrd="0" destOrd="0" presId="urn:microsoft.com/office/officeart/2005/8/layout/process2"/>
    <dgm:cxn modelId="{F2E40508-F062-4707-B02B-4C87A28675A3}" srcId="{FF4D65AB-7FFC-4540-8590-E9E90000A50B}" destId="{37AF6E29-A8EF-4BB0-BC9F-03AFC1892326}" srcOrd="1" destOrd="0" parTransId="{BFE874FA-2842-4E23-9D40-398216E850BE}" sibTransId="{4280D712-529B-4DEA-BEE6-40602D14664F}"/>
    <dgm:cxn modelId="{CB8DEA1C-EDA9-4ADC-BD8C-2F0F5792F0E3}" type="presOf" srcId="{B2D086D5-8AEB-4C5E-AA07-AC2FFDBC0DB8}" destId="{651A4D6B-D594-4C1F-8356-70690372D925}" srcOrd="0" destOrd="0" presId="urn:microsoft.com/office/officeart/2005/8/layout/process2"/>
    <dgm:cxn modelId="{BA28281E-E4EA-49E1-B90B-1AC12969ED0C}" type="presOf" srcId="{4280D712-529B-4DEA-BEE6-40602D14664F}" destId="{F78DD1A0-BD32-4F6A-9B3B-CF8F280BDA58}" srcOrd="0" destOrd="0" presId="urn:microsoft.com/office/officeart/2005/8/layout/process2"/>
    <dgm:cxn modelId="{B299E823-1DC8-4C23-A41B-9545C1A84F02}" srcId="{FF4D65AB-7FFC-4540-8590-E9E90000A50B}" destId="{57ADBD52-3EE8-4854-940B-8B2F8037C978}" srcOrd="5" destOrd="0" parTransId="{353ADC51-7922-4CCF-964C-B466B8389802}" sibTransId="{48222C90-CD27-4908-80C6-84840036DD03}"/>
    <dgm:cxn modelId="{F0415F27-4549-4000-AD74-78C2C2F872A1}" srcId="{FF4D65AB-7FFC-4540-8590-E9E90000A50B}" destId="{2B9A72E0-4C2D-4B15-94F7-CA7AA9215A7C}" srcOrd="2" destOrd="0" parTransId="{3F8B8CB2-469F-4A99-8E29-7D97EE34F7E4}" sibTransId="{5731CB25-AD35-4411-B9B6-1E5A03866E78}"/>
    <dgm:cxn modelId="{F9C34A32-B857-4753-9173-84E04FC6DAA8}" type="presOf" srcId="{37AF6E29-A8EF-4BB0-BC9F-03AFC1892326}" destId="{EDC4887F-C207-40F6-807F-2A2F11EBC505}" srcOrd="0" destOrd="0" presId="urn:microsoft.com/office/officeart/2005/8/layout/process2"/>
    <dgm:cxn modelId="{FE997539-D218-4C93-B6C5-59FB4FFCAEB4}" srcId="{FF4D65AB-7FFC-4540-8590-E9E90000A50B}" destId="{76455639-D600-4FE0-BAF8-D0B883DA1E05}" srcOrd="3" destOrd="0" parTransId="{0BC3FEB1-FBAC-414B-A18F-28F5509C24FD}" sibTransId="{AED8E71E-7CAA-401F-9037-ADA25EF75446}"/>
    <dgm:cxn modelId="{87926C41-8BA3-4631-BBF5-883A81E6CB82}" type="presOf" srcId="{4280D712-529B-4DEA-BEE6-40602D14664F}" destId="{2C3B3385-CB27-4A3D-9268-37D52C5F3221}" srcOrd="1" destOrd="0" presId="urn:microsoft.com/office/officeart/2005/8/layout/process2"/>
    <dgm:cxn modelId="{F579854D-33CA-4182-8C35-A0CF3D439CBC}" type="presOf" srcId="{57ADBD52-3EE8-4854-940B-8B2F8037C978}" destId="{B57884B6-9AE3-44B1-8985-F75FFFA7BDB8}" srcOrd="0" destOrd="0" presId="urn:microsoft.com/office/officeart/2005/8/layout/process2"/>
    <dgm:cxn modelId="{C85B0C6F-F175-439D-9161-E3FDAB8E85D9}" type="presOf" srcId="{057BBB34-304F-4681-BE91-2C8499430BE3}" destId="{80478C28-D9BB-402B-B8BA-0D342664C9D6}" srcOrd="1" destOrd="0" presId="urn:microsoft.com/office/officeart/2005/8/layout/process2"/>
    <dgm:cxn modelId="{F10D8D50-729E-4AC8-9A52-61CD370399B4}" type="presOf" srcId="{FF396C54-8628-4747-8100-4FE750E752B9}" destId="{572F5263-FBD0-4492-AAEA-35A9FBCE9BBE}" srcOrd="0" destOrd="0" presId="urn:microsoft.com/office/officeart/2005/8/layout/process2"/>
    <dgm:cxn modelId="{8BDD9E70-E234-4D28-9D84-AB3C56B8F8D1}" srcId="{FF4D65AB-7FFC-4540-8590-E9E90000A50B}" destId="{FF396C54-8628-4747-8100-4FE750E752B9}" srcOrd="4" destOrd="0" parTransId="{3B1D72F5-3EDB-42F9-BF7D-4182244BB8AE}" sibTransId="{B2D086D5-8AEB-4C5E-AA07-AC2FFDBC0DB8}"/>
    <dgm:cxn modelId="{9A063E55-432A-4AC6-A323-75D36C921A98}" type="presOf" srcId="{5731CB25-AD35-4411-B9B6-1E5A03866E78}" destId="{F01BBE4F-184D-4C87-9ADF-C6A03F1BAEF9}" srcOrd="1" destOrd="0" presId="urn:microsoft.com/office/officeart/2005/8/layout/process2"/>
    <dgm:cxn modelId="{6AD1E67A-76D5-43D6-B0A9-AFC7283428F0}" type="presOf" srcId="{76C260D6-942A-433D-A130-08C452CB4838}" destId="{6613EF73-0C52-4093-944F-11A3A5E5C9D3}" srcOrd="0" destOrd="0" presId="urn:microsoft.com/office/officeart/2005/8/layout/process2"/>
    <dgm:cxn modelId="{EA6C9685-D6C5-42CB-A81A-DA3C5F2E9502}" type="presOf" srcId="{5731CB25-AD35-4411-B9B6-1E5A03866E78}" destId="{F6BB4603-4E9C-4640-8D9A-C8C9DEDB684E}" srcOrd="0" destOrd="0" presId="urn:microsoft.com/office/officeart/2005/8/layout/process2"/>
    <dgm:cxn modelId="{46138988-E425-4F60-999B-622BCB062967}" srcId="{FF4D65AB-7FFC-4540-8590-E9E90000A50B}" destId="{76C260D6-942A-433D-A130-08C452CB4838}" srcOrd="0" destOrd="0" parTransId="{5F345D34-0392-4911-9ACE-D5FBEEE1B24D}" sibTransId="{057BBB34-304F-4681-BE91-2C8499430BE3}"/>
    <dgm:cxn modelId="{B73D7695-BE47-4CE7-8D34-8718616D0EE3}" type="presOf" srcId="{FF4D65AB-7FFC-4540-8590-E9E90000A50B}" destId="{7C33D074-2908-4FE5-8684-C77B90B0D800}" srcOrd="0" destOrd="0" presId="urn:microsoft.com/office/officeart/2005/8/layout/process2"/>
    <dgm:cxn modelId="{7D45CF9F-498E-430B-A022-8BB07FFF234F}" type="presOf" srcId="{AED8E71E-7CAA-401F-9037-ADA25EF75446}" destId="{3C0C0BED-1ADB-49F2-A21E-287A24F99F9A}" srcOrd="0" destOrd="0" presId="urn:microsoft.com/office/officeart/2005/8/layout/process2"/>
    <dgm:cxn modelId="{3DA32DBC-109A-4F19-8E13-192E4A85D708}" type="presOf" srcId="{76455639-D600-4FE0-BAF8-D0B883DA1E05}" destId="{9D02413C-3C6E-49C8-954E-08A9AD878EAF}" srcOrd="0" destOrd="0" presId="urn:microsoft.com/office/officeart/2005/8/layout/process2"/>
    <dgm:cxn modelId="{B7C044D4-0744-413A-94DE-637F92968EDA}" type="presOf" srcId="{057BBB34-304F-4681-BE91-2C8499430BE3}" destId="{30DE2A74-4D7A-4E27-950D-B832AA750D6F}" srcOrd="0" destOrd="0" presId="urn:microsoft.com/office/officeart/2005/8/layout/process2"/>
    <dgm:cxn modelId="{07F277E1-B855-4E3B-886C-BE31B3559D1F}" type="presOf" srcId="{B2D086D5-8AEB-4C5E-AA07-AC2FFDBC0DB8}" destId="{CE4A9247-0A05-4738-BAC9-2BF13B6261CE}" srcOrd="1" destOrd="0" presId="urn:microsoft.com/office/officeart/2005/8/layout/process2"/>
    <dgm:cxn modelId="{5BFFB0EF-68C7-40C0-8C85-A7D7831DEC05}" type="presOf" srcId="{AED8E71E-7CAA-401F-9037-ADA25EF75446}" destId="{A782C5C9-DB7E-4945-9AEC-6561373D4BAC}" srcOrd="1" destOrd="0" presId="urn:microsoft.com/office/officeart/2005/8/layout/process2"/>
    <dgm:cxn modelId="{FE1B2C51-CFFD-46FB-BD7C-044BB32CB609}" type="presParOf" srcId="{7C33D074-2908-4FE5-8684-C77B90B0D800}" destId="{6613EF73-0C52-4093-944F-11A3A5E5C9D3}" srcOrd="0" destOrd="0" presId="urn:microsoft.com/office/officeart/2005/8/layout/process2"/>
    <dgm:cxn modelId="{3D64FE1B-296E-49DA-969A-C3149043C8DD}" type="presParOf" srcId="{7C33D074-2908-4FE5-8684-C77B90B0D800}" destId="{30DE2A74-4D7A-4E27-950D-B832AA750D6F}" srcOrd="1" destOrd="0" presId="urn:microsoft.com/office/officeart/2005/8/layout/process2"/>
    <dgm:cxn modelId="{00B037A5-6EFE-4FD2-9C6B-14FFAE75F0B9}" type="presParOf" srcId="{30DE2A74-4D7A-4E27-950D-B832AA750D6F}" destId="{80478C28-D9BB-402B-B8BA-0D342664C9D6}" srcOrd="0" destOrd="0" presId="urn:microsoft.com/office/officeart/2005/8/layout/process2"/>
    <dgm:cxn modelId="{A57780FC-CAFA-4BD1-A451-514A6A9C65C4}" type="presParOf" srcId="{7C33D074-2908-4FE5-8684-C77B90B0D800}" destId="{EDC4887F-C207-40F6-807F-2A2F11EBC505}" srcOrd="2" destOrd="0" presId="urn:microsoft.com/office/officeart/2005/8/layout/process2"/>
    <dgm:cxn modelId="{AA825D85-FBE1-4553-A93D-1CD3112768E5}" type="presParOf" srcId="{7C33D074-2908-4FE5-8684-C77B90B0D800}" destId="{F78DD1A0-BD32-4F6A-9B3B-CF8F280BDA58}" srcOrd="3" destOrd="0" presId="urn:microsoft.com/office/officeart/2005/8/layout/process2"/>
    <dgm:cxn modelId="{58CAD753-D767-4A25-B5F3-5A293FFF5D38}" type="presParOf" srcId="{F78DD1A0-BD32-4F6A-9B3B-CF8F280BDA58}" destId="{2C3B3385-CB27-4A3D-9268-37D52C5F3221}" srcOrd="0" destOrd="0" presId="urn:microsoft.com/office/officeart/2005/8/layout/process2"/>
    <dgm:cxn modelId="{EC57EB74-72D8-4BF3-BA04-B1C03A05B083}" type="presParOf" srcId="{7C33D074-2908-4FE5-8684-C77B90B0D800}" destId="{A958D38C-9428-4789-A81F-5B1EC927D2AC}" srcOrd="4" destOrd="0" presId="urn:microsoft.com/office/officeart/2005/8/layout/process2"/>
    <dgm:cxn modelId="{8D13F3A0-DD81-4F75-A7E0-E6CCD0978E77}" type="presParOf" srcId="{7C33D074-2908-4FE5-8684-C77B90B0D800}" destId="{F6BB4603-4E9C-4640-8D9A-C8C9DEDB684E}" srcOrd="5" destOrd="0" presId="urn:microsoft.com/office/officeart/2005/8/layout/process2"/>
    <dgm:cxn modelId="{A7E1451F-213F-4EDF-A03B-73640738DD04}" type="presParOf" srcId="{F6BB4603-4E9C-4640-8D9A-C8C9DEDB684E}" destId="{F01BBE4F-184D-4C87-9ADF-C6A03F1BAEF9}" srcOrd="0" destOrd="0" presId="urn:microsoft.com/office/officeart/2005/8/layout/process2"/>
    <dgm:cxn modelId="{876DC7C1-881A-44EE-8108-EA1779EA99CE}" type="presParOf" srcId="{7C33D074-2908-4FE5-8684-C77B90B0D800}" destId="{9D02413C-3C6E-49C8-954E-08A9AD878EAF}" srcOrd="6" destOrd="0" presId="urn:microsoft.com/office/officeart/2005/8/layout/process2"/>
    <dgm:cxn modelId="{47FD558E-13DC-4D50-893C-883FEAADD8A6}" type="presParOf" srcId="{7C33D074-2908-4FE5-8684-C77B90B0D800}" destId="{3C0C0BED-1ADB-49F2-A21E-287A24F99F9A}" srcOrd="7" destOrd="0" presId="urn:microsoft.com/office/officeart/2005/8/layout/process2"/>
    <dgm:cxn modelId="{64BAD08A-38ED-4648-B484-E93C138F058C}" type="presParOf" srcId="{3C0C0BED-1ADB-49F2-A21E-287A24F99F9A}" destId="{A782C5C9-DB7E-4945-9AEC-6561373D4BAC}" srcOrd="0" destOrd="0" presId="urn:microsoft.com/office/officeart/2005/8/layout/process2"/>
    <dgm:cxn modelId="{0EE9C835-403F-4BF0-B9AF-558F887C869C}" type="presParOf" srcId="{7C33D074-2908-4FE5-8684-C77B90B0D800}" destId="{572F5263-FBD0-4492-AAEA-35A9FBCE9BBE}" srcOrd="8" destOrd="0" presId="urn:microsoft.com/office/officeart/2005/8/layout/process2"/>
    <dgm:cxn modelId="{E0BF07AB-AEF5-41E3-BBF6-FE8661D86BFF}" type="presParOf" srcId="{7C33D074-2908-4FE5-8684-C77B90B0D800}" destId="{651A4D6B-D594-4C1F-8356-70690372D925}" srcOrd="9" destOrd="0" presId="urn:microsoft.com/office/officeart/2005/8/layout/process2"/>
    <dgm:cxn modelId="{C8D1356A-2A31-4A0B-839B-8BC8EC9CBF73}" type="presParOf" srcId="{651A4D6B-D594-4C1F-8356-70690372D925}" destId="{CE4A9247-0A05-4738-BAC9-2BF13B6261CE}" srcOrd="0" destOrd="0" presId="urn:microsoft.com/office/officeart/2005/8/layout/process2"/>
    <dgm:cxn modelId="{53ACE004-5465-4F5A-90EA-77F3CB0912CF}" type="presParOf" srcId="{7C33D074-2908-4FE5-8684-C77B90B0D800}" destId="{B57884B6-9AE3-44B1-8985-F75FFFA7BDB8}" srcOrd="1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4D65AB-7FFC-4540-8590-E9E90000A50B}" type="doc">
      <dgm:prSet loTypeId="urn:microsoft.com/office/officeart/2005/8/layout/process2" loCatId="process" qsTypeId="urn:microsoft.com/office/officeart/2005/8/quickstyle/simple1" qsCatId="simple" csTypeId="urn:microsoft.com/office/officeart/2005/8/colors/accent1_2" csCatId="accent1" phldr="1"/>
      <dgm:spPr/>
    </dgm:pt>
    <dgm:pt modelId="{76C260D6-942A-433D-A130-08C452CB4838}">
      <dgm:prSet phldrT="[Text]"/>
      <dgm:spPr/>
      <dgm:t>
        <a:bodyPr/>
        <a:lstStyle/>
        <a:p>
          <a:r>
            <a:rPr lang="en-US" dirty="0"/>
            <a:t>Preparation</a:t>
          </a:r>
        </a:p>
      </dgm:t>
    </dgm:pt>
    <dgm:pt modelId="{5F345D34-0392-4911-9ACE-D5FBEEE1B24D}" type="parTrans" cxnId="{46138988-E425-4F60-999B-622BCB062967}">
      <dgm:prSet/>
      <dgm:spPr/>
      <dgm:t>
        <a:bodyPr/>
        <a:lstStyle/>
        <a:p>
          <a:endParaRPr lang="en-US"/>
        </a:p>
      </dgm:t>
    </dgm:pt>
    <dgm:pt modelId="{057BBB34-304F-4681-BE91-2C8499430BE3}" type="sibTrans" cxnId="{46138988-E425-4F60-999B-622BCB062967}">
      <dgm:prSet/>
      <dgm:spPr/>
      <dgm:t>
        <a:bodyPr/>
        <a:lstStyle/>
        <a:p>
          <a:endParaRPr lang="en-US"/>
        </a:p>
      </dgm:t>
    </dgm:pt>
    <dgm:pt modelId="{37AF6E29-A8EF-4BB0-BC9F-03AFC1892326}">
      <dgm:prSet phldrT="[Text]"/>
      <dgm:spPr/>
      <dgm:t>
        <a:bodyPr/>
        <a:lstStyle/>
        <a:p>
          <a:r>
            <a:rPr lang="en-US" dirty="0"/>
            <a:t>Identification</a:t>
          </a:r>
        </a:p>
      </dgm:t>
    </dgm:pt>
    <dgm:pt modelId="{BFE874FA-2842-4E23-9D40-398216E850BE}" type="parTrans" cxnId="{F2E40508-F062-4707-B02B-4C87A28675A3}">
      <dgm:prSet/>
      <dgm:spPr/>
      <dgm:t>
        <a:bodyPr/>
        <a:lstStyle/>
        <a:p>
          <a:endParaRPr lang="en-US"/>
        </a:p>
      </dgm:t>
    </dgm:pt>
    <dgm:pt modelId="{4280D712-529B-4DEA-BEE6-40602D14664F}" type="sibTrans" cxnId="{F2E40508-F062-4707-B02B-4C87A28675A3}">
      <dgm:prSet/>
      <dgm:spPr/>
      <dgm:t>
        <a:bodyPr/>
        <a:lstStyle/>
        <a:p>
          <a:endParaRPr lang="en-US"/>
        </a:p>
      </dgm:t>
    </dgm:pt>
    <dgm:pt modelId="{2B9A72E0-4C2D-4B15-94F7-CA7AA9215A7C}">
      <dgm:prSet phldrT="[Text]"/>
      <dgm:spPr/>
      <dgm:t>
        <a:bodyPr/>
        <a:lstStyle/>
        <a:p>
          <a:r>
            <a:rPr lang="en-US" dirty="0"/>
            <a:t>Containment</a:t>
          </a:r>
        </a:p>
      </dgm:t>
    </dgm:pt>
    <dgm:pt modelId="{3F8B8CB2-469F-4A99-8E29-7D97EE34F7E4}" type="parTrans" cxnId="{F0415F27-4549-4000-AD74-78C2C2F872A1}">
      <dgm:prSet/>
      <dgm:spPr/>
      <dgm:t>
        <a:bodyPr/>
        <a:lstStyle/>
        <a:p>
          <a:endParaRPr lang="en-US"/>
        </a:p>
      </dgm:t>
    </dgm:pt>
    <dgm:pt modelId="{5731CB25-AD35-4411-B9B6-1E5A03866E78}" type="sibTrans" cxnId="{F0415F27-4549-4000-AD74-78C2C2F872A1}">
      <dgm:prSet/>
      <dgm:spPr/>
      <dgm:t>
        <a:bodyPr/>
        <a:lstStyle/>
        <a:p>
          <a:endParaRPr lang="en-US"/>
        </a:p>
      </dgm:t>
    </dgm:pt>
    <dgm:pt modelId="{76455639-D600-4FE0-BAF8-D0B883DA1E05}">
      <dgm:prSet phldrT="[Text]"/>
      <dgm:spPr>
        <a:solidFill>
          <a:srgbClr val="C00000"/>
        </a:solidFill>
      </dgm:spPr>
      <dgm:t>
        <a:bodyPr/>
        <a:lstStyle/>
        <a:p>
          <a:r>
            <a:rPr lang="en-US" dirty="0"/>
            <a:t>Analysis &amp; Eradication</a:t>
          </a:r>
        </a:p>
      </dgm:t>
    </dgm:pt>
    <dgm:pt modelId="{0BC3FEB1-FBAC-414B-A18F-28F5509C24FD}" type="parTrans" cxnId="{FE997539-D218-4C93-B6C5-59FB4FFCAEB4}">
      <dgm:prSet/>
      <dgm:spPr/>
      <dgm:t>
        <a:bodyPr/>
        <a:lstStyle/>
        <a:p>
          <a:endParaRPr lang="en-US"/>
        </a:p>
      </dgm:t>
    </dgm:pt>
    <dgm:pt modelId="{AED8E71E-7CAA-401F-9037-ADA25EF75446}" type="sibTrans" cxnId="{FE997539-D218-4C93-B6C5-59FB4FFCAEB4}">
      <dgm:prSet/>
      <dgm:spPr/>
      <dgm:t>
        <a:bodyPr/>
        <a:lstStyle/>
        <a:p>
          <a:endParaRPr lang="en-US"/>
        </a:p>
      </dgm:t>
    </dgm:pt>
    <dgm:pt modelId="{FF396C54-8628-4747-8100-4FE750E752B9}">
      <dgm:prSet phldrT="[Text]"/>
      <dgm:spPr/>
      <dgm:t>
        <a:bodyPr/>
        <a:lstStyle/>
        <a:p>
          <a:r>
            <a:rPr lang="en-US" dirty="0"/>
            <a:t>Recovery</a:t>
          </a:r>
        </a:p>
      </dgm:t>
    </dgm:pt>
    <dgm:pt modelId="{3B1D72F5-3EDB-42F9-BF7D-4182244BB8AE}" type="parTrans" cxnId="{8BDD9E70-E234-4D28-9D84-AB3C56B8F8D1}">
      <dgm:prSet/>
      <dgm:spPr/>
      <dgm:t>
        <a:bodyPr/>
        <a:lstStyle/>
        <a:p>
          <a:endParaRPr lang="en-US"/>
        </a:p>
      </dgm:t>
    </dgm:pt>
    <dgm:pt modelId="{B2D086D5-8AEB-4C5E-AA07-AC2FFDBC0DB8}" type="sibTrans" cxnId="{8BDD9E70-E234-4D28-9D84-AB3C56B8F8D1}">
      <dgm:prSet/>
      <dgm:spPr/>
      <dgm:t>
        <a:bodyPr/>
        <a:lstStyle/>
        <a:p>
          <a:endParaRPr lang="en-US"/>
        </a:p>
      </dgm:t>
    </dgm:pt>
    <dgm:pt modelId="{57ADBD52-3EE8-4854-940B-8B2F8037C978}">
      <dgm:prSet phldrT="[Text]"/>
      <dgm:spPr/>
      <dgm:t>
        <a:bodyPr/>
        <a:lstStyle/>
        <a:p>
          <a:r>
            <a:rPr lang="en-US" dirty="0"/>
            <a:t>Lessons Learned</a:t>
          </a:r>
        </a:p>
      </dgm:t>
    </dgm:pt>
    <dgm:pt modelId="{353ADC51-7922-4CCF-964C-B466B8389802}" type="parTrans" cxnId="{B299E823-1DC8-4C23-A41B-9545C1A84F02}">
      <dgm:prSet/>
      <dgm:spPr/>
      <dgm:t>
        <a:bodyPr/>
        <a:lstStyle/>
        <a:p>
          <a:endParaRPr lang="en-US"/>
        </a:p>
      </dgm:t>
    </dgm:pt>
    <dgm:pt modelId="{48222C90-CD27-4908-80C6-84840036DD03}" type="sibTrans" cxnId="{B299E823-1DC8-4C23-A41B-9545C1A84F02}">
      <dgm:prSet/>
      <dgm:spPr/>
      <dgm:t>
        <a:bodyPr/>
        <a:lstStyle/>
        <a:p>
          <a:endParaRPr lang="en-US"/>
        </a:p>
      </dgm:t>
    </dgm:pt>
    <dgm:pt modelId="{7C33D074-2908-4FE5-8684-C77B90B0D800}" type="pres">
      <dgm:prSet presAssocID="{FF4D65AB-7FFC-4540-8590-E9E90000A50B}" presName="linearFlow" presStyleCnt="0">
        <dgm:presLayoutVars>
          <dgm:resizeHandles val="exact"/>
        </dgm:presLayoutVars>
      </dgm:prSet>
      <dgm:spPr/>
    </dgm:pt>
    <dgm:pt modelId="{6613EF73-0C52-4093-944F-11A3A5E5C9D3}" type="pres">
      <dgm:prSet presAssocID="{76C260D6-942A-433D-A130-08C452CB4838}" presName="node" presStyleLbl="node1" presStyleIdx="0" presStyleCnt="6">
        <dgm:presLayoutVars>
          <dgm:bulletEnabled val="1"/>
        </dgm:presLayoutVars>
      </dgm:prSet>
      <dgm:spPr/>
    </dgm:pt>
    <dgm:pt modelId="{30DE2A74-4D7A-4E27-950D-B832AA750D6F}" type="pres">
      <dgm:prSet presAssocID="{057BBB34-304F-4681-BE91-2C8499430BE3}" presName="sibTrans" presStyleLbl="sibTrans2D1" presStyleIdx="0" presStyleCnt="5"/>
      <dgm:spPr/>
    </dgm:pt>
    <dgm:pt modelId="{80478C28-D9BB-402B-B8BA-0D342664C9D6}" type="pres">
      <dgm:prSet presAssocID="{057BBB34-304F-4681-BE91-2C8499430BE3}" presName="connectorText" presStyleLbl="sibTrans2D1" presStyleIdx="0" presStyleCnt="5"/>
      <dgm:spPr/>
    </dgm:pt>
    <dgm:pt modelId="{EDC4887F-C207-40F6-807F-2A2F11EBC505}" type="pres">
      <dgm:prSet presAssocID="{37AF6E29-A8EF-4BB0-BC9F-03AFC1892326}" presName="node" presStyleLbl="node1" presStyleIdx="1" presStyleCnt="6">
        <dgm:presLayoutVars>
          <dgm:bulletEnabled val="1"/>
        </dgm:presLayoutVars>
      </dgm:prSet>
      <dgm:spPr/>
    </dgm:pt>
    <dgm:pt modelId="{F78DD1A0-BD32-4F6A-9B3B-CF8F280BDA58}" type="pres">
      <dgm:prSet presAssocID="{4280D712-529B-4DEA-BEE6-40602D14664F}" presName="sibTrans" presStyleLbl="sibTrans2D1" presStyleIdx="1" presStyleCnt="5"/>
      <dgm:spPr/>
    </dgm:pt>
    <dgm:pt modelId="{2C3B3385-CB27-4A3D-9268-37D52C5F3221}" type="pres">
      <dgm:prSet presAssocID="{4280D712-529B-4DEA-BEE6-40602D14664F}" presName="connectorText" presStyleLbl="sibTrans2D1" presStyleIdx="1" presStyleCnt="5"/>
      <dgm:spPr/>
    </dgm:pt>
    <dgm:pt modelId="{A958D38C-9428-4789-A81F-5B1EC927D2AC}" type="pres">
      <dgm:prSet presAssocID="{2B9A72E0-4C2D-4B15-94F7-CA7AA9215A7C}" presName="node" presStyleLbl="node1" presStyleIdx="2" presStyleCnt="6">
        <dgm:presLayoutVars>
          <dgm:bulletEnabled val="1"/>
        </dgm:presLayoutVars>
      </dgm:prSet>
      <dgm:spPr/>
    </dgm:pt>
    <dgm:pt modelId="{F6BB4603-4E9C-4640-8D9A-C8C9DEDB684E}" type="pres">
      <dgm:prSet presAssocID="{5731CB25-AD35-4411-B9B6-1E5A03866E78}" presName="sibTrans" presStyleLbl="sibTrans2D1" presStyleIdx="2" presStyleCnt="5"/>
      <dgm:spPr/>
    </dgm:pt>
    <dgm:pt modelId="{F01BBE4F-184D-4C87-9ADF-C6A03F1BAEF9}" type="pres">
      <dgm:prSet presAssocID="{5731CB25-AD35-4411-B9B6-1E5A03866E78}" presName="connectorText" presStyleLbl="sibTrans2D1" presStyleIdx="2" presStyleCnt="5"/>
      <dgm:spPr/>
    </dgm:pt>
    <dgm:pt modelId="{9D02413C-3C6E-49C8-954E-08A9AD878EAF}" type="pres">
      <dgm:prSet presAssocID="{76455639-D600-4FE0-BAF8-D0B883DA1E05}" presName="node" presStyleLbl="node1" presStyleIdx="3" presStyleCnt="6">
        <dgm:presLayoutVars>
          <dgm:bulletEnabled val="1"/>
        </dgm:presLayoutVars>
      </dgm:prSet>
      <dgm:spPr/>
    </dgm:pt>
    <dgm:pt modelId="{3C0C0BED-1ADB-49F2-A21E-287A24F99F9A}" type="pres">
      <dgm:prSet presAssocID="{AED8E71E-7CAA-401F-9037-ADA25EF75446}" presName="sibTrans" presStyleLbl="sibTrans2D1" presStyleIdx="3" presStyleCnt="5"/>
      <dgm:spPr/>
    </dgm:pt>
    <dgm:pt modelId="{A782C5C9-DB7E-4945-9AEC-6561373D4BAC}" type="pres">
      <dgm:prSet presAssocID="{AED8E71E-7CAA-401F-9037-ADA25EF75446}" presName="connectorText" presStyleLbl="sibTrans2D1" presStyleIdx="3" presStyleCnt="5"/>
      <dgm:spPr/>
    </dgm:pt>
    <dgm:pt modelId="{572F5263-FBD0-4492-AAEA-35A9FBCE9BBE}" type="pres">
      <dgm:prSet presAssocID="{FF396C54-8628-4747-8100-4FE750E752B9}" presName="node" presStyleLbl="node1" presStyleIdx="4" presStyleCnt="6">
        <dgm:presLayoutVars>
          <dgm:bulletEnabled val="1"/>
        </dgm:presLayoutVars>
      </dgm:prSet>
      <dgm:spPr/>
    </dgm:pt>
    <dgm:pt modelId="{651A4D6B-D594-4C1F-8356-70690372D925}" type="pres">
      <dgm:prSet presAssocID="{B2D086D5-8AEB-4C5E-AA07-AC2FFDBC0DB8}" presName="sibTrans" presStyleLbl="sibTrans2D1" presStyleIdx="4" presStyleCnt="5"/>
      <dgm:spPr/>
    </dgm:pt>
    <dgm:pt modelId="{CE4A9247-0A05-4738-BAC9-2BF13B6261CE}" type="pres">
      <dgm:prSet presAssocID="{B2D086D5-8AEB-4C5E-AA07-AC2FFDBC0DB8}" presName="connectorText" presStyleLbl="sibTrans2D1" presStyleIdx="4" presStyleCnt="5"/>
      <dgm:spPr/>
    </dgm:pt>
    <dgm:pt modelId="{B57884B6-9AE3-44B1-8985-F75FFFA7BDB8}" type="pres">
      <dgm:prSet presAssocID="{57ADBD52-3EE8-4854-940B-8B2F8037C978}" presName="node" presStyleLbl="node1" presStyleIdx="5" presStyleCnt="6">
        <dgm:presLayoutVars>
          <dgm:bulletEnabled val="1"/>
        </dgm:presLayoutVars>
      </dgm:prSet>
      <dgm:spPr/>
    </dgm:pt>
  </dgm:ptLst>
  <dgm:cxnLst>
    <dgm:cxn modelId="{8D3F6404-75D2-42FD-A3BA-736C4A80BCD6}" type="presOf" srcId="{2B9A72E0-4C2D-4B15-94F7-CA7AA9215A7C}" destId="{A958D38C-9428-4789-A81F-5B1EC927D2AC}" srcOrd="0" destOrd="0" presId="urn:microsoft.com/office/officeart/2005/8/layout/process2"/>
    <dgm:cxn modelId="{F2E40508-F062-4707-B02B-4C87A28675A3}" srcId="{FF4D65AB-7FFC-4540-8590-E9E90000A50B}" destId="{37AF6E29-A8EF-4BB0-BC9F-03AFC1892326}" srcOrd="1" destOrd="0" parTransId="{BFE874FA-2842-4E23-9D40-398216E850BE}" sibTransId="{4280D712-529B-4DEA-BEE6-40602D14664F}"/>
    <dgm:cxn modelId="{CB8DEA1C-EDA9-4ADC-BD8C-2F0F5792F0E3}" type="presOf" srcId="{B2D086D5-8AEB-4C5E-AA07-AC2FFDBC0DB8}" destId="{651A4D6B-D594-4C1F-8356-70690372D925}" srcOrd="0" destOrd="0" presId="urn:microsoft.com/office/officeart/2005/8/layout/process2"/>
    <dgm:cxn modelId="{BA28281E-E4EA-49E1-B90B-1AC12969ED0C}" type="presOf" srcId="{4280D712-529B-4DEA-BEE6-40602D14664F}" destId="{F78DD1A0-BD32-4F6A-9B3B-CF8F280BDA58}" srcOrd="0" destOrd="0" presId="urn:microsoft.com/office/officeart/2005/8/layout/process2"/>
    <dgm:cxn modelId="{B299E823-1DC8-4C23-A41B-9545C1A84F02}" srcId="{FF4D65AB-7FFC-4540-8590-E9E90000A50B}" destId="{57ADBD52-3EE8-4854-940B-8B2F8037C978}" srcOrd="5" destOrd="0" parTransId="{353ADC51-7922-4CCF-964C-B466B8389802}" sibTransId="{48222C90-CD27-4908-80C6-84840036DD03}"/>
    <dgm:cxn modelId="{F0415F27-4549-4000-AD74-78C2C2F872A1}" srcId="{FF4D65AB-7FFC-4540-8590-E9E90000A50B}" destId="{2B9A72E0-4C2D-4B15-94F7-CA7AA9215A7C}" srcOrd="2" destOrd="0" parTransId="{3F8B8CB2-469F-4A99-8E29-7D97EE34F7E4}" sibTransId="{5731CB25-AD35-4411-B9B6-1E5A03866E78}"/>
    <dgm:cxn modelId="{F9C34A32-B857-4753-9173-84E04FC6DAA8}" type="presOf" srcId="{37AF6E29-A8EF-4BB0-BC9F-03AFC1892326}" destId="{EDC4887F-C207-40F6-807F-2A2F11EBC505}" srcOrd="0" destOrd="0" presId="urn:microsoft.com/office/officeart/2005/8/layout/process2"/>
    <dgm:cxn modelId="{FE997539-D218-4C93-B6C5-59FB4FFCAEB4}" srcId="{FF4D65AB-7FFC-4540-8590-E9E90000A50B}" destId="{76455639-D600-4FE0-BAF8-D0B883DA1E05}" srcOrd="3" destOrd="0" parTransId="{0BC3FEB1-FBAC-414B-A18F-28F5509C24FD}" sibTransId="{AED8E71E-7CAA-401F-9037-ADA25EF75446}"/>
    <dgm:cxn modelId="{87926C41-8BA3-4631-BBF5-883A81E6CB82}" type="presOf" srcId="{4280D712-529B-4DEA-BEE6-40602D14664F}" destId="{2C3B3385-CB27-4A3D-9268-37D52C5F3221}" srcOrd="1" destOrd="0" presId="urn:microsoft.com/office/officeart/2005/8/layout/process2"/>
    <dgm:cxn modelId="{F579854D-33CA-4182-8C35-A0CF3D439CBC}" type="presOf" srcId="{57ADBD52-3EE8-4854-940B-8B2F8037C978}" destId="{B57884B6-9AE3-44B1-8985-F75FFFA7BDB8}" srcOrd="0" destOrd="0" presId="urn:microsoft.com/office/officeart/2005/8/layout/process2"/>
    <dgm:cxn modelId="{C85B0C6F-F175-439D-9161-E3FDAB8E85D9}" type="presOf" srcId="{057BBB34-304F-4681-BE91-2C8499430BE3}" destId="{80478C28-D9BB-402B-B8BA-0D342664C9D6}" srcOrd="1" destOrd="0" presId="urn:microsoft.com/office/officeart/2005/8/layout/process2"/>
    <dgm:cxn modelId="{F10D8D50-729E-4AC8-9A52-61CD370399B4}" type="presOf" srcId="{FF396C54-8628-4747-8100-4FE750E752B9}" destId="{572F5263-FBD0-4492-AAEA-35A9FBCE9BBE}" srcOrd="0" destOrd="0" presId="urn:microsoft.com/office/officeart/2005/8/layout/process2"/>
    <dgm:cxn modelId="{8BDD9E70-E234-4D28-9D84-AB3C56B8F8D1}" srcId="{FF4D65AB-7FFC-4540-8590-E9E90000A50B}" destId="{FF396C54-8628-4747-8100-4FE750E752B9}" srcOrd="4" destOrd="0" parTransId="{3B1D72F5-3EDB-42F9-BF7D-4182244BB8AE}" sibTransId="{B2D086D5-8AEB-4C5E-AA07-AC2FFDBC0DB8}"/>
    <dgm:cxn modelId="{9A063E55-432A-4AC6-A323-75D36C921A98}" type="presOf" srcId="{5731CB25-AD35-4411-B9B6-1E5A03866E78}" destId="{F01BBE4F-184D-4C87-9ADF-C6A03F1BAEF9}" srcOrd="1" destOrd="0" presId="urn:microsoft.com/office/officeart/2005/8/layout/process2"/>
    <dgm:cxn modelId="{6AD1E67A-76D5-43D6-B0A9-AFC7283428F0}" type="presOf" srcId="{76C260D6-942A-433D-A130-08C452CB4838}" destId="{6613EF73-0C52-4093-944F-11A3A5E5C9D3}" srcOrd="0" destOrd="0" presId="urn:microsoft.com/office/officeart/2005/8/layout/process2"/>
    <dgm:cxn modelId="{EA6C9685-D6C5-42CB-A81A-DA3C5F2E9502}" type="presOf" srcId="{5731CB25-AD35-4411-B9B6-1E5A03866E78}" destId="{F6BB4603-4E9C-4640-8D9A-C8C9DEDB684E}" srcOrd="0" destOrd="0" presId="urn:microsoft.com/office/officeart/2005/8/layout/process2"/>
    <dgm:cxn modelId="{46138988-E425-4F60-999B-622BCB062967}" srcId="{FF4D65AB-7FFC-4540-8590-E9E90000A50B}" destId="{76C260D6-942A-433D-A130-08C452CB4838}" srcOrd="0" destOrd="0" parTransId="{5F345D34-0392-4911-9ACE-D5FBEEE1B24D}" sibTransId="{057BBB34-304F-4681-BE91-2C8499430BE3}"/>
    <dgm:cxn modelId="{B73D7695-BE47-4CE7-8D34-8718616D0EE3}" type="presOf" srcId="{FF4D65AB-7FFC-4540-8590-E9E90000A50B}" destId="{7C33D074-2908-4FE5-8684-C77B90B0D800}" srcOrd="0" destOrd="0" presId="urn:microsoft.com/office/officeart/2005/8/layout/process2"/>
    <dgm:cxn modelId="{7D45CF9F-498E-430B-A022-8BB07FFF234F}" type="presOf" srcId="{AED8E71E-7CAA-401F-9037-ADA25EF75446}" destId="{3C0C0BED-1ADB-49F2-A21E-287A24F99F9A}" srcOrd="0" destOrd="0" presId="urn:microsoft.com/office/officeart/2005/8/layout/process2"/>
    <dgm:cxn modelId="{3DA32DBC-109A-4F19-8E13-192E4A85D708}" type="presOf" srcId="{76455639-D600-4FE0-BAF8-D0B883DA1E05}" destId="{9D02413C-3C6E-49C8-954E-08A9AD878EAF}" srcOrd="0" destOrd="0" presId="urn:microsoft.com/office/officeart/2005/8/layout/process2"/>
    <dgm:cxn modelId="{B7C044D4-0744-413A-94DE-637F92968EDA}" type="presOf" srcId="{057BBB34-304F-4681-BE91-2C8499430BE3}" destId="{30DE2A74-4D7A-4E27-950D-B832AA750D6F}" srcOrd="0" destOrd="0" presId="urn:microsoft.com/office/officeart/2005/8/layout/process2"/>
    <dgm:cxn modelId="{07F277E1-B855-4E3B-886C-BE31B3559D1F}" type="presOf" srcId="{B2D086D5-8AEB-4C5E-AA07-AC2FFDBC0DB8}" destId="{CE4A9247-0A05-4738-BAC9-2BF13B6261CE}" srcOrd="1" destOrd="0" presId="urn:microsoft.com/office/officeart/2005/8/layout/process2"/>
    <dgm:cxn modelId="{5BFFB0EF-68C7-40C0-8C85-A7D7831DEC05}" type="presOf" srcId="{AED8E71E-7CAA-401F-9037-ADA25EF75446}" destId="{A782C5C9-DB7E-4945-9AEC-6561373D4BAC}" srcOrd="1" destOrd="0" presId="urn:microsoft.com/office/officeart/2005/8/layout/process2"/>
    <dgm:cxn modelId="{FE1B2C51-CFFD-46FB-BD7C-044BB32CB609}" type="presParOf" srcId="{7C33D074-2908-4FE5-8684-C77B90B0D800}" destId="{6613EF73-0C52-4093-944F-11A3A5E5C9D3}" srcOrd="0" destOrd="0" presId="urn:microsoft.com/office/officeart/2005/8/layout/process2"/>
    <dgm:cxn modelId="{3D64FE1B-296E-49DA-969A-C3149043C8DD}" type="presParOf" srcId="{7C33D074-2908-4FE5-8684-C77B90B0D800}" destId="{30DE2A74-4D7A-4E27-950D-B832AA750D6F}" srcOrd="1" destOrd="0" presId="urn:microsoft.com/office/officeart/2005/8/layout/process2"/>
    <dgm:cxn modelId="{00B037A5-6EFE-4FD2-9C6B-14FFAE75F0B9}" type="presParOf" srcId="{30DE2A74-4D7A-4E27-950D-B832AA750D6F}" destId="{80478C28-D9BB-402B-B8BA-0D342664C9D6}" srcOrd="0" destOrd="0" presId="urn:microsoft.com/office/officeart/2005/8/layout/process2"/>
    <dgm:cxn modelId="{A57780FC-CAFA-4BD1-A451-514A6A9C65C4}" type="presParOf" srcId="{7C33D074-2908-4FE5-8684-C77B90B0D800}" destId="{EDC4887F-C207-40F6-807F-2A2F11EBC505}" srcOrd="2" destOrd="0" presId="urn:microsoft.com/office/officeart/2005/8/layout/process2"/>
    <dgm:cxn modelId="{AA825D85-FBE1-4553-A93D-1CD3112768E5}" type="presParOf" srcId="{7C33D074-2908-4FE5-8684-C77B90B0D800}" destId="{F78DD1A0-BD32-4F6A-9B3B-CF8F280BDA58}" srcOrd="3" destOrd="0" presId="urn:microsoft.com/office/officeart/2005/8/layout/process2"/>
    <dgm:cxn modelId="{58CAD753-D767-4A25-B5F3-5A293FFF5D38}" type="presParOf" srcId="{F78DD1A0-BD32-4F6A-9B3B-CF8F280BDA58}" destId="{2C3B3385-CB27-4A3D-9268-37D52C5F3221}" srcOrd="0" destOrd="0" presId="urn:microsoft.com/office/officeart/2005/8/layout/process2"/>
    <dgm:cxn modelId="{EC57EB74-72D8-4BF3-BA04-B1C03A05B083}" type="presParOf" srcId="{7C33D074-2908-4FE5-8684-C77B90B0D800}" destId="{A958D38C-9428-4789-A81F-5B1EC927D2AC}" srcOrd="4" destOrd="0" presId="urn:microsoft.com/office/officeart/2005/8/layout/process2"/>
    <dgm:cxn modelId="{8D13F3A0-DD81-4F75-A7E0-E6CCD0978E77}" type="presParOf" srcId="{7C33D074-2908-4FE5-8684-C77B90B0D800}" destId="{F6BB4603-4E9C-4640-8D9A-C8C9DEDB684E}" srcOrd="5" destOrd="0" presId="urn:microsoft.com/office/officeart/2005/8/layout/process2"/>
    <dgm:cxn modelId="{A7E1451F-213F-4EDF-A03B-73640738DD04}" type="presParOf" srcId="{F6BB4603-4E9C-4640-8D9A-C8C9DEDB684E}" destId="{F01BBE4F-184D-4C87-9ADF-C6A03F1BAEF9}" srcOrd="0" destOrd="0" presId="urn:microsoft.com/office/officeart/2005/8/layout/process2"/>
    <dgm:cxn modelId="{876DC7C1-881A-44EE-8108-EA1779EA99CE}" type="presParOf" srcId="{7C33D074-2908-4FE5-8684-C77B90B0D800}" destId="{9D02413C-3C6E-49C8-954E-08A9AD878EAF}" srcOrd="6" destOrd="0" presId="urn:microsoft.com/office/officeart/2005/8/layout/process2"/>
    <dgm:cxn modelId="{47FD558E-13DC-4D50-893C-883FEAADD8A6}" type="presParOf" srcId="{7C33D074-2908-4FE5-8684-C77B90B0D800}" destId="{3C0C0BED-1ADB-49F2-A21E-287A24F99F9A}" srcOrd="7" destOrd="0" presId="urn:microsoft.com/office/officeart/2005/8/layout/process2"/>
    <dgm:cxn modelId="{64BAD08A-38ED-4648-B484-E93C138F058C}" type="presParOf" srcId="{3C0C0BED-1ADB-49F2-A21E-287A24F99F9A}" destId="{A782C5C9-DB7E-4945-9AEC-6561373D4BAC}" srcOrd="0" destOrd="0" presId="urn:microsoft.com/office/officeart/2005/8/layout/process2"/>
    <dgm:cxn modelId="{0EE9C835-403F-4BF0-B9AF-558F887C869C}" type="presParOf" srcId="{7C33D074-2908-4FE5-8684-C77B90B0D800}" destId="{572F5263-FBD0-4492-AAEA-35A9FBCE9BBE}" srcOrd="8" destOrd="0" presId="urn:microsoft.com/office/officeart/2005/8/layout/process2"/>
    <dgm:cxn modelId="{E0BF07AB-AEF5-41E3-BBF6-FE8661D86BFF}" type="presParOf" srcId="{7C33D074-2908-4FE5-8684-C77B90B0D800}" destId="{651A4D6B-D594-4C1F-8356-70690372D925}" srcOrd="9" destOrd="0" presId="urn:microsoft.com/office/officeart/2005/8/layout/process2"/>
    <dgm:cxn modelId="{C8D1356A-2A31-4A0B-839B-8BC8EC9CBF73}" type="presParOf" srcId="{651A4D6B-D594-4C1F-8356-70690372D925}" destId="{CE4A9247-0A05-4738-BAC9-2BF13B6261CE}" srcOrd="0" destOrd="0" presId="urn:microsoft.com/office/officeart/2005/8/layout/process2"/>
    <dgm:cxn modelId="{53ACE004-5465-4F5A-90EA-77F3CB0912CF}" type="presParOf" srcId="{7C33D074-2908-4FE5-8684-C77B90B0D800}" destId="{B57884B6-9AE3-44B1-8985-F75FFFA7BDB8}" srcOrd="1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F4D65AB-7FFC-4540-8590-E9E90000A50B}" type="doc">
      <dgm:prSet loTypeId="urn:microsoft.com/office/officeart/2005/8/layout/process2" loCatId="process" qsTypeId="urn:microsoft.com/office/officeart/2005/8/quickstyle/simple1" qsCatId="simple" csTypeId="urn:microsoft.com/office/officeart/2005/8/colors/accent1_2" csCatId="accent1" phldr="1"/>
      <dgm:spPr/>
    </dgm:pt>
    <dgm:pt modelId="{76C260D6-942A-433D-A130-08C452CB4838}">
      <dgm:prSet phldrT="[Text]"/>
      <dgm:spPr/>
      <dgm:t>
        <a:bodyPr/>
        <a:lstStyle/>
        <a:p>
          <a:r>
            <a:rPr lang="en-US" dirty="0"/>
            <a:t>Preparation</a:t>
          </a:r>
        </a:p>
      </dgm:t>
    </dgm:pt>
    <dgm:pt modelId="{5F345D34-0392-4911-9ACE-D5FBEEE1B24D}" type="parTrans" cxnId="{46138988-E425-4F60-999B-622BCB062967}">
      <dgm:prSet/>
      <dgm:spPr/>
      <dgm:t>
        <a:bodyPr/>
        <a:lstStyle/>
        <a:p>
          <a:endParaRPr lang="en-US"/>
        </a:p>
      </dgm:t>
    </dgm:pt>
    <dgm:pt modelId="{057BBB34-304F-4681-BE91-2C8499430BE3}" type="sibTrans" cxnId="{46138988-E425-4F60-999B-622BCB062967}">
      <dgm:prSet/>
      <dgm:spPr/>
      <dgm:t>
        <a:bodyPr/>
        <a:lstStyle/>
        <a:p>
          <a:endParaRPr lang="en-US"/>
        </a:p>
      </dgm:t>
    </dgm:pt>
    <dgm:pt modelId="{37AF6E29-A8EF-4BB0-BC9F-03AFC1892326}">
      <dgm:prSet phldrT="[Text]"/>
      <dgm:spPr/>
      <dgm:t>
        <a:bodyPr/>
        <a:lstStyle/>
        <a:p>
          <a:r>
            <a:rPr lang="en-US" dirty="0"/>
            <a:t>Identification</a:t>
          </a:r>
        </a:p>
      </dgm:t>
    </dgm:pt>
    <dgm:pt modelId="{BFE874FA-2842-4E23-9D40-398216E850BE}" type="parTrans" cxnId="{F2E40508-F062-4707-B02B-4C87A28675A3}">
      <dgm:prSet/>
      <dgm:spPr/>
      <dgm:t>
        <a:bodyPr/>
        <a:lstStyle/>
        <a:p>
          <a:endParaRPr lang="en-US"/>
        </a:p>
      </dgm:t>
    </dgm:pt>
    <dgm:pt modelId="{4280D712-529B-4DEA-BEE6-40602D14664F}" type="sibTrans" cxnId="{F2E40508-F062-4707-B02B-4C87A28675A3}">
      <dgm:prSet/>
      <dgm:spPr/>
      <dgm:t>
        <a:bodyPr/>
        <a:lstStyle/>
        <a:p>
          <a:endParaRPr lang="en-US"/>
        </a:p>
      </dgm:t>
    </dgm:pt>
    <dgm:pt modelId="{2B9A72E0-4C2D-4B15-94F7-CA7AA9215A7C}">
      <dgm:prSet phldrT="[Text]"/>
      <dgm:spPr/>
      <dgm:t>
        <a:bodyPr/>
        <a:lstStyle/>
        <a:p>
          <a:r>
            <a:rPr lang="en-US" dirty="0"/>
            <a:t>Containment</a:t>
          </a:r>
        </a:p>
      </dgm:t>
    </dgm:pt>
    <dgm:pt modelId="{3F8B8CB2-469F-4A99-8E29-7D97EE34F7E4}" type="parTrans" cxnId="{F0415F27-4549-4000-AD74-78C2C2F872A1}">
      <dgm:prSet/>
      <dgm:spPr/>
      <dgm:t>
        <a:bodyPr/>
        <a:lstStyle/>
        <a:p>
          <a:endParaRPr lang="en-US"/>
        </a:p>
      </dgm:t>
    </dgm:pt>
    <dgm:pt modelId="{5731CB25-AD35-4411-B9B6-1E5A03866E78}" type="sibTrans" cxnId="{F0415F27-4549-4000-AD74-78C2C2F872A1}">
      <dgm:prSet/>
      <dgm:spPr/>
      <dgm:t>
        <a:bodyPr/>
        <a:lstStyle/>
        <a:p>
          <a:endParaRPr lang="en-US"/>
        </a:p>
      </dgm:t>
    </dgm:pt>
    <dgm:pt modelId="{76455639-D600-4FE0-BAF8-D0B883DA1E05}">
      <dgm:prSet phldrT="[Text]"/>
      <dgm:spPr/>
      <dgm:t>
        <a:bodyPr/>
        <a:lstStyle/>
        <a:p>
          <a:r>
            <a:rPr lang="en-US" dirty="0"/>
            <a:t>Analysis &amp; Eradication</a:t>
          </a:r>
        </a:p>
      </dgm:t>
    </dgm:pt>
    <dgm:pt modelId="{0BC3FEB1-FBAC-414B-A18F-28F5509C24FD}" type="parTrans" cxnId="{FE997539-D218-4C93-B6C5-59FB4FFCAEB4}">
      <dgm:prSet/>
      <dgm:spPr/>
      <dgm:t>
        <a:bodyPr/>
        <a:lstStyle/>
        <a:p>
          <a:endParaRPr lang="en-US"/>
        </a:p>
      </dgm:t>
    </dgm:pt>
    <dgm:pt modelId="{AED8E71E-7CAA-401F-9037-ADA25EF75446}" type="sibTrans" cxnId="{FE997539-D218-4C93-B6C5-59FB4FFCAEB4}">
      <dgm:prSet/>
      <dgm:spPr/>
      <dgm:t>
        <a:bodyPr/>
        <a:lstStyle/>
        <a:p>
          <a:endParaRPr lang="en-US"/>
        </a:p>
      </dgm:t>
    </dgm:pt>
    <dgm:pt modelId="{FF396C54-8628-4747-8100-4FE750E752B9}">
      <dgm:prSet phldrT="[Text]"/>
      <dgm:spPr>
        <a:solidFill>
          <a:srgbClr val="C00000"/>
        </a:solidFill>
      </dgm:spPr>
      <dgm:t>
        <a:bodyPr/>
        <a:lstStyle/>
        <a:p>
          <a:r>
            <a:rPr lang="en-US" dirty="0"/>
            <a:t>Recovery</a:t>
          </a:r>
        </a:p>
      </dgm:t>
    </dgm:pt>
    <dgm:pt modelId="{3B1D72F5-3EDB-42F9-BF7D-4182244BB8AE}" type="parTrans" cxnId="{8BDD9E70-E234-4D28-9D84-AB3C56B8F8D1}">
      <dgm:prSet/>
      <dgm:spPr/>
      <dgm:t>
        <a:bodyPr/>
        <a:lstStyle/>
        <a:p>
          <a:endParaRPr lang="en-US"/>
        </a:p>
      </dgm:t>
    </dgm:pt>
    <dgm:pt modelId="{B2D086D5-8AEB-4C5E-AA07-AC2FFDBC0DB8}" type="sibTrans" cxnId="{8BDD9E70-E234-4D28-9D84-AB3C56B8F8D1}">
      <dgm:prSet/>
      <dgm:spPr/>
      <dgm:t>
        <a:bodyPr/>
        <a:lstStyle/>
        <a:p>
          <a:endParaRPr lang="en-US"/>
        </a:p>
      </dgm:t>
    </dgm:pt>
    <dgm:pt modelId="{57ADBD52-3EE8-4854-940B-8B2F8037C978}">
      <dgm:prSet phldrT="[Text]"/>
      <dgm:spPr/>
      <dgm:t>
        <a:bodyPr/>
        <a:lstStyle/>
        <a:p>
          <a:r>
            <a:rPr lang="en-US" dirty="0"/>
            <a:t>Lessons Learned</a:t>
          </a:r>
        </a:p>
      </dgm:t>
    </dgm:pt>
    <dgm:pt modelId="{353ADC51-7922-4CCF-964C-B466B8389802}" type="parTrans" cxnId="{B299E823-1DC8-4C23-A41B-9545C1A84F02}">
      <dgm:prSet/>
      <dgm:spPr/>
      <dgm:t>
        <a:bodyPr/>
        <a:lstStyle/>
        <a:p>
          <a:endParaRPr lang="en-US"/>
        </a:p>
      </dgm:t>
    </dgm:pt>
    <dgm:pt modelId="{48222C90-CD27-4908-80C6-84840036DD03}" type="sibTrans" cxnId="{B299E823-1DC8-4C23-A41B-9545C1A84F02}">
      <dgm:prSet/>
      <dgm:spPr/>
      <dgm:t>
        <a:bodyPr/>
        <a:lstStyle/>
        <a:p>
          <a:endParaRPr lang="en-US"/>
        </a:p>
      </dgm:t>
    </dgm:pt>
    <dgm:pt modelId="{7C33D074-2908-4FE5-8684-C77B90B0D800}" type="pres">
      <dgm:prSet presAssocID="{FF4D65AB-7FFC-4540-8590-E9E90000A50B}" presName="linearFlow" presStyleCnt="0">
        <dgm:presLayoutVars>
          <dgm:resizeHandles val="exact"/>
        </dgm:presLayoutVars>
      </dgm:prSet>
      <dgm:spPr/>
    </dgm:pt>
    <dgm:pt modelId="{6613EF73-0C52-4093-944F-11A3A5E5C9D3}" type="pres">
      <dgm:prSet presAssocID="{76C260D6-942A-433D-A130-08C452CB4838}" presName="node" presStyleLbl="node1" presStyleIdx="0" presStyleCnt="6">
        <dgm:presLayoutVars>
          <dgm:bulletEnabled val="1"/>
        </dgm:presLayoutVars>
      </dgm:prSet>
      <dgm:spPr/>
    </dgm:pt>
    <dgm:pt modelId="{30DE2A74-4D7A-4E27-950D-B832AA750D6F}" type="pres">
      <dgm:prSet presAssocID="{057BBB34-304F-4681-BE91-2C8499430BE3}" presName="sibTrans" presStyleLbl="sibTrans2D1" presStyleIdx="0" presStyleCnt="5"/>
      <dgm:spPr/>
    </dgm:pt>
    <dgm:pt modelId="{80478C28-D9BB-402B-B8BA-0D342664C9D6}" type="pres">
      <dgm:prSet presAssocID="{057BBB34-304F-4681-BE91-2C8499430BE3}" presName="connectorText" presStyleLbl="sibTrans2D1" presStyleIdx="0" presStyleCnt="5"/>
      <dgm:spPr/>
    </dgm:pt>
    <dgm:pt modelId="{EDC4887F-C207-40F6-807F-2A2F11EBC505}" type="pres">
      <dgm:prSet presAssocID="{37AF6E29-A8EF-4BB0-BC9F-03AFC1892326}" presName="node" presStyleLbl="node1" presStyleIdx="1" presStyleCnt="6">
        <dgm:presLayoutVars>
          <dgm:bulletEnabled val="1"/>
        </dgm:presLayoutVars>
      </dgm:prSet>
      <dgm:spPr/>
    </dgm:pt>
    <dgm:pt modelId="{F78DD1A0-BD32-4F6A-9B3B-CF8F280BDA58}" type="pres">
      <dgm:prSet presAssocID="{4280D712-529B-4DEA-BEE6-40602D14664F}" presName="sibTrans" presStyleLbl="sibTrans2D1" presStyleIdx="1" presStyleCnt="5"/>
      <dgm:spPr/>
    </dgm:pt>
    <dgm:pt modelId="{2C3B3385-CB27-4A3D-9268-37D52C5F3221}" type="pres">
      <dgm:prSet presAssocID="{4280D712-529B-4DEA-BEE6-40602D14664F}" presName="connectorText" presStyleLbl="sibTrans2D1" presStyleIdx="1" presStyleCnt="5"/>
      <dgm:spPr/>
    </dgm:pt>
    <dgm:pt modelId="{A958D38C-9428-4789-A81F-5B1EC927D2AC}" type="pres">
      <dgm:prSet presAssocID="{2B9A72E0-4C2D-4B15-94F7-CA7AA9215A7C}" presName="node" presStyleLbl="node1" presStyleIdx="2" presStyleCnt="6">
        <dgm:presLayoutVars>
          <dgm:bulletEnabled val="1"/>
        </dgm:presLayoutVars>
      </dgm:prSet>
      <dgm:spPr/>
    </dgm:pt>
    <dgm:pt modelId="{F6BB4603-4E9C-4640-8D9A-C8C9DEDB684E}" type="pres">
      <dgm:prSet presAssocID="{5731CB25-AD35-4411-B9B6-1E5A03866E78}" presName="sibTrans" presStyleLbl="sibTrans2D1" presStyleIdx="2" presStyleCnt="5"/>
      <dgm:spPr/>
    </dgm:pt>
    <dgm:pt modelId="{F01BBE4F-184D-4C87-9ADF-C6A03F1BAEF9}" type="pres">
      <dgm:prSet presAssocID="{5731CB25-AD35-4411-B9B6-1E5A03866E78}" presName="connectorText" presStyleLbl="sibTrans2D1" presStyleIdx="2" presStyleCnt="5"/>
      <dgm:spPr/>
    </dgm:pt>
    <dgm:pt modelId="{9D02413C-3C6E-49C8-954E-08A9AD878EAF}" type="pres">
      <dgm:prSet presAssocID="{76455639-D600-4FE0-BAF8-D0B883DA1E05}" presName="node" presStyleLbl="node1" presStyleIdx="3" presStyleCnt="6">
        <dgm:presLayoutVars>
          <dgm:bulletEnabled val="1"/>
        </dgm:presLayoutVars>
      </dgm:prSet>
      <dgm:spPr/>
    </dgm:pt>
    <dgm:pt modelId="{3C0C0BED-1ADB-49F2-A21E-287A24F99F9A}" type="pres">
      <dgm:prSet presAssocID="{AED8E71E-7CAA-401F-9037-ADA25EF75446}" presName="sibTrans" presStyleLbl="sibTrans2D1" presStyleIdx="3" presStyleCnt="5"/>
      <dgm:spPr/>
    </dgm:pt>
    <dgm:pt modelId="{A782C5C9-DB7E-4945-9AEC-6561373D4BAC}" type="pres">
      <dgm:prSet presAssocID="{AED8E71E-7CAA-401F-9037-ADA25EF75446}" presName="connectorText" presStyleLbl="sibTrans2D1" presStyleIdx="3" presStyleCnt="5"/>
      <dgm:spPr/>
    </dgm:pt>
    <dgm:pt modelId="{572F5263-FBD0-4492-AAEA-35A9FBCE9BBE}" type="pres">
      <dgm:prSet presAssocID="{FF396C54-8628-4747-8100-4FE750E752B9}" presName="node" presStyleLbl="node1" presStyleIdx="4" presStyleCnt="6">
        <dgm:presLayoutVars>
          <dgm:bulletEnabled val="1"/>
        </dgm:presLayoutVars>
      </dgm:prSet>
      <dgm:spPr/>
    </dgm:pt>
    <dgm:pt modelId="{651A4D6B-D594-4C1F-8356-70690372D925}" type="pres">
      <dgm:prSet presAssocID="{B2D086D5-8AEB-4C5E-AA07-AC2FFDBC0DB8}" presName="sibTrans" presStyleLbl="sibTrans2D1" presStyleIdx="4" presStyleCnt="5"/>
      <dgm:spPr/>
    </dgm:pt>
    <dgm:pt modelId="{CE4A9247-0A05-4738-BAC9-2BF13B6261CE}" type="pres">
      <dgm:prSet presAssocID="{B2D086D5-8AEB-4C5E-AA07-AC2FFDBC0DB8}" presName="connectorText" presStyleLbl="sibTrans2D1" presStyleIdx="4" presStyleCnt="5"/>
      <dgm:spPr/>
    </dgm:pt>
    <dgm:pt modelId="{B57884B6-9AE3-44B1-8985-F75FFFA7BDB8}" type="pres">
      <dgm:prSet presAssocID="{57ADBD52-3EE8-4854-940B-8B2F8037C978}" presName="node" presStyleLbl="node1" presStyleIdx="5" presStyleCnt="6">
        <dgm:presLayoutVars>
          <dgm:bulletEnabled val="1"/>
        </dgm:presLayoutVars>
      </dgm:prSet>
      <dgm:spPr/>
    </dgm:pt>
  </dgm:ptLst>
  <dgm:cxnLst>
    <dgm:cxn modelId="{8D3F6404-75D2-42FD-A3BA-736C4A80BCD6}" type="presOf" srcId="{2B9A72E0-4C2D-4B15-94F7-CA7AA9215A7C}" destId="{A958D38C-9428-4789-A81F-5B1EC927D2AC}" srcOrd="0" destOrd="0" presId="urn:microsoft.com/office/officeart/2005/8/layout/process2"/>
    <dgm:cxn modelId="{F2E40508-F062-4707-B02B-4C87A28675A3}" srcId="{FF4D65AB-7FFC-4540-8590-E9E90000A50B}" destId="{37AF6E29-A8EF-4BB0-BC9F-03AFC1892326}" srcOrd="1" destOrd="0" parTransId="{BFE874FA-2842-4E23-9D40-398216E850BE}" sibTransId="{4280D712-529B-4DEA-BEE6-40602D14664F}"/>
    <dgm:cxn modelId="{CB8DEA1C-EDA9-4ADC-BD8C-2F0F5792F0E3}" type="presOf" srcId="{B2D086D5-8AEB-4C5E-AA07-AC2FFDBC0DB8}" destId="{651A4D6B-D594-4C1F-8356-70690372D925}" srcOrd="0" destOrd="0" presId="urn:microsoft.com/office/officeart/2005/8/layout/process2"/>
    <dgm:cxn modelId="{BA28281E-E4EA-49E1-B90B-1AC12969ED0C}" type="presOf" srcId="{4280D712-529B-4DEA-BEE6-40602D14664F}" destId="{F78DD1A0-BD32-4F6A-9B3B-CF8F280BDA58}" srcOrd="0" destOrd="0" presId="urn:microsoft.com/office/officeart/2005/8/layout/process2"/>
    <dgm:cxn modelId="{B299E823-1DC8-4C23-A41B-9545C1A84F02}" srcId="{FF4D65AB-7FFC-4540-8590-E9E90000A50B}" destId="{57ADBD52-3EE8-4854-940B-8B2F8037C978}" srcOrd="5" destOrd="0" parTransId="{353ADC51-7922-4CCF-964C-B466B8389802}" sibTransId="{48222C90-CD27-4908-80C6-84840036DD03}"/>
    <dgm:cxn modelId="{F0415F27-4549-4000-AD74-78C2C2F872A1}" srcId="{FF4D65AB-7FFC-4540-8590-E9E90000A50B}" destId="{2B9A72E0-4C2D-4B15-94F7-CA7AA9215A7C}" srcOrd="2" destOrd="0" parTransId="{3F8B8CB2-469F-4A99-8E29-7D97EE34F7E4}" sibTransId="{5731CB25-AD35-4411-B9B6-1E5A03866E78}"/>
    <dgm:cxn modelId="{F9C34A32-B857-4753-9173-84E04FC6DAA8}" type="presOf" srcId="{37AF6E29-A8EF-4BB0-BC9F-03AFC1892326}" destId="{EDC4887F-C207-40F6-807F-2A2F11EBC505}" srcOrd="0" destOrd="0" presId="urn:microsoft.com/office/officeart/2005/8/layout/process2"/>
    <dgm:cxn modelId="{FE997539-D218-4C93-B6C5-59FB4FFCAEB4}" srcId="{FF4D65AB-7FFC-4540-8590-E9E90000A50B}" destId="{76455639-D600-4FE0-BAF8-D0B883DA1E05}" srcOrd="3" destOrd="0" parTransId="{0BC3FEB1-FBAC-414B-A18F-28F5509C24FD}" sibTransId="{AED8E71E-7CAA-401F-9037-ADA25EF75446}"/>
    <dgm:cxn modelId="{87926C41-8BA3-4631-BBF5-883A81E6CB82}" type="presOf" srcId="{4280D712-529B-4DEA-BEE6-40602D14664F}" destId="{2C3B3385-CB27-4A3D-9268-37D52C5F3221}" srcOrd="1" destOrd="0" presId="urn:microsoft.com/office/officeart/2005/8/layout/process2"/>
    <dgm:cxn modelId="{F579854D-33CA-4182-8C35-A0CF3D439CBC}" type="presOf" srcId="{57ADBD52-3EE8-4854-940B-8B2F8037C978}" destId="{B57884B6-9AE3-44B1-8985-F75FFFA7BDB8}" srcOrd="0" destOrd="0" presId="urn:microsoft.com/office/officeart/2005/8/layout/process2"/>
    <dgm:cxn modelId="{C85B0C6F-F175-439D-9161-E3FDAB8E85D9}" type="presOf" srcId="{057BBB34-304F-4681-BE91-2C8499430BE3}" destId="{80478C28-D9BB-402B-B8BA-0D342664C9D6}" srcOrd="1" destOrd="0" presId="urn:microsoft.com/office/officeart/2005/8/layout/process2"/>
    <dgm:cxn modelId="{F10D8D50-729E-4AC8-9A52-61CD370399B4}" type="presOf" srcId="{FF396C54-8628-4747-8100-4FE750E752B9}" destId="{572F5263-FBD0-4492-AAEA-35A9FBCE9BBE}" srcOrd="0" destOrd="0" presId="urn:microsoft.com/office/officeart/2005/8/layout/process2"/>
    <dgm:cxn modelId="{8BDD9E70-E234-4D28-9D84-AB3C56B8F8D1}" srcId="{FF4D65AB-7FFC-4540-8590-E9E90000A50B}" destId="{FF396C54-8628-4747-8100-4FE750E752B9}" srcOrd="4" destOrd="0" parTransId="{3B1D72F5-3EDB-42F9-BF7D-4182244BB8AE}" sibTransId="{B2D086D5-8AEB-4C5E-AA07-AC2FFDBC0DB8}"/>
    <dgm:cxn modelId="{9A063E55-432A-4AC6-A323-75D36C921A98}" type="presOf" srcId="{5731CB25-AD35-4411-B9B6-1E5A03866E78}" destId="{F01BBE4F-184D-4C87-9ADF-C6A03F1BAEF9}" srcOrd="1" destOrd="0" presId="urn:microsoft.com/office/officeart/2005/8/layout/process2"/>
    <dgm:cxn modelId="{6AD1E67A-76D5-43D6-B0A9-AFC7283428F0}" type="presOf" srcId="{76C260D6-942A-433D-A130-08C452CB4838}" destId="{6613EF73-0C52-4093-944F-11A3A5E5C9D3}" srcOrd="0" destOrd="0" presId="urn:microsoft.com/office/officeart/2005/8/layout/process2"/>
    <dgm:cxn modelId="{EA6C9685-D6C5-42CB-A81A-DA3C5F2E9502}" type="presOf" srcId="{5731CB25-AD35-4411-B9B6-1E5A03866E78}" destId="{F6BB4603-4E9C-4640-8D9A-C8C9DEDB684E}" srcOrd="0" destOrd="0" presId="urn:microsoft.com/office/officeart/2005/8/layout/process2"/>
    <dgm:cxn modelId="{46138988-E425-4F60-999B-622BCB062967}" srcId="{FF4D65AB-7FFC-4540-8590-E9E90000A50B}" destId="{76C260D6-942A-433D-A130-08C452CB4838}" srcOrd="0" destOrd="0" parTransId="{5F345D34-0392-4911-9ACE-D5FBEEE1B24D}" sibTransId="{057BBB34-304F-4681-BE91-2C8499430BE3}"/>
    <dgm:cxn modelId="{B73D7695-BE47-4CE7-8D34-8718616D0EE3}" type="presOf" srcId="{FF4D65AB-7FFC-4540-8590-E9E90000A50B}" destId="{7C33D074-2908-4FE5-8684-C77B90B0D800}" srcOrd="0" destOrd="0" presId="urn:microsoft.com/office/officeart/2005/8/layout/process2"/>
    <dgm:cxn modelId="{7D45CF9F-498E-430B-A022-8BB07FFF234F}" type="presOf" srcId="{AED8E71E-7CAA-401F-9037-ADA25EF75446}" destId="{3C0C0BED-1ADB-49F2-A21E-287A24F99F9A}" srcOrd="0" destOrd="0" presId="urn:microsoft.com/office/officeart/2005/8/layout/process2"/>
    <dgm:cxn modelId="{3DA32DBC-109A-4F19-8E13-192E4A85D708}" type="presOf" srcId="{76455639-D600-4FE0-BAF8-D0B883DA1E05}" destId="{9D02413C-3C6E-49C8-954E-08A9AD878EAF}" srcOrd="0" destOrd="0" presId="urn:microsoft.com/office/officeart/2005/8/layout/process2"/>
    <dgm:cxn modelId="{B7C044D4-0744-413A-94DE-637F92968EDA}" type="presOf" srcId="{057BBB34-304F-4681-BE91-2C8499430BE3}" destId="{30DE2A74-4D7A-4E27-950D-B832AA750D6F}" srcOrd="0" destOrd="0" presId="urn:microsoft.com/office/officeart/2005/8/layout/process2"/>
    <dgm:cxn modelId="{07F277E1-B855-4E3B-886C-BE31B3559D1F}" type="presOf" srcId="{B2D086D5-8AEB-4C5E-AA07-AC2FFDBC0DB8}" destId="{CE4A9247-0A05-4738-BAC9-2BF13B6261CE}" srcOrd="1" destOrd="0" presId="urn:microsoft.com/office/officeart/2005/8/layout/process2"/>
    <dgm:cxn modelId="{5BFFB0EF-68C7-40C0-8C85-A7D7831DEC05}" type="presOf" srcId="{AED8E71E-7CAA-401F-9037-ADA25EF75446}" destId="{A782C5C9-DB7E-4945-9AEC-6561373D4BAC}" srcOrd="1" destOrd="0" presId="urn:microsoft.com/office/officeart/2005/8/layout/process2"/>
    <dgm:cxn modelId="{FE1B2C51-CFFD-46FB-BD7C-044BB32CB609}" type="presParOf" srcId="{7C33D074-2908-4FE5-8684-C77B90B0D800}" destId="{6613EF73-0C52-4093-944F-11A3A5E5C9D3}" srcOrd="0" destOrd="0" presId="urn:microsoft.com/office/officeart/2005/8/layout/process2"/>
    <dgm:cxn modelId="{3D64FE1B-296E-49DA-969A-C3149043C8DD}" type="presParOf" srcId="{7C33D074-2908-4FE5-8684-C77B90B0D800}" destId="{30DE2A74-4D7A-4E27-950D-B832AA750D6F}" srcOrd="1" destOrd="0" presId="urn:microsoft.com/office/officeart/2005/8/layout/process2"/>
    <dgm:cxn modelId="{00B037A5-6EFE-4FD2-9C6B-14FFAE75F0B9}" type="presParOf" srcId="{30DE2A74-4D7A-4E27-950D-B832AA750D6F}" destId="{80478C28-D9BB-402B-B8BA-0D342664C9D6}" srcOrd="0" destOrd="0" presId="urn:microsoft.com/office/officeart/2005/8/layout/process2"/>
    <dgm:cxn modelId="{A57780FC-CAFA-4BD1-A451-514A6A9C65C4}" type="presParOf" srcId="{7C33D074-2908-4FE5-8684-C77B90B0D800}" destId="{EDC4887F-C207-40F6-807F-2A2F11EBC505}" srcOrd="2" destOrd="0" presId="urn:microsoft.com/office/officeart/2005/8/layout/process2"/>
    <dgm:cxn modelId="{AA825D85-FBE1-4553-A93D-1CD3112768E5}" type="presParOf" srcId="{7C33D074-2908-4FE5-8684-C77B90B0D800}" destId="{F78DD1A0-BD32-4F6A-9B3B-CF8F280BDA58}" srcOrd="3" destOrd="0" presId="urn:microsoft.com/office/officeart/2005/8/layout/process2"/>
    <dgm:cxn modelId="{58CAD753-D767-4A25-B5F3-5A293FFF5D38}" type="presParOf" srcId="{F78DD1A0-BD32-4F6A-9B3B-CF8F280BDA58}" destId="{2C3B3385-CB27-4A3D-9268-37D52C5F3221}" srcOrd="0" destOrd="0" presId="urn:microsoft.com/office/officeart/2005/8/layout/process2"/>
    <dgm:cxn modelId="{EC57EB74-72D8-4BF3-BA04-B1C03A05B083}" type="presParOf" srcId="{7C33D074-2908-4FE5-8684-C77B90B0D800}" destId="{A958D38C-9428-4789-A81F-5B1EC927D2AC}" srcOrd="4" destOrd="0" presId="urn:microsoft.com/office/officeart/2005/8/layout/process2"/>
    <dgm:cxn modelId="{8D13F3A0-DD81-4F75-A7E0-E6CCD0978E77}" type="presParOf" srcId="{7C33D074-2908-4FE5-8684-C77B90B0D800}" destId="{F6BB4603-4E9C-4640-8D9A-C8C9DEDB684E}" srcOrd="5" destOrd="0" presId="urn:microsoft.com/office/officeart/2005/8/layout/process2"/>
    <dgm:cxn modelId="{A7E1451F-213F-4EDF-A03B-73640738DD04}" type="presParOf" srcId="{F6BB4603-4E9C-4640-8D9A-C8C9DEDB684E}" destId="{F01BBE4F-184D-4C87-9ADF-C6A03F1BAEF9}" srcOrd="0" destOrd="0" presId="urn:microsoft.com/office/officeart/2005/8/layout/process2"/>
    <dgm:cxn modelId="{876DC7C1-881A-44EE-8108-EA1779EA99CE}" type="presParOf" srcId="{7C33D074-2908-4FE5-8684-C77B90B0D800}" destId="{9D02413C-3C6E-49C8-954E-08A9AD878EAF}" srcOrd="6" destOrd="0" presId="urn:microsoft.com/office/officeart/2005/8/layout/process2"/>
    <dgm:cxn modelId="{47FD558E-13DC-4D50-893C-883FEAADD8A6}" type="presParOf" srcId="{7C33D074-2908-4FE5-8684-C77B90B0D800}" destId="{3C0C0BED-1ADB-49F2-A21E-287A24F99F9A}" srcOrd="7" destOrd="0" presId="urn:microsoft.com/office/officeart/2005/8/layout/process2"/>
    <dgm:cxn modelId="{64BAD08A-38ED-4648-B484-E93C138F058C}" type="presParOf" srcId="{3C0C0BED-1ADB-49F2-A21E-287A24F99F9A}" destId="{A782C5C9-DB7E-4945-9AEC-6561373D4BAC}" srcOrd="0" destOrd="0" presId="urn:microsoft.com/office/officeart/2005/8/layout/process2"/>
    <dgm:cxn modelId="{0EE9C835-403F-4BF0-B9AF-558F887C869C}" type="presParOf" srcId="{7C33D074-2908-4FE5-8684-C77B90B0D800}" destId="{572F5263-FBD0-4492-AAEA-35A9FBCE9BBE}" srcOrd="8" destOrd="0" presId="urn:microsoft.com/office/officeart/2005/8/layout/process2"/>
    <dgm:cxn modelId="{E0BF07AB-AEF5-41E3-BBF6-FE8661D86BFF}" type="presParOf" srcId="{7C33D074-2908-4FE5-8684-C77B90B0D800}" destId="{651A4D6B-D594-4C1F-8356-70690372D925}" srcOrd="9" destOrd="0" presId="urn:microsoft.com/office/officeart/2005/8/layout/process2"/>
    <dgm:cxn modelId="{C8D1356A-2A31-4A0B-839B-8BC8EC9CBF73}" type="presParOf" srcId="{651A4D6B-D594-4C1F-8356-70690372D925}" destId="{CE4A9247-0A05-4738-BAC9-2BF13B6261CE}" srcOrd="0" destOrd="0" presId="urn:microsoft.com/office/officeart/2005/8/layout/process2"/>
    <dgm:cxn modelId="{53ACE004-5465-4F5A-90EA-77F3CB0912CF}" type="presParOf" srcId="{7C33D074-2908-4FE5-8684-C77B90B0D800}" destId="{B57884B6-9AE3-44B1-8985-F75FFFA7BDB8}"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F4D65AB-7FFC-4540-8590-E9E90000A50B}" type="doc">
      <dgm:prSet loTypeId="urn:microsoft.com/office/officeart/2005/8/layout/process2" loCatId="process" qsTypeId="urn:microsoft.com/office/officeart/2005/8/quickstyle/simple1" qsCatId="simple" csTypeId="urn:microsoft.com/office/officeart/2005/8/colors/accent1_2" csCatId="accent1" phldr="1"/>
      <dgm:spPr/>
    </dgm:pt>
    <dgm:pt modelId="{76C260D6-942A-433D-A130-08C452CB4838}">
      <dgm:prSet phldrT="[Text]"/>
      <dgm:spPr/>
      <dgm:t>
        <a:bodyPr/>
        <a:lstStyle/>
        <a:p>
          <a:r>
            <a:rPr lang="en-US" dirty="0"/>
            <a:t>Preparation</a:t>
          </a:r>
        </a:p>
      </dgm:t>
    </dgm:pt>
    <dgm:pt modelId="{5F345D34-0392-4911-9ACE-D5FBEEE1B24D}" type="parTrans" cxnId="{46138988-E425-4F60-999B-622BCB062967}">
      <dgm:prSet/>
      <dgm:spPr/>
      <dgm:t>
        <a:bodyPr/>
        <a:lstStyle/>
        <a:p>
          <a:endParaRPr lang="en-US"/>
        </a:p>
      </dgm:t>
    </dgm:pt>
    <dgm:pt modelId="{057BBB34-304F-4681-BE91-2C8499430BE3}" type="sibTrans" cxnId="{46138988-E425-4F60-999B-622BCB062967}">
      <dgm:prSet/>
      <dgm:spPr/>
      <dgm:t>
        <a:bodyPr/>
        <a:lstStyle/>
        <a:p>
          <a:endParaRPr lang="en-US"/>
        </a:p>
      </dgm:t>
    </dgm:pt>
    <dgm:pt modelId="{37AF6E29-A8EF-4BB0-BC9F-03AFC1892326}">
      <dgm:prSet phldrT="[Text]"/>
      <dgm:spPr/>
      <dgm:t>
        <a:bodyPr/>
        <a:lstStyle/>
        <a:p>
          <a:r>
            <a:rPr lang="en-US" dirty="0"/>
            <a:t>Identification</a:t>
          </a:r>
        </a:p>
      </dgm:t>
    </dgm:pt>
    <dgm:pt modelId="{BFE874FA-2842-4E23-9D40-398216E850BE}" type="parTrans" cxnId="{F2E40508-F062-4707-B02B-4C87A28675A3}">
      <dgm:prSet/>
      <dgm:spPr/>
      <dgm:t>
        <a:bodyPr/>
        <a:lstStyle/>
        <a:p>
          <a:endParaRPr lang="en-US"/>
        </a:p>
      </dgm:t>
    </dgm:pt>
    <dgm:pt modelId="{4280D712-529B-4DEA-BEE6-40602D14664F}" type="sibTrans" cxnId="{F2E40508-F062-4707-B02B-4C87A28675A3}">
      <dgm:prSet/>
      <dgm:spPr/>
      <dgm:t>
        <a:bodyPr/>
        <a:lstStyle/>
        <a:p>
          <a:endParaRPr lang="en-US"/>
        </a:p>
      </dgm:t>
    </dgm:pt>
    <dgm:pt modelId="{2B9A72E0-4C2D-4B15-94F7-CA7AA9215A7C}">
      <dgm:prSet phldrT="[Text]"/>
      <dgm:spPr/>
      <dgm:t>
        <a:bodyPr/>
        <a:lstStyle/>
        <a:p>
          <a:r>
            <a:rPr lang="en-US" dirty="0"/>
            <a:t>Containment</a:t>
          </a:r>
        </a:p>
      </dgm:t>
    </dgm:pt>
    <dgm:pt modelId="{3F8B8CB2-469F-4A99-8E29-7D97EE34F7E4}" type="parTrans" cxnId="{F0415F27-4549-4000-AD74-78C2C2F872A1}">
      <dgm:prSet/>
      <dgm:spPr/>
      <dgm:t>
        <a:bodyPr/>
        <a:lstStyle/>
        <a:p>
          <a:endParaRPr lang="en-US"/>
        </a:p>
      </dgm:t>
    </dgm:pt>
    <dgm:pt modelId="{5731CB25-AD35-4411-B9B6-1E5A03866E78}" type="sibTrans" cxnId="{F0415F27-4549-4000-AD74-78C2C2F872A1}">
      <dgm:prSet/>
      <dgm:spPr/>
      <dgm:t>
        <a:bodyPr/>
        <a:lstStyle/>
        <a:p>
          <a:endParaRPr lang="en-US"/>
        </a:p>
      </dgm:t>
    </dgm:pt>
    <dgm:pt modelId="{76455639-D600-4FE0-BAF8-D0B883DA1E05}">
      <dgm:prSet phldrT="[Text]"/>
      <dgm:spPr/>
      <dgm:t>
        <a:bodyPr/>
        <a:lstStyle/>
        <a:p>
          <a:r>
            <a:rPr lang="en-US" dirty="0"/>
            <a:t>Analysis &amp; Eradication</a:t>
          </a:r>
        </a:p>
      </dgm:t>
    </dgm:pt>
    <dgm:pt modelId="{0BC3FEB1-FBAC-414B-A18F-28F5509C24FD}" type="parTrans" cxnId="{FE997539-D218-4C93-B6C5-59FB4FFCAEB4}">
      <dgm:prSet/>
      <dgm:spPr/>
      <dgm:t>
        <a:bodyPr/>
        <a:lstStyle/>
        <a:p>
          <a:endParaRPr lang="en-US"/>
        </a:p>
      </dgm:t>
    </dgm:pt>
    <dgm:pt modelId="{AED8E71E-7CAA-401F-9037-ADA25EF75446}" type="sibTrans" cxnId="{FE997539-D218-4C93-B6C5-59FB4FFCAEB4}">
      <dgm:prSet/>
      <dgm:spPr/>
      <dgm:t>
        <a:bodyPr/>
        <a:lstStyle/>
        <a:p>
          <a:endParaRPr lang="en-US"/>
        </a:p>
      </dgm:t>
    </dgm:pt>
    <dgm:pt modelId="{FF396C54-8628-4747-8100-4FE750E752B9}">
      <dgm:prSet phldrT="[Text]"/>
      <dgm:spPr/>
      <dgm:t>
        <a:bodyPr/>
        <a:lstStyle/>
        <a:p>
          <a:r>
            <a:rPr lang="en-US" dirty="0"/>
            <a:t>Recovery</a:t>
          </a:r>
        </a:p>
      </dgm:t>
    </dgm:pt>
    <dgm:pt modelId="{3B1D72F5-3EDB-42F9-BF7D-4182244BB8AE}" type="parTrans" cxnId="{8BDD9E70-E234-4D28-9D84-AB3C56B8F8D1}">
      <dgm:prSet/>
      <dgm:spPr/>
      <dgm:t>
        <a:bodyPr/>
        <a:lstStyle/>
        <a:p>
          <a:endParaRPr lang="en-US"/>
        </a:p>
      </dgm:t>
    </dgm:pt>
    <dgm:pt modelId="{B2D086D5-8AEB-4C5E-AA07-AC2FFDBC0DB8}" type="sibTrans" cxnId="{8BDD9E70-E234-4D28-9D84-AB3C56B8F8D1}">
      <dgm:prSet/>
      <dgm:spPr/>
      <dgm:t>
        <a:bodyPr/>
        <a:lstStyle/>
        <a:p>
          <a:endParaRPr lang="en-US"/>
        </a:p>
      </dgm:t>
    </dgm:pt>
    <dgm:pt modelId="{57ADBD52-3EE8-4854-940B-8B2F8037C978}">
      <dgm:prSet phldrT="[Text]"/>
      <dgm:spPr>
        <a:solidFill>
          <a:srgbClr val="C00000"/>
        </a:solidFill>
      </dgm:spPr>
      <dgm:t>
        <a:bodyPr/>
        <a:lstStyle/>
        <a:p>
          <a:r>
            <a:rPr lang="en-US" dirty="0"/>
            <a:t>Lessons Learned</a:t>
          </a:r>
        </a:p>
      </dgm:t>
    </dgm:pt>
    <dgm:pt modelId="{353ADC51-7922-4CCF-964C-B466B8389802}" type="parTrans" cxnId="{B299E823-1DC8-4C23-A41B-9545C1A84F02}">
      <dgm:prSet/>
      <dgm:spPr/>
      <dgm:t>
        <a:bodyPr/>
        <a:lstStyle/>
        <a:p>
          <a:endParaRPr lang="en-US"/>
        </a:p>
      </dgm:t>
    </dgm:pt>
    <dgm:pt modelId="{48222C90-CD27-4908-80C6-84840036DD03}" type="sibTrans" cxnId="{B299E823-1DC8-4C23-A41B-9545C1A84F02}">
      <dgm:prSet/>
      <dgm:spPr/>
      <dgm:t>
        <a:bodyPr/>
        <a:lstStyle/>
        <a:p>
          <a:endParaRPr lang="en-US"/>
        </a:p>
      </dgm:t>
    </dgm:pt>
    <dgm:pt modelId="{7C33D074-2908-4FE5-8684-C77B90B0D800}" type="pres">
      <dgm:prSet presAssocID="{FF4D65AB-7FFC-4540-8590-E9E90000A50B}" presName="linearFlow" presStyleCnt="0">
        <dgm:presLayoutVars>
          <dgm:resizeHandles val="exact"/>
        </dgm:presLayoutVars>
      </dgm:prSet>
      <dgm:spPr/>
    </dgm:pt>
    <dgm:pt modelId="{6613EF73-0C52-4093-944F-11A3A5E5C9D3}" type="pres">
      <dgm:prSet presAssocID="{76C260D6-942A-433D-A130-08C452CB4838}" presName="node" presStyleLbl="node1" presStyleIdx="0" presStyleCnt="6">
        <dgm:presLayoutVars>
          <dgm:bulletEnabled val="1"/>
        </dgm:presLayoutVars>
      </dgm:prSet>
      <dgm:spPr/>
    </dgm:pt>
    <dgm:pt modelId="{30DE2A74-4D7A-4E27-950D-B832AA750D6F}" type="pres">
      <dgm:prSet presAssocID="{057BBB34-304F-4681-BE91-2C8499430BE3}" presName="sibTrans" presStyleLbl="sibTrans2D1" presStyleIdx="0" presStyleCnt="5"/>
      <dgm:spPr/>
    </dgm:pt>
    <dgm:pt modelId="{80478C28-D9BB-402B-B8BA-0D342664C9D6}" type="pres">
      <dgm:prSet presAssocID="{057BBB34-304F-4681-BE91-2C8499430BE3}" presName="connectorText" presStyleLbl="sibTrans2D1" presStyleIdx="0" presStyleCnt="5"/>
      <dgm:spPr/>
    </dgm:pt>
    <dgm:pt modelId="{EDC4887F-C207-40F6-807F-2A2F11EBC505}" type="pres">
      <dgm:prSet presAssocID="{37AF6E29-A8EF-4BB0-BC9F-03AFC1892326}" presName="node" presStyleLbl="node1" presStyleIdx="1" presStyleCnt="6">
        <dgm:presLayoutVars>
          <dgm:bulletEnabled val="1"/>
        </dgm:presLayoutVars>
      </dgm:prSet>
      <dgm:spPr/>
    </dgm:pt>
    <dgm:pt modelId="{F78DD1A0-BD32-4F6A-9B3B-CF8F280BDA58}" type="pres">
      <dgm:prSet presAssocID="{4280D712-529B-4DEA-BEE6-40602D14664F}" presName="sibTrans" presStyleLbl="sibTrans2D1" presStyleIdx="1" presStyleCnt="5"/>
      <dgm:spPr/>
    </dgm:pt>
    <dgm:pt modelId="{2C3B3385-CB27-4A3D-9268-37D52C5F3221}" type="pres">
      <dgm:prSet presAssocID="{4280D712-529B-4DEA-BEE6-40602D14664F}" presName="connectorText" presStyleLbl="sibTrans2D1" presStyleIdx="1" presStyleCnt="5"/>
      <dgm:spPr/>
    </dgm:pt>
    <dgm:pt modelId="{A958D38C-9428-4789-A81F-5B1EC927D2AC}" type="pres">
      <dgm:prSet presAssocID="{2B9A72E0-4C2D-4B15-94F7-CA7AA9215A7C}" presName="node" presStyleLbl="node1" presStyleIdx="2" presStyleCnt="6">
        <dgm:presLayoutVars>
          <dgm:bulletEnabled val="1"/>
        </dgm:presLayoutVars>
      </dgm:prSet>
      <dgm:spPr/>
    </dgm:pt>
    <dgm:pt modelId="{F6BB4603-4E9C-4640-8D9A-C8C9DEDB684E}" type="pres">
      <dgm:prSet presAssocID="{5731CB25-AD35-4411-B9B6-1E5A03866E78}" presName="sibTrans" presStyleLbl="sibTrans2D1" presStyleIdx="2" presStyleCnt="5"/>
      <dgm:spPr/>
    </dgm:pt>
    <dgm:pt modelId="{F01BBE4F-184D-4C87-9ADF-C6A03F1BAEF9}" type="pres">
      <dgm:prSet presAssocID="{5731CB25-AD35-4411-B9B6-1E5A03866E78}" presName="connectorText" presStyleLbl="sibTrans2D1" presStyleIdx="2" presStyleCnt="5"/>
      <dgm:spPr/>
    </dgm:pt>
    <dgm:pt modelId="{9D02413C-3C6E-49C8-954E-08A9AD878EAF}" type="pres">
      <dgm:prSet presAssocID="{76455639-D600-4FE0-BAF8-D0B883DA1E05}" presName="node" presStyleLbl="node1" presStyleIdx="3" presStyleCnt="6">
        <dgm:presLayoutVars>
          <dgm:bulletEnabled val="1"/>
        </dgm:presLayoutVars>
      </dgm:prSet>
      <dgm:spPr/>
    </dgm:pt>
    <dgm:pt modelId="{3C0C0BED-1ADB-49F2-A21E-287A24F99F9A}" type="pres">
      <dgm:prSet presAssocID="{AED8E71E-7CAA-401F-9037-ADA25EF75446}" presName="sibTrans" presStyleLbl="sibTrans2D1" presStyleIdx="3" presStyleCnt="5"/>
      <dgm:spPr/>
    </dgm:pt>
    <dgm:pt modelId="{A782C5C9-DB7E-4945-9AEC-6561373D4BAC}" type="pres">
      <dgm:prSet presAssocID="{AED8E71E-7CAA-401F-9037-ADA25EF75446}" presName="connectorText" presStyleLbl="sibTrans2D1" presStyleIdx="3" presStyleCnt="5"/>
      <dgm:spPr/>
    </dgm:pt>
    <dgm:pt modelId="{572F5263-FBD0-4492-AAEA-35A9FBCE9BBE}" type="pres">
      <dgm:prSet presAssocID="{FF396C54-8628-4747-8100-4FE750E752B9}" presName="node" presStyleLbl="node1" presStyleIdx="4" presStyleCnt="6">
        <dgm:presLayoutVars>
          <dgm:bulletEnabled val="1"/>
        </dgm:presLayoutVars>
      </dgm:prSet>
      <dgm:spPr/>
    </dgm:pt>
    <dgm:pt modelId="{651A4D6B-D594-4C1F-8356-70690372D925}" type="pres">
      <dgm:prSet presAssocID="{B2D086D5-8AEB-4C5E-AA07-AC2FFDBC0DB8}" presName="sibTrans" presStyleLbl="sibTrans2D1" presStyleIdx="4" presStyleCnt="5"/>
      <dgm:spPr/>
    </dgm:pt>
    <dgm:pt modelId="{CE4A9247-0A05-4738-BAC9-2BF13B6261CE}" type="pres">
      <dgm:prSet presAssocID="{B2D086D5-8AEB-4C5E-AA07-AC2FFDBC0DB8}" presName="connectorText" presStyleLbl="sibTrans2D1" presStyleIdx="4" presStyleCnt="5"/>
      <dgm:spPr/>
    </dgm:pt>
    <dgm:pt modelId="{B57884B6-9AE3-44B1-8985-F75FFFA7BDB8}" type="pres">
      <dgm:prSet presAssocID="{57ADBD52-3EE8-4854-940B-8B2F8037C978}" presName="node" presStyleLbl="node1" presStyleIdx="5" presStyleCnt="6">
        <dgm:presLayoutVars>
          <dgm:bulletEnabled val="1"/>
        </dgm:presLayoutVars>
      </dgm:prSet>
      <dgm:spPr/>
    </dgm:pt>
  </dgm:ptLst>
  <dgm:cxnLst>
    <dgm:cxn modelId="{8D3F6404-75D2-42FD-A3BA-736C4A80BCD6}" type="presOf" srcId="{2B9A72E0-4C2D-4B15-94F7-CA7AA9215A7C}" destId="{A958D38C-9428-4789-A81F-5B1EC927D2AC}" srcOrd="0" destOrd="0" presId="urn:microsoft.com/office/officeart/2005/8/layout/process2"/>
    <dgm:cxn modelId="{F2E40508-F062-4707-B02B-4C87A28675A3}" srcId="{FF4D65AB-7FFC-4540-8590-E9E90000A50B}" destId="{37AF6E29-A8EF-4BB0-BC9F-03AFC1892326}" srcOrd="1" destOrd="0" parTransId="{BFE874FA-2842-4E23-9D40-398216E850BE}" sibTransId="{4280D712-529B-4DEA-BEE6-40602D14664F}"/>
    <dgm:cxn modelId="{CB8DEA1C-EDA9-4ADC-BD8C-2F0F5792F0E3}" type="presOf" srcId="{B2D086D5-8AEB-4C5E-AA07-AC2FFDBC0DB8}" destId="{651A4D6B-D594-4C1F-8356-70690372D925}" srcOrd="0" destOrd="0" presId="urn:microsoft.com/office/officeart/2005/8/layout/process2"/>
    <dgm:cxn modelId="{BA28281E-E4EA-49E1-B90B-1AC12969ED0C}" type="presOf" srcId="{4280D712-529B-4DEA-BEE6-40602D14664F}" destId="{F78DD1A0-BD32-4F6A-9B3B-CF8F280BDA58}" srcOrd="0" destOrd="0" presId="urn:microsoft.com/office/officeart/2005/8/layout/process2"/>
    <dgm:cxn modelId="{B299E823-1DC8-4C23-A41B-9545C1A84F02}" srcId="{FF4D65AB-7FFC-4540-8590-E9E90000A50B}" destId="{57ADBD52-3EE8-4854-940B-8B2F8037C978}" srcOrd="5" destOrd="0" parTransId="{353ADC51-7922-4CCF-964C-B466B8389802}" sibTransId="{48222C90-CD27-4908-80C6-84840036DD03}"/>
    <dgm:cxn modelId="{F0415F27-4549-4000-AD74-78C2C2F872A1}" srcId="{FF4D65AB-7FFC-4540-8590-E9E90000A50B}" destId="{2B9A72E0-4C2D-4B15-94F7-CA7AA9215A7C}" srcOrd="2" destOrd="0" parTransId="{3F8B8CB2-469F-4A99-8E29-7D97EE34F7E4}" sibTransId="{5731CB25-AD35-4411-B9B6-1E5A03866E78}"/>
    <dgm:cxn modelId="{F9C34A32-B857-4753-9173-84E04FC6DAA8}" type="presOf" srcId="{37AF6E29-A8EF-4BB0-BC9F-03AFC1892326}" destId="{EDC4887F-C207-40F6-807F-2A2F11EBC505}" srcOrd="0" destOrd="0" presId="urn:microsoft.com/office/officeart/2005/8/layout/process2"/>
    <dgm:cxn modelId="{FE997539-D218-4C93-B6C5-59FB4FFCAEB4}" srcId="{FF4D65AB-7FFC-4540-8590-E9E90000A50B}" destId="{76455639-D600-4FE0-BAF8-D0B883DA1E05}" srcOrd="3" destOrd="0" parTransId="{0BC3FEB1-FBAC-414B-A18F-28F5509C24FD}" sibTransId="{AED8E71E-7CAA-401F-9037-ADA25EF75446}"/>
    <dgm:cxn modelId="{87926C41-8BA3-4631-BBF5-883A81E6CB82}" type="presOf" srcId="{4280D712-529B-4DEA-BEE6-40602D14664F}" destId="{2C3B3385-CB27-4A3D-9268-37D52C5F3221}" srcOrd="1" destOrd="0" presId="urn:microsoft.com/office/officeart/2005/8/layout/process2"/>
    <dgm:cxn modelId="{F579854D-33CA-4182-8C35-A0CF3D439CBC}" type="presOf" srcId="{57ADBD52-3EE8-4854-940B-8B2F8037C978}" destId="{B57884B6-9AE3-44B1-8985-F75FFFA7BDB8}" srcOrd="0" destOrd="0" presId="urn:microsoft.com/office/officeart/2005/8/layout/process2"/>
    <dgm:cxn modelId="{C85B0C6F-F175-439D-9161-E3FDAB8E85D9}" type="presOf" srcId="{057BBB34-304F-4681-BE91-2C8499430BE3}" destId="{80478C28-D9BB-402B-B8BA-0D342664C9D6}" srcOrd="1" destOrd="0" presId="urn:microsoft.com/office/officeart/2005/8/layout/process2"/>
    <dgm:cxn modelId="{F10D8D50-729E-4AC8-9A52-61CD370399B4}" type="presOf" srcId="{FF396C54-8628-4747-8100-4FE750E752B9}" destId="{572F5263-FBD0-4492-AAEA-35A9FBCE9BBE}" srcOrd="0" destOrd="0" presId="urn:microsoft.com/office/officeart/2005/8/layout/process2"/>
    <dgm:cxn modelId="{8BDD9E70-E234-4D28-9D84-AB3C56B8F8D1}" srcId="{FF4D65AB-7FFC-4540-8590-E9E90000A50B}" destId="{FF396C54-8628-4747-8100-4FE750E752B9}" srcOrd="4" destOrd="0" parTransId="{3B1D72F5-3EDB-42F9-BF7D-4182244BB8AE}" sibTransId="{B2D086D5-8AEB-4C5E-AA07-AC2FFDBC0DB8}"/>
    <dgm:cxn modelId="{9A063E55-432A-4AC6-A323-75D36C921A98}" type="presOf" srcId="{5731CB25-AD35-4411-B9B6-1E5A03866E78}" destId="{F01BBE4F-184D-4C87-9ADF-C6A03F1BAEF9}" srcOrd="1" destOrd="0" presId="urn:microsoft.com/office/officeart/2005/8/layout/process2"/>
    <dgm:cxn modelId="{6AD1E67A-76D5-43D6-B0A9-AFC7283428F0}" type="presOf" srcId="{76C260D6-942A-433D-A130-08C452CB4838}" destId="{6613EF73-0C52-4093-944F-11A3A5E5C9D3}" srcOrd="0" destOrd="0" presId="urn:microsoft.com/office/officeart/2005/8/layout/process2"/>
    <dgm:cxn modelId="{EA6C9685-D6C5-42CB-A81A-DA3C5F2E9502}" type="presOf" srcId="{5731CB25-AD35-4411-B9B6-1E5A03866E78}" destId="{F6BB4603-4E9C-4640-8D9A-C8C9DEDB684E}" srcOrd="0" destOrd="0" presId="urn:microsoft.com/office/officeart/2005/8/layout/process2"/>
    <dgm:cxn modelId="{46138988-E425-4F60-999B-622BCB062967}" srcId="{FF4D65AB-7FFC-4540-8590-E9E90000A50B}" destId="{76C260D6-942A-433D-A130-08C452CB4838}" srcOrd="0" destOrd="0" parTransId="{5F345D34-0392-4911-9ACE-D5FBEEE1B24D}" sibTransId="{057BBB34-304F-4681-BE91-2C8499430BE3}"/>
    <dgm:cxn modelId="{B73D7695-BE47-4CE7-8D34-8718616D0EE3}" type="presOf" srcId="{FF4D65AB-7FFC-4540-8590-E9E90000A50B}" destId="{7C33D074-2908-4FE5-8684-C77B90B0D800}" srcOrd="0" destOrd="0" presId="urn:microsoft.com/office/officeart/2005/8/layout/process2"/>
    <dgm:cxn modelId="{7D45CF9F-498E-430B-A022-8BB07FFF234F}" type="presOf" srcId="{AED8E71E-7CAA-401F-9037-ADA25EF75446}" destId="{3C0C0BED-1ADB-49F2-A21E-287A24F99F9A}" srcOrd="0" destOrd="0" presId="urn:microsoft.com/office/officeart/2005/8/layout/process2"/>
    <dgm:cxn modelId="{3DA32DBC-109A-4F19-8E13-192E4A85D708}" type="presOf" srcId="{76455639-D600-4FE0-BAF8-D0B883DA1E05}" destId="{9D02413C-3C6E-49C8-954E-08A9AD878EAF}" srcOrd="0" destOrd="0" presId="urn:microsoft.com/office/officeart/2005/8/layout/process2"/>
    <dgm:cxn modelId="{B7C044D4-0744-413A-94DE-637F92968EDA}" type="presOf" srcId="{057BBB34-304F-4681-BE91-2C8499430BE3}" destId="{30DE2A74-4D7A-4E27-950D-B832AA750D6F}" srcOrd="0" destOrd="0" presId="urn:microsoft.com/office/officeart/2005/8/layout/process2"/>
    <dgm:cxn modelId="{07F277E1-B855-4E3B-886C-BE31B3559D1F}" type="presOf" srcId="{B2D086D5-8AEB-4C5E-AA07-AC2FFDBC0DB8}" destId="{CE4A9247-0A05-4738-BAC9-2BF13B6261CE}" srcOrd="1" destOrd="0" presId="urn:microsoft.com/office/officeart/2005/8/layout/process2"/>
    <dgm:cxn modelId="{5BFFB0EF-68C7-40C0-8C85-A7D7831DEC05}" type="presOf" srcId="{AED8E71E-7CAA-401F-9037-ADA25EF75446}" destId="{A782C5C9-DB7E-4945-9AEC-6561373D4BAC}" srcOrd="1" destOrd="0" presId="urn:microsoft.com/office/officeart/2005/8/layout/process2"/>
    <dgm:cxn modelId="{FE1B2C51-CFFD-46FB-BD7C-044BB32CB609}" type="presParOf" srcId="{7C33D074-2908-4FE5-8684-C77B90B0D800}" destId="{6613EF73-0C52-4093-944F-11A3A5E5C9D3}" srcOrd="0" destOrd="0" presId="urn:microsoft.com/office/officeart/2005/8/layout/process2"/>
    <dgm:cxn modelId="{3D64FE1B-296E-49DA-969A-C3149043C8DD}" type="presParOf" srcId="{7C33D074-2908-4FE5-8684-C77B90B0D800}" destId="{30DE2A74-4D7A-4E27-950D-B832AA750D6F}" srcOrd="1" destOrd="0" presId="urn:microsoft.com/office/officeart/2005/8/layout/process2"/>
    <dgm:cxn modelId="{00B037A5-6EFE-4FD2-9C6B-14FFAE75F0B9}" type="presParOf" srcId="{30DE2A74-4D7A-4E27-950D-B832AA750D6F}" destId="{80478C28-D9BB-402B-B8BA-0D342664C9D6}" srcOrd="0" destOrd="0" presId="urn:microsoft.com/office/officeart/2005/8/layout/process2"/>
    <dgm:cxn modelId="{A57780FC-CAFA-4BD1-A451-514A6A9C65C4}" type="presParOf" srcId="{7C33D074-2908-4FE5-8684-C77B90B0D800}" destId="{EDC4887F-C207-40F6-807F-2A2F11EBC505}" srcOrd="2" destOrd="0" presId="urn:microsoft.com/office/officeart/2005/8/layout/process2"/>
    <dgm:cxn modelId="{AA825D85-FBE1-4553-A93D-1CD3112768E5}" type="presParOf" srcId="{7C33D074-2908-4FE5-8684-C77B90B0D800}" destId="{F78DD1A0-BD32-4F6A-9B3B-CF8F280BDA58}" srcOrd="3" destOrd="0" presId="urn:microsoft.com/office/officeart/2005/8/layout/process2"/>
    <dgm:cxn modelId="{58CAD753-D767-4A25-B5F3-5A293FFF5D38}" type="presParOf" srcId="{F78DD1A0-BD32-4F6A-9B3B-CF8F280BDA58}" destId="{2C3B3385-CB27-4A3D-9268-37D52C5F3221}" srcOrd="0" destOrd="0" presId="urn:microsoft.com/office/officeart/2005/8/layout/process2"/>
    <dgm:cxn modelId="{EC57EB74-72D8-4BF3-BA04-B1C03A05B083}" type="presParOf" srcId="{7C33D074-2908-4FE5-8684-C77B90B0D800}" destId="{A958D38C-9428-4789-A81F-5B1EC927D2AC}" srcOrd="4" destOrd="0" presId="urn:microsoft.com/office/officeart/2005/8/layout/process2"/>
    <dgm:cxn modelId="{8D13F3A0-DD81-4F75-A7E0-E6CCD0978E77}" type="presParOf" srcId="{7C33D074-2908-4FE5-8684-C77B90B0D800}" destId="{F6BB4603-4E9C-4640-8D9A-C8C9DEDB684E}" srcOrd="5" destOrd="0" presId="urn:microsoft.com/office/officeart/2005/8/layout/process2"/>
    <dgm:cxn modelId="{A7E1451F-213F-4EDF-A03B-73640738DD04}" type="presParOf" srcId="{F6BB4603-4E9C-4640-8D9A-C8C9DEDB684E}" destId="{F01BBE4F-184D-4C87-9ADF-C6A03F1BAEF9}" srcOrd="0" destOrd="0" presId="urn:microsoft.com/office/officeart/2005/8/layout/process2"/>
    <dgm:cxn modelId="{876DC7C1-881A-44EE-8108-EA1779EA99CE}" type="presParOf" srcId="{7C33D074-2908-4FE5-8684-C77B90B0D800}" destId="{9D02413C-3C6E-49C8-954E-08A9AD878EAF}" srcOrd="6" destOrd="0" presId="urn:microsoft.com/office/officeart/2005/8/layout/process2"/>
    <dgm:cxn modelId="{47FD558E-13DC-4D50-893C-883FEAADD8A6}" type="presParOf" srcId="{7C33D074-2908-4FE5-8684-C77B90B0D800}" destId="{3C0C0BED-1ADB-49F2-A21E-287A24F99F9A}" srcOrd="7" destOrd="0" presId="urn:microsoft.com/office/officeart/2005/8/layout/process2"/>
    <dgm:cxn modelId="{64BAD08A-38ED-4648-B484-E93C138F058C}" type="presParOf" srcId="{3C0C0BED-1ADB-49F2-A21E-287A24F99F9A}" destId="{A782C5C9-DB7E-4945-9AEC-6561373D4BAC}" srcOrd="0" destOrd="0" presId="urn:microsoft.com/office/officeart/2005/8/layout/process2"/>
    <dgm:cxn modelId="{0EE9C835-403F-4BF0-B9AF-558F887C869C}" type="presParOf" srcId="{7C33D074-2908-4FE5-8684-C77B90B0D800}" destId="{572F5263-FBD0-4492-AAEA-35A9FBCE9BBE}" srcOrd="8" destOrd="0" presId="urn:microsoft.com/office/officeart/2005/8/layout/process2"/>
    <dgm:cxn modelId="{E0BF07AB-AEF5-41E3-BBF6-FE8661D86BFF}" type="presParOf" srcId="{7C33D074-2908-4FE5-8684-C77B90B0D800}" destId="{651A4D6B-D594-4C1F-8356-70690372D925}" srcOrd="9" destOrd="0" presId="urn:microsoft.com/office/officeart/2005/8/layout/process2"/>
    <dgm:cxn modelId="{C8D1356A-2A31-4A0B-839B-8BC8EC9CBF73}" type="presParOf" srcId="{651A4D6B-D594-4C1F-8356-70690372D925}" destId="{CE4A9247-0A05-4738-BAC9-2BF13B6261CE}" srcOrd="0" destOrd="0" presId="urn:microsoft.com/office/officeart/2005/8/layout/process2"/>
    <dgm:cxn modelId="{53ACE004-5465-4F5A-90EA-77F3CB0912CF}" type="presParOf" srcId="{7C33D074-2908-4FE5-8684-C77B90B0D800}" destId="{B57884B6-9AE3-44B1-8985-F75FFFA7BDB8}" srcOrd="1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F4D65AB-7FFC-4540-8590-E9E90000A50B}" type="doc">
      <dgm:prSet loTypeId="urn:microsoft.com/office/officeart/2005/8/layout/process2" loCatId="process" qsTypeId="urn:microsoft.com/office/officeart/2005/8/quickstyle/simple1" qsCatId="simple" csTypeId="urn:microsoft.com/office/officeart/2005/8/colors/accent1_2" csCatId="accent1" phldr="1"/>
      <dgm:spPr/>
    </dgm:pt>
    <dgm:pt modelId="{76C260D6-942A-433D-A130-08C452CB4838}">
      <dgm:prSet phldrT="[Text]"/>
      <dgm:spPr/>
      <dgm:t>
        <a:bodyPr/>
        <a:lstStyle/>
        <a:p>
          <a:r>
            <a:rPr lang="en-US" dirty="0"/>
            <a:t>Preparation</a:t>
          </a:r>
        </a:p>
      </dgm:t>
    </dgm:pt>
    <dgm:pt modelId="{5F345D34-0392-4911-9ACE-D5FBEEE1B24D}" type="parTrans" cxnId="{46138988-E425-4F60-999B-622BCB062967}">
      <dgm:prSet/>
      <dgm:spPr/>
      <dgm:t>
        <a:bodyPr/>
        <a:lstStyle/>
        <a:p>
          <a:endParaRPr lang="en-US"/>
        </a:p>
      </dgm:t>
    </dgm:pt>
    <dgm:pt modelId="{057BBB34-304F-4681-BE91-2C8499430BE3}" type="sibTrans" cxnId="{46138988-E425-4F60-999B-622BCB062967}">
      <dgm:prSet/>
      <dgm:spPr/>
      <dgm:t>
        <a:bodyPr/>
        <a:lstStyle/>
        <a:p>
          <a:endParaRPr lang="en-US"/>
        </a:p>
      </dgm:t>
    </dgm:pt>
    <dgm:pt modelId="{37AF6E29-A8EF-4BB0-BC9F-03AFC1892326}">
      <dgm:prSet phldrT="[Text]"/>
      <dgm:spPr/>
      <dgm:t>
        <a:bodyPr/>
        <a:lstStyle/>
        <a:p>
          <a:r>
            <a:rPr lang="en-US" dirty="0"/>
            <a:t>Identification</a:t>
          </a:r>
        </a:p>
      </dgm:t>
    </dgm:pt>
    <dgm:pt modelId="{BFE874FA-2842-4E23-9D40-398216E850BE}" type="parTrans" cxnId="{F2E40508-F062-4707-B02B-4C87A28675A3}">
      <dgm:prSet/>
      <dgm:spPr/>
      <dgm:t>
        <a:bodyPr/>
        <a:lstStyle/>
        <a:p>
          <a:endParaRPr lang="en-US"/>
        </a:p>
      </dgm:t>
    </dgm:pt>
    <dgm:pt modelId="{4280D712-529B-4DEA-BEE6-40602D14664F}" type="sibTrans" cxnId="{F2E40508-F062-4707-B02B-4C87A28675A3}">
      <dgm:prSet/>
      <dgm:spPr/>
      <dgm:t>
        <a:bodyPr/>
        <a:lstStyle/>
        <a:p>
          <a:endParaRPr lang="en-US"/>
        </a:p>
      </dgm:t>
    </dgm:pt>
    <dgm:pt modelId="{2B9A72E0-4C2D-4B15-94F7-CA7AA9215A7C}">
      <dgm:prSet phldrT="[Text]"/>
      <dgm:spPr/>
      <dgm:t>
        <a:bodyPr/>
        <a:lstStyle/>
        <a:p>
          <a:r>
            <a:rPr lang="en-US" dirty="0"/>
            <a:t>Containment</a:t>
          </a:r>
        </a:p>
      </dgm:t>
    </dgm:pt>
    <dgm:pt modelId="{3F8B8CB2-469F-4A99-8E29-7D97EE34F7E4}" type="parTrans" cxnId="{F0415F27-4549-4000-AD74-78C2C2F872A1}">
      <dgm:prSet/>
      <dgm:spPr/>
      <dgm:t>
        <a:bodyPr/>
        <a:lstStyle/>
        <a:p>
          <a:endParaRPr lang="en-US"/>
        </a:p>
      </dgm:t>
    </dgm:pt>
    <dgm:pt modelId="{5731CB25-AD35-4411-B9B6-1E5A03866E78}" type="sibTrans" cxnId="{F0415F27-4549-4000-AD74-78C2C2F872A1}">
      <dgm:prSet/>
      <dgm:spPr/>
      <dgm:t>
        <a:bodyPr/>
        <a:lstStyle/>
        <a:p>
          <a:endParaRPr lang="en-US"/>
        </a:p>
      </dgm:t>
    </dgm:pt>
    <dgm:pt modelId="{76455639-D600-4FE0-BAF8-D0B883DA1E05}">
      <dgm:prSet phldrT="[Text]"/>
      <dgm:spPr/>
      <dgm:t>
        <a:bodyPr/>
        <a:lstStyle/>
        <a:p>
          <a:r>
            <a:rPr lang="en-US" dirty="0"/>
            <a:t>Analysis &amp; Eradication</a:t>
          </a:r>
        </a:p>
      </dgm:t>
    </dgm:pt>
    <dgm:pt modelId="{0BC3FEB1-FBAC-414B-A18F-28F5509C24FD}" type="parTrans" cxnId="{FE997539-D218-4C93-B6C5-59FB4FFCAEB4}">
      <dgm:prSet/>
      <dgm:spPr/>
      <dgm:t>
        <a:bodyPr/>
        <a:lstStyle/>
        <a:p>
          <a:endParaRPr lang="en-US"/>
        </a:p>
      </dgm:t>
    </dgm:pt>
    <dgm:pt modelId="{AED8E71E-7CAA-401F-9037-ADA25EF75446}" type="sibTrans" cxnId="{FE997539-D218-4C93-B6C5-59FB4FFCAEB4}">
      <dgm:prSet/>
      <dgm:spPr/>
      <dgm:t>
        <a:bodyPr/>
        <a:lstStyle/>
        <a:p>
          <a:endParaRPr lang="en-US"/>
        </a:p>
      </dgm:t>
    </dgm:pt>
    <dgm:pt modelId="{FF396C54-8628-4747-8100-4FE750E752B9}">
      <dgm:prSet phldrT="[Text]"/>
      <dgm:spPr/>
      <dgm:t>
        <a:bodyPr/>
        <a:lstStyle/>
        <a:p>
          <a:r>
            <a:rPr lang="en-US" dirty="0"/>
            <a:t>Recovery</a:t>
          </a:r>
        </a:p>
      </dgm:t>
    </dgm:pt>
    <dgm:pt modelId="{3B1D72F5-3EDB-42F9-BF7D-4182244BB8AE}" type="parTrans" cxnId="{8BDD9E70-E234-4D28-9D84-AB3C56B8F8D1}">
      <dgm:prSet/>
      <dgm:spPr/>
      <dgm:t>
        <a:bodyPr/>
        <a:lstStyle/>
        <a:p>
          <a:endParaRPr lang="en-US"/>
        </a:p>
      </dgm:t>
    </dgm:pt>
    <dgm:pt modelId="{B2D086D5-8AEB-4C5E-AA07-AC2FFDBC0DB8}" type="sibTrans" cxnId="{8BDD9E70-E234-4D28-9D84-AB3C56B8F8D1}">
      <dgm:prSet/>
      <dgm:spPr/>
      <dgm:t>
        <a:bodyPr/>
        <a:lstStyle/>
        <a:p>
          <a:endParaRPr lang="en-US"/>
        </a:p>
      </dgm:t>
    </dgm:pt>
    <dgm:pt modelId="{57ADBD52-3EE8-4854-940B-8B2F8037C978}">
      <dgm:prSet phldrT="[Text]"/>
      <dgm:spPr/>
      <dgm:t>
        <a:bodyPr/>
        <a:lstStyle/>
        <a:p>
          <a:r>
            <a:rPr lang="en-US" dirty="0"/>
            <a:t>Lessons Learned</a:t>
          </a:r>
        </a:p>
      </dgm:t>
    </dgm:pt>
    <dgm:pt modelId="{353ADC51-7922-4CCF-964C-B466B8389802}" type="parTrans" cxnId="{B299E823-1DC8-4C23-A41B-9545C1A84F02}">
      <dgm:prSet/>
      <dgm:spPr/>
      <dgm:t>
        <a:bodyPr/>
        <a:lstStyle/>
        <a:p>
          <a:endParaRPr lang="en-US"/>
        </a:p>
      </dgm:t>
    </dgm:pt>
    <dgm:pt modelId="{48222C90-CD27-4908-80C6-84840036DD03}" type="sibTrans" cxnId="{B299E823-1DC8-4C23-A41B-9545C1A84F02}">
      <dgm:prSet/>
      <dgm:spPr/>
      <dgm:t>
        <a:bodyPr/>
        <a:lstStyle/>
        <a:p>
          <a:endParaRPr lang="en-US"/>
        </a:p>
      </dgm:t>
    </dgm:pt>
    <dgm:pt modelId="{7C33D074-2908-4FE5-8684-C77B90B0D800}" type="pres">
      <dgm:prSet presAssocID="{FF4D65AB-7FFC-4540-8590-E9E90000A50B}" presName="linearFlow" presStyleCnt="0">
        <dgm:presLayoutVars>
          <dgm:resizeHandles val="exact"/>
        </dgm:presLayoutVars>
      </dgm:prSet>
      <dgm:spPr/>
    </dgm:pt>
    <dgm:pt modelId="{6613EF73-0C52-4093-944F-11A3A5E5C9D3}" type="pres">
      <dgm:prSet presAssocID="{76C260D6-942A-433D-A130-08C452CB4838}" presName="node" presStyleLbl="node1" presStyleIdx="0" presStyleCnt="6">
        <dgm:presLayoutVars>
          <dgm:bulletEnabled val="1"/>
        </dgm:presLayoutVars>
      </dgm:prSet>
      <dgm:spPr/>
    </dgm:pt>
    <dgm:pt modelId="{30DE2A74-4D7A-4E27-950D-B832AA750D6F}" type="pres">
      <dgm:prSet presAssocID="{057BBB34-304F-4681-BE91-2C8499430BE3}" presName="sibTrans" presStyleLbl="sibTrans2D1" presStyleIdx="0" presStyleCnt="5"/>
      <dgm:spPr/>
    </dgm:pt>
    <dgm:pt modelId="{80478C28-D9BB-402B-B8BA-0D342664C9D6}" type="pres">
      <dgm:prSet presAssocID="{057BBB34-304F-4681-BE91-2C8499430BE3}" presName="connectorText" presStyleLbl="sibTrans2D1" presStyleIdx="0" presStyleCnt="5"/>
      <dgm:spPr/>
    </dgm:pt>
    <dgm:pt modelId="{EDC4887F-C207-40F6-807F-2A2F11EBC505}" type="pres">
      <dgm:prSet presAssocID="{37AF6E29-A8EF-4BB0-BC9F-03AFC1892326}" presName="node" presStyleLbl="node1" presStyleIdx="1" presStyleCnt="6">
        <dgm:presLayoutVars>
          <dgm:bulletEnabled val="1"/>
        </dgm:presLayoutVars>
      </dgm:prSet>
      <dgm:spPr/>
    </dgm:pt>
    <dgm:pt modelId="{F78DD1A0-BD32-4F6A-9B3B-CF8F280BDA58}" type="pres">
      <dgm:prSet presAssocID="{4280D712-529B-4DEA-BEE6-40602D14664F}" presName="sibTrans" presStyleLbl="sibTrans2D1" presStyleIdx="1" presStyleCnt="5"/>
      <dgm:spPr/>
    </dgm:pt>
    <dgm:pt modelId="{2C3B3385-CB27-4A3D-9268-37D52C5F3221}" type="pres">
      <dgm:prSet presAssocID="{4280D712-529B-4DEA-BEE6-40602D14664F}" presName="connectorText" presStyleLbl="sibTrans2D1" presStyleIdx="1" presStyleCnt="5"/>
      <dgm:spPr/>
    </dgm:pt>
    <dgm:pt modelId="{A958D38C-9428-4789-A81F-5B1EC927D2AC}" type="pres">
      <dgm:prSet presAssocID="{2B9A72E0-4C2D-4B15-94F7-CA7AA9215A7C}" presName="node" presStyleLbl="node1" presStyleIdx="2" presStyleCnt="6">
        <dgm:presLayoutVars>
          <dgm:bulletEnabled val="1"/>
        </dgm:presLayoutVars>
      </dgm:prSet>
      <dgm:spPr/>
    </dgm:pt>
    <dgm:pt modelId="{F6BB4603-4E9C-4640-8D9A-C8C9DEDB684E}" type="pres">
      <dgm:prSet presAssocID="{5731CB25-AD35-4411-B9B6-1E5A03866E78}" presName="sibTrans" presStyleLbl="sibTrans2D1" presStyleIdx="2" presStyleCnt="5"/>
      <dgm:spPr/>
    </dgm:pt>
    <dgm:pt modelId="{F01BBE4F-184D-4C87-9ADF-C6A03F1BAEF9}" type="pres">
      <dgm:prSet presAssocID="{5731CB25-AD35-4411-B9B6-1E5A03866E78}" presName="connectorText" presStyleLbl="sibTrans2D1" presStyleIdx="2" presStyleCnt="5"/>
      <dgm:spPr/>
    </dgm:pt>
    <dgm:pt modelId="{9D02413C-3C6E-49C8-954E-08A9AD878EAF}" type="pres">
      <dgm:prSet presAssocID="{76455639-D600-4FE0-BAF8-D0B883DA1E05}" presName="node" presStyleLbl="node1" presStyleIdx="3" presStyleCnt="6">
        <dgm:presLayoutVars>
          <dgm:bulletEnabled val="1"/>
        </dgm:presLayoutVars>
      </dgm:prSet>
      <dgm:spPr/>
    </dgm:pt>
    <dgm:pt modelId="{3C0C0BED-1ADB-49F2-A21E-287A24F99F9A}" type="pres">
      <dgm:prSet presAssocID="{AED8E71E-7CAA-401F-9037-ADA25EF75446}" presName="sibTrans" presStyleLbl="sibTrans2D1" presStyleIdx="3" presStyleCnt="5"/>
      <dgm:spPr/>
    </dgm:pt>
    <dgm:pt modelId="{A782C5C9-DB7E-4945-9AEC-6561373D4BAC}" type="pres">
      <dgm:prSet presAssocID="{AED8E71E-7CAA-401F-9037-ADA25EF75446}" presName="connectorText" presStyleLbl="sibTrans2D1" presStyleIdx="3" presStyleCnt="5"/>
      <dgm:spPr/>
    </dgm:pt>
    <dgm:pt modelId="{572F5263-FBD0-4492-AAEA-35A9FBCE9BBE}" type="pres">
      <dgm:prSet presAssocID="{FF396C54-8628-4747-8100-4FE750E752B9}" presName="node" presStyleLbl="node1" presStyleIdx="4" presStyleCnt="6">
        <dgm:presLayoutVars>
          <dgm:bulletEnabled val="1"/>
        </dgm:presLayoutVars>
      </dgm:prSet>
      <dgm:spPr/>
    </dgm:pt>
    <dgm:pt modelId="{651A4D6B-D594-4C1F-8356-70690372D925}" type="pres">
      <dgm:prSet presAssocID="{B2D086D5-8AEB-4C5E-AA07-AC2FFDBC0DB8}" presName="sibTrans" presStyleLbl="sibTrans2D1" presStyleIdx="4" presStyleCnt="5"/>
      <dgm:spPr/>
    </dgm:pt>
    <dgm:pt modelId="{CE4A9247-0A05-4738-BAC9-2BF13B6261CE}" type="pres">
      <dgm:prSet presAssocID="{B2D086D5-8AEB-4C5E-AA07-AC2FFDBC0DB8}" presName="connectorText" presStyleLbl="sibTrans2D1" presStyleIdx="4" presStyleCnt="5"/>
      <dgm:spPr/>
    </dgm:pt>
    <dgm:pt modelId="{B57884B6-9AE3-44B1-8985-F75FFFA7BDB8}" type="pres">
      <dgm:prSet presAssocID="{57ADBD52-3EE8-4854-940B-8B2F8037C978}" presName="node" presStyleLbl="node1" presStyleIdx="5" presStyleCnt="6">
        <dgm:presLayoutVars>
          <dgm:bulletEnabled val="1"/>
        </dgm:presLayoutVars>
      </dgm:prSet>
      <dgm:spPr/>
    </dgm:pt>
  </dgm:ptLst>
  <dgm:cxnLst>
    <dgm:cxn modelId="{8D3F6404-75D2-42FD-A3BA-736C4A80BCD6}" type="presOf" srcId="{2B9A72E0-4C2D-4B15-94F7-CA7AA9215A7C}" destId="{A958D38C-9428-4789-A81F-5B1EC927D2AC}" srcOrd="0" destOrd="0" presId="urn:microsoft.com/office/officeart/2005/8/layout/process2"/>
    <dgm:cxn modelId="{F2E40508-F062-4707-B02B-4C87A28675A3}" srcId="{FF4D65AB-7FFC-4540-8590-E9E90000A50B}" destId="{37AF6E29-A8EF-4BB0-BC9F-03AFC1892326}" srcOrd="1" destOrd="0" parTransId="{BFE874FA-2842-4E23-9D40-398216E850BE}" sibTransId="{4280D712-529B-4DEA-BEE6-40602D14664F}"/>
    <dgm:cxn modelId="{CB8DEA1C-EDA9-4ADC-BD8C-2F0F5792F0E3}" type="presOf" srcId="{B2D086D5-8AEB-4C5E-AA07-AC2FFDBC0DB8}" destId="{651A4D6B-D594-4C1F-8356-70690372D925}" srcOrd="0" destOrd="0" presId="urn:microsoft.com/office/officeart/2005/8/layout/process2"/>
    <dgm:cxn modelId="{BA28281E-E4EA-49E1-B90B-1AC12969ED0C}" type="presOf" srcId="{4280D712-529B-4DEA-BEE6-40602D14664F}" destId="{F78DD1A0-BD32-4F6A-9B3B-CF8F280BDA58}" srcOrd="0" destOrd="0" presId="urn:microsoft.com/office/officeart/2005/8/layout/process2"/>
    <dgm:cxn modelId="{B299E823-1DC8-4C23-A41B-9545C1A84F02}" srcId="{FF4D65AB-7FFC-4540-8590-E9E90000A50B}" destId="{57ADBD52-3EE8-4854-940B-8B2F8037C978}" srcOrd="5" destOrd="0" parTransId="{353ADC51-7922-4CCF-964C-B466B8389802}" sibTransId="{48222C90-CD27-4908-80C6-84840036DD03}"/>
    <dgm:cxn modelId="{F0415F27-4549-4000-AD74-78C2C2F872A1}" srcId="{FF4D65AB-7FFC-4540-8590-E9E90000A50B}" destId="{2B9A72E0-4C2D-4B15-94F7-CA7AA9215A7C}" srcOrd="2" destOrd="0" parTransId="{3F8B8CB2-469F-4A99-8E29-7D97EE34F7E4}" sibTransId="{5731CB25-AD35-4411-B9B6-1E5A03866E78}"/>
    <dgm:cxn modelId="{F9C34A32-B857-4753-9173-84E04FC6DAA8}" type="presOf" srcId="{37AF6E29-A8EF-4BB0-BC9F-03AFC1892326}" destId="{EDC4887F-C207-40F6-807F-2A2F11EBC505}" srcOrd="0" destOrd="0" presId="urn:microsoft.com/office/officeart/2005/8/layout/process2"/>
    <dgm:cxn modelId="{FE997539-D218-4C93-B6C5-59FB4FFCAEB4}" srcId="{FF4D65AB-7FFC-4540-8590-E9E90000A50B}" destId="{76455639-D600-4FE0-BAF8-D0B883DA1E05}" srcOrd="3" destOrd="0" parTransId="{0BC3FEB1-FBAC-414B-A18F-28F5509C24FD}" sibTransId="{AED8E71E-7CAA-401F-9037-ADA25EF75446}"/>
    <dgm:cxn modelId="{87926C41-8BA3-4631-BBF5-883A81E6CB82}" type="presOf" srcId="{4280D712-529B-4DEA-BEE6-40602D14664F}" destId="{2C3B3385-CB27-4A3D-9268-37D52C5F3221}" srcOrd="1" destOrd="0" presId="urn:microsoft.com/office/officeart/2005/8/layout/process2"/>
    <dgm:cxn modelId="{F579854D-33CA-4182-8C35-A0CF3D439CBC}" type="presOf" srcId="{57ADBD52-3EE8-4854-940B-8B2F8037C978}" destId="{B57884B6-9AE3-44B1-8985-F75FFFA7BDB8}" srcOrd="0" destOrd="0" presId="urn:microsoft.com/office/officeart/2005/8/layout/process2"/>
    <dgm:cxn modelId="{C85B0C6F-F175-439D-9161-E3FDAB8E85D9}" type="presOf" srcId="{057BBB34-304F-4681-BE91-2C8499430BE3}" destId="{80478C28-D9BB-402B-B8BA-0D342664C9D6}" srcOrd="1" destOrd="0" presId="urn:microsoft.com/office/officeart/2005/8/layout/process2"/>
    <dgm:cxn modelId="{F10D8D50-729E-4AC8-9A52-61CD370399B4}" type="presOf" srcId="{FF396C54-8628-4747-8100-4FE750E752B9}" destId="{572F5263-FBD0-4492-AAEA-35A9FBCE9BBE}" srcOrd="0" destOrd="0" presId="urn:microsoft.com/office/officeart/2005/8/layout/process2"/>
    <dgm:cxn modelId="{8BDD9E70-E234-4D28-9D84-AB3C56B8F8D1}" srcId="{FF4D65AB-7FFC-4540-8590-E9E90000A50B}" destId="{FF396C54-8628-4747-8100-4FE750E752B9}" srcOrd="4" destOrd="0" parTransId="{3B1D72F5-3EDB-42F9-BF7D-4182244BB8AE}" sibTransId="{B2D086D5-8AEB-4C5E-AA07-AC2FFDBC0DB8}"/>
    <dgm:cxn modelId="{9A063E55-432A-4AC6-A323-75D36C921A98}" type="presOf" srcId="{5731CB25-AD35-4411-B9B6-1E5A03866E78}" destId="{F01BBE4F-184D-4C87-9ADF-C6A03F1BAEF9}" srcOrd="1" destOrd="0" presId="urn:microsoft.com/office/officeart/2005/8/layout/process2"/>
    <dgm:cxn modelId="{6AD1E67A-76D5-43D6-B0A9-AFC7283428F0}" type="presOf" srcId="{76C260D6-942A-433D-A130-08C452CB4838}" destId="{6613EF73-0C52-4093-944F-11A3A5E5C9D3}" srcOrd="0" destOrd="0" presId="urn:microsoft.com/office/officeart/2005/8/layout/process2"/>
    <dgm:cxn modelId="{EA6C9685-D6C5-42CB-A81A-DA3C5F2E9502}" type="presOf" srcId="{5731CB25-AD35-4411-B9B6-1E5A03866E78}" destId="{F6BB4603-4E9C-4640-8D9A-C8C9DEDB684E}" srcOrd="0" destOrd="0" presId="urn:microsoft.com/office/officeart/2005/8/layout/process2"/>
    <dgm:cxn modelId="{46138988-E425-4F60-999B-622BCB062967}" srcId="{FF4D65AB-7FFC-4540-8590-E9E90000A50B}" destId="{76C260D6-942A-433D-A130-08C452CB4838}" srcOrd="0" destOrd="0" parTransId="{5F345D34-0392-4911-9ACE-D5FBEEE1B24D}" sibTransId="{057BBB34-304F-4681-BE91-2C8499430BE3}"/>
    <dgm:cxn modelId="{B73D7695-BE47-4CE7-8D34-8718616D0EE3}" type="presOf" srcId="{FF4D65AB-7FFC-4540-8590-E9E90000A50B}" destId="{7C33D074-2908-4FE5-8684-C77B90B0D800}" srcOrd="0" destOrd="0" presId="urn:microsoft.com/office/officeart/2005/8/layout/process2"/>
    <dgm:cxn modelId="{7D45CF9F-498E-430B-A022-8BB07FFF234F}" type="presOf" srcId="{AED8E71E-7CAA-401F-9037-ADA25EF75446}" destId="{3C0C0BED-1ADB-49F2-A21E-287A24F99F9A}" srcOrd="0" destOrd="0" presId="urn:microsoft.com/office/officeart/2005/8/layout/process2"/>
    <dgm:cxn modelId="{3DA32DBC-109A-4F19-8E13-192E4A85D708}" type="presOf" srcId="{76455639-D600-4FE0-BAF8-D0B883DA1E05}" destId="{9D02413C-3C6E-49C8-954E-08A9AD878EAF}" srcOrd="0" destOrd="0" presId="urn:microsoft.com/office/officeart/2005/8/layout/process2"/>
    <dgm:cxn modelId="{B7C044D4-0744-413A-94DE-637F92968EDA}" type="presOf" srcId="{057BBB34-304F-4681-BE91-2C8499430BE3}" destId="{30DE2A74-4D7A-4E27-950D-B832AA750D6F}" srcOrd="0" destOrd="0" presId="urn:microsoft.com/office/officeart/2005/8/layout/process2"/>
    <dgm:cxn modelId="{07F277E1-B855-4E3B-886C-BE31B3559D1F}" type="presOf" srcId="{B2D086D5-8AEB-4C5E-AA07-AC2FFDBC0DB8}" destId="{CE4A9247-0A05-4738-BAC9-2BF13B6261CE}" srcOrd="1" destOrd="0" presId="urn:microsoft.com/office/officeart/2005/8/layout/process2"/>
    <dgm:cxn modelId="{5BFFB0EF-68C7-40C0-8C85-A7D7831DEC05}" type="presOf" srcId="{AED8E71E-7CAA-401F-9037-ADA25EF75446}" destId="{A782C5C9-DB7E-4945-9AEC-6561373D4BAC}" srcOrd="1" destOrd="0" presId="urn:microsoft.com/office/officeart/2005/8/layout/process2"/>
    <dgm:cxn modelId="{FE1B2C51-CFFD-46FB-BD7C-044BB32CB609}" type="presParOf" srcId="{7C33D074-2908-4FE5-8684-C77B90B0D800}" destId="{6613EF73-0C52-4093-944F-11A3A5E5C9D3}" srcOrd="0" destOrd="0" presId="urn:microsoft.com/office/officeart/2005/8/layout/process2"/>
    <dgm:cxn modelId="{3D64FE1B-296E-49DA-969A-C3149043C8DD}" type="presParOf" srcId="{7C33D074-2908-4FE5-8684-C77B90B0D800}" destId="{30DE2A74-4D7A-4E27-950D-B832AA750D6F}" srcOrd="1" destOrd="0" presId="urn:microsoft.com/office/officeart/2005/8/layout/process2"/>
    <dgm:cxn modelId="{00B037A5-6EFE-4FD2-9C6B-14FFAE75F0B9}" type="presParOf" srcId="{30DE2A74-4D7A-4E27-950D-B832AA750D6F}" destId="{80478C28-D9BB-402B-B8BA-0D342664C9D6}" srcOrd="0" destOrd="0" presId="urn:microsoft.com/office/officeart/2005/8/layout/process2"/>
    <dgm:cxn modelId="{A57780FC-CAFA-4BD1-A451-514A6A9C65C4}" type="presParOf" srcId="{7C33D074-2908-4FE5-8684-C77B90B0D800}" destId="{EDC4887F-C207-40F6-807F-2A2F11EBC505}" srcOrd="2" destOrd="0" presId="urn:microsoft.com/office/officeart/2005/8/layout/process2"/>
    <dgm:cxn modelId="{AA825D85-FBE1-4553-A93D-1CD3112768E5}" type="presParOf" srcId="{7C33D074-2908-4FE5-8684-C77B90B0D800}" destId="{F78DD1A0-BD32-4F6A-9B3B-CF8F280BDA58}" srcOrd="3" destOrd="0" presId="urn:microsoft.com/office/officeart/2005/8/layout/process2"/>
    <dgm:cxn modelId="{58CAD753-D767-4A25-B5F3-5A293FFF5D38}" type="presParOf" srcId="{F78DD1A0-BD32-4F6A-9B3B-CF8F280BDA58}" destId="{2C3B3385-CB27-4A3D-9268-37D52C5F3221}" srcOrd="0" destOrd="0" presId="urn:microsoft.com/office/officeart/2005/8/layout/process2"/>
    <dgm:cxn modelId="{EC57EB74-72D8-4BF3-BA04-B1C03A05B083}" type="presParOf" srcId="{7C33D074-2908-4FE5-8684-C77B90B0D800}" destId="{A958D38C-9428-4789-A81F-5B1EC927D2AC}" srcOrd="4" destOrd="0" presId="urn:microsoft.com/office/officeart/2005/8/layout/process2"/>
    <dgm:cxn modelId="{8D13F3A0-DD81-4F75-A7E0-E6CCD0978E77}" type="presParOf" srcId="{7C33D074-2908-4FE5-8684-C77B90B0D800}" destId="{F6BB4603-4E9C-4640-8D9A-C8C9DEDB684E}" srcOrd="5" destOrd="0" presId="urn:microsoft.com/office/officeart/2005/8/layout/process2"/>
    <dgm:cxn modelId="{A7E1451F-213F-4EDF-A03B-73640738DD04}" type="presParOf" srcId="{F6BB4603-4E9C-4640-8D9A-C8C9DEDB684E}" destId="{F01BBE4F-184D-4C87-9ADF-C6A03F1BAEF9}" srcOrd="0" destOrd="0" presId="urn:microsoft.com/office/officeart/2005/8/layout/process2"/>
    <dgm:cxn modelId="{876DC7C1-881A-44EE-8108-EA1779EA99CE}" type="presParOf" srcId="{7C33D074-2908-4FE5-8684-C77B90B0D800}" destId="{9D02413C-3C6E-49C8-954E-08A9AD878EAF}" srcOrd="6" destOrd="0" presId="urn:microsoft.com/office/officeart/2005/8/layout/process2"/>
    <dgm:cxn modelId="{47FD558E-13DC-4D50-893C-883FEAADD8A6}" type="presParOf" srcId="{7C33D074-2908-4FE5-8684-C77B90B0D800}" destId="{3C0C0BED-1ADB-49F2-A21E-287A24F99F9A}" srcOrd="7" destOrd="0" presId="urn:microsoft.com/office/officeart/2005/8/layout/process2"/>
    <dgm:cxn modelId="{64BAD08A-38ED-4648-B484-E93C138F058C}" type="presParOf" srcId="{3C0C0BED-1ADB-49F2-A21E-287A24F99F9A}" destId="{A782C5C9-DB7E-4945-9AEC-6561373D4BAC}" srcOrd="0" destOrd="0" presId="urn:microsoft.com/office/officeart/2005/8/layout/process2"/>
    <dgm:cxn modelId="{0EE9C835-403F-4BF0-B9AF-558F887C869C}" type="presParOf" srcId="{7C33D074-2908-4FE5-8684-C77B90B0D800}" destId="{572F5263-FBD0-4492-AAEA-35A9FBCE9BBE}" srcOrd="8" destOrd="0" presId="urn:microsoft.com/office/officeart/2005/8/layout/process2"/>
    <dgm:cxn modelId="{E0BF07AB-AEF5-41E3-BBF6-FE8661D86BFF}" type="presParOf" srcId="{7C33D074-2908-4FE5-8684-C77B90B0D800}" destId="{651A4D6B-D594-4C1F-8356-70690372D925}" srcOrd="9" destOrd="0" presId="urn:microsoft.com/office/officeart/2005/8/layout/process2"/>
    <dgm:cxn modelId="{C8D1356A-2A31-4A0B-839B-8BC8EC9CBF73}" type="presParOf" srcId="{651A4D6B-D594-4C1F-8356-70690372D925}" destId="{CE4A9247-0A05-4738-BAC9-2BF13B6261CE}" srcOrd="0" destOrd="0" presId="urn:microsoft.com/office/officeart/2005/8/layout/process2"/>
    <dgm:cxn modelId="{53ACE004-5465-4F5A-90EA-77F3CB0912CF}" type="presParOf" srcId="{7C33D074-2908-4FE5-8684-C77B90B0D800}" destId="{B57884B6-9AE3-44B1-8985-F75FFFA7BDB8}"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3EF73-0C52-4093-944F-11A3A5E5C9D3}">
      <dsp:nvSpPr>
        <dsp:cNvPr id="0" name=""/>
        <dsp:cNvSpPr/>
      </dsp:nvSpPr>
      <dsp:spPr>
        <a:xfrm>
          <a:off x="2115039" y="1612"/>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Preparation</a:t>
          </a:r>
        </a:p>
      </dsp:txBody>
      <dsp:txXfrm>
        <a:off x="2129031" y="15604"/>
        <a:ext cx="1837936" cy="449754"/>
      </dsp:txXfrm>
    </dsp:sp>
    <dsp:sp modelId="{30DE2A74-4D7A-4E27-950D-B832AA750D6F}">
      <dsp:nvSpPr>
        <dsp:cNvPr id="0" name=""/>
        <dsp:cNvSpPr/>
      </dsp:nvSpPr>
      <dsp:spPr>
        <a:xfrm rot="5400000">
          <a:off x="2958424" y="491294"/>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509210"/>
        <a:ext cx="128990" cy="125406"/>
      </dsp:txXfrm>
    </dsp:sp>
    <dsp:sp modelId="{EDC4887F-C207-40F6-807F-2A2F11EBC505}">
      <dsp:nvSpPr>
        <dsp:cNvPr id="0" name=""/>
        <dsp:cNvSpPr/>
      </dsp:nvSpPr>
      <dsp:spPr>
        <a:xfrm>
          <a:off x="2115039" y="71821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Identification</a:t>
          </a:r>
        </a:p>
      </dsp:txBody>
      <dsp:txXfrm>
        <a:off x="2129031" y="732211"/>
        <a:ext cx="1837936" cy="449754"/>
      </dsp:txXfrm>
    </dsp:sp>
    <dsp:sp modelId="{F78DD1A0-BD32-4F6A-9B3B-CF8F280BDA58}">
      <dsp:nvSpPr>
        <dsp:cNvPr id="0" name=""/>
        <dsp:cNvSpPr/>
      </dsp:nvSpPr>
      <dsp:spPr>
        <a:xfrm rot="5400000">
          <a:off x="2958424" y="1207901"/>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225817"/>
        <a:ext cx="128990" cy="125406"/>
      </dsp:txXfrm>
    </dsp:sp>
    <dsp:sp modelId="{A958D38C-9428-4789-A81F-5B1EC927D2AC}">
      <dsp:nvSpPr>
        <dsp:cNvPr id="0" name=""/>
        <dsp:cNvSpPr/>
      </dsp:nvSpPr>
      <dsp:spPr>
        <a:xfrm>
          <a:off x="2115039" y="1434827"/>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Containment</a:t>
          </a:r>
        </a:p>
      </dsp:txBody>
      <dsp:txXfrm>
        <a:off x="2129031" y="1448819"/>
        <a:ext cx="1837936" cy="449754"/>
      </dsp:txXfrm>
    </dsp:sp>
    <dsp:sp modelId="{F6BB4603-4E9C-4640-8D9A-C8C9DEDB684E}">
      <dsp:nvSpPr>
        <dsp:cNvPr id="0" name=""/>
        <dsp:cNvSpPr/>
      </dsp:nvSpPr>
      <dsp:spPr>
        <a:xfrm rot="5400000">
          <a:off x="2958424" y="1924508"/>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942424"/>
        <a:ext cx="128990" cy="125406"/>
      </dsp:txXfrm>
    </dsp:sp>
    <dsp:sp modelId="{9D02413C-3C6E-49C8-954E-08A9AD878EAF}">
      <dsp:nvSpPr>
        <dsp:cNvPr id="0" name=""/>
        <dsp:cNvSpPr/>
      </dsp:nvSpPr>
      <dsp:spPr>
        <a:xfrm>
          <a:off x="2115039" y="2151434"/>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Analysis &amp; Eradication</a:t>
          </a:r>
        </a:p>
      </dsp:txBody>
      <dsp:txXfrm>
        <a:off x="2129031" y="2165426"/>
        <a:ext cx="1837936" cy="449754"/>
      </dsp:txXfrm>
    </dsp:sp>
    <dsp:sp modelId="{3C0C0BED-1ADB-49F2-A21E-287A24F99F9A}">
      <dsp:nvSpPr>
        <dsp:cNvPr id="0" name=""/>
        <dsp:cNvSpPr/>
      </dsp:nvSpPr>
      <dsp:spPr>
        <a:xfrm rot="5400000">
          <a:off x="2958424" y="2641116"/>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2659032"/>
        <a:ext cx="128990" cy="125406"/>
      </dsp:txXfrm>
    </dsp:sp>
    <dsp:sp modelId="{572F5263-FBD0-4492-AAEA-35A9FBCE9BBE}">
      <dsp:nvSpPr>
        <dsp:cNvPr id="0" name=""/>
        <dsp:cNvSpPr/>
      </dsp:nvSpPr>
      <dsp:spPr>
        <a:xfrm>
          <a:off x="2115039" y="2868041"/>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Recovery</a:t>
          </a:r>
        </a:p>
      </dsp:txBody>
      <dsp:txXfrm>
        <a:off x="2129031" y="2882033"/>
        <a:ext cx="1837936" cy="449754"/>
      </dsp:txXfrm>
    </dsp:sp>
    <dsp:sp modelId="{651A4D6B-D594-4C1F-8356-70690372D925}">
      <dsp:nvSpPr>
        <dsp:cNvPr id="0" name=""/>
        <dsp:cNvSpPr/>
      </dsp:nvSpPr>
      <dsp:spPr>
        <a:xfrm rot="5400000">
          <a:off x="2958424" y="3357723"/>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3375639"/>
        <a:ext cx="128990" cy="125406"/>
      </dsp:txXfrm>
    </dsp:sp>
    <dsp:sp modelId="{B57884B6-9AE3-44B1-8985-F75FFFA7BDB8}">
      <dsp:nvSpPr>
        <dsp:cNvPr id="0" name=""/>
        <dsp:cNvSpPr/>
      </dsp:nvSpPr>
      <dsp:spPr>
        <a:xfrm>
          <a:off x="2115039" y="358464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Lessons Learned</a:t>
          </a:r>
        </a:p>
      </dsp:txBody>
      <dsp:txXfrm>
        <a:off x="2129031" y="3598641"/>
        <a:ext cx="1837936" cy="4497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3EF73-0C52-4093-944F-11A3A5E5C9D3}">
      <dsp:nvSpPr>
        <dsp:cNvPr id="0" name=""/>
        <dsp:cNvSpPr/>
      </dsp:nvSpPr>
      <dsp:spPr>
        <a:xfrm>
          <a:off x="962304" y="1783"/>
          <a:ext cx="2113991" cy="52849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Preparation</a:t>
          </a:r>
        </a:p>
      </dsp:txBody>
      <dsp:txXfrm>
        <a:off x="977783" y="17262"/>
        <a:ext cx="2083033" cy="497539"/>
      </dsp:txXfrm>
    </dsp:sp>
    <dsp:sp modelId="{30DE2A74-4D7A-4E27-950D-B832AA750D6F}">
      <dsp:nvSpPr>
        <dsp:cNvPr id="0" name=""/>
        <dsp:cNvSpPr/>
      </dsp:nvSpPr>
      <dsp:spPr>
        <a:xfrm rot="5400000">
          <a:off x="1920206" y="543494"/>
          <a:ext cx="198186" cy="2378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1947952" y="563313"/>
        <a:ext cx="142694" cy="138730"/>
      </dsp:txXfrm>
    </dsp:sp>
    <dsp:sp modelId="{EDC4887F-C207-40F6-807F-2A2F11EBC505}">
      <dsp:nvSpPr>
        <dsp:cNvPr id="0" name=""/>
        <dsp:cNvSpPr/>
      </dsp:nvSpPr>
      <dsp:spPr>
        <a:xfrm>
          <a:off x="962304" y="794530"/>
          <a:ext cx="2113991" cy="5284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Identification</a:t>
          </a:r>
        </a:p>
      </dsp:txBody>
      <dsp:txXfrm>
        <a:off x="977783" y="810009"/>
        <a:ext cx="2083033" cy="497539"/>
      </dsp:txXfrm>
    </dsp:sp>
    <dsp:sp modelId="{F78DD1A0-BD32-4F6A-9B3B-CF8F280BDA58}">
      <dsp:nvSpPr>
        <dsp:cNvPr id="0" name=""/>
        <dsp:cNvSpPr/>
      </dsp:nvSpPr>
      <dsp:spPr>
        <a:xfrm rot="5400000">
          <a:off x="1920206" y="1336240"/>
          <a:ext cx="198186" cy="2378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1947952" y="1356059"/>
        <a:ext cx="142694" cy="138730"/>
      </dsp:txXfrm>
    </dsp:sp>
    <dsp:sp modelId="{A958D38C-9428-4789-A81F-5B1EC927D2AC}">
      <dsp:nvSpPr>
        <dsp:cNvPr id="0" name=""/>
        <dsp:cNvSpPr/>
      </dsp:nvSpPr>
      <dsp:spPr>
        <a:xfrm>
          <a:off x="962304" y="1587277"/>
          <a:ext cx="2113991" cy="5284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Containment</a:t>
          </a:r>
        </a:p>
      </dsp:txBody>
      <dsp:txXfrm>
        <a:off x="977783" y="1602756"/>
        <a:ext cx="2083033" cy="497539"/>
      </dsp:txXfrm>
    </dsp:sp>
    <dsp:sp modelId="{F6BB4603-4E9C-4640-8D9A-C8C9DEDB684E}">
      <dsp:nvSpPr>
        <dsp:cNvPr id="0" name=""/>
        <dsp:cNvSpPr/>
      </dsp:nvSpPr>
      <dsp:spPr>
        <a:xfrm rot="5400000">
          <a:off x="1920206" y="2128987"/>
          <a:ext cx="198186" cy="2378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1947952" y="2148806"/>
        <a:ext cx="142694" cy="138730"/>
      </dsp:txXfrm>
    </dsp:sp>
    <dsp:sp modelId="{9D02413C-3C6E-49C8-954E-08A9AD878EAF}">
      <dsp:nvSpPr>
        <dsp:cNvPr id="0" name=""/>
        <dsp:cNvSpPr/>
      </dsp:nvSpPr>
      <dsp:spPr>
        <a:xfrm>
          <a:off x="962304" y="2380024"/>
          <a:ext cx="2113991" cy="5284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Analysis &amp; Eradication</a:t>
          </a:r>
        </a:p>
      </dsp:txBody>
      <dsp:txXfrm>
        <a:off x="977783" y="2395503"/>
        <a:ext cx="2083033" cy="497539"/>
      </dsp:txXfrm>
    </dsp:sp>
    <dsp:sp modelId="{3C0C0BED-1ADB-49F2-A21E-287A24F99F9A}">
      <dsp:nvSpPr>
        <dsp:cNvPr id="0" name=""/>
        <dsp:cNvSpPr/>
      </dsp:nvSpPr>
      <dsp:spPr>
        <a:xfrm rot="5400000">
          <a:off x="1920206" y="2921734"/>
          <a:ext cx="198186" cy="2378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1947952" y="2941553"/>
        <a:ext cx="142694" cy="138730"/>
      </dsp:txXfrm>
    </dsp:sp>
    <dsp:sp modelId="{572F5263-FBD0-4492-AAEA-35A9FBCE9BBE}">
      <dsp:nvSpPr>
        <dsp:cNvPr id="0" name=""/>
        <dsp:cNvSpPr/>
      </dsp:nvSpPr>
      <dsp:spPr>
        <a:xfrm>
          <a:off x="962304" y="3172771"/>
          <a:ext cx="2113991" cy="5284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Recovery</a:t>
          </a:r>
        </a:p>
      </dsp:txBody>
      <dsp:txXfrm>
        <a:off x="977783" y="3188250"/>
        <a:ext cx="2083033" cy="497539"/>
      </dsp:txXfrm>
    </dsp:sp>
    <dsp:sp modelId="{651A4D6B-D594-4C1F-8356-70690372D925}">
      <dsp:nvSpPr>
        <dsp:cNvPr id="0" name=""/>
        <dsp:cNvSpPr/>
      </dsp:nvSpPr>
      <dsp:spPr>
        <a:xfrm rot="5400000">
          <a:off x="1920206" y="3714481"/>
          <a:ext cx="198186" cy="2378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1947952" y="3734300"/>
        <a:ext cx="142694" cy="138730"/>
      </dsp:txXfrm>
    </dsp:sp>
    <dsp:sp modelId="{B57884B6-9AE3-44B1-8985-F75FFFA7BDB8}">
      <dsp:nvSpPr>
        <dsp:cNvPr id="0" name=""/>
        <dsp:cNvSpPr/>
      </dsp:nvSpPr>
      <dsp:spPr>
        <a:xfrm>
          <a:off x="962304" y="3965518"/>
          <a:ext cx="2113991" cy="5284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Lessons Learned</a:t>
          </a:r>
        </a:p>
      </dsp:txBody>
      <dsp:txXfrm>
        <a:off x="977783" y="3980997"/>
        <a:ext cx="2083033" cy="4975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1C17A-A940-4028-A78F-3B6B9AF0717E}">
      <dsp:nvSpPr>
        <dsp:cNvPr id="0" name=""/>
        <dsp:cNvSpPr/>
      </dsp:nvSpPr>
      <dsp:spPr>
        <a:xfrm>
          <a:off x="6968" y="395199"/>
          <a:ext cx="1122903" cy="561451"/>
        </a:xfrm>
        <a:prstGeom prst="roundRect">
          <a:avLst>
            <a:gd name="adj" fmla="val 10000"/>
          </a:avLst>
        </a:prstGeom>
        <a:solidFill>
          <a:schemeClr val="tx1">
            <a:lumMod val="75000"/>
            <a:lumOff val="2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Security</a:t>
          </a:r>
        </a:p>
        <a:p>
          <a:pPr marL="0" lvl="0" indent="0" algn="ctr" defTabSz="622300">
            <a:lnSpc>
              <a:spcPct val="90000"/>
            </a:lnSpc>
            <a:spcBef>
              <a:spcPct val="0"/>
            </a:spcBef>
            <a:spcAft>
              <a:spcPct val="35000"/>
            </a:spcAft>
            <a:buNone/>
          </a:pPr>
          <a:r>
            <a:rPr lang="en-US" sz="1400" kern="1200" dirty="0"/>
            <a:t>Config</a:t>
          </a:r>
        </a:p>
      </dsp:txBody>
      <dsp:txXfrm>
        <a:off x="23412" y="411643"/>
        <a:ext cx="1090015" cy="528563"/>
      </dsp:txXfrm>
    </dsp:sp>
    <dsp:sp modelId="{51A4083A-F863-4352-8244-B447FDCBC9C9}">
      <dsp:nvSpPr>
        <dsp:cNvPr id="0" name=""/>
        <dsp:cNvSpPr/>
      </dsp:nvSpPr>
      <dsp:spPr>
        <a:xfrm>
          <a:off x="119258" y="956651"/>
          <a:ext cx="112290" cy="421088"/>
        </a:xfrm>
        <a:custGeom>
          <a:avLst/>
          <a:gdLst/>
          <a:ahLst/>
          <a:cxnLst/>
          <a:rect l="0" t="0" r="0" b="0"/>
          <a:pathLst>
            <a:path>
              <a:moveTo>
                <a:pt x="0" y="0"/>
              </a:moveTo>
              <a:lnTo>
                <a:pt x="0" y="421088"/>
              </a:lnTo>
              <a:lnTo>
                <a:pt x="112290" y="4210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4FB532-D3F3-4B95-BFC7-525CABD5184B}">
      <dsp:nvSpPr>
        <dsp:cNvPr id="0" name=""/>
        <dsp:cNvSpPr/>
      </dsp:nvSpPr>
      <dsp:spPr>
        <a:xfrm>
          <a:off x="231549" y="1097014"/>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Change to security config.</a:t>
          </a:r>
        </a:p>
      </dsp:txBody>
      <dsp:txXfrm>
        <a:off x="247993" y="1113458"/>
        <a:ext cx="865434" cy="528563"/>
      </dsp:txXfrm>
    </dsp:sp>
    <dsp:sp modelId="{DC52CD3E-94CE-424C-BB2A-C44379591D31}">
      <dsp:nvSpPr>
        <dsp:cNvPr id="0" name=""/>
        <dsp:cNvSpPr/>
      </dsp:nvSpPr>
      <dsp:spPr>
        <a:xfrm>
          <a:off x="119258" y="956651"/>
          <a:ext cx="112290" cy="1122903"/>
        </a:xfrm>
        <a:custGeom>
          <a:avLst/>
          <a:gdLst/>
          <a:ahLst/>
          <a:cxnLst/>
          <a:rect l="0" t="0" r="0" b="0"/>
          <a:pathLst>
            <a:path>
              <a:moveTo>
                <a:pt x="0" y="0"/>
              </a:moveTo>
              <a:lnTo>
                <a:pt x="0" y="1122903"/>
              </a:lnTo>
              <a:lnTo>
                <a:pt x="112290" y="11229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A5A168-2E37-46B2-ABA2-1F07FD487F02}">
      <dsp:nvSpPr>
        <dsp:cNvPr id="0" name=""/>
        <dsp:cNvSpPr/>
      </dsp:nvSpPr>
      <dsp:spPr>
        <a:xfrm>
          <a:off x="231549" y="1798829"/>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Change to network device config.</a:t>
          </a:r>
        </a:p>
      </dsp:txBody>
      <dsp:txXfrm>
        <a:off x="247993" y="1815273"/>
        <a:ext cx="865434" cy="528563"/>
      </dsp:txXfrm>
    </dsp:sp>
    <dsp:sp modelId="{6EA6EF2A-46EC-4554-BA0B-73B070C7AF5D}">
      <dsp:nvSpPr>
        <dsp:cNvPr id="0" name=""/>
        <dsp:cNvSpPr/>
      </dsp:nvSpPr>
      <dsp:spPr>
        <a:xfrm>
          <a:off x="119258" y="956651"/>
          <a:ext cx="112290" cy="1824718"/>
        </a:xfrm>
        <a:custGeom>
          <a:avLst/>
          <a:gdLst/>
          <a:ahLst/>
          <a:cxnLst/>
          <a:rect l="0" t="0" r="0" b="0"/>
          <a:pathLst>
            <a:path>
              <a:moveTo>
                <a:pt x="0" y="0"/>
              </a:moveTo>
              <a:lnTo>
                <a:pt x="0" y="1824718"/>
              </a:lnTo>
              <a:lnTo>
                <a:pt x="112290" y="1824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95EF82-8DD1-4332-B131-A5FA9FF33D4B}">
      <dsp:nvSpPr>
        <dsp:cNvPr id="0" name=""/>
        <dsp:cNvSpPr/>
      </dsp:nvSpPr>
      <dsp:spPr>
        <a:xfrm>
          <a:off x="231549" y="2500643"/>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Changes in privileges</a:t>
          </a:r>
        </a:p>
      </dsp:txBody>
      <dsp:txXfrm>
        <a:off x="247993" y="2517087"/>
        <a:ext cx="865434" cy="528563"/>
      </dsp:txXfrm>
    </dsp:sp>
    <dsp:sp modelId="{9AA217CE-0B3A-466E-AECE-F14CE9362499}">
      <dsp:nvSpPr>
        <dsp:cNvPr id="0" name=""/>
        <dsp:cNvSpPr/>
      </dsp:nvSpPr>
      <dsp:spPr>
        <a:xfrm>
          <a:off x="119258" y="956651"/>
          <a:ext cx="112290" cy="2526533"/>
        </a:xfrm>
        <a:custGeom>
          <a:avLst/>
          <a:gdLst/>
          <a:ahLst/>
          <a:cxnLst/>
          <a:rect l="0" t="0" r="0" b="0"/>
          <a:pathLst>
            <a:path>
              <a:moveTo>
                <a:pt x="0" y="0"/>
              </a:moveTo>
              <a:lnTo>
                <a:pt x="0" y="2526533"/>
              </a:lnTo>
              <a:lnTo>
                <a:pt x="112290" y="25265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DDD7AE-E3EF-4B86-8040-B982C6A45663}">
      <dsp:nvSpPr>
        <dsp:cNvPr id="0" name=""/>
        <dsp:cNvSpPr/>
      </dsp:nvSpPr>
      <dsp:spPr>
        <a:xfrm>
          <a:off x="231549" y="3202458"/>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Changes to secured files: system code/data</a:t>
          </a:r>
        </a:p>
      </dsp:txBody>
      <dsp:txXfrm>
        <a:off x="247993" y="3218902"/>
        <a:ext cx="865434" cy="528563"/>
      </dsp:txXfrm>
    </dsp:sp>
    <dsp:sp modelId="{BAEE4279-87F1-442E-93C6-CFBCDD75ED4E}">
      <dsp:nvSpPr>
        <dsp:cNvPr id="0" name=""/>
        <dsp:cNvSpPr/>
      </dsp:nvSpPr>
      <dsp:spPr>
        <a:xfrm>
          <a:off x="119258" y="956651"/>
          <a:ext cx="112290" cy="3228347"/>
        </a:xfrm>
        <a:custGeom>
          <a:avLst/>
          <a:gdLst/>
          <a:ahLst/>
          <a:cxnLst/>
          <a:rect l="0" t="0" r="0" b="0"/>
          <a:pathLst>
            <a:path>
              <a:moveTo>
                <a:pt x="0" y="0"/>
              </a:moveTo>
              <a:lnTo>
                <a:pt x="0" y="3228347"/>
              </a:lnTo>
              <a:lnTo>
                <a:pt x="112290" y="32283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CE2927-683A-4D47-AD66-1A45052D2537}">
      <dsp:nvSpPr>
        <dsp:cNvPr id="0" name=""/>
        <dsp:cNvSpPr/>
      </dsp:nvSpPr>
      <dsp:spPr>
        <a:xfrm>
          <a:off x="231549" y="3904273"/>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Actions by admins</a:t>
          </a:r>
        </a:p>
      </dsp:txBody>
      <dsp:txXfrm>
        <a:off x="247993" y="3920717"/>
        <a:ext cx="865434" cy="528563"/>
      </dsp:txXfrm>
    </dsp:sp>
    <dsp:sp modelId="{E360ADDD-C15C-4316-9827-F460614EF370}">
      <dsp:nvSpPr>
        <dsp:cNvPr id="0" name=""/>
        <dsp:cNvSpPr/>
      </dsp:nvSpPr>
      <dsp:spPr>
        <a:xfrm>
          <a:off x="1410597" y="395199"/>
          <a:ext cx="1122903" cy="561451"/>
        </a:xfrm>
        <a:prstGeom prst="roundRect">
          <a:avLst>
            <a:gd name="adj" fmla="val 10000"/>
          </a:avLst>
        </a:prstGeom>
        <a:solidFill>
          <a:schemeClr val="tx1">
            <a:lumMod val="75000"/>
            <a:lumOff val="2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err="1"/>
            <a:t>Authent</a:t>
          </a:r>
          <a:r>
            <a:rPr lang="en-US" sz="1400" kern="1200" dirty="0"/>
            <a:t>.</a:t>
          </a:r>
        </a:p>
        <a:p>
          <a:pPr marL="0" lvl="0" indent="0" algn="ctr" defTabSz="622300">
            <a:lnSpc>
              <a:spcPct val="90000"/>
            </a:lnSpc>
            <a:spcBef>
              <a:spcPct val="0"/>
            </a:spcBef>
            <a:spcAft>
              <a:spcPct val="35000"/>
            </a:spcAft>
            <a:buNone/>
          </a:pPr>
          <a:r>
            <a:rPr lang="en-US" sz="1400" kern="1200" dirty="0"/>
            <a:t>Failures</a:t>
          </a:r>
        </a:p>
      </dsp:txBody>
      <dsp:txXfrm>
        <a:off x="1427041" y="411643"/>
        <a:ext cx="1090015" cy="528563"/>
      </dsp:txXfrm>
    </dsp:sp>
    <dsp:sp modelId="{BEC1E750-9EF9-4A45-8CCC-629C03E387DC}">
      <dsp:nvSpPr>
        <dsp:cNvPr id="0" name=""/>
        <dsp:cNvSpPr/>
      </dsp:nvSpPr>
      <dsp:spPr>
        <a:xfrm>
          <a:off x="1522888" y="956651"/>
          <a:ext cx="112290" cy="421088"/>
        </a:xfrm>
        <a:custGeom>
          <a:avLst/>
          <a:gdLst/>
          <a:ahLst/>
          <a:cxnLst/>
          <a:rect l="0" t="0" r="0" b="0"/>
          <a:pathLst>
            <a:path>
              <a:moveTo>
                <a:pt x="0" y="0"/>
              </a:moveTo>
              <a:lnTo>
                <a:pt x="0" y="421088"/>
              </a:lnTo>
              <a:lnTo>
                <a:pt x="112290" y="4210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2B78A9-CD9F-4FC3-A71C-BDE55A15E5A6}">
      <dsp:nvSpPr>
        <dsp:cNvPr id="0" name=""/>
        <dsp:cNvSpPr/>
      </dsp:nvSpPr>
      <dsp:spPr>
        <a:xfrm>
          <a:off x="1635178" y="1097014"/>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err="1"/>
            <a:t>Unauth</a:t>
          </a:r>
          <a:r>
            <a:rPr lang="en-US" sz="1400" kern="1200" dirty="0"/>
            <a:t>. accesses</a:t>
          </a:r>
        </a:p>
      </dsp:txBody>
      <dsp:txXfrm>
        <a:off x="1651622" y="1113458"/>
        <a:ext cx="865434" cy="528563"/>
      </dsp:txXfrm>
    </dsp:sp>
    <dsp:sp modelId="{C1DF085D-D007-4713-99E3-A211F273C3EC}">
      <dsp:nvSpPr>
        <dsp:cNvPr id="0" name=""/>
        <dsp:cNvSpPr/>
      </dsp:nvSpPr>
      <dsp:spPr>
        <a:xfrm>
          <a:off x="1522888" y="956651"/>
          <a:ext cx="112290" cy="1122903"/>
        </a:xfrm>
        <a:custGeom>
          <a:avLst/>
          <a:gdLst/>
          <a:ahLst/>
          <a:cxnLst/>
          <a:rect l="0" t="0" r="0" b="0"/>
          <a:pathLst>
            <a:path>
              <a:moveTo>
                <a:pt x="0" y="0"/>
              </a:moveTo>
              <a:lnTo>
                <a:pt x="0" y="1122903"/>
              </a:lnTo>
              <a:lnTo>
                <a:pt x="112290" y="11229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1E94DE-C28C-499D-B266-C363F693A44F}">
      <dsp:nvSpPr>
        <dsp:cNvPr id="0" name=""/>
        <dsp:cNvSpPr/>
      </dsp:nvSpPr>
      <dsp:spPr>
        <a:xfrm>
          <a:off x="1635178" y="1798829"/>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Unapproved accounts</a:t>
          </a:r>
        </a:p>
      </dsp:txBody>
      <dsp:txXfrm>
        <a:off x="1651622" y="1815273"/>
        <a:ext cx="865434" cy="528563"/>
      </dsp:txXfrm>
    </dsp:sp>
    <dsp:sp modelId="{C4AE8917-205E-466C-9F68-02415CD0FD5B}">
      <dsp:nvSpPr>
        <dsp:cNvPr id="0" name=""/>
        <dsp:cNvSpPr/>
      </dsp:nvSpPr>
      <dsp:spPr>
        <a:xfrm>
          <a:off x="1522888" y="956651"/>
          <a:ext cx="112290" cy="1824718"/>
        </a:xfrm>
        <a:custGeom>
          <a:avLst/>
          <a:gdLst/>
          <a:ahLst/>
          <a:cxnLst/>
          <a:rect l="0" t="0" r="0" b="0"/>
          <a:pathLst>
            <a:path>
              <a:moveTo>
                <a:pt x="0" y="0"/>
              </a:moveTo>
              <a:lnTo>
                <a:pt x="0" y="1824718"/>
              </a:lnTo>
              <a:lnTo>
                <a:pt x="112290" y="1824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4E82E0-F029-4663-A2DE-0B3FB873865B}">
      <dsp:nvSpPr>
        <dsp:cNvPr id="0" name=""/>
        <dsp:cNvSpPr/>
      </dsp:nvSpPr>
      <dsp:spPr>
        <a:xfrm>
          <a:off x="1635178" y="2500643"/>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Lockouts/ expired password accounts</a:t>
          </a:r>
        </a:p>
      </dsp:txBody>
      <dsp:txXfrm>
        <a:off x="1651622" y="2517087"/>
        <a:ext cx="865434" cy="528563"/>
      </dsp:txXfrm>
    </dsp:sp>
    <dsp:sp modelId="{93FAED0E-4114-4F0D-B126-5F155C0C5186}">
      <dsp:nvSpPr>
        <dsp:cNvPr id="0" name=""/>
        <dsp:cNvSpPr/>
      </dsp:nvSpPr>
      <dsp:spPr>
        <a:xfrm>
          <a:off x="1522888" y="956651"/>
          <a:ext cx="112290" cy="2526533"/>
        </a:xfrm>
        <a:custGeom>
          <a:avLst/>
          <a:gdLst/>
          <a:ahLst/>
          <a:cxnLst/>
          <a:rect l="0" t="0" r="0" b="0"/>
          <a:pathLst>
            <a:path>
              <a:moveTo>
                <a:pt x="0" y="0"/>
              </a:moveTo>
              <a:lnTo>
                <a:pt x="0" y="2526533"/>
              </a:lnTo>
              <a:lnTo>
                <a:pt x="112290" y="25265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F11ED6-B523-4F37-A349-08CCC40B5DBB}">
      <dsp:nvSpPr>
        <dsp:cNvPr id="0" name=""/>
        <dsp:cNvSpPr/>
      </dsp:nvSpPr>
      <dsp:spPr>
        <a:xfrm>
          <a:off x="1635178" y="3202458"/>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Unsuccessful login attempts</a:t>
          </a:r>
        </a:p>
      </dsp:txBody>
      <dsp:txXfrm>
        <a:off x="1651622" y="3218902"/>
        <a:ext cx="865434" cy="528563"/>
      </dsp:txXfrm>
    </dsp:sp>
    <dsp:sp modelId="{CD8A96B9-EED9-44BD-8A14-8E1BA69434BB}">
      <dsp:nvSpPr>
        <dsp:cNvPr id="0" name=""/>
        <dsp:cNvSpPr/>
      </dsp:nvSpPr>
      <dsp:spPr>
        <a:xfrm>
          <a:off x="1522888" y="956651"/>
          <a:ext cx="112290" cy="3228347"/>
        </a:xfrm>
        <a:custGeom>
          <a:avLst/>
          <a:gdLst/>
          <a:ahLst/>
          <a:cxnLst/>
          <a:rect l="0" t="0" r="0" b="0"/>
          <a:pathLst>
            <a:path>
              <a:moveTo>
                <a:pt x="0" y="0"/>
              </a:moveTo>
              <a:lnTo>
                <a:pt x="0" y="3228347"/>
              </a:lnTo>
              <a:lnTo>
                <a:pt x="112290" y="32283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2803AA-31BB-4EE7-ADAF-AF728415D2ED}">
      <dsp:nvSpPr>
        <dsp:cNvPr id="0" name=""/>
        <dsp:cNvSpPr/>
      </dsp:nvSpPr>
      <dsp:spPr>
        <a:xfrm>
          <a:off x="1635178" y="3904273"/>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Simple passwords, 1- factor auth.</a:t>
          </a:r>
        </a:p>
      </dsp:txBody>
      <dsp:txXfrm>
        <a:off x="1651622" y="3920717"/>
        <a:ext cx="865434" cy="528563"/>
      </dsp:txXfrm>
    </dsp:sp>
    <dsp:sp modelId="{1D6A0319-00CB-45B8-9DFC-9A576C84EE6A}">
      <dsp:nvSpPr>
        <dsp:cNvPr id="0" name=""/>
        <dsp:cNvSpPr/>
      </dsp:nvSpPr>
      <dsp:spPr>
        <a:xfrm>
          <a:off x="2814227" y="395199"/>
          <a:ext cx="1122903" cy="561451"/>
        </a:xfrm>
        <a:prstGeom prst="roundRect">
          <a:avLst>
            <a:gd name="adj" fmla="val 10000"/>
          </a:avLst>
        </a:prstGeom>
        <a:solidFill>
          <a:schemeClr val="tx1">
            <a:lumMod val="75000"/>
            <a:lumOff val="2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Network</a:t>
          </a:r>
        </a:p>
        <a:p>
          <a:pPr marL="0" lvl="0" indent="0" algn="ctr" defTabSz="622300">
            <a:lnSpc>
              <a:spcPct val="90000"/>
            </a:lnSpc>
            <a:spcBef>
              <a:spcPct val="0"/>
            </a:spcBef>
            <a:spcAft>
              <a:spcPct val="35000"/>
            </a:spcAft>
            <a:buNone/>
          </a:pPr>
          <a:r>
            <a:rPr lang="en-US" sz="1400" kern="1200" dirty="0"/>
            <a:t>Irregularity</a:t>
          </a:r>
        </a:p>
      </dsp:txBody>
      <dsp:txXfrm>
        <a:off x="2830671" y="411643"/>
        <a:ext cx="1090015" cy="528563"/>
      </dsp:txXfrm>
    </dsp:sp>
    <dsp:sp modelId="{2FE9BE1B-D860-4937-ACF0-B4812B1D18D1}">
      <dsp:nvSpPr>
        <dsp:cNvPr id="0" name=""/>
        <dsp:cNvSpPr/>
      </dsp:nvSpPr>
      <dsp:spPr>
        <a:xfrm>
          <a:off x="2926517" y="956651"/>
          <a:ext cx="112290" cy="421088"/>
        </a:xfrm>
        <a:custGeom>
          <a:avLst/>
          <a:gdLst/>
          <a:ahLst/>
          <a:cxnLst/>
          <a:rect l="0" t="0" r="0" b="0"/>
          <a:pathLst>
            <a:path>
              <a:moveTo>
                <a:pt x="0" y="0"/>
              </a:moveTo>
              <a:lnTo>
                <a:pt x="0" y="421088"/>
              </a:lnTo>
              <a:lnTo>
                <a:pt x="112290" y="4210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DFA7EA-9718-4D39-8ECC-0A6A3D9A4690}">
      <dsp:nvSpPr>
        <dsp:cNvPr id="0" name=""/>
        <dsp:cNvSpPr/>
      </dsp:nvSpPr>
      <dsp:spPr>
        <a:xfrm>
          <a:off x="3038808" y="1097014"/>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Unusual packets (IP, port)</a:t>
          </a:r>
        </a:p>
      </dsp:txBody>
      <dsp:txXfrm>
        <a:off x="3055252" y="1113458"/>
        <a:ext cx="865434" cy="528563"/>
      </dsp:txXfrm>
    </dsp:sp>
    <dsp:sp modelId="{49351A9A-8B59-40C2-884B-31DD81C4DF17}">
      <dsp:nvSpPr>
        <dsp:cNvPr id="0" name=""/>
        <dsp:cNvSpPr/>
      </dsp:nvSpPr>
      <dsp:spPr>
        <a:xfrm>
          <a:off x="2926517" y="956651"/>
          <a:ext cx="112290" cy="1122903"/>
        </a:xfrm>
        <a:custGeom>
          <a:avLst/>
          <a:gdLst/>
          <a:ahLst/>
          <a:cxnLst/>
          <a:rect l="0" t="0" r="0" b="0"/>
          <a:pathLst>
            <a:path>
              <a:moveTo>
                <a:pt x="0" y="0"/>
              </a:moveTo>
              <a:lnTo>
                <a:pt x="0" y="1122903"/>
              </a:lnTo>
              <a:lnTo>
                <a:pt x="112290" y="11229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427CD8-282E-42CC-AB3E-936D60E0003C}">
      <dsp:nvSpPr>
        <dsp:cNvPr id="0" name=""/>
        <dsp:cNvSpPr/>
      </dsp:nvSpPr>
      <dsp:spPr>
        <a:xfrm>
          <a:off x="3038808" y="1798829"/>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Blocked packets</a:t>
          </a:r>
        </a:p>
      </dsp:txBody>
      <dsp:txXfrm>
        <a:off x="3055252" y="1815273"/>
        <a:ext cx="865434" cy="528563"/>
      </dsp:txXfrm>
    </dsp:sp>
    <dsp:sp modelId="{B6CDE336-34FF-4431-98DE-D97626EC34A3}">
      <dsp:nvSpPr>
        <dsp:cNvPr id="0" name=""/>
        <dsp:cNvSpPr/>
      </dsp:nvSpPr>
      <dsp:spPr>
        <a:xfrm>
          <a:off x="2926517" y="956651"/>
          <a:ext cx="112290" cy="1824718"/>
        </a:xfrm>
        <a:custGeom>
          <a:avLst/>
          <a:gdLst/>
          <a:ahLst/>
          <a:cxnLst/>
          <a:rect l="0" t="0" r="0" b="0"/>
          <a:pathLst>
            <a:path>
              <a:moveTo>
                <a:pt x="0" y="0"/>
              </a:moveTo>
              <a:lnTo>
                <a:pt x="0" y="1824718"/>
              </a:lnTo>
              <a:lnTo>
                <a:pt x="112290" y="1824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B00931-A9CA-4763-8642-95867EBE64BC}">
      <dsp:nvSpPr>
        <dsp:cNvPr id="0" name=""/>
        <dsp:cNvSpPr/>
      </dsp:nvSpPr>
      <dsp:spPr>
        <a:xfrm>
          <a:off x="3038808" y="2500643"/>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Transfer sensitive/ unusual  data</a:t>
          </a:r>
        </a:p>
      </dsp:txBody>
      <dsp:txXfrm>
        <a:off x="3055252" y="2517087"/>
        <a:ext cx="865434" cy="528563"/>
      </dsp:txXfrm>
    </dsp:sp>
    <dsp:sp modelId="{335E4568-0326-4240-B338-2A9D7C193E53}">
      <dsp:nvSpPr>
        <dsp:cNvPr id="0" name=""/>
        <dsp:cNvSpPr/>
      </dsp:nvSpPr>
      <dsp:spPr>
        <a:xfrm>
          <a:off x="2926517" y="956651"/>
          <a:ext cx="112290" cy="2526533"/>
        </a:xfrm>
        <a:custGeom>
          <a:avLst/>
          <a:gdLst/>
          <a:ahLst/>
          <a:cxnLst/>
          <a:rect l="0" t="0" r="0" b="0"/>
          <a:pathLst>
            <a:path>
              <a:moveTo>
                <a:pt x="0" y="0"/>
              </a:moveTo>
              <a:lnTo>
                <a:pt x="0" y="2526533"/>
              </a:lnTo>
              <a:lnTo>
                <a:pt x="112290" y="25265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A8B3D0-EDC3-4D7E-A83F-C8DA00660410}">
      <dsp:nvSpPr>
        <dsp:cNvPr id="0" name=""/>
        <dsp:cNvSpPr/>
      </dsp:nvSpPr>
      <dsp:spPr>
        <a:xfrm>
          <a:off x="3038808" y="3202458"/>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Change in traffic pattern</a:t>
          </a:r>
        </a:p>
      </dsp:txBody>
      <dsp:txXfrm>
        <a:off x="3055252" y="3218902"/>
        <a:ext cx="865434" cy="528563"/>
      </dsp:txXfrm>
    </dsp:sp>
    <dsp:sp modelId="{BBDF8768-6691-4BDD-96E3-4BAA0736B87D}">
      <dsp:nvSpPr>
        <dsp:cNvPr id="0" name=""/>
        <dsp:cNvSpPr/>
      </dsp:nvSpPr>
      <dsp:spPr>
        <a:xfrm>
          <a:off x="2926517" y="956651"/>
          <a:ext cx="112290" cy="3228347"/>
        </a:xfrm>
        <a:custGeom>
          <a:avLst/>
          <a:gdLst/>
          <a:ahLst/>
          <a:cxnLst/>
          <a:rect l="0" t="0" r="0" b="0"/>
          <a:pathLst>
            <a:path>
              <a:moveTo>
                <a:pt x="0" y="0"/>
              </a:moveTo>
              <a:lnTo>
                <a:pt x="0" y="3228347"/>
              </a:lnTo>
              <a:lnTo>
                <a:pt x="112290" y="32283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2B20ED-5789-4962-ACB9-8DE0504C673E}">
      <dsp:nvSpPr>
        <dsp:cNvPr id="0" name=""/>
        <dsp:cNvSpPr/>
      </dsp:nvSpPr>
      <dsp:spPr>
        <a:xfrm>
          <a:off x="3038808" y="3904273"/>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System crashes</a:t>
          </a:r>
        </a:p>
      </dsp:txBody>
      <dsp:txXfrm>
        <a:off x="3055252" y="3920717"/>
        <a:ext cx="865434" cy="528563"/>
      </dsp:txXfrm>
    </dsp:sp>
    <dsp:sp modelId="{D5072A4E-9D25-4A99-939E-791DE0BF8AF7}">
      <dsp:nvSpPr>
        <dsp:cNvPr id="0" name=""/>
        <dsp:cNvSpPr/>
      </dsp:nvSpPr>
      <dsp:spPr>
        <a:xfrm>
          <a:off x="4217856" y="395199"/>
          <a:ext cx="1122903" cy="561451"/>
        </a:xfrm>
        <a:prstGeom prst="roundRect">
          <a:avLst>
            <a:gd name="adj" fmla="val 10000"/>
          </a:avLst>
        </a:prstGeom>
        <a:solidFill>
          <a:schemeClr val="tx1">
            <a:lumMod val="75000"/>
            <a:lumOff val="2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Log Issues</a:t>
          </a:r>
        </a:p>
      </dsp:txBody>
      <dsp:txXfrm>
        <a:off x="4234300" y="411643"/>
        <a:ext cx="1090015" cy="528563"/>
      </dsp:txXfrm>
    </dsp:sp>
    <dsp:sp modelId="{1C741CC7-5A26-4EF5-9E6C-1BB9C92D5B68}">
      <dsp:nvSpPr>
        <dsp:cNvPr id="0" name=""/>
        <dsp:cNvSpPr/>
      </dsp:nvSpPr>
      <dsp:spPr>
        <a:xfrm>
          <a:off x="4330147" y="956651"/>
          <a:ext cx="112290" cy="421088"/>
        </a:xfrm>
        <a:custGeom>
          <a:avLst/>
          <a:gdLst/>
          <a:ahLst/>
          <a:cxnLst/>
          <a:rect l="0" t="0" r="0" b="0"/>
          <a:pathLst>
            <a:path>
              <a:moveTo>
                <a:pt x="0" y="0"/>
              </a:moveTo>
              <a:lnTo>
                <a:pt x="0" y="421088"/>
              </a:lnTo>
              <a:lnTo>
                <a:pt x="112290" y="4210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CF4680-7D26-4B88-B740-E930DDCE95F6}">
      <dsp:nvSpPr>
        <dsp:cNvPr id="0" name=""/>
        <dsp:cNvSpPr/>
      </dsp:nvSpPr>
      <dsp:spPr>
        <a:xfrm>
          <a:off x="4442437" y="1097014"/>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Deleted logs</a:t>
          </a:r>
        </a:p>
      </dsp:txBody>
      <dsp:txXfrm>
        <a:off x="4458881" y="1113458"/>
        <a:ext cx="865434" cy="528563"/>
      </dsp:txXfrm>
    </dsp:sp>
    <dsp:sp modelId="{AA63B26B-86B7-4794-A0AC-4CB9DD953294}">
      <dsp:nvSpPr>
        <dsp:cNvPr id="0" name=""/>
        <dsp:cNvSpPr/>
      </dsp:nvSpPr>
      <dsp:spPr>
        <a:xfrm>
          <a:off x="4330147" y="956651"/>
          <a:ext cx="112290" cy="1122903"/>
        </a:xfrm>
        <a:custGeom>
          <a:avLst/>
          <a:gdLst/>
          <a:ahLst/>
          <a:cxnLst/>
          <a:rect l="0" t="0" r="0" b="0"/>
          <a:pathLst>
            <a:path>
              <a:moveTo>
                <a:pt x="0" y="0"/>
              </a:moveTo>
              <a:lnTo>
                <a:pt x="0" y="1122903"/>
              </a:lnTo>
              <a:lnTo>
                <a:pt x="112290" y="11229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212654-A55F-47F1-97A2-01ADD672E76B}">
      <dsp:nvSpPr>
        <dsp:cNvPr id="0" name=""/>
        <dsp:cNvSpPr/>
      </dsp:nvSpPr>
      <dsp:spPr>
        <a:xfrm>
          <a:off x="4442437" y="1798829"/>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US" sz="1600" kern="1200" dirty="0"/>
            <a:t>Overflow-</a:t>
          </a:r>
          <a:r>
            <a:rPr lang="en-US" sz="1600" kern="1200" dirty="0" err="1"/>
            <a:t>ing</a:t>
          </a:r>
          <a:r>
            <a:rPr lang="en-US" sz="1600" kern="1200" dirty="0"/>
            <a:t> logs</a:t>
          </a:r>
        </a:p>
      </dsp:txBody>
      <dsp:txXfrm>
        <a:off x="4458881" y="1815273"/>
        <a:ext cx="865434" cy="528563"/>
      </dsp:txXfrm>
    </dsp:sp>
    <dsp:sp modelId="{2CF33FF0-40C4-4BD1-893D-A80D612A404B}">
      <dsp:nvSpPr>
        <dsp:cNvPr id="0" name=""/>
        <dsp:cNvSpPr/>
      </dsp:nvSpPr>
      <dsp:spPr>
        <a:xfrm>
          <a:off x="4330147" y="956651"/>
          <a:ext cx="112290" cy="1824718"/>
        </a:xfrm>
        <a:custGeom>
          <a:avLst/>
          <a:gdLst/>
          <a:ahLst/>
          <a:cxnLst/>
          <a:rect l="0" t="0" r="0" b="0"/>
          <a:pathLst>
            <a:path>
              <a:moveTo>
                <a:pt x="0" y="0"/>
              </a:moveTo>
              <a:lnTo>
                <a:pt x="0" y="1824718"/>
              </a:lnTo>
              <a:lnTo>
                <a:pt x="112290" y="1824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8D0D1F-1EAE-4126-97D8-C2C772E80393}">
      <dsp:nvSpPr>
        <dsp:cNvPr id="0" name=""/>
        <dsp:cNvSpPr/>
      </dsp:nvSpPr>
      <dsp:spPr>
        <a:xfrm>
          <a:off x="4442437" y="2500643"/>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Clearing/ changes to log config.</a:t>
          </a:r>
        </a:p>
      </dsp:txBody>
      <dsp:txXfrm>
        <a:off x="4458881" y="2517087"/>
        <a:ext cx="865434" cy="528563"/>
      </dsp:txXfrm>
    </dsp:sp>
    <dsp:sp modelId="{D5A294A7-2345-47A3-B825-B3DCDE5C0983}">
      <dsp:nvSpPr>
        <dsp:cNvPr id="0" name=""/>
        <dsp:cNvSpPr/>
      </dsp:nvSpPr>
      <dsp:spPr>
        <a:xfrm>
          <a:off x="5621486" y="395199"/>
          <a:ext cx="1122903" cy="561451"/>
        </a:xfrm>
        <a:prstGeom prst="roundRect">
          <a:avLst>
            <a:gd name="adj" fmla="val 10000"/>
          </a:avLst>
        </a:prstGeom>
        <a:solidFill>
          <a:schemeClr val="tx1">
            <a:lumMod val="75000"/>
            <a:lumOff val="2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Normal</a:t>
          </a:r>
        </a:p>
        <a:p>
          <a:pPr marL="0" lvl="0" indent="0" algn="ctr" defTabSz="622300">
            <a:lnSpc>
              <a:spcPct val="90000"/>
            </a:lnSpc>
            <a:spcBef>
              <a:spcPct val="0"/>
            </a:spcBef>
            <a:spcAft>
              <a:spcPct val="35000"/>
            </a:spcAft>
            <a:buNone/>
          </a:pPr>
          <a:r>
            <a:rPr lang="en-US" sz="1400" kern="1200" dirty="0"/>
            <a:t>Events</a:t>
          </a:r>
        </a:p>
      </dsp:txBody>
      <dsp:txXfrm>
        <a:off x="5637930" y="411643"/>
        <a:ext cx="1090015" cy="528563"/>
      </dsp:txXfrm>
    </dsp:sp>
    <dsp:sp modelId="{E19092DF-901E-48CF-84A4-83ADDA167B49}">
      <dsp:nvSpPr>
        <dsp:cNvPr id="0" name=""/>
        <dsp:cNvSpPr/>
      </dsp:nvSpPr>
      <dsp:spPr>
        <a:xfrm>
          <a:off x="5733776" y="956651"/>
          <a:ext cx="112290" cy="421088"/>
        </a:xfrm>
        <a:custGeom>
          <a:avLst/>
          <a:gdLst/>
          <a:ahLst/>
          <a:cxnLst/>
          <a:rect l="0" t="0" r="0" b="0"/>
          <a:pathLst>
            <a:path>
              <a:moveTo>
                <a:pt x="0" y="0"/>
              </a:moveTo>
              <a:lnTo>
                <a:pt x="0" y="421088"/>
              </a:lnTo>
              <a:lnTo>
                <a:pt x="112290" y="4210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56C8C8-D596-4E7C-A5EF-ABA1D5C3ED46}">
      <dsp:nvSpPr>
        <dsp:cNvPr id="0" name=""/>
        <dsp:cNvSpPr/>
      </dsp:nvSpPr>
      <dsp:spPr>
        <a:xfrm>
          <a:off x="5846067" y="1097014"/>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Logins, logoffs</a:t>
          </a:r>
        </a:p>
      </dsp:txBody>
      <dsp:txXfrm>
        <a:off x="5862511" y="1113458"/>
        <a:ext cx="865434" cy="528563"/>
      </dsp:txXfrm>
    </dsp:sp>
    <dsp:sp modelId="{680A7021-AD72-46BB-9934-72C480DF2BE0}">
      <dsp:nvSpPr>
        <dsp:cNvPr id="0" name=""/>
        <dsp:cNvSpPr/>
      </dsp:nvSpPr>
      <dsp:spPr>
        <a:xfrm>
          <a:off x="5733776" y="956651"/>
          <a:ext cx="112290" cy="1122903"/>
        </a:xfrm>
        <a:custGeom>
          <a:avLst/>
          <a:gdLst/>
          <a:ahLst/>
          <a:cxnLst/>
          <a:rect l="0" t="0" r="0" b="0"/>
          <a:pathLst>
            <a:path>
              <a:moveTo>
                <a:pt x="0" y="0"/>
              </a:moveTo>
              <a:lnTo>
                <a:pt x="0" y="1122903"/>
              </a:lnTo>
              <a:lnTo>
                <a:pt x="112290" y="11229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C32E3F-F50B-4FA7-AED3-7676AFC40682}">
      <dsp:nvSpPr>
        <dsp:cNvPr id="0" name=""/>
        <dsp:cNvSpPr/>
      </dsp:nvSpPr>
      <dsp:spPr>
        <a:xfrm>
          <a:off x="5846067" y="1798829"/>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Access to sensitive data</a:t>
          </a:r>
        </a:p>
      </dsp:txBody>
      <dsp:txXfrm>
        <a:off x="5862511" y="1815273"/>
        <a:ext cx="865434" cy="528563"/>
      </dsp:txXfrm>
    </dsp:sp>
    <dsp:sp modelId="{30D6BAC1-2D90-48D4-B711-F239A945A261}">
      <dsp:nvSpPr>
        <dsp:cNvPr id="0" name=""/>
        <dsp:cNvSpPr/>
      </dsp:nvSpPr>
      <dsp:spPr>
        <a:xfrm>
          <a:off x="7025116" y="395199"/>
          <a:ext cx="1122903" cy="561451"/>
        </a:xfrm>
        <a:prstGeom prst="roundRect">
          <a:avLst>
            <a:gd name="adj" fmla="val 10000"/>
          </a:avLst>
        </a:prstGeom>
        <a:solidFill>
          <a:schemeClr val="tx1">
            <a:lumMod val="75000"/>
            <a:lumOff val="2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Software App</a:t>
          </a:r>
        </a:p>
      </dsp:txBody>
      <dsp:txXfrm>
        <a:off x="7041560" y="411643"/>
        <a:ext cx="1090015" cy="528563"/>
      </dsp:txXfrm>
    </dsp:sp>
    <dsp:sp modelId="{5E568785-A58B-4E2E-97FF-6400360C34F3}">
      <dsp:nvSpPr>
        <dsp:cNvPr id="0" name=""/>
        <dsp:cNvSpPr/>
      </dsp:nvSpPr>
      <dsp:spPr>
        <a:xfrm>
          <a:off x="7137406" y="956651"/>
          <a:ext cx="112290" cy="421088"/>
        </a:xfrm>
        <a:custGeom>
          <a:avLst/>
          <a:gdLst/>
          <a:ahLst/>
          <a:cxnLst/>
          <a:rect l="0" t="0" r="0" b="0"/>
          <a:pathLst>
            <a:path>
              <a:moveTo>
                <a:pt x="0" y="0"/>
              </a:moveTo>
              <a:lnTo>
                <a:pt x="0" y="421088"/>
              </a:lnTo>
              <a:lnTo>
                <a:pt x="112290" y="4210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730FC6-7ABB-47EE-B253-5A71AF0BFE00}">
      <dsp:nvSpPr>
        <dsp:cNvPr id="0" name=""/>
        <dsp:cNvSpPr/>
      </dsp:nvSpPr>
      <dsp:spPr>
        <a:xfrm>
          <a:off x="7249696" y="1097014"/>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Attacks: SQL inject, invalid input, DDOS, XSS</a:t>
          </a:r>
        </a:p>
      </dsp:txBody>
      <dsp:txXfrm>
        <a:off x="7266140" y="1113458"/>
        <a:ext cx="865434" cy="528563"/>
      </dsp:txXfrm>
    </dsp:sp>
    <dsp:sp modelId="{7DC9C48A-F23A-4E9D-942A-F9934D386112}">
      <dsp:nvSpPr>
        <dsp:cNvPr id="0" name=""/>
        <dsp:cNvSpPr/>
      </dsp:nvSpPr>
      <dsp:spPr>
        <a:xfrm>
          <a:off x="7137406" y="956651"/>
          <a:ext cx="112290" cy="1122903"/>
        </a:xfrm>
        <a:custGeom>
          <a:avLst/>
          <a:gdLst/>
          <a:ahLst/>
          <a:cxnLst/>
          <a:rect l="0" t="0" r="0" b="0"/>
          <a:pathLst>
            <a:path>
              <a:moveTo>
                <a:pt x="0" y="0"/>
              </a:moveTo>
              <a:lnTo>
                <a:pt x="0" y="1122903"/>
              </a:lnTo>
              <a:lnTo>
                <a:pt x="112290" y="11229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FCA284-752F-4774-8320-A73DB831C14F}">
      <dsp:nvSpPr>
        <dsp:cNvPr id="0" name=""/>
        <dsp:cNvSpPr/>
      </dsp:nvSpPr>
      <dsp:spPr>
        <a:xfrm>
          <a:off x="7249696" y="1798829"/>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Listed in other columns</a:t>
          </a:r>
        </a:p>
      </dsp:txBody>
      <dsp:txXfrm>
        <a:off x="7266140" y="1815273"/>
        <a:ext cx="865434" cy="528563"/>
      </dsp:txXfrm>
    </dsp:sp>
    <dsp:sp modelId="{69D54CC1-5592-411F-9C2F-9F09DBD0A368}">
      <dsp:nvSpPr>
        <dsp:cNvPr id="0" name=""/>
        <dsp:cNvSpPr/>
      </dsp:nvSpPr>
      <dsp:spPr>
        <a:xfrm>
          <a:off x="7137406" y="956651"/>
          <a:ext cx="112290" cy="1824718"/>
        </a:xfrm>
        <a:custGeom>
          <a:avLst/>
          <a:gdLst/>
          <a:ahLst/>
          <a:cxnLst/>
          <a:rect l="0" t="0" r="0" b="0"/>
          <a:pathLst>
            <a:path>
              <a:moveTo>
                <a:pt x="0" y="0"/>
              </a:moveTo>
              <a:lnTo>
                <a:pt x="0" y="1824718"/>
              </a:lnTo>
              <a:lnTo>
                <a:pt x="112290" y="1824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1BCE00-BA81-4A4A-BF0D-705463EEF12A}">
      <dsp:nvSpPr>
        <dsp:cNvPr id="0" name=""/>
        <dsp:cNvSpPr/>
      </dsp:nvSpPr>
      <dsp:spPr>
        <a:xfrm>
          <a:off x="7249696" y="2500643"/>
          <a:ext cx="898322" cy="5614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Unapproved apps</a:t>
          </a:r>
        </a:p>
      </dsp:txBody>
      <dsp:txXfrm>
        <a:off x="7266140" y="2517087"/>
        <a:ext cx="865434" cy="5285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3EF73-0C52-4093-944F-11A3A5E5C9D3}">
      <dsp:nvSpPr>
        <dsp:cNvPr id="0" name=""/>
        <dsp:cNvSpPr/>
      </dsp:nvSpPr>
      <dsp:spPr>
        <a:xfrm>
          <a:off x="2115039" y="1612"/>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Preparation</a:t>
          </a:r>
        </a:p>
      </dsp:txBody>
      <dsp:txXfrm>
        <a:off x="2129031" y="15604"/>
        <a:ext cx="1837936" cy="449754"/>
      </dsp:txXfrm>
    </dsp:sp>
    <dsp:sp modelId="{30DE2A74-4D7A-4E27-950D-B832AA750D6F}">
      <dsp:nvSpPr>
        <dsp:cNvPr id="0" name=""/>
        <dsp:cNvSpPr/>
      </dsp:nvSpPr>
      <dsp:spPr>
        <a:xfrm rot="5400000">
          <a:off x="2958424" y="491294"/>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509210"/>
        <a:ext cx="128990" cy="125406"/>
      </dsp:txXfrm>
    </dsp:sp>
    <dsp:sp modelId="{EDC4887F-C207-40F6-807F-2A2F11EBC505}">
      <dsp:nvSpPr>
        <dsp:cNvPr id="0" name=""/>
        <dsp:cNvSpPr/>
      </dsp:nvSpPr>
      <dsp:spPr>
        <a:xfrm>
          <a:off x="2115039" y="718219"/>
          <a:ext cx="1865920" cy="47773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Identification</a:t>
          </a:r>
        </a:p>
      </dsp:txBody>
      <dsp:txXfrm>
        <a:off x="2129031" y="732211"/>
        <a:ext cx="1837936" cy="449754"/>
      </dsp:txXfrm>
    </dsp:sp>
    <dsp:sp modelId="{F78DD1A0-BD32-4F6A-9B3B-CF8F280BDA58}">
      <dsp:nvSpPr>
        <dsp:cNvPr id="0" name=""/>
        <dsp:cNvSpPr/>
      </dsp:nvSpPr>
      <dsp:spPr>
        <a:xfrm rot="5400000">
          <a:off x="2958424" y="1207901"/>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225817"/>
        <a:ext cx="128990" cy="125406"/>
      </dsp:txXfrm>
    </dsp:sp>
    <dsp:sp modelId="{A958D38C-9428-4789-A81F-5B1EC927D2AC}">
      <dsp:nvSpPr>
        <dsp:cNvPr id="0" name=""/>
        <dsp:cNvSpPr/>
      </dsp:nvSpPr>
      <dsp:spPr>
        <a:xfrm>
          <a:off x="2115039" y="1434827"/>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Containment</a:t>
          </a:r>
        </a:p>
      </dsp:txBody>
      <dsp:txXfrm>
        <a:off x="2129031" y="1448819"/>
        <a:ext cx="1837936" cy="449754"/>
      </dsp:txXfrm>
    </dsp:sp>
    <dsp:sp modelId="{F6BB4603-4E9C-4640-8D9A-C8C9DEDB684E}">
      <dsp:nvSpPr>
        <dsp:cNvPr id="0" name=""/>
        <dsp:cNvSpPr/>
      </dsp:nvSpPr>
      <dsp:spPr>
        <a:xfrm rot="5400000">
          <a:off x="2958424" y="1924508"/>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942424"/>
        <a:ext cx="128990" cy="125406"/>
      </dsp:txXfrm>
    </dsp:sp>
    <dsp:sp modelId="{9D02413C-3C6E-49C8-954E-08A9AD878EAF}">
      <dsp:nvSpPr>
        <dsp:cNvPr id="0" name=""/>
        <dsp:cNvSpPr/>
      </dsp:nvSpPr>
      <dsp:spPr>
        <a:xfrm>
          <a:off x="2115039" y="2151434"/>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Analysis &amp; Eradication</a:t>
          </a:r>
        </a:p>
      </dsp:txBody>
      <dsp:txXfrm>
        <a:off x="2129031" y="2165426"/>
        <a:ext cx="1837936" cy="449754"/>
      </dsp:txXfrm>
    </dsp:sp>
    <dsp:sp modelId="{3C0C0BED-1ADB-49F2-A21E-287A24F99F9A}">
      <dsp:nvSpPr>
        <dsp:cNvPr id="0" name=""/>
        <dsp:cNvSpPr/>
      </dsp:nvSpPr>
      <dsp:spPr>
        <a:xfrm rot="5400000">
          <a:off x="2958424" y="2641116"/>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2659032"/>
        <a:ext cx="128990" cy="125406"/>
      </dsp:txXfrm>
    </dsp:sp>
    <dsp:sp modelId="{572F5263-FBD0-4492-AAEA-35A9FBCE9BBE}">
      <dsp:nvSpPr>
        <dsp:cNvPr id="0" name=""/>
        <dsp:cNvSpPr/>
      </dsp:nvSpPr>
      <dsp:spPr>
        <a:xfrm>
          <a:off x="2115039" y="2868041"/>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Recovery</a:t>
          </a:r>
        </a:p>
      </dsp:txBody>
      <dsp:txXfrm>
        <a:off x="2129031" y="2882033"/>
        <a:ext cx="1837936" cy="449754"/>
      </dsp:txXfrm>
    </dsp:sp>
    <dsp:sp modelId="{651A4D6B-D594-4C1F-8356-70690372D925}">
      <dsp:nvSpPr>
        <dsp:cNvPr id="0" name=""/>
        <dsp:cNvSpPr/>
      </dsp:nvSpPr>
      <dsp:spPr>
        <a:xfrm rot="5400000">
          <a:off x="2958424" y="3357723"/>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3375639"/>
        <a:ext cx="128990" cy="125406"/>
      </dsp:txXfrm>
    </dsp:sp>
    <dsp:sp modelId="{B57884B6-9AE3-44B1-8985-F75FFFA7BDB8}">
      <dsp:nvSpPr>
        <dsp:cNvPr id="0" name=""/>
        <dsp:cNvSpPr/>
      </dsp:nvSpPr>
      <dsp:spPr>
        <a:xfrm>
          <a:off x="2115039" y="358464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Lessons Learned</a:t>
          </a:r>
        </a:p>
      </dsp:txBody>
      <dsp:txXfrm>
        <a:off x="2129031" y="3598641"/>
        <a:ext cx="1837936" cy="4497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3EF73-0C52-4093-944F-11A3A5E5C9D3}">
      <dsp:nvSpPr>
        <dsp:cNvPr id="0" name=""/>
        <dsp:cNvSpPr/>
      </dsp:nvSpPr>
      <dsp:spPr>
        <a:xfrm>
          <a:off x="2115039" y="1612"/>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Preparation</a:t>
          </a:r>
        </a:p>
      </dsp:txBody>
      <dsp:txXfrm>
        <a:off x="2129031" y="15604"/>
        <a:ext cx="1837936" cy="449754"/>
      </dsp:txXfrm>
    </dsp:sp>
    <dsp:sp modelId="{30DE2A74-4D7A-4E27-950D-B832AA750D6F}">
      <dsp:nvSpPr>
        <dsp:cNvPr id="0" name=""/>
        <dsp:cNvSpPr/>
      </dsp:nvSpPr>
      <dsp:spPr>
        <a:xfrm rot="5400000">
          <a:off x="2958424" y="491294"/>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509210"/>
        <a:ext cx="128990" cy="125406"/>
      </dsp:txXfrm>
    </dsp:sp>
    <dsp:sp modelId="{EDC4887F-C207-40F6-807F-2A2F11EBC505}">
      <dsp:nvSpPr>
        <dsp:cNvPr id="0" name=""/>
        <dsp:cNvSpPr/>
      </dsp:nvSpPr>
      <dsp:spPr>
        <a:xfrm>
          <a:off x="2115039" y="71821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Identification</a:t>
          </a:r>
        </a:p>
      </dsp:txBody>
      <dsp:txXfrm>
        <a:off x="2129031" y="732211"/>
        <a:ext cx="1837936" cy="449754"/>
      </dsp:txXfrm>
    </dsp:sp>
    <dsp:sp modelId="{F78DD1A0-BD32-4F6A-9B3B-CF8F280BDA58}">
      <dsp:nvSpPr>
        <dsp:cNvPr id="0" name=""/>
        <dsp:cNvSpPr/>
      </dsp:nvSpPr>
      <dsp:spPr>
        <a:xfrm rot="5400000">
          <a:off x="2958424" y="1207901"/>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225817"/>
        <a:ext cx="128990" cy="125406"/>
      </dsp:txXfrm>
    </dsp:sp>
    <dsp:sp modelId="{A958D38C-9428-4789-A81F-5B1EC927D2AC}">
      <dsp:nvSpPr>
        <dsp:cNvPr id="0" name=""/>
        <dsp:cNvSpPr/>
      </dsp:nvSpPr>
      <dsp:spPr>
        <a:xfrm>
          <a:off x="2115039" y="1434827"/>
          <a:ext cx="1865920" cy="47773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Containment</a:t>
          </a:r>
        </a:p>
      </dsp:txBody>
      <dsp:txXfrm>
        <a:off x="2129031" y="1448819"/>
        <a:ext cx="1837936" cy="449754"/>
      </dsp:txXfrm>
    </dsp:sp>
    <dsp:sp modelId="{F6BB4603-4E9C-4640-8D9A-C8C9DEDB684E}">
      <dsp:nvSpPr>
        <dsp:cNvPr id="0" name=""/>
        <dsp:cNvSpPr/>
      </dsp:nvSpPr>
      <dsp:spPr>
        <a:xfrm rot="5400000">
          <a:off x="2958424" y="1924508"/>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942424"/>
        <a:ext cx="128990" cy="125406"/>
      </dsp:txXfrm>
    </dsp:sp>
    <dsp:sp modelId="{9D02413C-3C6E-49C8-954E-08A9AD878EAF}">
      <dsp:nvSpPr>
        <dsp:cNvPr id="0" name=""/>
        <dsp:cNvSpPr/>
      </dsp:nvSpPr>
      <dsp:spPr>
        <a:xfrm>
          <a:off x="2115039" y="2151434"/>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Analysis &amp; Eradication</a:t>
          </a:r>
        </a:p>
      </dsp:txBody>
      <dsp:txXfrm>
        <a:off x="2129031" y="2165426"/>
        <a:ext cx="1837936" cy="449754"/>
      </dsp:txXfrm>
    </dsp:sp>
    <dsp:sp modelId="{3C0C0BED-1ADB-49F2-A21E-287A24F99F9A}">
      <dsp:nvSpPr>
        <dsp:cNvPr id="0" name=""/>
        <dsp:cNvSpPr/>
      </dsp:nvSpPr>
      <dsp:spPr>
        <a:xfrm rot="5400000">
          <a:off x="2958424" y="2641116"/>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2659032"/>
        <a:ext cx="128990" cy="125406"/>
      </dsp:txXfrm>
    </dsp:sp>
    <dsp:sp modelId="{572F5263-FBD0-4492-AAEA-35A9FBCE9BBE}">
      <dsp:nvSpPr>
        <dsp:cNvPr id="0" name=""/>
        <dsp:cNvSpPr/>
      </dsp:nvSpPr>
      <dsp:spPr>
        <a:xfrm>
          <a:off x="2115039" y="2868041"/>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Recovery</a:t>
          </a:r>
        </a:p>
      </dsp:txBody>
      <dsp:txXfrm>
        <a:off x="2129031" y="2882033"/>
        <a:ext cx="1837936" cy="449754"/>
      </dsp:txXfrm>
    </dsp:sp>
    <dsp:sp modelId="{651A4D6B-D594-4C1F-8356-70690372D925}">
      <dsp:nvSpPr>
        <dsp:cNvPr id="0" name=""/>
        <dsp:cNvSpPr/>
      </dsp:nvSpPr>
      <dsp:spPr>
        <a:xfrm rot="5400000">
          <a:off x="2958424" y="3357723"/>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3375639"/>
        <a:ext cx="128990" cy="125406"/>
      </dsp:txXfrm>
    </dsp:sp>
    <dsp:sp modelId="{B57884B6-9AE3-44B1-8985-F75FFFA7BDB8}">
      <dsp:nvSpPr>
        <dsp:cNvPr id="0" name=""/>
        <dsp:cNvSpPr/>
      </dsp:nvSpPr>
      <dsp:spPr>
        <a:xfrm>
          <a:off x="2115039" y="358464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Lessons Learned</a:t>
          </a:r>
        </a:p>
      </dsp:txBody>
      <dsp:txXfrm>
        <a:off x="2129031" y="3598641"/>
        <a:ext cx="1837936" cy="4497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3EF73-0C52-4093-944F-11A3A5E5C9D3}">
      <dsp:nvSpPr>
        <dsp:cNvPr id="0" name=""/>
        <dsp:cNvSpPr/>
      </dsp:nvSpPr>
      <dsp:spPr>
        <a:xfrm>
          <a:off x="2115039" y="1612"/>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Preparation</a:t>
          </a:r>
        </a:p>
      </dsp:txBody>
      <dsp:txXfrm>
        <a:off x="2129031" y="15604"/>
        <a:ext cx="1837936" cy="449754"/>
      </dsp:txXfrm>
    </dsp:sp>
    <dsp:sp modelId="{30DE2A74-4D7A-4E27-950D-B832AA750D6F}">
      <dsp:nvSpPr>
        <dsp:cNvPr id="0" name=""/>
        <dsp:cNvSpPr/>
      </dsp:nvSpPr>
      <dsp:spPr>
        <a:xfrm rot="5400000">
          <a:off x="2958424" y="491294"/>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509210"/>
        <a:ext cx="128990" cy="125406"/>
      </dsp:txXfrm>
    </dsp:sp>
    <dsp:sp modelId="{EDC4887F-C207-40F6-807F-2A2F11EBC505}">
      <dsp:nvSpPr>
        <dsp:cNvPr id="0" name=""/>
        <dsp:cNvSpPr/>
      </dsp:nvSpPr>
      <dsp:spPr>
        <a:xfrm>
          <a:off x="2115039" y="71821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Identification</a:t>
          </a:r>
        </a:p>
      </dsp:txBody>
      <dsp:txXfrm>
        <a:off x="2129031" y="732211"/>
        <a:ext cx="1837936" cy="449754"/>
      </dsp:txXfrm>
    </dsp:sp>
    <dsp:sp modelId="{F78DD1A0-BD32-4F6A-9B3B-CF8F280BDA58}">
      <dsp:nvSpPr>
        <dsp:cNvPr id="0" name=""/>
        <dsp:cNvSpPr/>
      </dsp:nvSpPr>
      <dsp:spPr>
        <a:xfrm rot="5400000">
          <a:off x="2958424" y="1207901"/>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225817"/>
        <a:ext cx="128990" cy="125406"/>
      </dsp:txXfrm>
    </dsp:sp>
    <dsp:sp modelId="{A958D38C-9428-4789-A81F-5B1EC927D2AC}">
      <dsp:nvSpPr>
        <dsp:cNvPr id="0" name=""/>
        <dsp:cNvSpPr/>
      </dsp:nvSpPr>
      <dsp:spPr>
        <a:xfrm>
          <a:off x="2115039" y="1434827"/>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Containment</a:t>
          </a:r>
        </a:p>
      </dsp:txBody>
      <dsp:txXfrm>
        <a:off x="2129031" y="1448819"/>
        <a:ext cx="1837936" cy="449754"/>
      </dsp:txXfrm>
    </dsp:sp>
    <dsp:sp modelId="{F6BB4603-4E9C-4640-8D9A-C8C9DEDB684E}">
      <dsp:nvSpPr>
        <dsp:cNvPr id="0" name=""/>
        <dsp:cNvSpPr/>
      </dsp:nvSpPr>
      <dsp:spPr>
        <a:xfrm rot="5400000">
          <a:off x="2958424" y="1924508"/>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942424"/>
        <a:ext cx="128990" cy="125406"/>
      </dsp:txXfrm>
    </dsp:sp>
    <dsp:sp modelId="{9D02413C-3C6E-49C8-954E-08A9AD878EAF}">
      <dsp:nvSpPr>
        <dsp:cNvPr id="0" name=""/>
        <dsp:cNvSpPr/>
      </dsp:nvSpPr>
      <dsp:spPr>
        <a:xfrm>
          <a:off x="2115039" y="2151434"/>
          <a:ext cx="1865920" cy="47773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Analysis &amp; Eradication</a:t>
          </a:r>
        </a:p>
      </dsp:txBody>
      <dsp:txXfrm>
        <a:off x="2129031" y="2165426"/>
        <a:ext cx="1837936" cy="449754"/>
      </dsp:txXfrm>
    </dsp:sp>
    <dsp:sp modelId="{3C0C0BED-1ADB-49F2-A21E-287A24F99F9A}">
      <dsp:nvSpPr>
        <dsp:cNvPr id="0" name=""/>
        <dsp:cNvSpPr/>
      </dsp:nvSpPr>
      <dsp:spPr>
        <a:xfrm rot="5400000">
          <a:off x="2958424" y="2641116"/>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2659032"/>
        <a:ext cx="128990" cy="125406"/>
      </dsp:txXfrm>
    </dsp:sp>
    <dsp:sp modelId="{572F5263-FBD0-4492-AAEA-35A9FBCE9BBE}">
      <dsp:nvSpPr>
        <dsp:cNvPr id="0" name=""/>
        <dsp:cNvSpPr/>
      </dsp:nvSpPr>
      <dsp:spPr>
        <a:xfrm>
          <a:off x="2115039" y="2868041"/>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Recovery</a:t>
          </a:r>
        </a:p>
      </dsp:txBody>
      <dsp:txXfrm>
        <a:off x="2129031" y="2882033"/>
        <a:ext cx="1837936" cy="449754"/>
      </dsp:txXfrm>
    </dsp:sp>
    <dsp:sp modelId="{651A4D6B-D594-4C1F-8356-70690372D925}">
      <dsp:nvSpPr>
        <dsp:cNvPr id="0" name=""/>
        <dsp:cNvSpPr/>
      </dsp:nvSpPr>
      <dsp:spPr>
        <a:xfrm rot="5400000">
          <a:off x="2958424" y="3357723"/>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3375639"/>
        <a:ext cx="128990" cy="125406"/>
      </dsp:txXfrm>
    </dsp:sp>
    <dsp:sp modelId="{B57884B6-9AE3-44B1-8985-F75FFFA7BDB8}">
      <dsp:nvSpPr>
        <dsp:cNvPr id="0" name=""/>
        <dsp:cNvSpPr/>
      </dsp:nvSpPr>
      <dsp:spPr>
        <a:xfrm>
          <a:off x="2115039" y="358464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Lessons Learned</a:t>
          </a:r>
        </a:p>
      </dsp:txBody>
      <dsp:txXfrm>
        <a:off x="2129031" y="3598641"/>
        <a:ext cx="1837936" cy="4497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3EF73-0C52-4093-944F-11A3A5E5C9D3}">
      <dsp:nvSpPr>
        <dsp:cNvPr id="0" name=""/>
        <dsp:cNvSpPr/>
      </dsp:nvSpPr>
      <dsp:spPr>
        <a:xfrm>
          <a:off x="2115039" y="1612"/>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Preparation</a:t>
          </a:r>
        </a:p>
      </dsp:txBody>
      <dsp:txXfrm>
        <a:off x="2129031" y="15604"/>
        <a:ext cx="1837936" cy="449754"/>
      </dsp:txXfrm>
    </dsp:sp>
    <dsp:sp modelId="{30DE2A74-4D7A-4E27-950D-B832AA750D6F}">
      <dsp:nvSpPr>
        <dsp:cNvPr id="0" name=""/>
        <dsp:cNvSpPr/>
      </dsp:nvSpPr>
      <dsp:spPr>
        <a:xfrm rot="5400000">
          <a:off x="2958424" y="491294"/>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509210"/>
        <a:ext cx="128990" cy="125406"/>
      </dsp:txXfrm>
    </dsp:sp>
    <dsp:sp modelId="{EDC4887F-C207-40F6-807F-2A2F11EBC505}">
      <dsp:nvSpPr>
        <dsp:cNvPr id="0" name=""/>
        <dsp:cNvSpPr/>
      </dsp:nvSpPr>
      <dsp:spPr>
        <a:xfrm>
          <a:off x="2115039" y="71821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Identification</a:t>
          </a:r>
        </a:p>
      </dsp:txBody>
      <dsp:txXfrm>
        <a:off x="2129031" y="732211"/>
        <a:ext cx="1837936" cy="449754"/>
      </dsp:txXfrm>
    </dsp:sp>
    <dsp:sp modelId="{F78DD1A0-BD32-4F6A-9B3B-CF8F280BDA58}">
      <dsp:nvSpPr>
        <dsp:cNvPr id="0" name=""/>
        <dsp:cNvSpPr/>
      </dsp:nvSpPr>
      <dsp:spPr>
        <a:xfrm rot="5400000">
          <a:off x="2958424" y="1207901"/>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225817"/>
        <a:ext cx="128990" cy="125406"/>
      </dsp:txXfrm>
    </dsp:sp>
    <dsp:sp modelId="{A958D38C-9428-4789-A81F-5B1EC927D2AC}">
      <dsp:nvSpPr>
        <dsp:cNvPr id="0" name=""/>
        <dsp:cNvSpPr/>
      </dsp:nvSpPr>
      <dsp:spPr>
        <a:xfrm>
          <a:off x="2115039" y="1434827"/>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Containment</a:t>
          </a:r>
        </a:p>
      </dsp:txBody>
      <dsp:txXfrm>
        <a:off x="2129031" y="1448819"/>
        <a:ext cx="1837936" cy="449754"/>
      </dsp:txXfrm>
    </dsp:sp>
    <dsp:sp modelId="{F6BB4603-4E9C-4640-8D9A-C8C9DEDB684E}">
      <dsp:nvSpPr>
        <dsp:cNvPr id="0" name=""/>
        <dsp:cNvSpPr/>
      </dsp:nvSpPr>
      <dsp:spPr>
        <a:xfrm rot="5400000">
          <a:off x="2958424" y="1924508"/>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942424"/>
        <a:ext cx="128990" cy="125406"/>
      </dsp:txXfrm>
    </dsp:sp>
    <dsp:sp modelId="{9D02413C-3C6E-49C8-954E-08A9AD878EAF}">
      <dsp:nvSpPr>
        <dsp:cNvPr id="0" name=""/>
        <dsp:cNvSpPr/>
      </dsp:nvSpPr>
      <dsp:spPr>
        <a:xfrm>
          <a:off x="2115039" y="2151434"/>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Analysis &amp; Eradication</a:t>
          </a:r>
        </a:p>
      </dsp:txBody>
      <dsp:txXfrm>
        <a:off x="2129031" y="2165426"/>
        <a:ext cx="1837936" cy="449754"/>
      </dsp:txXfrm>
    </dsp:sp>
    <dsp:sp modelId="{3C0C0BED-1ADB-49F2-A21E-287A24F99F9A}">
      <dsp:nvSpPr>
        <dsp:cNvPr id="0" name=""/>
        <dsp:cNvSpPr/>
      </dsp:nvSpPr>
      <dsp:spPr>
        <a:xfrm rot="5400000">
          <a:off x="2958424" y="2641116"/>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2659032"/>
        <a:ext cx="128990" cy="125406"/>
      </dsp:txXfrm>
    </dsp:sp>
    <dsp:sp modelId="{572F5263-FBD0-4492-AAEA-35A9FBCE9BBE}">
      <dsp:nvSpPr>
        <dsp:cNvPr id="0" name=""/>
        <dsp:cNvSpPr/>
      </dsp:nvSpPr>
      <dsp:spPr>
        <a:xfrm>
          <a:off x="2115039" y="2868041"/>
          <a:ext cx="1865920" cy="47773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Recovery</a:t>
          </a:r>
        </a:p>
      </dsp:txBody>
      <dsp:txXfrm>
        <a:off x="2129031" y="2882033"/>
        <a:ext cx="1837936" cy="449754"/>
      </dsp:txXfrm>
    </dsp:sp>
    <dsp:sp modelId="{651A4D6B-D594-4C1F-8356-70690372D925}">
      <dsp:nvSpPr>
        <dsp:cNvPr id="0" name=""/>
        <dsp:cNvSpPr/>
      </dsp:nvSpPr>
      <dsp:spPr>
        <a:xfrm rot="5400000">
          <a:off x="2958424" y="3357723"/>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3375639"/>
        <a:ext cx="128990" cy="125406"/>
      </dsp:txXfrm>
    </dsp:sp>
    <dsp:sp modelId="{B57884B6-9AE3-44B1-8985-F75FFFA7BDB8}">
      <dsp:nvSpPr>
        <dsp:cNvPr id="0" name=""/>
        <dsp:cNvSpPr/>
      </dsp:nvSpPr>
      <dsp:spPr>
        <a:xfrm>
          <a:off x="2115039" y="358464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Lessons Learned</a:t>
          </a:r>
        </a:p>
      </dsp:txBody>
      <dsp:txXfrm>
        <a:off x="2129031" y="3598641"/>
        <a:ext cx="1837936" cy="4497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3EF73-0C52-4093-944F-11A3A5E5C9D3}">
      <dsp:nvSpPr>
        <dsp:cNvPr id="0" name=""/>
        <dsp:cNvSpPr/>
      </dsp:nvSpPr>
      <dsp:spPr>
        <a:xfrm>
          <a:off x="2115039" y="1612"/>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Preparation</a:t>
          </a:r>
        </a:p>
      </dsp:txBody>
      <dsp:txXfrm>
        <a:off x="2129031" y="15604"/>
        <a:ext cx="1837936" cy="449754"/>
      </dsp:txXfrm>
    </dsp:sp>
    <dsp:sp modelId="{30DE2A74-4D7A-4E27-950D-B832AA750D6F}">
      <dsp:nvSpPr>
        <dsp:cNvPr id="0" name=""/>
        <dsp:cNvSpPr/>
      </dsp:nvSpPr>
      <dsp:spPr>
        <a:xfrm rot="5400000">
          <a:off x="2958424" y="491294"/>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509210"/>
        <a:ext cx="128990" cy="125406"/>
      </dsp:txXfrm>
    </dsp:sp>
    <dsp:sp modelId="{EDC4887F-C207-40F6-807F-2A2F11EBC505}">
      <dsp:nvSpPr>
        <dsp:cNvPr id="0" name=""/>
        <dsp:cNvSpPr/>
      </dsp:nvSpPr>
      <dsp:spPr>
        <a:xfrm>
          <a:off x="2115039" y="71821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Identification</a:t>
          </a:r>
        </a:p>
      </dsp:txBody>
      <dsp:txXfrm>
        <a:off x="2129031" y="732211"/>
        <a:ext cx="1837936" cy="449754"/>
      </dsp:txXfrm>
    </dsp:sp>
    <dsp:sp modelId="{F78DD1A0-BD32-4F6A-9B3B-CF8F280BDA58}">
      <dsp:nvSpPr>
        <dsp:cNvPr id="0" name=""/>
        <dsp:cNvSpPr/>
      </dsp:nvSpPr>
      <dsp:spPr>
        <a:xfrm rot="5400000">
          <a:off x="2958424" y="1207901"/>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225817"/>
        <a:ext cx="128990" cy="125406"/>
      </dsp:txXfrm>
    </dsp:sp>
    <dsp:sp modelId="{A958D38C-9428-4789-A81F-5B1EC927D2AC}">
      <dsp:nvSpPr>
        <dsp:cNvPr id="0" name=""/>
        <dsp:cNvSpPr/>
      </dsp:nvSpPr>
      <dsp:spPr>
        <a:xfrm>
          <a:off x="2115039" y="1434827"/>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Containment</a:t>
          </a:r>
        </a:p>
      </dsp:txBody>
      <dsp:txXfrm>
        <a:off x="2129031" y="1448819"/>
        <a:ext cx="1837936" cy="449754"/>
      </dsp:txXfrm>
    </dsp:sp>
    <dsp:sp modelId="{F6BB4603-4E9C-4640-8D9A-C8C9DEDB684E}">
      <dsp:nvSpPr>
        <dsp:cNvPr id="0" name=""/>
        <dsp:cNvSpPr/>
      </dsp:nvSpPr>
      <dsp:spPr>
        <a:xfrm rot="5400000">
          <a:off x="2958424" y="1924508"/>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942424"/>
        <a:ext cx="128990" cy="125406"/>
      </dsp:txXfrm>
    </dsp:sp>
    <dsp:sp modelId="{9D02413C-3C6E-49C8-954E-08A9AD878EAF}">
      <dsp:nvSpPr>
        <dsp:cNvPr id="0" name=""/>
        <dsp:cNvSpPr/>
      </dsp:nvSpPr>
      <dsp:spPr>
        <a:xfrm>
          <a:off x="2115039" y="2151434"/>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Analysis &amp; Eradication</a:t>
          </a:r>
        </a:p>
      </dsp:txBody>
      <dsp:txXfrm>
        <a:off x="2129031" y="2165426"/>
        <a:ext cx="1837936" cy="449754"/>
      </dsp:txXfrm>
    </dsp:sp>
    <dsp:sp modelId="{3C0C0BED-1ADB-49F2-A21E-287A24F99F9A}">
      <dsp:nvSpPr>
        <dsp:cNvPr id="0" name=""/>
        <dsp:cNvSpPr/>
      </dsp:nvSpPr>
      <dsp:spPr>
        <a:xfrm rot="5400000">
          <a:off x="2958424" y="2641116"/>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2659032"/>
        <a:ext cx="128990" cy="125406"/>
      </dsp:txXfrm>
    </dsp:sp>
    <dsp:sp modelId="{572F5263-FBD0-4492-AAEA-35A9FBCE9BBE}">
      <dsp:nvSpPr>
        <dsp:cNvPr id="0" name=""/>
        <dsp:cNvSpPr/>
      </dsp:nvSpPr>
      <dsp:spPr>
        <a:xfrm>
          <a:off x="2115039" y="2868041"/>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Recovery</a:t>
          </a:r>
        </a:p>
      </dsp:txBody>
      <dsp:txXfrm>
        <a:off x="2129031" y="2882033"/>
        <a:ext cx="1837936" cy="449754"/>
      </dsp:txXfrm>
    </dsp:sp>
    <dsp:sp modelId="{651A4D6B-D594-4C1F-8356-70690372D925}">
      <dsp:nvSpPr>
        <dsp:cNvPr id="0" name=""/>
        <dsp:cNvSpPr/>
      </dsp:nvSpPr>
      <dsp:spPr>
        <a:xfrm rot="5400000">
          <a:off x="2958424" y="3357723"/>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3375639"/>
        <a:ext cx="128990" cy="125406"/>
      </dsp:txXfrm>
    </dsp:sp>
    <dsp:sp modelId="{B57884B6-9AE3-44B1-8985-F75FFFA7BDB8}">
      <dsp:nvSpPr>
        <dsp:cNvPr id="0" name=""/>
        <dsp:cNvSpPr/>
      </dsp:nvSpPr>
      <dsp:spPr>
        <a:xfrm>
          <a:off x="2115039" y="3584649"/>
          <a:ext cx="1865920" cy="47773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Lessons Learned</a:t>
          </a:r>
        </a:p>
      </dsp:txBody>
      <dsp:txXfrm>
        <a:off x="2129031" y="3598641"/>
        <a:ext cx="1837936" cy="4497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3EF73-0C52-4093-944F-11A3A5E5C9D3}">
      <dsp:nvSpPr>
        <dsp:cNvPr id="0" name=""/>
        <dsp:cNvSpPr/>
      </dsp:nvSpPr>
      <dsp:spPr>
        <a:xfrm>
          <a:off x="2115039" y="1612"/>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Preparation</a:t>
          </a:r>
        </a:p>
      </dsp:txBody>
      <dsp:txXfrm>
        <a:off x="2129031" y="15604"/>
        <a:ext cx="1837936" cy="449754"/>
      </dsp:txXfrm>
    </dsp:sp>
    <dsp:sp modelId="{30DE2A74-4D7A-4E27-950D-B832AA750D6F}">
      <dsp:nvSpPr>
        <dsp:cNvPr id="0" name=""/>
        <dsp:cNvSpPr/>
      </dsp:nvSpPr>
      <dsp:spPr>
        <a:xfrm rot="5400000">
          <a:off x="2958424" y="491294"/>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509210"/>
        <a:ext cx="128990" cy="125406"/>
      </dsp:txXfrm>
    </dsp:sp>
    <dsp:sp modelId="{EDC4887F-C207-40F6-807F-2A2F11EBC505}">
      <dsp:nvSpPr>
        <dsp:cNvPr id="0" name=""/>
        <dsp:cNvSpPr/>
      </dsp:nvSpPr>
      <dsp:spPr>
        <a:xfrm>
          <a:off x="2115039" y="71821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Identification</a:t>
          </a:r>
        </a:p>
      </dsp:txBody>
      <dsp:txXfrm>
        <a:off x="2129031" y="732211"/>
        <a:ext cx="1837936" cy="449754"/>
      </dsp:txXfrm>
    </dsp:sp>
    <dsp:sp modelId="{F78DD1A0-BD32-4F6A-9B3B-CF8F280BDA58}">
      <dsp:nvSpPr>
        <dsp:cNvPr id="0" name=""/>
        <dsp:cNvSpPr/>
      </dsp:nvSpPr>
      <dsp:spPr>
        <a:xfrm rot="5400000">
          <a:off x="2958424" y="1207901"/>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225817"/>
        <a:ext cx="128990" cy="125406"/>
      </dsp:txXfrm>
    </dsp:sp>
    <dsp:sp modelId="{A958D38C-9428-4789-A81F-5B1EC927D2AC}">
      <dsp:nvSpPr>
        <dsp:cNvPr id="0" name=""/>
        <dsp:cNvSpPr/>
      </dsp:nvSpPr>
      <dsp:spPr>
        <a:xfrm>
          <a:off x="2115039" y="1434827"/>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Containment</a:t>
          </a:r>
        </a:p>
      </dsp:txBody>
      <dsp:txXfrm>
        <a:off x="2129031" y="1448819"/>
        <a:ext cx="1837936" cy="449754"/>
      </dsp:txXfrm>
    </dsp:sp>
    <dsp:sp modelId="{F6BB4603-4E9C-4640-8D9A-C8C9DEDB684E}">
      <dsp:nvSpPr>
        <dsp:cNvPr id="0" name=""/>
        <dsp:cNvSpPr/>
      </dsp:nvSpPr>
      <dsp:spPr>
        <a:xfrm rot="5400000">
          <a:off x="2958424" y="1924508"/>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1942424"/>
        <a:ext cx="128990" cy="125406"/>
      </dsp:txXfrm>
    </dsp:sp>
    <dsp:sp modelId="{9D02413C-3C6E-49C8-954E-08A9AD878EAF}">
      <dsp:nvSpPr>
        <dsp:cNvPr id="0" name=""/>
        <dsp:cNvSpPr/>
      </dsp:nvSpPr>
      <dsp:spPr>
        <a:xfrm>
          <a:off x="2115039" y="2151434"/>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Analysis &amp; Eradication</a:t>
          </a:r>
        </a:p>
      </dsp:txBody>
      <dsp:txXfrm>
        <a:off x="2129031" y="2165426"/>
        <a:ext cx="1837936" cy="449754"/>
      </dsp:txXfrm>
    </dsp:sp>
    <dsp:sp modelId="{3C0C0BED-1ADB-49F2-A21E-287A24F99F9A}">
      <dsp:nvSpPr>
        <dsp:cNvPr id="0" name=""/>
        <dsp:cNvSpPr/>
      </dsp:nvSpPr>
      <dsp:spPr>
        <a:xfrm rot="5400000">
          <a:off x="2958424" y="2641116"/>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2659032"/>
        <a:ext cx="128990" cy="125406"/>
      </dsp:txXfrm>
    </dsp:sp>
    <dsp:sp modelId="{572F5263-FBD0-4492-AAEA-35A9FBCE9BBE}">
      <dsp:nvSpPr>
        <dsp:cNvPr id="0" name=""/>
        <dsp:cNvSpPr/>
      </dsp:nvSpPr>
      <dsp:spPr>
        <a:xfrm>
          <a:off x="2115039" y="2868041"/>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Recovery</a:t>
          </a:r>
        </a:p>
      </dsp:txBody>
      <dsp:txXfrm>
        <a:off x="2129031" y="2882033"/>
        <a:ext cx="1837936" cy="449754"/>
      </dsp:txXfrm>
    </dsp:sp>
    <dsp:sp modelId="{651A4D6B-D594-4C1F-8356-70690372D925}">
      <dsp:nvSpPr>
        <dsp:cNvPr id="0" name=""/>
        <dsp:cNvSpPr/>
      </dsp:nvSpPr>
      <dsp:spPr>
        <a:xfrm rot="5400000">
          <a:off x="2958424" y="3357723"/>
          <a:ext cx="179151" cy="214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2983505" y="3375639"/>
        <a:ext cx="128990" cy="125406"/>
      </dsp:txXfrm>
    </dsp:sp>
    <dsp:sp modelId="{B57884B6-9AE3-44B1-8985-F75FFFA7BDB8}">
      <dsp:nvSpPr>
        <dsp:cNvPr id="0" name=""/>
        <dsp:cNvSpPr/>
      </dsp:nvSpPr>
      <dsp:spPr>
        <a:xfrm>
          <a:off x="2115039" y="3584649"/>
          <a:ext cx="1865920" cy="4777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Lessons Learned</a:t>
          </a:r>
        </a:p>
      </dsp:txBody>
      <dsp:txXfrm>
        <a:off x="2129031" y="3598641"/>
        <a:ext cx="1837936" cy="449754"/>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1B0F112-3938-4E65-8E40-29F1ECB2288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7891" name="Rectangle 3">
            <a:extLst>
              <a:ext uri="{FF2B5EF4-FFF2-40B4-BE49-F238E27FC236}">
                <a16:creationId xmlns:a16="http://schemas.microsoft.com/office/drawing/2014/main" id="{98506219-3D7D-45C8-9B3B-1576F97F8056}"/>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316" name="Rectangle 4">
            <a:extLst>
              <a:ext uri="{FF2B5EF4-FFF2-40B4-BE49-F238E27FC236}">
                <a16:creationId xmlns:a16="http://schemas.microsoft.com/office/drawing/2014/main" id="{4D82D83C-786D-425B-8029-12C35813B21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5">
            <a:extLst>
              <a:ext uri="{FF2B5EF4-FFF2-40B4-BE49-F238E27FC236}">
                <a16:creationId xmlns:a16="http://schemas.microsoft.com/office/drawing/2014/main" id="{6CF918EB-D035-4F68-A4D8-A9BF60D5CBF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7894" name="Rectangle 6">
            <a:extLst>
              <a:ext uri="{FF2B5EF4-FFF2-40B4-BE49-F238E27FC236}">
                <a16:creationId xmlns:a16="http://schemas.microsoft.com/office/drawing/2014/main" id="{BD04F013-00A0-4B84-AA8A-533C0A67D07F}"/>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7895" name="Rectangle 7">
            <a:extLst>
              <a:ext uri="{FF2B5EF4-FFF2-40B4-BE49-F238E27FC236}">
                <a16:creationId xmlns:a16="http://schemas.microsoft.com/office/drawing/2014/main" id="{7576F697-4381-49B8-91FB-CF92A0E4A21D}"/>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B66D2A5-5BB9-4BA4-9DC4-E7CC9C604C3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5DCCDF7-F465-4B8F-B9C7-4B72A3FD15FC}"/>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1DCB868B-61CD-4790-B654-F918DBFFDB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5364" name="Slide Number Placeholder 3">
            <a:extLst>
              <a:ext uri="{FF2B5EF4-FFF2-40B4-BE49-F238E27FC236}">
                <a16:creationId xmlns:a16="http://schemas.microsoft.com/office/drawing/2014/main" id="{DE19CE42-18EC-4DC5-ADA9-BCE076E57D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2E9FDB-2AFB-4E3F-A8A4-5971BEC765E7}"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7864EA49-F7FD-496B-AF65-90D373E894E3}"/>
              </a:ext>
            </a:extLst>
          </p:cNvPr>
          <p:cNvSpPr>
            <a:spLocks noGrp="1" noRot="1" noChangeAspect="1" noChangeArrowheads="1" noTextEdit="1"/>
          </p:cNvSpPr>
          <p:nvPr>
            <p:ph type="sldImg"/>
          </p:nvPr>
        </p:nvSpPr>
        <p:spPr>
          <a:ln/>
        </p:spPr>
      </p:sp>
      <p:sp>
        <p:nvSpPr>
          <p:cNvPr id="39939" name="Notes Placeholder 2">
            <a:extLst>
              <a:ext uri="{FF2B5EF4-FFF2-40B4-BE49-F238E27FC236}">
                <a16:creationId xmlns:a16="http://schemas.microsoft.com/office/drawing/2014/main" id="{C2D181D8-A4F1-4F87-BE91-66D426F6927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Redundancy costs are costs of alternate equipment/lines to deal with incidents.  The cost of the redundancy and detection can be weighed against the Business Impact Analysis costs when incidents occur – and the impact of how loss of computing facilities might translate into lost income.</a:t>
            </a:r>
          </a:p>
        </p:txBody>
      </p:sp>
      <p:sp>
        <p:nvSpPr>
          <p:cNvPr id="39940" name="Slide Number Placeholder 3">
            <a:extLst>
              <a:ext uri="{FF2B5EF4-FFF2-40B4-BE49-F238E27FC236}">
                <a16:creationId xmlns:a16="http://schemas.microsoft.com/office/drawing/2014/main" id="{9F2F9DCC-96FC-4231-ADA5-CA91412FB35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8C2815-6B74-4C2B-9FDC-D14F072106DA}" type="slidenum">
              <a:rPr lang="en-US" altLang="en-US" smtClean="0"/>
              <a:pPr/>
              <a:t>19</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50D4B4B5-A606-462E-843F-E019876FF6C8}"/>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FDC5C1FF-867E-4A81-A825-A6FDC9EA928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You may remember from MASH (TV show and movie) that Triage is about stopping bleeding and prioritizing injuries to maximize the probability of survival.  Same thing here: determining what is wrong and taking the correct first actions until the bleeding stops and the experts are ready to take over.</a:t>
            </a:r>
          </a:p>
          <a:p>
            <a:endParaRPr lang="en-US" altLang="en-US">
              <a:latin typeface="Arial" panose="020B0604020202020204" pitchFamily="34" charset="0"/>
            </a:endParaRPr>
          </a:p>
          <a:p>
            <a:r>
              <a:rPr lang="en-US" altLang="en-US">
                <a:latin typeface="Arial" panose="020B0604020202020204" pitchFamily="34" charset="0"/>
              </a:rPr>
              <a:t>How to declare a disaster involves more than communication; it also means when to declare a disaster, as opposed to some lesser incident.  You want your response to be proportional to the scale of the incident .  If you overreact (shutting down the entire network over one unauthorized entry) you’ll waste a lot of time and money.  If you underreact, the incident may become a lot worse than it already is.</a:t>
            </a:r>
          </a:p>
          <a:p>
            <a:endParaRPr lang="en-US" altLang="en-US">
              <a:latin typeface="Arial" panose="020B0604020202020204" pitchFamily="34" charset="0"/>
            </a:endParaRPr>
          </a:p>
        </p:txBody>
      </p:sp>
      <p:sp>
        <p:nvSpPr>
          <p:cNvPr id="44036" name="Slide Number Placeholder 3">
            <a:extLst>
              <a:ext uri="{FF2B5EF4-FFF2-40B4-BE49-F238E27FC236}">
                <a16:creationId xmlns:a16="http://schemas.microsoft.com/office/drawing/2014/main" id="{525C318C-676B-4519-9C41-8703B479B0B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9B1CF64-6DF7-42C5-A634-9502DAEDE889}" type="slidenum">
              <a:rPr lang="en-US" altLang="en-US" smtClean="0"/>
              <a:pPr/>
              <a:t>24</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A9DB2A46-F5F2-4C06-A131-109B3F57A0D1}"/>
              </a:ext>
            </a:extLst>
          </p:cNvPr>
          <p:cNvSpPr>
            <a:spLocks noGrp="1" noRot="1" noChangeAspect="1" noChangeArrowheads="1" noTextEdit="1"/>
          </p:cNvSpPr>
          <p:nvPr>
            <p:ph type="sldImg"/>
          </p:nvPr>
        </p:nvSpPr>
        <p:spPr>
          <a:ln/>
        </p:spPr>
      </p:sp>
      <p:sp>
        <p:nvSpPr>
          <p:cNvPr id="46083" name="Rectangle 3">
            <a:extLst>
              <a:ext uri="{FF2B5EF4-FFF2-40B4-BE49-F238E27FC236}">
                <a16:creationId xmlns:a16="http://schemas.microsoft.com/office/drawing/2014/main" id="{DBE6FD67-0E3A-41A1-9C45-CC41CC2B93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Triage happens at a hospital:  When you come in you are asked questions to determine how long you can wait to see a doctor.  (You get prioritized compared to the other emergency patients.)  They may bandage you to stop any bleeding, but think military war zone: a full operation is not done.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E722ED75-1416-4C2A-A515-8E28EEF827E6}"/>
              </a:ext>
            </a:extLst>
          </p:cNvPr>
          <p:cNvSpPr>
            <a:spLocks noGrp="1" noRot="1" noChangeAspect="1" noChangeArrowheads="1" noTextEdit="1"/>
          </p:cNvSpPr>
          <p:nvPr>
            <p:ph type="sldImg"/>
          </p:nvPr>
        </p:nvSpPr>
        <p:spPr>
          <a:ln/>
        </p:spPr>
      </p:sp>
      <p:sp>
        <p:nvSpPr>
          <p:cNvPr id="48131" name="Notes Placeholder 2">
            <a:extLst>
              <a:ext uri="{FF2B5EF4-FFF2-40B4-BE49-F238E27FC236}">
                <a16:creationId xmlns:a16="http://schemas.microsoft.com/office/drawing/2014/main" id="{75CD666E-7566-4765-8286-0EDF0034B38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Chain of Custody will be necessary if anything will go to court.  Need to be concerned with this right from the start, if a concern.</a:t>
            </a:r>
          </a:p>
          <a:p>
            <a:r>
              <a:rPr lang="en-US" altLang="en-US">
                <a:latin typeface="Arial" panose="020B0604020202020204" pitchFamily="34" charset="0"/>
              </a:rPr>
              <a:t>Chain of Custody requires that a witness be present for all actions taken, that a qualified ‘expert’ does the incident response and forensic work (or the work accomplished stands up in court as professional), that the original disk is not modified, and that the whereabouts of the disk is always secure from the point of the incident on – locked, limited key access, witnessed, etc.</a:t>
            </a:r>
          </a:p>
        </p:txBody>
      </p:sp>
      <p:sp>
        <p:nvSpPr>
          <p:cNvPr id="48132" name="Slide Number Placeholder 3">
            <a:extLst>
              <a:ext uri="{FF2B5EF4-FFF2-40B4-BE49-F238E27FC236}">
                <a16:creationId xmlns:a16="http://schemas.microsoft.com/office/drawing/2014/main" id="{FE93F204-1605-4065-B480-3A5AF9BC89B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31984A-770E-4999-9D64-A080F587069F}" type="slidenum">
              <a:rPr lang="en-US" altLang="en-US" smtClean="0"/>
              <a:pPr/>
              <a:t>26</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FBE385CA-AC3B-4E79-8EC8-23DB0DE3BAB5}"/>
              </a:ext>
            </a:extLst>
          </p:cNvPr>
          <p:cNvSpPr>
            <a:spLocks noGrp="1" noRot="1" noChangeAspect="1" noChangeArrowheads="1" noTextEdit="1"/>
          </p:cNvSpPr>
          <p:nvPr>
            <p:ph type="sldImg"/>
          </p:nvPr>
        </p:nvSpPr>
        <p:spPr>
          <a:ln/>
        </p:spPr>
      </p:sp>
      <p:sp>
        <p:nvSpPr>
          <p:cNvPr id="50179" name="Notes Placeholder 2">
            <a:extLst>
              <a:ext uri="{FF2B5EF4-FFF2-40B4-BE49-F238E27FC236}">
                <a16:creationId xmlns:a16="http://schemas.microsoft.com/office/drawing/2014/main" id="{5698BA60-BD90-4A7A-B815-72033850C27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Employees who are not directly involved in incident response still need to know their roles, even if its just to get out of the way and let the IRT work.  </a:t>
            </a:r>
          </a:p>
          <a:p>
            <a:r>
              <a:rPr lang="en-US" altLang="en-US">
                <a:latin typeface="Arial" panose="020B0604020202020204" pitchFamily="34" charset="0"/>
              </a:rPr>
              <a:t>The proper actions are defined in the Incident Response plan, which should always be followed.  For example, no one should be talking to the news accept public relations or top management.</a:t>
            </a:r>
          </a:p>
          <a:p>
            <a:endParaRPr lang="en-US" altLang="en-US">
              <a:latin typeface="Arial" panose="020B0604020202020204" pitchFamily="34" charset="0"/>
            </a:endParaRPr>
          </a:p>
        </p:txBody>
      </p:sp>
      <p:sp>
        <p:nvSpPr>
          <p:cNvPr id="50180" name="Slide Number Placeholder 3">
            <a:extLst>
              <a:ext uri="{FF2B5EF4-FFF2-40B4-BE49-F238E27FC236}">
                <a16:creationId xmlns:a16="http://schemas.microsoft.com/office/drawing/2014/main" id="{C60F08F0-5F4D-453A-BFE5-5123E758CD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6C76DA3-54AA-45FF-95C8-1A55851BC1E9}" type="slidenum">
              <a:rPr lang="en-US" altLang="en-US" smtClean="0"/>
              <a:pPr/>
              <a:t>27</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46544E6E-AF72-4C0B-AA9C-5614CA8D4582}"/>
              </a:ext>
            </a:extLst>
          </p:cNvPr>
          <p:cNvSpPr>
            <a:spLocks noGrp="1" noRot="1" noChangeAspect="1" noChangeArrowheads="1" noTextEdit="1"/>
          </p:cNvSpPr>
          <p:nvPr>
            <p:ph type="sldImg"/>
          </p:nvPr>
        </p:nvSpPr>
        <p:spPr>
          <a:ln/>
        </p:spPr>
      </p:sp>
      <p:sp>
        <p:nvSpPr>
          <p:cNvPr id="52227" name="Rectangle 3">
            <a:extLst>
              <a:ext uri="{FF2B5EF4-FFF2-40B4-BE49-F238E27FC236}">
                <a16:creationId xmlns:a16="http://schemas.microsoft.com/office/drawing/2014/main" id="{70D11D83-B10A-4705-846E-CC6AF9E025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Issues may affect IT, management, and even legal, depending on the incident.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CD9D11B5-D4FA-413A-93DF-C303199F91B2}"/>
              </a:ext>
            </a:extLst>
          </p:cNvPr>
          <p:cNvSpPr>
            <a:spLocks noGrp="1" noRot="1" noChangeAspect="1" noChangeArrowheads="1" noTextEdit="1"/>
          </p:cNvSpPr>
          <p:nvPr>
            <p:ph type="sldImg"/>
          </p:nvPr>
        </p:nvSpPr>
        <p:spPr>
          <a:ln/>
        </p:spPr>
      </p:sp>
      <p:sp>
        <p:nvSpPr>
          <p:cNvPr id="54275" name="Rectangle 3">
            <a:extLst>
              <a:ext uri="{FF2B5EF4-FFF2-40B4-BE49-F238E27FC236}">
                <a16:creationId xmlns:a16="http://schemas.microsoft.com/office/drawing/2014/main" id="{020C43EC-1F52-4870-A7AA-773E183B75F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Forensics can be a useful tool here.</a:t>
            </a:r>
          </a:p>
          <a:p>
            <a:r>
              <a:rPr lang="en-US" altLang="en-US">
                <a:latin typeface="Arial" panose="020B0604020202020204" pitchFamily="34" charset="0"/>
              </a:rPr>
              <a:t>Rebuilding may be necessary is someone attacked your computer – and entered as admin in particular.  While some of the malware may be detected, it is possible that backdoors and rootkit parts may not be detected – including replaced OS software or new login/passwords added.  So you may know part of what the attacker did, but not all.  It would be best to rebuild the entire system, when in doubt, if security is a concern.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E08747E7-D447-4A7D-87D4-30798D4D0910}"/>
              </a:ext>
            </a:extLst>
          </p:cNvPr>
          <p:cNvSpPr>
            <a:spLocks noGrp="1" noRot="1" noChangeAspect="1" noChangeArrowheads="1" noTextEdit="1"/>
          </p:cNvSpPr>
          <p:nvPr>
            <p:ph type="sldImg"/>
          </p:nvPr>
        </p:nvSpPr>
        <p:spPr>
          <a:ln/>
        </p:spPr>
      </p:sp>
      <p:sp>
        <p:nvSpPr>
          <p:cNvPr id="56323" name="Rectangle 3">
            <a:extLst>
              <a:ext uri="{FF2B5EF4-FFF2-40B4-BE49-F238E27FC236}">
                <a16:creationId xmlns:a16="http://schemas.microsoft.com/office/drawing/2014/main" id="{0729AECB-766D-43E2-B34A-858175705E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Here it is time to determine the root of the problem and its effects.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0BFC57A7-4A88-452B-92E4-3E758AA4E664}"/>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id="{9976742B-F75F-4F6E-9DE0-CBBB914BB4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an abbreviated form to fit on one page.  Some incidents will be heavy in certain areas compared to others.  In this case, emergency triage is not a big concern – only that the matter not become worse by continuing to allow the computer to be Internet-accessible.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0BFC57A7-4A88-452B-92E4-3E758AA4E664}"/>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id="{9976742B-F75F-4F6E-9DE0-CBBB914BB4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an abbreviated form to fit on one page.  Some incidents will be heavy in certain areas compared to others.  In this case, emergency triage is not a big concern – only that the matter not become worse by continuing to allow the computer to be Internet-accessible.</a:t>
            </a:r>
          </a:p>
        </p:txBody>
      </p:sp>
    </p:spTree>
    <p:extLst>
      <p:ext uri="{BB962C8B-B14F-4D97-AF65-F5344CB8AC3E}">
        <p14:creationId xmlns:p14="http://schemas.microsoft.com/office/powerpoint/2010/main" val="2813622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E3342D-E1BC-4794-9170-C45BF3877560}"/>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87F799F8-EA9B-4699-9211-F1C29655A56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Any business wants to be able to plan for the future, which means they need a reasonable assurance about what to expect.  Incident response is about planning for the unexpected.</a:t>
            </a:r>
          </a:p>
        </p:txBody>
      </p:sp>
      <p:sp>
        <p:nvSpPr>
          <p:cNvPr id="18436" name="Slide Number Placeholder 3">
            <a:extLst>
              <a:ext uri="{FF2B5EF4-FFF2-40B4-BE49-F238E27FC236}">
                <a16:creationId xmlns:a16="http://schemas.microsoft.com/office/drawing/2014/main" id="{AECD9D00-A596-474F-8EA9-4EECDADECAD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E87C3A-9648-4D63-B20C-933F9C8B93A9}" type="slidenum">
              <a:rPr lang="en-US" altLang="en-US" smtClean="0"/>
              <a:pPr/>
              <a:t>3</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6A7A0710-D6EE-439F-B0B3-C266DBACCF65}"/>
              </a:ext>
            </a:extLst>
          </p:cNvPr>
          <p:cNvSpPr>
            <a:spLocks noGrp="1" noRot="1" noChangeAspect="1" noChangeArrowheads="1" noTextEdit="1"/>
          </p:cNvSpPr>
          <p:nvPr>
            <p:ph type="sldImg"/>
          </p:nvPr>
        </p:nvSpPr>
        <p:spPr>
          <a:ln/>
        </p:spPr>
      </p:sp>
      <p:sp>
        <p:nvSpPr>
          <p:cNvPr id="62467" name="Notes Placeholder 2">
            <a:extLst>
              <a:ext uri="{FF2B5EF4-FFF2-40B4-BE49-F238E27FC236}">
                <a16:creationId xmlns:a16="http://schemas.microsoft.com/office/drawing/2014/main" id="{B5A4686E-3A2F-48AD-8D25-EFBCD457E73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slide refers mainly to the incident process itself and how to make it better for the next time.  However it is also a good time to review preventative measures.  Were they adequate (given that they failed) and was the cost of the incident high enough to justify spending more resources in order to avoid another?</a:t>
            </a:r>
          </a:p>
        </p:txBody>
      </p:sp>
      <p:sp>
        <p:nvSpPr>
          <p:cNvPr id="62468" name="Slide Number Placeholder 3">
            <a:extLst>
              <a:ext uri="{FF2B5EF4-FFF2-40B4-BE49-F238E27FC236}">
                <a16:creationId xmlns:a16="http://schemas.microsoft.com/office/drawing/2014/main" id="{D3EE9FD6-4450-41A8-BA44-03FEA63233A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D08FAF3-9461-4BE6-BFB6-AF5AD965F0FC}" type="slidenum">
              <a:rPr lang="en-US" altLang="en-US" smtClean="0"/>
              <a:pPr/>
              <a:t>36</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649CA19B-DC31-41BD-BCA3-059304CE2DF6}"/>
              </a:ext>
            </a:extLst>
          </p:cNvPr>
          <p:cNvSpPr>
            <a:spLocks noGrp="1" noRot="1" noChangeAspect="1" noChangeArrowheads="1" noTextEdit="1"/>
          </p:cNvSpPr>
          <p:nvPr>
            <p:ph type="sldImg"/>
          </p:nvPr>
        </p:nvSpPr>
        <p:spPr>
          <a:ln/>
        </p:spPr>
      </p:sp>
      <p:sp>
        <p:nvSpPr>
          <p:cNvPr id="64515" name="Rectangle 3">
            <a:extLst>
              <a:ext uri="{FF2B5EF4-FFF2-40B4-BE49-F238E27FC236}">
                <a16:creationId xmlns:a16="http://schemas.microsoft.com/office/drawing/2014/main" id="{C86A9B65-1230-45C9-94A6-C504E6F59D1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IRP=Incident Response Plan.   - security incident</a:t>
            </a:r>
          </a:p>
          <a:p>
            <a:r>
              <a:rPr lang="en-US" altLang="en-US">
                <a:latin typeface="Arial" panose="020B0604020202020204" pitchFamily="34" charset="0"/>
              </a:rPr>
              <a:t>DRP=Disaster Response Plan  - business incident affecting IT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450C7668-824D-4F46-9CC1-488203D0748B}"/>
              </a:ext>
            </a:extLst>
          </p:cNvPr>
          <p:cNvSpPr>
            <a:spLocks noGrp="1" noRot="1" noChangeAspect="1" noChangeArrowheads="1" noTextEdit="1"/>
          </p:cNvSpPr>
          <p:nvPr>
            <p:ph type="sldImg"/>
          </p:nvPr>
        </p:nvSpPr>
        <p:spPr>
          <a:ln/>
        </p:spPr>
      </p:sp>
      <p:sp>
        <p:nvSpPr>
          <p:cNvPr id="66563" name="Rectangle 3">
            <a:extLst>
              <a:ext uri="{FF2B5EF4-FFF2-40B4-BE49-F238E27FC236}">
                <a16:creationId xmlns:a16="http://schemas.microsoft.com/office/drawing/2014/main" id="{F006E9CA-6533-4742-A8D1-ECD8AFFD2C4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Everyone needs to know their roles in maintaining security.  These are different methods of training.</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5214EB4C-10DF-48B1-960E-F40184FD6D6E}"/>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B476D53-5F8F-44B4-8394-CB37776E78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Keep in mind, just because you don’t detect any incidents doesn’t mean there aren’t any.</a:t>
            </a:r>
          </a:p>
        </p:txBody>
      </p:sp>
      <p:sp>
        <p:nvSpPr>
          <p:cNvPr id="69636" name="Slide Number Placeholder 3">
            <a:extLst>
              <a:ext uri="{FF2B5EF4-FFF2-40B4-BE49-F238E27FC236}">
                <a16:creationId xmlns:a16="http://schemas.microsoft.com/office/drawing/2014/main" id="{17B8787F-A525-4DDE-8A98-A9F3015D222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856F419-62BB-4AAD-B46E-E204B4B01C4F}" type="slidenum">
              <a:rPr lang="en-US" altLang="en-US" smtClean="0"/>
              <a:pPr/>
              <a:t>40</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1E7D1A5F-9F07-45F5-A8D7-30EE046474B2}"/>
              </a:ext>
            </a:extLst>
          </p:cNvPr>
          <p:cNvSpPr>
            <a:spLocks noGrp="1" noRot="1" noChangeAspect="1" noChangeArrowheads="1" noTextEdit="1"/>
          </p:cNvSpPr>
          <p:nvPr>
            <p:ph type="sldImg"/>
          </p:nvPr>
        </p:nvSpPr>
        <p:spPr>
          <a:ln/>
        </p:spPr>
      </p:sp>
      <p:sp>
        <p:nvSpPr>
          <p:cNvPr id="71683" name="Notes Placeholder 2">
            <a:extLst>
              <a:ext uri="{FF2B5EF4-FFF2-40B4-BE49-F238E27FC236}">
                <a16:creationId xmlns:a16="http://schemas.microsoft.com/office/drawing/2014/main" id="{1AF18BD8-FAF5-4CD3-B237-F6257FB8209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1684" name="Slide Number Placeholder 3">
            <a:extLst>
              <a:ext uri="{FF2B5EF4-FFF2-40B4-BE49-F238E27FC236}">
                <a16:creationId xmlns:a16="http://schemas.microsoft.com/office/drawing/2014/main" id="{90947CCC-CA7E-4D46-98F5-8181CF9B12F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B11CF8B-D30E-42D9-B04D-4293901BBE5B}" type="slidenum">
              <a:rPr lang="en-US" altLang="en-US" smtClean="0"/>
              <a:pPr/>
              <a:t>41</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37345460-3DCD-472F-BFAE-704D1D2DCE75}"/>
              </a:ext>
            </a:extLst>
          </p:cNvPr>
          <p:cNvSpPr>
            <a:spLocks noGrp="1" noRot="1" noChangeAspect="1" noChangeArrowheads="1" noTextEdit="1"/>
          </p:cNvSpPr>
          <p:nvPr>
            <p:ph type="sldImg"/>
          </p:nvPr>
        </p:nvSpPr>
        <p:spPr>
          <a:ln/>
        </p:spPr>
      </p:sp>
      <p:sp>
        <p:nvSpPr>
          <p:cNvPr id="73731" name="Notes Placeholder 2">
            <a:extLst>
              <a:ext uri="{FF2B5EF4-FFF2-40B4-BE49-F238E27FC236}">
                <a16:creationId xmlns:a16="http://schemas.microsoft.com/office/drawing/2014/main" id="{0BE897DC-17A2-48D7-A9CA-43CBE8A6A0C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1</a:t>
            </a:r>
          </a:p>
        </p:txBody>
      </p:sp>
      <p:sp>
        <p:nvSpPr>
          <p:cNvPr id="73732" name="Slide Number Placeholder 3">
            <a:extLst>
              <a:ext uri="{FF2B5EF4-FFF2-40B4-BE49-F238E27FC236}">
                <a16:creationId xmlns:a16="http://schemas.microsoft.com/office/drawing/2014/main" id="{7DE1F3E9-A716-45B4-9302-751E9E8E187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E51562-651E-470D-A2A1-9C391DE2402F}" type="slidenum">
              <a:rPr lang="en-US" altLang="en-US" smtClean="0"/>
              <a:pPr/>
              <a:t>42</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D02CB853-49B9-4256-9D7D-A91B4C188F5E}"/>
              </a:ext>
            </a:extLst>
          </p:cNvPr>
          <p:cNvSpPr>
            <a:spLocks noGrp="1" noRot="1" noChangeAspect="1" noChangeArrowheads="1" noTextEdit="1"/>
          </p:cNvSpPr>
          <p:nvPr>
            <p:ph type="sldImg"/>
          </p:nvPr>
        </p:nvSpPr>
        <p:spPr>
          <a:ln/>
        </p:spPr>
      </p:sp>
      <p:sp>
        <p:nvSpPr>
          <p:cNvPr id="75779" name="Notes Placeholder 2">
            <a:extLst>
              <a:ext uri="{FF2B5EF4-FFF2-40B4-BE49-F238E27FC236}">
                <a16:creationId xmlns:a16="http://schemas.microsoft.com/office/drawing/2014/main" id="{D8EE6FFD-D94E-4B95-A601-220E4E51991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1</a:t>
            </a:r>
          </a:p>
        </p:txBody>
      </p:sp>
      <p:sp>
        <p:nvSpPr>
          <p:cNvPr id="75780" name="Slide Number Placeholder 3">
            <a:extLst>
              <a:ext uri="{FF2B5EF4-FFF2-40B4-BE49-F238E27FC236}">
                <a16:creationId xmlns:a16="http://schemas.microsoft.com/office/drawing/2014/main" id="{EFA91F7C-9A1A-4F4C-90E4-B22FAB8E794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3DE73A-1E51-4B2E-BFFE-5270F046EEDF}" type="slidenum">
              <a:rPr lang="en-US" altLang="en-US" smtClean="0"/>
              <a:pPr/>
              <a:t>43</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625DBFE7-527E-49F5-88FF-8C5FF0DCD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E3D889A-1AA7-4581-AD40-6DFF6A5B2403}" type="slidenum">
              <a:rPr lang="en-US" altLang="en-US" smtClean="0"/>
              <a:pPr/>
              <a:t>44</a:t>
            </a:fld>
            <a:endParaRPr lang="en-US" altLang="en-US"/>
          </a:p>
        </p:txBody>
      </p:sp>
      <p:sp>
        <p:nvSpPr>
          <p:cNvPr id="77827" name="Rectangle 2">
            <a:extLst>
              <a:ext uri="{FF2B5EF4-FFF2-40B4-BE49-F238E27FC236}">
                <a16:creationId xmlns:a16="http://schemas.microsoft.com/office/drawing/2014/main" id="{03F6333E-08C3-41D5-BD6D-F0438B188374}"/>
              </a:ext>
            </a:extLst>
          </p:cNvPr>
          <p:cNvSpPr>
            <a:spLocks noGrp="1" noRot="1" noChangeAspect="1" noChangeArrowheads="1" noTextEdit="1"/>
          </p:cNvSpPr>
          <p:nvPr>
            <p:ph type="sldImg"/>
          </p:nvPr>
        </p:nvSpPr>
        <p:spPr>
          <a:ln/>
        </p:spPr>
      </p:sp>
      <p:sp>
        <p:nvSpPr>
          <p:cNvPr id="77828" name="Rectangle 3">
            <a:extLst>
              <a:ext uri="{FF2B5EF4-FFF2-40B4-BE49-F238E27FC236}">
                <a16:creationId xmlns:a16="http://schemas.microsoft.com/office/drawing/2014/main" id="{927F12B7-EABA-43B6-A57D-5DBD630D92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4,  The system must be rebuilt.  Concerning 2, all passwords should be changed.  1 must also be done, after the rebuild.</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B4EC505-7E14-416F-9A1F-7DA9BB362B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47528F2-0FE0-47F1-A60A-6DA391AD5836}" type="slidenum">
              <a:rPr lang="en-US" altLang="en-US" smtClean="0"/>
              <a:pPr/>
              <a:t>45</a:t>
            </a:fld>
            <a:endParaRPr lang="en-US" altLang="en-US"/>
          </a:p>
        </p:txBody>
      </p:sp>
      <p:sp>
        <p:nvSpPr>
          <p:cNvPr id="79875" name="Rectangle 2">
            <a:extLst>
              <a:ext uri="{FF2B5EF4-FFF2-40B4-BE49-F238E27FC236}">
                <a16:creationId xmlns:a16="http://schemas.microsoft.com/office/drawing/2014/main" id="{BEFE2047-54D1-4D78-9FB9-523F8D415364}"/>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EDF2DF5B-7DBA-4F54-966A-A700238002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2.  This is proactive and is likely to detect incidents earlier than the other methods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0D1DAB55-BF02-4414-BCE9-75F8E2D6EA4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DF9932-EE85-486F-92B2-572611C5B626}" type="slidenum">
              <a:rPr lang="en-US" altLang="en-US" smtClean="0"/>
              <a:pPr/>
              <a:t>46</a:t>
            </a:fld>
            <a:endParaRPr lang="en-US" altLang="en-US"/>
          </a:p>
        </p:txBody>
      </p:sp>
      <p:sp>
        <p:nvSpPr>
          <p:cNvPr id="81923" name="Rectangle 2">
            <a:extLst>
              <a:ext uri="{FF2B5EF4-FFF2-40B4-BE49-F238E27FC236}">
                <a16:creationId xmlns:a16="http://schemas.microsoft.com/office/drawing/2014/main" id="{72B201E9-FF80-494E-A481-4762233D21E1}"/>
              </a:ext>
            </a:extLst>
          </p:cNvPr>
          <p:cNvSpPr>
            <a:spLocks noGrp="1" noRot="1" noChangeAspect="1" noChangeArrowheads="1" noTextEdit="1"/>
          </p:cNvSpPr>
          <p:nvPr>
            <p:ph type="sldImg"/>
          </p:nvPr>
        </p:nvSpPr>
        <p:spPr>
          <a:ln/>
        </p:spPr>
      </p:sp>
      <p:sp>
        <p:nvSpPr>
          <p:cNvPr id="81924" name="Rectangle 3">
            <a:extLst>
              <a:ext uri="{FF2B5EF4-FFF2-40B4-BE49-F238E27FC236}">
                <a16:creationId xmlns:a16="http://schemas.microsoft.com/office/drawing/2014/main" id="{771D1F94-7A5B-4CE7-A1DE-B978D57C75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IMT: Incident Management Team -&gt; 4= Correct Answer.  Others participate, including:</a:t>
            </a:r>
          </a:p>
          <a:p>
            <a:pPr eaLnBrk="1" hangingPunct="1"/>
            <a:r>
              <a:rPr lang="en-US" altLang="en-US">
                <a:latin typeface="Arial" panose="020B0604020202020204" pitchFamily="34" charset="0"/>
              </a:rPr>
              <a:t>CISO: Chief Info Security Officer</a:t>
            </a:r>
          </a:p>
          <a:p>
            <a:pPr eaLnBrk="1" hangingPunct="1"/>
            <a:r>
              <a:rPr lang="en-US" altLang="en-US">
                <a:latin typeface="Arial" panose="020B0604020202020204" pitchFamily="34" charset="0"/>
              </a:rPr>
              <a:t>CRO: Chief Risk Officer</a:t>
            </a:r>
          </a:p>
          <a:p>
            <a:pPr eaLnBrk="1" hangingPunct="1"/>
            <a:r>
              <a:rPr lang="en-US" altLang="en-US">
                <a:latin typeface="Arial" panose="020B0604020202020204" pitchFamily="34" charset="0"/>
              </a:rPr>
              <a:t>IRT: Incident Response Team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3F963393-52F0-4F7F-8D63-306ED0502224}"/>
              </a:ext>
            </a:extLst>
          </p:cNvPr>
          <p:cNvSpPr>
            <a:spLocks noGrp="1" noRot="1" noChangeAspect="1" noChangeArrowheads="1" noTextEdit="1"/>
          </p:cNvSpPr>
          <p:nvPr>
            <p:ph type="sldImg"/>
          </p:nvPr>
        </p:nvSpPr>
        <p:spPr>
          <a:ln/>
        </p:spPr>
      </p:sp>
      <p:sp>
        <p:nvSpPr>
          <p:cNvPr id="21507" name="Notes Placeholder 2">
            <a:extLst>
              <a:ext uri="{FF2B5EF4-FFF2-40B4-BE49-F238E27FC236}">
                <a16:creationId xmlns:a16="http://schemas.microsoft.com/office/drawing/2014/main" id="{B7D4ED9A-9102-4A7D-98C5-03C540F0C59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Business continuity planning has broader scope than IRP; how will you continue to do business (and earn profits and pay your employees) after an incident that disrupts it?  In addition to purely IT systems, ‘threats to systems..’ etc includes threats to infrastructure and personnel; physical storage, skill inventory and so on.</a:t>
            </a:r>
          </a:p>
          <a:p>
            <a:endParaRPr lang="en-US" altLang="en-US">
              <a:latin typeface="Arial" panose="020B0604020202020204" pitchFamily="34" charset="0"/>
            </a:endParaRPr>
          </a:p>
          <a:p>
            <a:r>
              <a:rPr lang="en-US" altLang="en-US">
                <a:latin typeface="Arial" panose="020B0604020202020204" pitchFamily="34" charset="0"/>
              </a:rPr>
              <a:t>Incident Response – focuses on IT attacks and prevention</a:t>
            </a:r>
          </a:p>
          <a:p>
            <a:r>
              <a:rPr lang="en-US" altLang="en-US">
                <a:latin typeface="Arial" panose="020B0604020202020204" pitchFamily="34" charset="0"/>
              </a:rPr>
              <a:t>Business Continuity focuses on business, of which IT is an important part, but only a part of the story.</a:t>
            </a:r>
          </a:p>
          <a:p>
            <a:r>
              <a:rPr lang="en-US" altLang="en-US">
                <a:latin typeface="Arial" panose="020B0604020202020204" pitchFamily="34" charset="0"/>
              </a:rPr>
              <a:t>         </a:t>
            </a:r>
          </a:p>
        </p:txBody>
      </p:sp>
      <p:sp>
        <p:nvSpPr>
          <p:cNvPr id="21508" name="Slide Number Placeholder 3">
            <a:extLst>
              <a:ext uri="{FF2B5EF4-FFF2-40B4-BE49-F238E27FC236}">
                <a16:creationId xmlns:a16="http://schemas.microsoft.com/office/drawing/2014/main" id="{0CD260AF-27A1-45A9-A5A2-D8453EBD888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BE6C8F-B87C-42F4-B97C-A7C2AE79BE5A}" type="slidenum">
              <a:rPr lang="en-US" altLang="en-US" smtClean="0"/>
              <a:pPr/>
              <a:t>5</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540A5313-528A-490D-85CB-3B0DC653C39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0C97EFC-CFDB-4417-834D-7669A7A87FB7}" type="slidenum">
              <a:rPr lang="en-US" altLang="en-US" smtClean="0"/>
              <a:pPr/>
              <a:t>47</a:t>
            </a:fld>
            <a:endParaRPr lang="en-US" altLang="en-US"/>
          </a:p>
        </p:txBody>
      </p:sp>
      <p:sp>
        <p:nvSpPr>
          <p:cNvPr id="83971" name="Rectangle 2">
            <a:extLst>
              <a:ext uri="{FF2B5EF4-FFF2-40B4-BE49-F238E27FC236}">
                <a16:creationId xmlns:a16="http://schemas.microsoft.com/office/drawing/2014/main" id="{C8895D60-A39F-49A6-A017-7A9F6DDEEB80}"/>
              </a:ext>
            </a:extLst>
          </p:cNvPr>
          <p:cNvSpPr>
            <a:spLocks noGrp="1" noRot="1" noChangeAspect="1" noChangeArrowheads="1" noTextEdit="1"/>
          </p:cNvSpPr>
          <p:nvPr>
            <p:ph type="sldImg"/>
          </p:nvPr>
        </p:nvSpPr>
        <p:spPr>
          <a:ln/>
        </p:spPr>
      </p:sp>
      <p:sp>
        <p:nvSpPr>
          <p:cNvPr id="83972" name="Rectangle 3">
            <a:extLst>
              <a:ext uri="{FF2B5EF4-FFF2-40B4-BE49-F238E27FC236}">
                <a16:creationId xmlns:a16="http://schemas.microsoft.com/office/drawing/2014/main" id="{49DA7516-AB16-47B4-85C7-99CC4BEB280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decision of what should occur is a business decision.  Governance or Senior Business Management should decide and this decision should be documented in the Incident Response Plan.</a:t>
            </a:r>
          </a:p>
          <a:p>
            <a:pPr eaLnBrk="1" hangingPunct="1"/>
            <a:r>
              <a:rPr lang="en-US" altLang="en-US">
                <a:latin typeface="Arial" panose="020B0604020202020204" pitchFamily="34" charset="0"/>
              </a:rPr>
              <a:t>By the way, you are right, this was not covered in the notes.  CISA and CISM do the same thing.  That is why it is important to use their test questions after you understand the material.</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6F47018D-DDFB-4501-ADDC-ADADF1ED3AD4}"/>
              </a:ext>
            </a:extLst>
          </p:cNvPr>
          <p:cNvSpPr>
            <a:spLocks noGrp="1" noRot="1" noChangeAspect="1" noChangeArrowheads="1" noTextEdit="1"/>
          </p:cNvSpPr>
          <p:nvPr>
            <p:ph type="sldImg"/>
          </p:nvPr>
        </p:nvSpPr>
        <p:spPr>
          <a:ln/>
        </p:spPr>
      </p:sp>
      <p:sp>
        <p:nvSpPr>
          <p:cNvPr id="117763" name="Notes Placeholder 2">
            <a:extLst>
              <a:ext uri="{FF2B5EF4-FFF2-40B4-BE49-F238E27FC236}">
                <a16:creationId xmlns:a16="http://schemas.microsoft.com/office/drawing/2014/main" id="{026AB497-7F44-46FA-94CD-2219A467163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7764" name="Slide Number Placeholder 3">
            <a:extLst>
              <a:ext uri="{FF2B5EF4-FFF2-40B4-BE49-F238E27FC236}">
                <a16:creationId xmlns:a16="http://schemas.microsoft.com/office/drawing/2014/main" id="{564DD8FE-759D-4B38-A6AA-9A071148B07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7E0C217-23C1-4047-9BB2-8F82DE84E4A2}" type="slidenum">
              <a:rPr lang="en-US" altLang="en-US" smtClean="0"/>
              <a:pPr>
                <a:spcBef>
                  <a:spcPct val="0"/>
                </a:spcBef>
              </a:pPr>
              <a:t>49</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a:extLst>
              <a:ext uri="{FF2B5EF4-FFF2-40B4-BE49-F238E27FC236}">
                <a16:creationId xmlns:a16="http://schemas.microsoft.com/office/drawing/2014/main" id="{4388D8A7-7FBA-4C7C-9AE2-2C8ABA7FFDFB}"/>
              </a:ext>
            </a:extLst>
          </p:cNvPr>
          <p:cNvSpPr>
            <a:spLocks noGrp="1" noRot="1" noChangeAspect="1" noChangeArrowheads="1" noTextEdit="1"/>
          </p:cNvSpPr>
          <p:nvPr>
            <p:ph type="sldImg"/>
          </p:nvPr>
        </p:nvSpPr>
        <p:spPr>
          <a:ln/>
        </p:spPr>
      </p:sp>
      <p:sp>
        <p:nvSpPr>
          <p:cNvPr id="122883" name="Notes Placeholder 2">
            <a:extLst>
              <a:ext uri="{FF2B5EF4-FFF2-40B4-BE49-F238E27FC236}">
                <a16:creationId xmlns:a16="http://schemas.microsoft.com/office/drawing/2014/main" id="{C335972C-1817-4BA3-A723-74429944C40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next slides will go through these steps in detail.</a:t>
            </a:r>
          </a:p>
          <a:p>
            <a:endParaRPr lang="en-US" altLang="en-US">
              <a:latin typeface="Arial" panose="020B0604020202020204" pitchFamily="34" charset="0"/>
            </a:endParaRPr>
          </a:p>
          <a:p>
            <a:r>
              <a:rPr lang="en-US" altLang="en-US">
                <a:latin typeface="Arial" panose="020B0604020202020204" pitchFamily="34" charset="0"/>
              </a:rPr>
              <a:t>Source:  </a:t>
            </a:r>
            <a:r>
              <a:rPr lang="en-US" altLang="en-US" i="1">
                <a:latin typeface="Arial" panose="020B0604020202020204" pitchFamily="34" charset="0"/>
              </a:rPr>
              <a:t>CISM® Review Manual 2009</a:t>
            </a:r>
            <a:r>
              <a:rPr lang="en-US" altLang="en-US">
                <a:latin typeface="Arial" panose="020B0604020202020204" pitchFamily="34" charset="0"/>
              </a:rPr>
              <a:t>, © 2008, ISACA. All rights reserved. Used by permission.</a:t>
            </a:r>
          </a:p>
        </p:txBody>
      </p:sp>
      <p:sp>
        <p:nvSpPr>
          <p:cNvPr id="122884" name="Slide Number Placeholder 3">
            <a:extLst>
              <a:ext uri="{FF2B5EF4-FFF2-40B4-BE49-F238E27FC236}">
                <a16:creationId xmlns:a16="http://schemas.microsoft.com/office/drawing/2014/main" id="{FAE2C296-CB15-4E3F-927A-6ACA0F2E218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E05CE4-8E22-43CF-B174-F1CA048D82F2}" type="slidenum">
              <a:rPr lang="en-US" altLang="en-US" smtClean="0"/>
              <a:pPr/>
              <a:t>52</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5ABCDD9B-636B-4A9F-A09D-D8EDDCD42524}"/>
              </a:ext>
            </a:extLst>
          </p:cNvPr>
          <p:cNvSpPr>
            <a:spLocks noGrp="1" noRot="1" noChangeAspect="1" noChangeArrowheads="1" noTextEdit="1"/>
          </p:cNvSpPr>
          <p:nvPr>
            <p:ph type="sldImg"/>
          </p:nvPr>
        </p:nvSpPr>
        <p:spPr>
          <a:ln/>
        </p:spPr>
      </p:sp>
      <p:sp>
        <p:nvSpPr>
          <p:cNvPr id="124931" name="Rectangle 3">
            <a:extLst>
              <a:ext uri="{FF2B5EF4-FFF2-40B4-BE49-F238E27FC236}">
                <a16:creationId xmlns:a16="http://schemas.microsoft.com/office/drawing/2014/main" id="{FA7C7031-7903-4EB4-B46B-28D7D07480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You can’t determine if an incident has occurred unless there are detection techniques.  It makes sense that there is a detection technique and/or metric for each risk of concern.  The above tools do not need to be implemented, depending on the decision of risk assessment.  However, they are useful tools for detecting incidents.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a:extLst>
              <a:ext uri="{FF2B5EF4-FFF2-40B4-BE49-F238E27FC236}">
                <a16:creationId xmlns:a16="http://schemas.microsoft.com/office/drawing/2014/main" id="{05FA5CA3-BECA-49D3-9887-9800029731BE}"/>
              </a:ext>
            </a:extLst>
          </p:cNvPr>
          <p:cNvSpPr>
            <a:spLocks noGrp="1" noRot="1" noChangeAspect="1" noChangeArrowheads="1" noTextEdit="1"/>
          </p:cNvSpPr>
          <p:nvPr>
            <p:ph type="sldImg"/>
          </p:nvPr>
        </p:nvSpPr>
        <p:spPr>
          <a:ln/>
        </p:spPr>
      </p:sp>
      <p:sp>
        <p:nvSpPr>
          <p:cNvPr id="126979" name="Notes Placeholder 2">
            <a:extLst>
              <a:ext uri="{FF2B5EF4-FFF2-40B4-BE49-F238E27FC236}">
                <a16:creationId xmlns:a16="http://schemas.microsoft.com/office/drawing/2014/main" id="{0F3E6E98-9BEB-4B94-A2F2-CF3DF306C03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You may remember from MASH (TV show and movie) that Triage is about stopping bleeding and prioritizing injuries to maximize the probability of survival.  Same thing here: determining what is wrong and taking the correct first actions until the bleeding stops and the experts are ready to take over.</a:t>
            </a:r>
          </a:p>
          <a:p>
            <a:endParaRPr lang="en-US" altLang="en-US">
              <a:latin typeface="Arial" panose="020B0604020202020204" pitchFamily="34" charset="0"/>
            </a:endParaRPr>
          </a:p>
          <a:p>
            <a:r>
              <a:rPr lang="en-US" altLang="en-US">
                <a:latin typeface="Arial" panose="020B0604020202020204" pitchFamily="34" charset="0"/>
              </a:rPr>
              <a:t>How to declare a disaster involves more than communication; it also means when to declare a disaster, as opposed to some lesser incident.  You want your response to be proportional to the scale of the incident .  If you overreact (shutting down the entire network over one unauthorized entry) you’ll waste a lot of time and money.  If you underreact, the incident may become a lot worse than it already is.</a:t>
            </a:r>
          </a:p>
          <a:p>
            <a:endParaRPr lang="en-US" altLang="en-US">
              <a:latin typeface="Arial" panose="020B0604020202020204" pitchFamily="34" charset="0"/>
            </a:endParaRPr>
          </a:p>
        </p:txBody>
      </p:sp>
      <p:sp>
        <p:nvSpPr>
          <p:cNvPr id="126980" name="Slide Number Placeholder 3">
            <a:extLst>
              <a:ext uri="{FF2B5EF4-FFF2-40B4-BE49-F238E27FC236}">
                <a16:creationId xmlns:a16="http://schemas.microsoft.com/office/drawing/2014/main" id="{996CCDC9-A35E-4486-BA93-74EC64CC505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C6EC82-7A6E-411D-8FEF-5D9A5D1FEEA4}" type="slidenum">
              <a:rPr lang="en-US" altLang="en-US" smtClean="0"/>
              <a:pPr/>
              <a:t>54</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a:extLst>
              <a:ext uri="{FF2B5EF4-FFF2-40B4-BE49-F238E27FC236}">
                <a16:creationId xmlns:a16="http://schemas.microsoft.com/office/drawing/2014/main" id="{47FEDB61-306D-4554-B96E-87AC828CAC99}"/>
              </a:ext>
            </a:extLst>
          </p:cNvPr>
          <p:cNvSpPr>
            <a:spLocks noGrp="1" noRot="1" noChangeAspect="1" noChangeArrowheads="1" noTextEdit="1"/>
          </p:cNvSpPr>
          <p:nvPr>
            <p:ph type="sldImg"/>
          </p:nvPr>
        </p:nvSpPr>
        <p:spPr>
          <a:ln/>
        </p:spPr>
      </p:sp>
      <p:sp>
        <p:nvSpPr>
          <p:cNvPr id="129027" name="Notes Placeholder 2">
            <a:extLst>
              <a:ext uri="{FF2B5EF4-FFF2-40B4-BE49-F238E27FC236}">
                <a16:creationId xmlns:a16="http://schemas.microsoft.com/office/drawing/2014/main" id="{2D9F070E-308E-4F42-96BC-E9DEDE4B7FC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Employees who are not directly involved in incident response still need to know their roles, even if its just to get out of the way and let the IRT work.  </a:t>
            </a:r>
          </a:p>
          <a:p>
            <a:r>
              <a:rPr lang="en-US" altLang="en-US">
                <a:latin typeface="Arial" panose="020B0604020202020204" pitchFamily="34" charset="0"/>
              </a:rPr>
              <a:t>The proper actions are defined in the Incident Response plan, which should always be followed.  For example, no one should be talking to the news accept public relations or top management.</a:t>
            </a:r>
          </a:p>
          <a:p>
            <a:endParaRPr lang="en-US" altLang="en-US">
              <a:latin typeface="Arial" panose="020B0604020202020204" pitchFamily="34" charset="0"/>
            </a:endParaRPr>
          </a:p>
        </p:txBody>
      </p:sp>
      <p:sp>
        <p:nvSpPr>
          <p:cNvPr id="129028" name="Slide Number Placeholder 3">
            <a:extLst>
              <a:ext uri="{FF2B5EF4-FFF2-40B4-BE49-F238E27FC236}">
                <a16:creationId xmlns:a16="http://schemas.microsoft.com/office/drawing/2014/main" id="{79344FF5-15BC-4761-9CAA-209EAA0A571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44378C9-5AA1-4118-A41B-5D4C8EDF9445}" type="slidenum">
              <a:rPr lang="en-US" altLang="en-US" smtClean="0">
                <a:solidFill>
                  <a:srgbClr val="000000"/>
                </a:solidFill>
              </a:rPr>
              <a:pPr/>
              <a:t>55</a:t>
            </a:fld>
            <a:endParaRPr lang="en-US" altLang="en-US">
              <a:solidFill>
                <a:srgbClr val="000000"/>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3C5965D4-1941-434F-A63F-D0A3D0689E02}"/>
              </a:ext>
            </a:extLst>
          </p:cNvPr>
          <p:cNvSpPr>
            <a:spLocks noGrp="1" noRot="1" noChangeAspect="1" noChangeArrowheads="1" noTextEdit="1"/>
          </p:cNvSpPr>
          <p:nvPr>
            <p:ph type="sldImg"/>
          </p:nvPr>
        </p:nvSpPr>
        <p:spPr>
          <a:ln/>
        </p:spPr>
      </p:sp>
      <p:sp>
        <p:nvSpPr>
          <p:cNvPr id="131075" name="Rectangle 3">
            <a:extLst>
              <a:ext uri="{FF2B5EF4-FFF2-40B4-BE49-F238E27FC236}">
                <a16:creationId xmlns:a16="http://schemas.microsoft.com/office/drawing/2014/main" id="{EF5D896B-EC0B-4D99-9032-A85DF1C25F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Forensics can be a useful tool here.</a:t>
            </a:r>
          </a:p>
          <a:p>
            <a:r>
              <a:rPr lang="en-US" altLang="en-US">
                <a:latin typeface="Arial" panose="020B0604020202020204" pitchFamily="34" charset="0"/>
              </a:rPr>
              <a:t>Rebuilding may be necessary is someone attacked your computer – and entered as admin in particular.  While some of the malware may be detected, it is possible that backdoors and rootkit parts may not be detected – including replaced OS software or new login/passwords added.  So you may know part of what the attacker did, but not all.  It would be best to rebuild the entire system, when in doubt, if security is a concern.</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0BFC57A7-4A88-452B-92E4-3E758AA4E664}"/>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id="{9976742B-F75F-4F6E-9DE0-CBBB914BB4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an abbreviated form to fit on one page.  Some incidents will be heavy in certain areas compared to others.  In this case, emergency triage is not a big concern – only that the matter not become worse by continuing to allow the computer to be Internet-accessible.</a:t>
            </a:r>
          </a:p>
        </p:txBody>
      </p:sp>
    </p:spTree>
    <p:extLst>
      <p:ext uri="{BB962C8B-B14F-4D97-AF65-F5344CB8AC3E}">
        <p14:creationId xmlns:p14="http://schemas.microsoft.com/office/powerpoint/2010/main" val="3423635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B09D92B3-2749-4FCC-94B3-B0CB04D8CD36}"/>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46F052CA-4D5C-42D1-AF8E-7F94118D71E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interruption window is the time between failure and restoration of a minimal level of critical services – the minimum needed to carry on.  The MTO is the acceptable time between failure and return to full operations.  </a:t>
            </a:r>
          </a:p>
          <a:p>
            <a:r>
              <a:rPr lang="en-US" altLang="en-US">
                <a:latin typeface="Arial" panose="020B0604020202020204" pitchFamily="34" charset="0"/>
              </a:rPr>
              <a:t>Recovery time objective (RTO) is the maximum time between an incident and alternate mode becoming available; that is, the length of the acceptable interruption window.</a:t>
            </a:r>
          </a:p>
        </p:txBody>
      </p:sp>
      <p:sp>
        <p:nvSpPr>
          <p:cNvPr id="24580" name="Slide Number Placeholder 3">
            <a:extLst>
              <a:ext uri="{FF2B5EF4-FFF2-40B4-BE49-F238E27FC236}">
                <a16:creationId xmlns:a16="http://schemas.microsoft.com/office/drawing/2014/main" id="{DC8E230E-6DFB-413E-B7CD-35C6A3EEF72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A3CA20-AFF8-4D93-A5F6-079C504B6D81}" type="slidenum">
              <a:rPr lang="en-US" altLang="en-US" smtClean="0"/>
              <a:pPr/>
              <a:t>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3A585094-B2BA-4C2E-ADF8-54DFF5DCEA32}"/>
              </a:ext>
            </a:extLst>
          </p:cNvPr>
          <p:cNvSpPr>
            <a:spLocks noGrp="1" noRot="1" noChangeAspect="1" noChangeArrowheads="1" noTextEdit="1"/>
          </p:cNvSpPr>
          <p:nvPr>
            <p:ph type="sldImg"/>
          </p:nvPr>
        </p:nvSpPr>
        <p:spPr>
          <a:ln/>
        </p:spPr>
      </p:sp>
      <p:sp>
        <p:nvSpPr>
          <p:cNvPr id="26627" name="Notes Placeholder 2">
            <a:extLst>
              <a:ext uri="{FF2B5EF4-FFF2-40B4-BE49-F238E27FC236}">
                <a16:creationId xmlns:a16="http://schemas.microsoft.com/office/drawing/2014/main" id="{F381E3DF-AB23-4DC6-BCAB-937497793D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Vocab: from 2020 DBIR: Incident, Breach</a:t>
            </a:r>
          </a:p>
        </p:txBody>
      </p:sp>
      <p:sp>
        <p:nvSpPr>
          <p:cNvPr id="26628" name="Slide Number Placeholder 3">
            <a:extLst>
              <a:ext uri="{FF2B5EF4-FFF2-40B4-BE49-F238E27FC236}">
                <a16:creationId xmlns:a16="http://schemas.microsoft.com/office/drawing/2014/main" id="{DE226A96-5B0C-4575-83CC-AC0D64F94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1371E4-1C3F-4942-8368-6E68319B6BB5}" type="slidenum">
              <a:rPr lang="en-US" altLang="en-US" smtClean="0"/>
              <a:pPr/>
              <a:t>9</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C8D9F4C5-CF9D-4286-A597-87EFCC36F517}"/>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482E823F-3793-4F46-A7C7-60ADE2C7808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slide shows higher ranking positions on top, lower ranking on the bottom.</a:t>
            </a:r>
          </a:p>
        </p:txBody>
      </p:sp>
      <p:sp>
        <p:nvSpPr>
          <p:cNvPr id="28676" name="Slide Number Placeholder 3">
            <a:extLst>
              <a:ext uri="{FF2B5EF4-FFF2-40B4-BE49-F238E27FC236}">
                <a16:creationId xmlns:a16="http://schemas.microsoft.com/office/drawing/2014/main" id="{0DE23861-A705-4B4D-81D7-CC4C12DE5A8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2F2D33-B5F9-4495-922C-A1D507F4537C}" type="slidenum">
              <a:rPr lang="en-US" altLang="en-US" smtClean="0"/>
              <a:pPr/>
              <a:t>10</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71CE1677-5FAE-49D2-A3FF-B721D703638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8B003E8-3D35-4B54-975D-91CBEDCF9EA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next slides will go through these steps in detail.</a:t>
            </a:r>
          </a:p>
          <a:p>
            <a:endParaRPr lang="en-US" altLang="en-US">
              <a:latin typeface="Arial" panose="020B0604020202020204" pitchFamily="34" charset="0"/>
            </a:endParaRPr>
          </a:p>
          <a:p>
            <a:r>
              <a:rPr lang="en-US" altLang="en-US">
                <a:latin typeface="Arial" panose="020B0604020202020204" pitchFamily="34" charset="0"/>
              </a:rPr>
              <a:t>Source:  </a:t>
            </a:r>
            <a:r>
              <a:rPr lang="en-US" altLang="en-US" i="1">
                <a:latin typeface="Arial" panose="020B0604020202020204" pitchFamily="34" charset="0"/>
              </a:rPr>
              <a:t>CISM® Review Manual 2009</a:t>
            </a:r>
            <a:r>
              <a:rPr lang="en-US" altLang="en-US">
                <a:latin typeface="Arial" panose="020B0604020202020204" pitchFamily="34" charset="0"/>
              </a:rPr>
              <a:t>, © 2008, ISACA. All rights reserved. Used by permission.</a:t>
            </a:r>
          </a:p>
        </p:txBody>
      </p:sp>
      <p:sp>
        <p:nvSpPr>
          <p:cNvPr id="30724" name="Slide Number Placeholder 3">
            <a:extLst>
              <a:ext uri="{FF2B5EF4-FFF2-40B4-BE49-F238E27FC236}">
                <a16:creationId xmlns:a16="http://schemas.microsoft.com/office/drawing/2014/main" id="{161A9C17-F33D-4D97-A02B-A07DDB3FADD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20B8DE6-9E96-4159-9F91-B7AA550FD54E}" type="slidenum">
              <a:rPr lang="en-US" altLang="en-US" smtClean="0"/>
              <a:pPr/>
              <a:t>11</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7FE3DD5D-BF4A-4487-AA4D-48B010507C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887876-3452-4642-97F3-F2302AB082B7}" type="slidenum">
              <a:rPr lang="en-US" altLang="en-US" smtClean="0"/>
              <a:pPr/>
              <a:t>15</a:t>
            </a:fld>
            <a:endParaRPr lang="en-US" altLang="en-US"/>
          </a:p>
        </p:txBody>
      </p:sp>
      <p:sp>
        <p:nvSpPr>
          <p:cNvPr id="33795" name="Rectangle 2">
            <a:extLst>
              <a:ext uri="{FF2B5EF4-FFF2-40B4-BE49-F238E27FC236}">
                <a16:creationId xmlns:a16="http://schemas.microsoft.com/office/drawing/2014/main" id="{A82E2DE5-FE0A-49D7-A38A-C0D153B1B996}"/>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A2A860DA-B25F-402C-8593-E3DAE465E0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A business impact assessment (BIA) should be conducted by each business process (department, whatever) to determine how an incident will affect it and what steps should be taken to mitigate or respond to it.  This is part of risk management as well as incident response.</a:t>
            </a:r>
          </a:p>
          <a:p>
            <a:pPr eaLnBrk="1" hangingPunct="1"/>
            <a:r>
              <a:rPr lang="en-US" altLang="en-US">
                <a:latin typeface="Arial" panose="020B0604020202020204" pitchFamily="34" charset="0"/>
              </a:rPr>
              <a:t>        The incident response plan (IRP) is the document that contains procedures to follow in case of an emergency (see slide 11).  It should be usable by someone who wasn’t involved in its creation, and needs to be accessible in unusual circumstances – if the only copy is in your desk drawer when a fire guts your office building, then you’re doing it wrong.</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Bullet 3, 4: meet with government emergency management (law enforcement, etc) to learn what they are capable of and how they prefer to operate.</a:t>
            </a:r>
          </a:p>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DC94FF23-7A51-43BE-B3AE-53196DF5B32F}"/>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684A6C56-CBC7-41BB-B293-5C2A059B76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You can’t determine if an incident has occurred unless there are detection techniques.  It makes sense that there is a detection technique and/or metric for each risk of concern.  The above tools do not need to be implemented, depending on the decision of risk assessment.  However, they are useful tools for detecting incidents.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6574C82F-CA45-4215-AD7C-EEB7C22001EA}"/>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24ECB0EB-BDB4-4747-81CD-AEF047CC89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C4D16BC5-2BFC-43FF-A5E1-EB29B3C01EB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7C2B13E2-8727-448D-BF9E-F96D3385C9F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3801562882"/>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E17A9AC5-14C7-4F15-870E-C68EBF25ACF0}"/>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92DA619E-50BC-4598-BF22-6BEF565FD9FC}"/>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F7C8ED-50EF-4245-BA26-128BE29FC676}" type="slidenum">
              <a:rPr lang="en-US" altLang="en-US"/>
              <a:pPr>
                <a:defRPr/>
              </a:pPr>
              <a:t>‹#›</a:t>
            </a:fld>
            <a:endParaRPr lang="en-US" altLang="en-US"/>
          </a:p>
        </p:txBody>
      </p:sp>
      <p:sp>
        <p:nvSpPr>
          <p:cNvPr id="6" name="Rectangle 16">
            <a:extLst>
              <a:ext uri="{FF2B5EF4-FFF2-40B4-BE49-F238E27FC236}">
                <a16:creationId xmlns:a16="http://schemas.microsoft.com/office/drawing/2014/main" id="{F49318F1-0A9A-44F1-93A2-3F27ACEBE4A1}"/>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751056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222EDFAC-5F26-4AB5-BC02-10C985D37694}"/>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2EE571A5-098A-42FB-91A6-923784B3DD0D}"/>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E2E4765-4157-4863-9B49-7038538141E1}" type="slidenum">
              <a:rPr lang="en-US" altLang="en-US"/>
              <a:pPr>
                <a:defRPr/>
              </a:pPr>
              <a:t>‹#›</a:t>
            </a:fld>
            <a:endParaRPr lang="en-US" altLang="en-US"/>
          </a:p>
        </p:txBody>
      </p:sp>
      <p:sp>
        <p:nvSpPr>
          <p:cNvPr id="5" name="Rectangle 16">
            <a:extLst>
              <a:ext uri="{FF2B5EF4-FFF2-40B4-BE49-F238E27FC236}">
                <a16:creationId xmlns:a16="http://schemas.microsoft.com/office/drawing/2014/main" id="{BA8CC48F-DDF1-4A3B-A113-F7DF3319E26B}"/>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190078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13A652CF-E110-4AEE-AF83-A9CC4C160062}"/>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0E1AB943-5103-413F-AA0B-DB5A0FA569E6}"/>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C7FFE6B-2067-4F03-91B7-2B364D6E613D}" type="slidenum">
              <a:rPr lang="en-US" altLang="en-US"/>
              <a:pPr>
                <a:defRPr/>
              </a:pPr>
              <a:t>‹#›</a:t>
            </a:fld>
            <a:endParaRPr lang="en-US" altLang="en-US"/>
          </a:p>
        </p:txBody>
      </p:sp>
      <p:sp>
        <p:nvSpPr>
          <p:cNvPr id="7" name="Rectangle 16">
            <a:extLst>
              <a:ext uri="{FF2B5EF4-FFF2-40B4-BE49-F238E27FC236}">
                <a16:creationId xmlns:a16="http://schemas.microsoft.com/office/drawing/2014/main" id="{6E29D985-DF97-4325-8010-67272343AFFA}"/>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17377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06EFF2D1-6922-4A7E-AEC5-A1C792797F48}"/>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C80E0B28-4238-414D-99F0-0BCAA7189A44}"/>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42F3254-940F-4383-885B-A1B1F9209878}" type="slidenum">
              <a:rPr lang="en-US" altLang="en-US"/>
              <a:pPr>
                <a:defRPr/>
              </a:pPr>
              <a:t>‹#›</a:t>
            </a:fld>
            <a:endParaRPr lang="en-US" altLang="en-US"/>
          </a:p>
        </p:txBody>
      </p:sp>
      <p:sp>
        <p:nvSpPr>
          <p:cNvPr id="7" name="Rectangle 16">
            <a:extLst>
              <a:ext uri="{FF2B5EF4-FFF2-40B4-BE49-F238E27FC236}">
                <a16:creationId xmlns:a16="http://schemas.microsoft.com/office/drawing/2014/main" id="{C6BEFAE2-23D4-4264-A844-8F7FB70A5CFF}"/>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1480021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B9671F5E-34C4-4D93-A811-15D8987D0A2E}"/>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81341A09-FA15-495D-BE41-4EF62AB8256F}"/>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F10B720-DFFB-438A-B264-21494157D317}" type="slidenum">
              <a:rPr lang="en-US" altLang="en-US"/>
              <a:pPr>
                <a:defRPr/>
              </a:pPr>
              <a:t>‹#›</a:t>
            </a:fld>
            <a:endParaRPr lang="en-US" altLang="en-US"/>
          </a:p>
        </p:txBody>
      </p:sp>
      <p:sp>
        <p:nvSpPr>
          <p:cNvPr id="9" name="Rectangle 16">
            <a:extLst>
              <a:ext uri="{FF2B5EF4-FFF2-40B4-BE49-F238E27FC236}">
                <a16:creationId xmlns:a16="http://schemas.microsoft.com/office/drawing/2014/main" id="{D3D9B120-8CBD-4A32-9EF4-95E433C25466}"/>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443309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noAutofit/>
          </a:bodyPr>
          <a:lstStyle/>
          <a:p>
            <a:pPr lvl="0"/>
            <a:endParaRPr lang="en-US" noProof="0"/>
          </a:p>
        </p:txBody>
      </p:sp>
      <p:sp>
        <p:nvSpPr>
          <p:cNvPr id="4" name="Rectangle 2">
            <a:extLst>
              <a:ext uri="{FF2B5EF4-FFF2-40B4-BE49-F238E27FC236}">
                <a16:creationId xmlns:a16="http://schemas.microsoft.com/office/drawing/2014/main" id="{C3514621-D49E-47F6-9976-12B7AA29DA16}"/>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5B87A69A-27CB-434A-BBBA-06E4D7BAA649}"/>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F964E8D-F201-4CED-BC8E-89D351ABCD14}" type="slidenum">
              <a:rPr lang="en-US" altLang="en-US"/>
              <a:pPr>
                <a:defRPr/>
              </a:pPr>
              <a:t>‹#›</a:t>
            </a:fld>
            <a:endParaRPr lang="en-US" altLang="en-US"/>
          </a:p>
        </p:txBody>
      </p:sp>
      <p:sp>
        <p:nvSpPr>
          <p:cNvPr id="6" name="Rectangle 16">
            <a:extLst>
              <a:ext uri="{FF2B5EF4-FFF2-40B4-BE49-F238E27FC236}">
                <a16:creationId xmlns:a16="http://schemas.microsoft.com/office/drawing/2014/main" id="{65E12214-5BBE-485B-AC49-31CCC88654C2}"/>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289898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AE85614-967B-48BE-A74A-502D1998C017}"/>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BA17933A-6C59-46A6-A2BF-283800CE1802}"/>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F4EE6C5-AC9B-417A-85AC-9ABCE4E9C6D8}" type="slidenum">
              <a:rPr lang="en-US" altLang="en-US"/>
              <a:pPr>
                <a:defRPr/>
              </a:pPr>
              <a:t>‹#›</a:t>
            </a:fld>
            <a:endParaRPr lang="en-US" altLang="en-US"/>
          </a:p>
        </p:txBody>
      </p:sp>
      <p:sp>
        <p:nvSpPr>
          <p:cNvPr id="4" name="Rectangle 16">
            <a:extLst>
              <a:ext uri="{FF2B5EF4-FFF2-40B4-BE49-F238E27FC236}">
                <a16:creationId xmlns:a16="http://schemas.microsoft.com/office/drawing/2014/main" id="{C137D221-3720-47CF-A624-61CBCC134945}"/>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4453418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068067F6-5E3C-4426-8154-CBC1E276A729}"/>
              </a:ext>
            </a:extLst>
          </p:cNvPr>
          <p:cNvSpPr>
            <a:spLocks noGrp="1" noChangeArrowheads="1"/>
          </p:cNvSpPr>
          <p:nvPr>
            <p:ph type="ftr" sz="quarter" idx="10"/>
          </p:nvPr>
        </p:nvSpPr>
        <p:spPr>
          <a:xfrm>
            <a:off x="3124200" y="6248400"/>
            <a:ext cx="2895600" cy="457200"/>
          </a:xfrm>
          <a:prstGeom prst="rect">
            <a:avLst/>
          </a:prstGeom>
        </p:spPr>
        <p:txBody>
          <a:bodyPr/>
          <a:lstStyle>
            <a:lvl1pPr eaLnBrk="1" hangingPunct="1">
              <a:defRPr/>
            </a:lvl1pPr>
          </a:lstStyle>
          <a:p>
            <a:pPr>
              <a:defRPr/>
            </a:pPr>
            <a:endParaRPr lang="en-US"/>
          </a:p>
        </p:txBody>
      </p:sp>
      <p:sp>
        <p:nvSpPr>
          <p:cNvPr id="5" name="Rectangle 3">
            <a:extLst>
              <a:ext uri="{FF2B5EF4-FFF2-40B4-BE49-F238E27FC236}">
                <a16:creationId xmlns:a16="http://schemas.microsoft.com/office/drawing/2014/main" id="{8D0F9DC5-FC1D-4490-B56A-03CA7B02D0A8}"/>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EEDAED2-4F43-43B1-8DD8-E1D9A1B72E07}" type="slidenum">
              <a:rPr lang="en-US" altLang="en-US"/>
              <a:pPr>
                <a:defRPr/>
              </a:pPr>
              <a:t>‹#›</a:t>
            </a:fld>
            <a:endParaRPr lang="en-US" altLang="en-US"/>
          </a:p>
        </p:txBody>
      </p:sp>
      <p:sp>
        <p:nvSpPr>
          <p:cNvPr id="6" name="Rectangle 16">
            <a:extLst>
              <a:ext uri="{FF2B5EF4-FFF2-40B4-BE49-F238E27FC236}">
                <a16:creationId xmlns:a16="http://schemas.microsoft.com/office/drawing/2014/main" id="{F427BDF7-0712-4488-A358-EFCD22189498}"/>
              </a:ext>
            </a:extLst>
          </p:cNvPr>
          <p:cNvSpPr>
            <a:spLocks noGrp="1" noChangeArrowheads="1"/>
          </p:cNvSpPr>
          <p:nvPr>
            <p:ph type="dt" sz="half" idx="12"/>
          </p:nvPr>
        </p:nvSpPr>
        <p:spPr>
          <a:xfrm>
            <a:off x="457200" y="6245225"/>
            <a:ext cx="2133600" cy="476250"/>
          </a:xfrm>
          <a:prstGeom prst="rect">
            <a:avLst/>
          </a:prstGeom>
        </p:spPr>
        <p:txBody>
          <a:bodyPr/>
          <a:lstStyle>
            <a:lvl1pPr eaLnBrk="1" hangingPunct="1">
              <a:defRPr/>
            </a:lvl1pPr>
          </a:lstStyle>
          <a:p>
            <a:pPr>
              <a:defRPr/>
            </a:pPr>
            <a:fld id="{9E14E1CE-AC99-4F7F-91ED-20C2A1AC94A5}" type="datetimeFigureOut">
              <a:rPr lang="en-US"/>
              <a:pPr>
                <a:defRPr/>
              </a:pPr>
              <a:t>4/10/2023</a:t>
            </a:fld>
            <a:endParaRPr lang="en-US"/>
          </a:p>
        </p:txBody>
      </p:sp>
    </p:spTree>
    <p:extLst>
      <p:ext uri="{BB962C8B-B14F-4D97-AF65-F5344CB8AC3E}">
        <p14:creationId xmlns:p14="http://schemas.microsoft.com/office/powerpoint/2010/main" val="2572062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343706273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3994988268"/>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2633712762"/>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3076187823"/>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1830754428"/>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3929294372"/>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808992594"/>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7C20EFDD-A5C3-4E17-9F88-EC297AC41034}"/>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8BC8FB21-28AD-4277-9A65-72EBD913C74E}"/>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7F830FA4-781C-432C-8315-CDB83FF1BEC2}"/>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111F41F0-683D-498B-89F5-9629D40F1211}"/>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6FA1DA06-AABA-4A0F-8D49-C6EAB76D5013}"/>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2254EC70-E86B-4727-934A-A1E41B233D0C}"/>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EE1BC2CE-4837-48F1-8925-DC005E32B168}"/>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166726900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5">
            <a:extLst>
              <a:ext uri="{FF2B5EF4-FFF2-40B4-BE49-F238E27FC236}">
                <a16:creationId xmlns:a16="http://schemas.microsoft.com/office/drawing/2014/main" id="{54D39189-9E4C-4417-91FF-E323EFEE4609}"/>
              </a:ext>
            </a:extLst>
          </p:cNvPr>
          <p:cNvSpPr>
            <a:spLocks noGrp="1" noChangeArrowheads="1"/>
          </p:cNvSpPr>
          <p:nvPr>
            <p:ph type="title"/>
          </p:nvPr>
        </p:nvSpPr>
        <p:spPr bwMode="auto">
          <a:xfrm>
            <a:off x="520700" y="917575"/>
            <a:ext cx="8154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1027" name="Rectangle 6">
            <a:extLst>
              <a:ext uri="{FF2B5EF4-FFF2-40B4-BE49-F238E27FC236}">
                <a16:creationId xmlns:a16="http://schemas.microsoft.com/office/drawing/2014/main" id="{4C0BE88D-F386-4471-B288-CFA2940F12F1}"/>
              </a:ext>
            </a:extLst>
          </p:cNvPr>
          <p:cNvSpPr>
            <a:spLocks noGrp="1" noChangeArrowheads="1"/>
          </p:cNvSpPr>
          <p:nvPr>
            <p:ph type="body" idx="1"/>
          </p:nvPr>
        </p:nvSpPr>
        <p:spPr bwMode="auto">
          <a:xfrm>
            <a:off x="520700" y="1511300"/>
            <a:ext cx="8154988" cy="486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1028" name="Bild 1" descr="Kopfbalken.png">
            <a:extLst>
              <a:ext uri="{FF2B5EF4-FFF2-40B4-BE49-F238E27FC236}">
                <a16:creationId xmlns:a16="http://schemas.microsoft.com/office/drawing/2014/main" id="{77C6735E-F922-4728-85A4-E2597B5CF5DE}"/>
              </a:ext>
            </a:extLst>
          </p:cNvPr>
          <p:cNvPicPr>
            <a:picLocks/>
          </p:cNvPicPr>
          <p:nvPr/>
        </p:nvPicPr>
        <p:blipFill>
          <a:blip r:embed="rId19">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a:extLst>
              <a:ext uri="{FF2B5EF4-FFF2-40B4-BE49-F238E27FC236}">
                <a16:creationId xmlns:a16="http://schemas.microsoft.com/office/drawing/2014/main" id="{BA195E6F-981D-4206-B44F-19CAA779A684}"/>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Title of the Presentation | </a:t>
            </a:r>
            <a:fld id="{C324864C-DB78-4C7C-8350-112AAE784AD9}" type="datetime1">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4/10/2023</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0D826CEF-02B0-4802-A3C8-9D40E3BBAFF1}" type="slidenum">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pPr>
              <a:defRPr/>
            </a:pPr>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DC1006A5-B158-4527-8555-46DE01765E4D}"/>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3A8DCCB8-D6F3-4B10-A27F-D53966D8A688}"/>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032" name="Bild 10" descr="Springer_pms.png">
            <a:extLst>
              <a:ext uri="{FF2B5EF4-FFF2-40B4-BE49-F238E27FC236}">
                <a16:creationId xmlns:a16="http://schemas.microsoft.com/office/drawing/2014/main" id="{713C9256-4B82-431A-B526-51A96F5A46FB}"/>
              </a:ext>
            </a:extLst>
          </p:cNvPr>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625" r:id="rId1"/>
    <p:sldLayoutId id="2147484618" r:id="rId2"/>
    <p:sldLayoutId id="2147484619" r:id="rId3"/>
    <p:sldLayoutId id="2147484620" r:id="rId4"/>
    <p:sldLayoutId id="2147484621" r:id="rId5"/>
    <p:sldLayoutId id="2147484622" r:id="rId6"/>
    <p:sldLayoutId id="2147484623" r:id="rId7"/>
    <p:sldLayoutId id="2147484624" r:id="rId8"/>
    <p:sldLayoutId id="2147484626" r:id="rId9"/>
    <p:sldLayoutId id="2147484627" r:id="rId10"/>
    <p:sldLayoutId id="2147484628" r:id="rId11"/>
    <p:sldLayoutId id="2147484629" r:id="rId12"/>
    <p:sldLayoutId id="2147484630" r:id="rId13"/>
    <p:sldLayoutId id="2147484631" r:id="rId14"/>
    <p:sldLayoutId id="2147484632" r:id="rId15"/>
    <p:sldLayoutId id="2147484633" r:id="rId16"/>
    <p:sldLayoutId id="2147484635" r:id="rId17"/>
  </p:sldLayoutIdLst>
  <p:transition spd="slow"/>
  <p:txStyles>
    <p:titleStyle>
      <a:lvl1pPr algn="l" rtl="0" eaLnBrk="0" fontAlgn="base" hangingPunct="0">
        <a:lnSpc>
          <a:spcPct val="90000"/>
        </a:lnSpc>
        <a:spcBef>
          <a:spcPct val="0"/>
        </a:spcBef>
        <a:spcAft>
          <a:spcPct val="0"/>
        </a:spcAft>
        <a:defRPr sz="22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22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22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22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22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0.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10.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10.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10.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0.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3" Type="http://schemas.openxmlformats.org/officeDocument/2006/relationships/hyperlink" Target="mailto:account_data_compromise@mastercard.com" TargetMode="External"/><Relationship Id="rId2" Type="http://schemas.openxmlformats.org/officeDocument/2006/relationships/notesSlide" Target="../notesSlides/notesSlide19.xml"/><Relationship Id="rId1" Type="http://schemas.openxmlformats.org/officeDocument/2006/relationships/slideLayout" Target="../slideLayouts/slideLayout15.xml"/><Relationship Id="rId4" Type="http://schemas.openxmlformats.org/officeDocument/2006/relationships/hyperlink" Target="mailto:ROC@Visa.com" TargetMode="Externa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0.xml"/><Relationship Id="rId1" Type="http://schemas.openxmlformats.org/officeDocument/2006/relationships/slideLayout" Target="../slideLayouts/slideLayout10.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3" Type="http://schemas.openxmlformats.org/officeDocument/2006/relationships/hyperlink" Target="mailto:account_data_compromise@mastercard.com" TargetMode="External"/><Relationship Id="rId2" Type="http://schemas.openxmlformats.org/officeDocument/2006/relationships/notesSlide" Target="../notesSlides/notesSlide37.xml"/><Relationship Id="rId1" Type="http://schemas.openxmlformats.org/officeDocument/2006/relationships/slideLayout" Target="../slideLayouts/slideLayout15.xml"/><Relationship Id="rId4" Type="http://schemas.openxmlformats.org/officeDocument/2006/relationships/hyperlink" Target="mailto:ROC@Visa.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F569B46A-8B4D-46B1-97F3-4285A264841C}"/>
              </a:ext>
            </a:extLst>
          </p:cNvPr>
          <p:cNvSpPr>
            <a:spLocks noGrp="1" noChangeArrowheads="1"/>
          </p:cNvSpPr>
          <p:nvPr>
            <p:ph type="subTitle" idx="1"/>
          </p:nvPr>
        </p:nvSpPr>
        <p:spPr>
          <a:xfrm>
            <a:off x="3810000" y="5029200"/>
            <a:ext cx="4895850" cy="762000"/>
          </a:xfrm>
        </p:spPr>
        <p:txBody>
          <a:bodyPr>
            <a:noAutofit/>
          </a:bodyPr>
          <a:lstStyle/>
          <a:p>
            <a:pPr algn="r" eaLnBrk="1" hangingPunct="1">
              <a:lnSpc>
                <a:spcPct val="90000"/>
              </a:lnSpc>
              <a:defRPr/>
            </a:pPr>
            <a:r>
              <a:rPr lang="en-US" altLang="en-US" dirty="0"/>
              <a:t>Security Planning</a:t>
            </a:r>
          </a:p>
          <a:p>
            <a:pPr algn="r" eaLnBrk="1" hangingPunct="1">
              <a:lnSpc>
                <a:spcPct val="90000"/>
              </a:lnSpc>
              <a:defRPr/>
            </a:pPr>
            <a:r>
              <a:rPr lang="en-US" altLang="en-US" dirty="0"/>
              <a:t>Susan Lincke</a:t>
            </a:r>
          </a:p>
        </p:txBody>
      </p:sp>
      <p:sp>
        <p:nvSpPr>
          <p:cNvPr id="4098" name="Rectangle 2">
            <a:extLst>
              <a:ext uri="{FF2B5EF4-FFF2-40B4-BE49-F238E27FC236}">
                <a16:creationId xmlns:a16="http://schemas.microsoft.com/office/drawing/2014/main" id="{9C28537D-328D-48A1-9E5C-BA1EDA2268C6}"/>
              </a:ext>
            </a:extLst>
          </p:cNvPr>
          <p:cNvSpPr>
            <a:spLocks noGrp="1" noChangeArrowheads="1"/>
          </p:cNvSpPr>
          <p:nvPr>
            <p:ph type="ctrTitle"/>
          </p:nvPr>
        </p:nvSpPr>
        <p:spPr>
          <a:xfrm>
            <a:off x="3771900" y="4165600"/>
            <a:ext cx="4903788" cy="941388"/>
          </a:xfrm>
        </p:spPr>
        <p:txBody>
          <a:bodyPr/>
          <a:lstStyle/>
          <a:p>
            <a:pPr eaLnBrk="1" hangingPunct="1">
              <a:defRPr/>
            </a:pPr>
            <a:r>
              <a:rPr lang="en-US" altLang="en-US" dirty="0">
                <a:solidFill>
                  <a:schemeClr val="tx1">
                    <a:lumMod val="25000"/>
                    <a:lumOff val="75000"/>
                  </a:schemeClr>
                </a:solidFill>
              </a:rPr>
              <a:t>Planning for Incident Response</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a:extLst>
              <a:ext uri="{FF2B5EF4-FFF2-40B4-BE49-F238E27FC236}">
                <a16:creationId xmlns:a16="http://schemas.microsoft.com/office/drawing/2014/main" id="{3C68997E-76A8-4EBC-990B-F4E1CCA26426}"/>
              </a:ext>
            </a:extLst>
          </p:cNvPr>
          <p:cNvSpPr>
            <a:spLocks noGrp="1" noChangeArrowheads="1"/>
          </p:cNvSpPr>
          <p:nvPr>
            <p:ph type="title"/>
          </p:nvPr>
        </p:nvSpPr>
        <p:spPr>
          <a:xfrm>
            <a:off x="520700" y="917575"/>
            <a:ext cx="8154988" cy="498475"/>
          </a:xfrm>
        </p:spPr>
        <p:txBody>
          <a:bodyPr/>
          <a:lstStyle/>
          <a:p>
            <a:pPr algn="ctr" eaLnBrk="1" hangingPunct="1"/>
            <a:r>
              <a:rPr lang="en-US" altLang="en-US" sz="3600">
                <a:ea typeface="Calibri" panose="020F0502020204030204" pitchFamily="34" charset="0"/>
                <a:cs typeface="Lucida Sans" panose="020B0602030504020204" pitchFamily="34" charset="0"/>
              </a:rPr>
              <a:t>Vocabulary</a:t>
            </a:r>
          </a:p>
        </p:txBody>
      </p:sp>
      <p:sp>
        <p:nvSpPr>
          <p:cNvPr id="27651" name="Line 5">
            <a:extLst>
              <a:ext uri="{FF2B5EF4-FFF2-40B4-BE49-F238E27FC236}">
                <a16:creationId xmlns:a16="http://schemas.microsoft.com/office/drawing/2014/main" id="{DBEDE429-6BAA-4C1E-AEFF-B4D882FB0ADD}"/>
              </a:ext>
            </a:extLst>
          </p:cNvPr>
          <p:cNvSpPr>
            <a:spLocks noChangeShapeType="1"/>
          </p:cNvSpPr>
          <p:nvPr/>
        </p:nvSpPr>
        <p:spPr bwMode="auto">
          <a:xfrm>
            <a:off x="838200" y="2514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2" name="AutoShape 6">
            <a:extLst>
              <a:ext uri="{FF2B5EF4-FFF2-40B4-BE49-F238E27FC236}">
                <a16:creationId xmlns:a16="http://schemas.microsoft.com/office/drawing/2014/main" id="{25766CA3-9453-4E05-A9D1-1A686FCCD1A5}"/>
              </a:ext>
            </a:extLst>
          </p:cNvPr>
          <p:cNvSpPr>
            <a:spLocks noChangeArrowheads="1"/>
          </p:cNvSpPr>
          <p:nvPr/>
        </p:nvSpPr>
        <p:spPr bwMode="auto">
          <a:xfrm>
            <a:off x="685800" y="2209800"/>
            <a:ext cx="304800" cy="304800"/>
          </a:xfrm>
          <a:prstGeom prst="smileyFace">
            <a:avLst>
              <a:gd name="adj" fmla="val 4653"/>
            </a:avLst>
          </a:prstGeom>
          <a:solidFill>
            <a:srgbClr val="E6CF4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7653" name="Line 7">
            <a:extLst>
              <a:ext uri="{FF2B5EF4-FFF2-40B4-BE49-F238E27FC236}">
                <a16:creationId xmlns:a16="http://schemas.microsoft.com/office/drawing/2014/main" id="{E04C134A-B0E9-4ECC-BC71-550BD3D79228}"/>
              </a:ext>
            </a:extLst>
          </p:cNvPr>
          <p:cNvSpPr>
            <a:spLocks noChangeShapeType="1"/>
          </p:cNvSpPr>
          <p:nvPr/>
        </p:nvSpPr>
        <p:spPr bwMode="auto">
          <a:xfrm>
            <a:off x="609600" y="2667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4" name="Line 8">
            <a:extLst>
              <a:ext uri="{FF2B5EF4-FFF2-40B4-BE49-F238E27FC236}">
                <a16:creationId xmlns:a16="http://schemas.microsoft.com/office/drawing/2014/main" id="{625717C6-8DED-4192-8622-C65E93CED177}"/>
              </a:ext>
            </a:extLst>
          </p:cNvPr>
          <p:cNvSpPr>
            <a:spLocks noChangeShapeType="1"/>
          </p:cNvSpPr>
          <p:nvPr/>
        </p:nvSpPr>
        <p:spPr bwMode="auto">
          <a:xfrm flipH="1">
            <a:off x="685800" y="28956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5" name="Line 9">
            <a:extLst>
              <a:ext uri="{FF2B5EF4-FFF2-40B4-BE49-F238E27FC236}">
                <a16:creationId xmlns:a16="http://schemas.microsoft.com/office/drawing/2014/main" id="{278B034B-B8B2-43A5-856E-7AEEFACF95F3}"/>
              </a:ext>
            </a:extLst>
          </p:cNvPr>
          <p:cNvSpPr>
            <a:spLocks noChangeShapeType="1"/>
          </p:cNvSpPr>
          <p:nvPr/>
        </p:nvSpPr>
        <p:spPr bwMode="auto">
          <a:xfrm>
            <a:off x="838200" y="28956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6" name="Line 10">
            <a:extLst>
              <a:ext uri="{FF2B5EF4-FFF2-40B4-BE49-F238E27FC236}">
                <a16:creationId xmlns:a16="http://schemas.microsoft.com/office/drawing/2014/main" id="{52A564A7-7AEC-45EB-936E-A0F30EBF7B6C}"/>
              </a:ext>
            </a:extLst>
          </p:cNvPr>
          <p:cNvSpPr>
            <a:spLocks noChangeShapeType="1"/>
          </p:cNvSpPr>
          <p:nvPr/>
        </p:nvSpPr>
        <p:spPr bwMode="auto">
          <a:xfrm>
            <a:off x="1295400" y="2514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7" name="AutoShape 11">
            <a:extLst>
              <a:ext uri="{FF2B5EF4-FFF2-40B4-BE49-F238E27FC236}">
                <a16:creationId xmlns:a16="http://schemas.microsoft.com/office/drawing/2014/main" id="{E761FCE4-8087-4EA8-BE1E-4D689C828249}"/>
              </a:ext>
            </a:extLst>
          </p:cNvPr>
          <p:cNvSpPr>
            <a:spLocks noChangeArrowheads="1"/>
          </p:cNvSpPr>
          <p:nvPr/>
        </p:nvSpPr>
        <p:spPr bwMode="auto">
          <a:xfrm>
            <a:off x="1143000" y="22098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7658" name="Line 12">
            <a:extLst>
              <a:ext uri="{FF2B5EF4-FFF2-40B4-BE49-F238E27FC236}">
                <a16:creationId xmlns:a16="http://schemas.microsoft.com/office/drawing/2014/main" id="{3CF39C53-7E8C-4AB0-AB2B-B630AFD8BF85}"/>
              </a:ext>
            </a:extLst>
          </p:cNvPr>
          <p:cNvSpPr>
            <a:spLocks noChangeShapeType="1"/>
          </p:cNvSpPr>
          <p:nvPr/>
        </p:nvSpPr>
        <p:spPr bwMode="auto">
          <a:xfrm>
            <a:off x="1066800" y="2667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9" name="Line 13">
            <a:extLst>
              <a:ext uri="{FF2B5EF4-FFF2-40B4-BE49-F238E27FC236}">
                <a16:creationId xmlns:a16="http://schemas.microsoft.com/office/drawing/2014/main" id="{E7051B21-AD10-42F7-8A70-ED8A942EBF93}"/>
              </a:ext>
            </a:extLst>
          </p:cNvPr>
          <p:cNvSpPr>
            <a:spLocks noChangeShapeType="1"/>
          </p:cNvSpPr>
          <p:nvPr/>
        </p:nvSpPr>
        <p:spPr bwMode="auto">
          <a:xfrm flipH="1">
            <a:off x="1143000" y="28956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0" name="Line 14">
            <a:extLst>
              <a:ext uri="{FF2B5EF4-FFF2-40B4-BE49-F238E27FC236}">
                <a16:creationId xmlns:a16="http://schemas.microsoft.com/office/drawing/2014/main" id="{004B20D6-88B7-430C-ACDA-4E904C657C01}"/>
              </a:ext>
            </a:extLst>
          </p:cNvPr>
          <p:cNvSpPr>
            <a:spLocks noChangeShapeType="1"/>
          </p:cNvSpPr>
          <p:nvPr/>
        </p:nvSpPr>
        <p:spPr bwMode="auto">
          <a:xfrm>
            <a:off x="1295400" y="28956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1" name="Line 15">
            <a:extLst>
              <a:ext uri="{FF2B5EF4-FFF2-40B4-BE49-F238E27FC236}">
                <a16:creationId xmlns:a16="http://schemas.microsoft.com/office/drawing/2014/main" id="{ACE95025-E450-4A91-AEE2-33C50F1B20F6}"/>
              </a:ext>
            </a:extLst>
          </p:cNvPr>
          <p:cNvSpPr>
            <a:spLocks noChangeShapeType="1"/>
          </p:cNvSpPr>
          <p:nvPr/>
        </p:nvSpPr>
        <p:spPr bwMode="auto">
          <a:xfrm>
            <a:off x="1752600" y="2514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2" name="AutoShape 16">
            <a:extLst>
              <a:ext uri="{FF2B5EF4-FFF2-40B4-BE49-F238E27FC236}">
                <a16:creationId xmlns:a16="http://schemas.microsoft.com/office/drawing/2014/main" id="{40B3287D-D548-4970-BE70-BFCBB6D068FB}"/>
              </a:ext>
            </a:extLst>
          </p:cNvPr>
          <p:cNvSpPr>
            <a:spLocks noChangeArrowheads="1"/>
          </p:cNvSpPr>
          <p:nvPr/>
        </p:nvSpPr>
        <p:spPr bwMode="auto">
          <a:xfrm>
            <a:off x="1600200" y="2209800"/>
            <a:ext cx="304800" cy="304800"/>
          </a:xfrm>
          <a:prstGeom prst="smileyFace">
            <a:avLst>
              <a:gd name="adj" fmla="val 4653"/>
            </a:avLst>
          </a:prstGeom>
          <a:solidFill>
            <a:srgbClr val="A4623A"/>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7663" name="Line 17">
            <a:extLst>
              <a:ext uri="{FF2B5EF4-FFF2-40B4-BE49-F238E27FC236}">
                <a16:creationId xmlns:a16="http://schemas.microsoft.com/office/drawing/2014/main" id="{43B2D88B-8920-416A-B842-725AD92FF977}"/>
              </a:ext>
            </a:extLst>
          </p:cNvPr>
          <p:cNvSpPr>
            <a:spLocks noChangeShapeType="1"/>
          </p:cNvSpPr>
          <p:nvPr/>
        </p:nvSpPr>
        <p:spPr bwMode="auto">
          <a:xfrm>
            <a:off x="1524000" y="2667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4" name="Line 18">
            <a:extLst>
              <a:ext uri="{FF2B5EF4-FFF2-40B4-BE49-F238E27FC236}">
                <a16:creationId xmlns:a16="http://schemas.microsoft.com/office/drawing/2014/main" id="{E1D773BD-DA8A-4C2C-BEDB-4F5681E15157}"/>
              </a:ext>
            </a:extLst>
          </p:cNvPr>
          <p:cNvSpPr>
            <a:spLocks noChangeShapeType="1"/>
          </p:cNvSpPr>
          <p:nvPr/>
        </p:nvSpPr>
        <p:spPr bwMode="auto">
          <a:xfrm flipH="1">
            <a:off x="1600200" y="28956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5" name="Line 19">
            <a:extLst>
              <a:ext uri="{FF2B5EF4-FFF2-40B4-BE49-F238E27FC236}">
                <a16:creationId xmlns:a16="http://schemas.microsoft.com/office/drawing/2014/main" id="{F9595FBD-707D-4E30-8981-ABFB08F52C95}"/>
              </a:ext>
            </a:extLst>
          </p:cNvPr>
          <p:cNvSpPr>
            <a:spLocks noChangeShapeType="1"/>
          </p:cNvSpPr>
          <p:nvPr/>
        </p:nvSpPr>
        <p:spPr bwMode="auto">
          <a:xfrm>
            <a:off x="1752600" y="28956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6" name="AutoShape 20">
            <a:extLst>
              <a:ext uri="{FF2B5EF4-FFF2-40B4-BE49-F238E27FC236}">
                <a16:creationId xmlns:a16="http://schemas.microsoft.com/office/drawing/2014/main" id="{B4F922B7-C3F6-43AA-8EB1-266A78531E33}"/>
              </a:ext>
            </a:extLst>
          </p:cNvPr>
          <p:cNvSpPr>
            <a:spLocks noChangeArrowheads="1"/>
          </p:cNvSpPr>
          <p:nvPr/>
        </p:nvSpPr>
        <p:spPr bwMode="auto">
          <a:xfrm>
            <a:off x="1143000" y="2895600"/>
            <a:ext cx="304800" cy="228600"/>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7667" name="Line 21">
            <a:extLst>
              <a:ext uri="{FF2B5EF4-FFF2-40B4-BE49-F238E27FC236}">
                <a16:creationId xmlns:a16="http://schemas.microsoft.com/office/drawing/2014/main" id="{230FF3B7-D2E2-48DB-A6F6-6BCBA7B19C97}"/>
              </a:ext>
            </a:extLst>
          </p:cNvPr>
          <p:cNvSpPr>
            <a:spLocks noChangeShapeType="1"/>
          </p:cNvSpPr>
          <p:nvPr/>
        </p:nvSpPr>
        <p:spPr bwMode="auto">
          <a:xfrm>
            <a:off x="1447800" y="2286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8" name="Line 22">
            <a:extLst>
              <a:ext uri="{FF2B5EF4-FFF2-40B4-BE49-F238E27FC236}">
                <a16:creationId xmlns:a16="http://schemas.microsoft.com/office/drawing/2014/main" id="{286A3C94-B580-4090-B1A6-82A6304F8175}"/>
              </a:ext>
            </a:extLst>
          </p:cNvPr>
          <p:cNvSpPr>
            <a:spLocks noChangeShapeType="1"/>
          </p:cNvSpPr>
          <p:nvPr/>
        </p:nvSpPr>
        <p:spPr bwMode="auto">
          <a:xfrm>
            <a:off x="1143000" y="2286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9" name="Line 23">
            <a:extLst>
              <a:ext uri="{FF2B5EF4-FFF2-40B4-BE49-F238E27FC236}">
                <a16:creationId xmlns:a16="http://schemas.microsoft.com/office/drawing/2014/main" id="{8CE51A80-06A8-4C7D-B35A-6BBBDAB3E7C4}"/>
              </a:ext>
            </a:extLst>
          </p:cNvPr>
          <p:cNvSpPr>
            <a:spLocks noChangeShapeType="1"/>
          </p:cNvSpPr>
          <p:nvPr/>
        </p:nvSpPr>
        <p:spPr bwMode="auto">
          <a:xfrm>
            <a:off x="914400" y="4495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0" name="AutoShape 24">
            <a:extLst>
              <a:ext uri="{FF2B5EF4-FFF2-40B4-BE49-F238E27FC236}">
                <a16:creationId xmlns:a16="http://schemas.microsoft.com/office/drawing/2014/main" id="{48168D92-68C3-48E7-9A2A-44CC11BD579A}"/>
              </a:ext>
            </a:extLst>
          </p:cNvPr>
          <p:cNvSpPr>
            <a:spLocks noChangeArrowheads="1"/>
          </p:cNvSpPr>
          <p:nvPr/>
        </p:nvSpPr>
        <p:spPr bwMode="auto">
          <a:xfrm>
            <a:off x="762000" y="41910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solidFill>
                <a:schemeClr val="bg1"/>
              </a:solidFill>
            </a:endParaRPr>
          </a:p>
        </p:txBody>
      </p:sp>
      <p:sp>
        <p:nvSpPr>
          <p:cNvPr id="27671" name="Line 25">
            <a:extLst>
              <a:ext uri="{FF2B5EF4-FFF2-40B4-BE49-F238E27FC236}">
                <a16:creationId xmlns:a16="http://schemas.microsoft.com/office/drawing/2014/main" id="{747F8A57-FD63-4464-A6D9-6CEE61171F82}"/>
              </a:ext>
            </a:extLst>
          </p:cNvPr>
          <p:cNvSpPr>
            <a:spLocks noChangeShapeType="1"/>
          </p:cNvSpPr>
          <p:nvPr/>
        </p:nvSpPr>
        <p:spPr bwMode="auto">
          <a:xfrm>
            <a:off x="685800" y="4648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2" name="Line 26">
            <a:extLst>
              <a:ext uri="{FF2B5EF4-FFF2-40B4-BE49-F238E27FC236}">
                <a16:creationId xmlns:a16="http://schemas.microsoft.com/office/drawing/2014/main" id="{717A629D-EC02-43D4-BBEE-10B622CC570E}"/>
              </a:ext>
            </a:extLst>
          </p:cNvPr>
          <p:cNvSpPr>
            <a:spLocks noChangeShapeType="1"/>
          </p:cNvSpPr>
          <p:nvPr/>
        </p:nvSpPr>
        <p:spPr bwMode="auto">
          <a:xfrm flipH="1">
            <a:off x="762000" y="48768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3" name="Line 27">
            <a:extLst>
              <a:ext uri="{FF2B5EF4-FFF2-40B4-BE49-F238E27FC236}">
                <a16:creationId xmlns:a16="http://schemas.microsoft.com/office/drawing/2014/main" id="{E04A459E-FD94-42AF-8D84-BFAEC6D676DB}"/>
              </a:ext>
            </a:extLst>
          </p:cNvPr>
          <p:cNvSpPr>
            <a:spLocks noChangeShapeType="1"/>
          </p:cNvSpPr>
          <p:nvPr/>
        </p:nvSpPr>
        <p:spPr bwMode="auto">
          <a:xfrm>
            <a:off x="914400" y="48768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4" name="Line 28">
            <a:extLst>
              <a:ext uri="{FF2B5EF4-FFF2-40B4-BE49-F238E27FC236}">
                <a16:creationId xmlns:a16="http://schemas.microsoft.com/office/drawing/2014/main" id="{25D85870-8C9E-49A9-A2BE-89AB51924C6D}"/>
              </a:ext>
            </a:extLst>
          </p:cNvPr>
          <p:cNvSpPr>
            <a:spLocks noChangeShapeType="1"/>
          </p:cNvSpPr>
          <p:nvPr/>
        </p:nvSpPr>
        <p:spPr bwMode="auto">
          <a:xfrm>
            <a:off x="1371600" y="4495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5" name="AutoShape 29">
            <a:extLst>
              <a:ext uri="{FF2B5EF4-FFF2-40B4-BE49-F238E27FC236}">
                <a16:creationId xmlns:a16="http://schemas.microsoft.com/office/drawing/2014/main" id="{FB1ABCBF-9AAD-4BD5-A91B-C936F83C5D73}"/>
              </a:ext>
            </a:extLst>
          </p:cNvPr>
          <p:cNvSpPr>
            <a:spLocks noChangeArrowheads="1"/>
          </p:cNvSpPr>
          <p:nvPr/>
        </p:nvSpPr>
        <p:spPr bwMode="auto">
          <a:xfrm>
            <a:off x="1219200" y="41910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7676" name="Line 30">
            <a:extLst>
              <a:ext uri="{FF2B5EF4-FFF2-40B4-BE49-F238E27FC236}">
                <a16:creationId xmlns:a16="http://schemas.microsoft.com/office/drawing/2014/main" id="{D43A819A-A28F-4564-86D7-29C03DAC4BAA}"/>
              </a:ext>
            </a:extLst>
          </p:cNvPr>
          <p:cNvSpPr>
            <a:spLocks noChangeShapeType="1"/>
          </p:cNvSpPr>
          <p:nvPr/>
        </p:nvSpPr>
        <p:spPr bwMode="auto">
          <a:xfrm>
            <a:off x="1143000" y="4648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7" name="Line 31">
            <a:extLst>
              <a:ext uri="{FF2B5EF4-FFF2-40B4-BE49-F238E27FC236}">
                <a16:creationId xmlns:a16="http://schemas.microsoft.com/office/drawing/2014/main" id="{EA8F2824-6768-4268-B316-09877BE6A18D}"/>
              </a:ext>
            </a:extLst>
          </p:cNvPr>
          <p:cNvSpPr>
            <a:spLocks noChangeShapeType="1"/>
          </p:cNvSpPr>
          <p:nvPr/>
        </p:nvSpPr>
        <p:spPr bwMode="auto">
          <a:xfrm flipH="1">
            <a:off x="1219200" y="48768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8" name="Line 32">
            <a:extLst>
              <a:ext uri="{FF2B5EF4-FFF2-40B4-BE49-F238E27FC236}">
                <a16:creationId xmlns:a16="http://schemas.microsoft.com/office/drawing/2014/main" id="{CC646D5C-7F2A-4285-B1AC-00A90F7774C1}"/>
              </a:ext>
            </a:extLst>
          </p:cNvPr>
          <p:cNvSpPr>
            <a:spLocks noChangeShapeType="1"/>
          </p:cNvSpPr>
          <p:nvPr/>
        </p:nvSpPr>
        <p:spPr bwMode="auto">
          <a:xfrm>
            <a:off x="1371600" y="48768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9" name="Line 33">
            <a:extLst>
              <a:ext uri="{FF2B5EF4-FFF2-40B4-BE49-F238E27FC236}">
                <a16:creationId xmlns:a16="http://schemas.microsoft.com/office/drawing/2014/main" id="{2F855A49-2825-486F-9950-743B307B4E2F}"/>
              </a:ext>
            </a:extLst>
          </p:cNvPr>
          <p:cNvSpPr>
            <a:spLocks noChangeShapeType="1"/>
          </p:cNvSpPr>
          <p:nvPr/>
        </p:nvSpPr>
        <p:spPr bwMode="auto">
          <a:xfrm>
            <a:off x="1828800" y="4495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0" name="AutoShape 34">
            <a:extLst>
              <a:ext uri="{FF2B5EF4-FFF2-40B4-BE49-F238E27FC236}">
                <a16:creationId xmlns:a16="http://schemas.microsoft.com/office/drawing/2014/main" id="{4E40FD73-A80B-48E2-83EC-E224B23411B7}"/>
              </a:ext>
            </a:extLst>
          </p:cNvPr>
          <p:cNvSpPr>
            <a:spLocks noChangeArrowheads="1"/>
          </p:cNvSpPr>
          <p:nvPr/>
        </p:nvSpPr>
        <p:spPr bwMode="auto">
          <a:xfrm>
            <a:off x="1676400" y="4191000"/>
            <a:ext cx="304800" cy="304800"/>
          </a:xfrm>
          <a:prstGeom prst="smileyFace">
            <a:avLst>
              <a:gd name="adj" fmla="val 4653"/>
            </a:avLst>
          </a:prstGeom>
          <a:solidFill>
            <a:srgbClr val="A4623A"/>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7681" name="Line 35">
            <a:extLst>
              <a:ext uri="{FF2B5EF4-FFF2-40B4-BE49-F238E27FC236}">
                <a16:creationId xmlns:a16="http://schemas.microsoft.com/office/drawing/2014/main" id="{3FF3A35F-BD90-492E-ADD6-FD0CAF9488D3}"/>
              </a:ext>
            </a:extLst>
          </p:cNvPr>
          <p:cNvSpPr>
            <a:spLocks noChangeShapeType="1"/>
          </p:cNvSpPr>
          <p:nvPr/>
        </p:nvSpPr>
        <p:spPr bwMode="auto">
          <a:xfrm>
            <a:off x="1600200" y="4648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2" name="Line 36">
            <a:extLst>
              <a:ext uri="{FF2B5EF4-FFF2-40B4-BE49-F238E27FC236}">
                <a16:creationId xmlns:a16="http://schemas.microsoft.com/office/drawing/2014/main" id="{E19F66D6-E3C0-419B-BC05-D1DC7AD50EBF}"/>
              </a:ext>
            </a:extLst>
          </p:cNvPr>
          <p:cNvSpPr>
            <a:spLocks noChangeShapeType="1"/>
          </p:cNvSpPr>
          <p:nvPr/>
        </p:nvSpPr>
        <p:spPr bwMode="auto">
          <a:xfrm flipH="1">
            <a:off x="1676400" y="48768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3" name="Line 37">
            <a:extLst>
              <a:ext uri="{FF2B5EF4-FFF2-40B4-BE49-F238E27FC236}">
                <a16:creationId xmlns:a16="http://schemas.microsoft.com/office/drawing/2014/main" id="{961F403B-3411-41BC-9081-C644E11EF014}"/>
              </a:ext>
            </a:extLst>
          </p:cNvPr>
          <p:cNvSpPr>
            <a:spLocks noChangeShapeType="1"/>
          </p:cNvSpPr>
          <p:nvPr/>
        </p:nvSpPr>
        <p:spPr bwMode="auto">
          <a:xfrm>
            <a:off x="1828800" y="48768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4" name="AutoShape 38">
            <a:extLst>
              <a:ext uri="{FF2B5EF4-FFF2-40B4-BE49-F238E27FC236}">
                <a16:creationId xmlns:a16="http://schemas.microsoft.com/office/drawing/2014/main" id="{F4B4216B-B798-43A3-997C-339C8378F293}"/>
              </a:ext>
            </a:extLst>
          </p:cNvPr>
          <p:cNvSpPr>
            <a:spLocks noChangeArrowheads="1"/>
          </p:cNvSpPr>
          <p:nvPr/>
        </p:nvSpPr>
        <p:spPr bwMode="auto">
          <a:xfrm>
            <a:off x="1676400" y="4876800"/>
            <a:ext cx="304800" cy="228600"/>
          </a:xfrm>
          <a:prstGeom prst="triangle">
            <a:avLst>
              <a:gd name="adj" fmla="val 50000"/>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7685" name="Line 39">
            <a:extLst>
              <a:ext uri="{FF2B5EF4-FFF2-40B4-BE49-F238E27FC236}">
                <a16:creationId xmlns:a16="http://schemas.microsoft.com/office/drawing/2014/main" id="{7137D961-EE19-4A7F-8ACF-79A854CE7DC8}"/>
              </a:ext>
            </a:extLst>
          </p:cNvPr>
          <p:cNvSpPr>
            <a:spLocks noChangeShapeType="1"/>
          </p:cNvSpPr>
          <p:nvPr/>
        </p:nvSpPr>
        <p:spPr bwMode="auto">
          <a:xfrm>
            <a:off x="1981200" y="4267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6" name="Line 40">
            <a:extLst>
              <a:ext uri="{FF2B5EF4-FFF2-40B4-BE49-F238E27FC236}">
                <a16:creationId xmlns:a16="http://schemas.microsoft.com/office/drawing/2014/main" id="{E7C401AD-BC59-4F83-900D-5F9603C31A07}"/>
              </a:ext>
            </a:extLst>
          </p:cNvPr>
          <p:cNvSpPr>
            <a:spLocks noChangeShapeType="1"/>
          </p:cNvSpPr>
          <p:nvPr/>
        </p:nvSpPr>
        <p:spPr bwMode="auto">
          <a:xfrm>
            <a:off x="1676400" y="4267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7" name="Text Box 41">
            <a:extLst>
              <a:ext uri="{FF2B5EF4-FFF2-40B4-BE49-F238E27FC236}">
                <a16:creationId xmlns:a16="http://schemas.microsoft.com/office/drawing/2014/main" id="{ADD573DA-A113-4FB9-B168-AB3F62429158}"/>
              </a:ext>
            </a:extLst>
          </p:cNvPr>
          <p:cNvSpPr txBox="1">
            <a:spLocks noChangeArrowheads="1"/>
          </p:cNvSpPr>
          <p:nvPr/>
        </p:nvSpPr>
        <p:spPr bwMode="auto">
          <a:xfrm>
            <a:off x="2149475" y="2068513"/>
            <a:ext cx="5937250" cy="177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b="1"/>
              <a:t>IMT: Incident Management Team</a:t>
            </a:r>
            <a:r>
              <a:rPr lang="en-US" altLang="en-US"/>
              <a:t> </a:t>
            </a:r>
          </a:p>
          <a:p>
            <a:pPr algn="ctr"/>
            <a:r>
              <a:rPr lang="en-US" altLang="en-US"/>
              <a:t>IS Mgr leads, includes steering committee, IRT members</a:t>
            </a:r>
          </a:p>
          <a:p>
            <a:pPr algn="ctr"/>
            <a:r>
              <a:rPr lang="en-US" altLang="en-US"/>
              <a:t>Develop strategies &amp; design plan for Incident Response, </a:t>
            </a:r>
          </a:p>
          <a:p>
            <a:pPr algn="ctr"/>
            <a:r>
              <a:rPr lang="en-US" altLang="en-US"/>
              <a:t>integrating business, IT, BCP, and risk management</a:t>
            </a:r>
          </a:p>
          <a:p>
            <a:pPr algn="ctr"/>
            <a:r>
              <a:rPr lang="en-US" altLang="en-US"/>
              <a:t>Obtain funding, Review postmortems</a:t>
            </a:r>
          </a:p>
          <a:p>
            <a:pPr lvl="1" algn="ctr"/>
            <a:r>
              <a:rPr lang="en-US" altLang="en-US"/>
              <a:t>Meet performance &amp; reporting requirements</a:t>
            </a:r>
          </a:p>
        </p:txBody>
      </p:sp>
      <p:sp>
        <p:nvSpPr>
          <p:cNvPr id="27688" name="Text Box 42">
            <a:extLst>
              <a:ext uri="{FF2B5EF4-FFF2-40B4-BE49-F238E27FC236}">
                <a16:creationId xmlns:a16="http://schemas.microsoft.com/office/drawing/2014/main" id="{49174D41-03B5-424C-BEFD-0DB0FCEDA879}"/>
              </a:ext>
            </a:extLst>
          </p:cNvPr>
          <p:cNvSpPr txBox="1">
            <a:spLocks noChangeArrowheads="1"/>
          </p:cNvSpPr>
          <p:nvPr/>
        </p:nvSpPr>
        <p:spPr bwMode="auto">
          <a:xfrm>
            <a:off x="2346325" y="4049713"/>
            <a:ext cx="6788150" cy="244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b="1"/>
              <a:t>IRT: Incident Response Team</a:t>
            </a:r>
          </a:p>
          <a:p>
            <a:pPr algn="ctr"/>
            <a:r>
              <a:rPr lang="en-US" altLang="en-US"/>
              <a:t>Handles the specific incident.  Has specific knowledge relating to:</a:t>
            </a:r>
          </a:p>
          <a:p>
            <a:pPr algn="ctr"/>
            <a:r>
              <a:rPr lang="en-US" altLang="en-US"/>
              <a:t>Security, network protocols, operating systems, physical</a:t>
            </a:r>
          </a:p>
          <a:p>
            <a:pPr algn="ctr"/>
            <a:r>
              <a:rPr lang="en-US" altLang="en-US"/>
              <a:t>security issues, malicious code, etc.</a:t>
            </a:r>
          </a:p>
          <a:p>
            <a:pPr algn="ctr"/>
            <a:endParaRPr lang="en-US" altLang="en-US" sz="800"/>
          </a:p>
          <a:p>
            <a:pPr algn="ctr"/>
            <a:r>
              <a:rPr lang="en-US" altLang="en-US"/>
              <a:t>Permanent (Full Time) Members: IT security specialists, </a:t>
            </a:r>
          </a:p>
          <a:p>
            <a:pPr algn="ctr"/>
            <a:r>
              <a:rPr lang="en-US" altLang="en-US"/>
              <a:t>incident handlers, investigator</a:t>
            </a:r>
          </a:p>
          <a:p>
            <a:pPr algn="ctr"/>
            <a:r>
              <a:rPr lang="en-US" altLang="en-US"/>
              <a:t>Virtual (Part Time) Members: Business (middle mgmt), legal, </a:t>
            </a:r>
          </a:p>
          <a:p>
            <a:pPr algn="ctr"/>
            <a:r>
              <a:rPr lang="en-US" altLang="en-US"/>
              <a:t>public relations, human resources, physical security, risk, IT</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a:extLst>
              <a:ext uri="{FF2B5EF4-FFF2-40B4-BE49-F238E27FC236}">
                <a16:creationId xmlns:a16="http://schemas.microsoft.com/office/drawing/2014/main" id="{CAB3EEDF-4984-4E54-BBB5-506BD52BA83B}"/>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Stages in Incident Response</a:t>
            </a:r>
          </a:p>
        </p:txBody>
      </p:sp>
      <p:sp>
        <p:nvSpPr>
          <p:cNvPr id="11267" name="AutoShape 5">
            <a:extLst>
              <a:ext uri="{FF2B5EF4-FFF2-40B4-BE49-F238E27FC236}">
                <a16:creationId xmlns:a16="http://schemas.microsoft.com/office/drawing/2014/main" id="{554B05A4-100F-41D4-8470-092723C25A32}"/>
              </a:ext>
            </a:extLst>
          </p:cNvPr>
          <p:cNvSpPr>
            <a:spLocks noChangeArrowheads="1"/>
          </p:cNvSpPr>
          <p:nvPr/>
        </p:nvSpPr>
        <p:spPr bwMode="auto">
          <a:xfrm>
            <a:off x="533400" y="1981200"/>
            <a:ext cx="16002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Preparation</a:t>
            </a:r>
          </a:p>
        </p:txBody>
      </p:sp>
      <p:sp>
        <p:nvSpPr>
          <p:cNvPr id="11268" name="AutoShape 6">
            <a:extLst>
              <a:ext uri="{FF2B5EF4-FFF2-40B4-BE49-F238E27FC236}">
                <a16:creationId xmlns:a16="http://schemas.microsoft.com/office/drawing/2014/main" id="{0DC33476-2B40-47B0-9A82-7CB130258B74}"/>
              </a:ext>
            </a:extLst>
          </p:cNvPr>
          <p:cNvSpPr>
            <a:spLocks noChangeArrowheads="1"/>
          </p:cNvSpPr>
          <p:nvPr/>
        </p:nvSpPr>
        <p:spPr bwMode="auto">
          <a:xfrm>
            <a:off x="625475" y="2819400"/>
            <a:ext cx="14478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Identification</a:t>
            </a:r>
          </a:p>
        </p:txBody>
      </p:sp>
      <p:sp>
        <p:nvSpPr>
          <p:cNvPr id="11269" name="AutoShape 7">
            <a:extLst>
              <a:ext uri="{FF2B5EF4-FFF2-40B4-BE49-F238E27FC236}">
                <a16:creationId xmlns:a16="http://schemas.microsoft.com/office/drawing/2014/main" id="{BDE16188-1A47-46BD-86F6-278EB65BDC9A}"/>
              </a:ext>
            </a:extLst>
          </p:cNvPr>
          <p:cNvSpPr>
            <a:spLocks noChangeArrowheads="1"/>
          </p:cNvSpPr>
          <p:nvPr/>
        </p:nvSpPr>
        <p:spPr bwMode="auto">
          <a:xfrm>
            <a:off x="681038" y="3490913"/>
            <a:ext cx="1371600" cy="606425"/>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Containment</a:t>
            </a:r>
          </a:p>
          <a:p>
            <a:pPr algn="ctr">
              <a:defRPr/>
            </a:pPr>
            <a:r>
              <a:rPr lang="en-US" altLang="en-US" dirty="0"/>
              <a:t>&amp; Escalation</a:t>
            </a:r>
          </a:p>
        </p:txBody>
      </p:sp>
      <p:sp>
        <p:nvSpPr>
          <p:cNvPr id="11270" name="AutoShape 8">
            <a:extLst>
              <a:ext uri="{FF2B5EF4-FFF2-40B4-BE49-F238E27FC236}">
                <a16:creationId xmlns:a16="http://schemas.microsoft.com/office/drawing/2014/main" id="{36084F8F-1FAB-4620-B893-E58D06E2B40A}"/>
              </a:ext>
            </a:extLst>
          </p:cNvPr>
          <p:cNvSpPr>
            <a:spLocks noChangeArrowheads="1"/>
          </p:cNvSpPr>
          <p:nvPr/>
        </p:nvSpPr>
        <p:spPr bwMode="auto">
          <a:xfrm>
            <a:off x="625475" y="4321175"/>
            <a:ext cx="1447800" cy="6858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Analysis &amp;</a:t>
            </a:r>
          </a:p>
          <a:p>
            <a:pPr algn="ctr">
              <a:defRPr/>
            </a:pPr>
            <a:r>
              <a:rPr lang="en-US" altLang="en-US" dirty="0"/>
              <a:t>Eradication</a:t>
            </a:r>
          </a:p>
        </p:txBody>
      </p:sp>
      <p:sp>
        <p:nvSpPr>
          <p:cNvPr id="11271" name="AutoShape 9">
            <a:extLst>
              <a:ext uri="{FF2B5EF4-FFF2-40B4-BE49-F238E27FC236}">
                <a16:creationId xmlns:a16="http://schemas.microsoft.com/office/drawing/2014/main" id="{0E6F15D7-C7A4-4EDC-A0E5-37BEB7ADCF1E}"/>
              </a:ext>
            </a:extLst>
          </p:cNvPr>
          <p:cNvSpPr>
            <a:spLocks noChangeArrowheads="1"/>
          </p:cNvSpPr>
          <p:nvPr/>
        </p:nvSpPr>
        <p:spPr bwMode="auto">
          <a:xfrm>
            <a:off x="655638" y="5278438"/>
            <a:ext cx="1371600"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Recovery</a:t>
            </a:r>
          </a:p>
        </p:txBody>
      </p:sp>
      <p:sp>
        <p:nvSpPr>
          <p:cNvPr id="11272" name="AutoShape 10">
            <a:extLst>
              <a:ext uri="{FF2B5EF4-FFF2-40B4-BE49-F238E27FC236}">
                <a16:creationId xmlns:a16="http://schemas.microsoft.com/office/drawing/2014/main" id="{563EAA40-9DDF-4803-8FFC-3C2120848D01}"/>
              </a:ext>
            </a:extLst>
          </p:cNvPr>
          <p:cNvSpPr>
            <a:spLocks noChangeArrowheads="1"/>
          </p:cNvSpPr>
          <p:nvPr/>
        </p:nvSpPr>
        <p:spPr bwMode="auto">
          <a:xfrm>
            <a:off x="685800" y="6011863"/>
            <a:ext cx="1341438"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Lessons</a:t>
            </a:r>
          </a:p>
          <a:p>
            <a:pPr algn="ctr">
              <a:defRPr/>
            </a:pPr>
            <a:r>
              <a:rPr lang="en-US" altLang="en-US" dirty="0"/>
              <a:t>Learned</a:t>
            </a:r>
          </a:p>
        </p:txBody>
      </p:sp>
      <p:cxnSp>
        <p:nvCxnSpPr>
          <p:cNvPr id="29705" name="AutoShape 11">
            <a:extLst>
              <a:ext uri="{FF2B5EF4-FFF2-40B4-BE49-F238E27FC236}">
                <a16:creationId xmlns:a16="http://schemas.microsoft.com/office/drawing/2014/main" id="{3D40EA89-5559-4A87-9701-6201AF64624D}"/>
              </a:ext>
            </a:extLst>
          </p:cNvPr>
          <p:cNvCxnSpPr>
            <a:cxnSpLocks noChangeShapeType="1"/>
            <a:stCxn id="11267" idx="2"/>
            <a:endCxn id="11268" idx="0"/>
          </p:cNvCxnSpPr>
          <p:nvPr/>
        </p:nvCxnSpPr>
        <p:spPr bwMode="auto">
          <a:xfrm rot="16200000" flipH="1">
            <a:off x="1150938" y="2620962"/>
            <a:ext cx="381000" cy="15875"/>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9706" name="AutoShape 12">
            <a:extLst>
              <a:ext uri="{FF2B5EF4-FFF2-40B4-BE49-F238E27FC236}">
                <a16:creationId xmlns:a16="http://schemas.microsoft.com/office/drawing/2014/main" id="{AE6F274F-A82A-4D3A-BDA5-EE569C94290E}"/>
              </a:ext>
            </a:extLst>
          </p:cNvPr>
          <p:cNvCxnSpPr>
            <a:cxnSpLocks noChangeShapeType="1"/>
            <a:stCxn id="11268" idx="2"/>
            <a:endCxn id="11269" idx="0"/>
          </p:cNvCxnSpPr>
          <p:nvPr/>
        </p:nvCxnSpPr>
        <p:spPr bwMode="auto">
          <a:xfrm rot="16200000" flipH="1">
            <a:off x="1250950" y="3375025"/>
            <a:ext cx="214313" cy="17463"/>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9707" name="AutoShape 13">
            <a:extLst>
              <a:ext uri="{FF2B5EF4-FFF2-40B4-BE49-F238E27FC236}">
                <a16:creationId xmlns:a16="http://schemas.microsoft.com/office/drawing/2014/main" id="{92F7B188-E791-4827-AE1F-BEB23D4BB9D2}"/>
              </a:ext>
            </a:extLst>
          </p:cNvPr>
          <p:cNvCxnSpPr>
            <a:cxnSpLocks noChangeShapeType="1"/>
            <a:stCxn id="11269" idx="2"/>
            <a:endCxn id="11270" idx="0"/>
          </p:cNvCxnSpPr>
          <p:nvPr/>
        </p:nvCxnSpPr>
        <p:spPr bwMode="auto">
          <a:xfrm rot="5400000">
            <a:off x="1246188" y="4200525"/>
            <a:ext cx="223837" cy="17463"/>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9708" name="AutoShape 14">
            <a:extLst>
              <a:ext uri="{FF2B5EF4-FFF2-40B4-BE49-F238E27FC236}">
                <a16:creationId xmlns:a16="http://schemas.microsoft.com/office/drawing/2014/main" id="{182BC7B6-BDCB-451D-9766-4E1549771887}"/>
              </a:ext>
            </a:extLst>
          </p:cNvPr>
          <p:cNvCxnSpPr>
            <a:cxnSpLocks noChangeShapeType="1"/>
            <a:stCxn id="11270" idx="2"/>
            <a:endCxn id="11271" idx="0"/>
          </p:cNvCxnSpPr>
          <p:nvPr/>
        </p:nvCxnSpPr>
        <p:spPr bwMode="auto">
          <a:xfrm rot="5400000">
            <a:off x="1209675" y="5138738"/>
            <a:ext cx="271463" cy="793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9709" name="AutoShape 15">
            <a:extLst>
              <a:ext uri="{FF2B5EF4-FFF2-40B4-BE49-F238E27FC236}">
                <a16:creationId xmlns:a16="http://schemas.microsoft.com/office/drawing/2014/main" id="{174B30D0-3C42-4D5D-9CAF-620606A49ED3}"/>
              </a:ext>
            </a:extLst>
          </p:cNvPr>
          <p:cNvCxnSpPr>
            <a:cxnSpLocks noChangeShapeType="1"/>
            <a:stCxn id="11271" idx="2"/>
            <a:endCxn id="11272" idx="0"/>
          </p:cNvCxnSpPr>
          <p:nvPr/>
        </p:nvCxnSpPr>
        <p:spPr bwMode="auto">
          <a:xfrm rot="16200000" flipH="1">
            <a:off x="1248569" y="5904707"/>
            <a:ext cx="200025" cy="1428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29710" name="Text Box 16">
            <a:extLst>
              <a:ext uri="{FF2B5EF4-FFF2-40B4-BE49-F238E27FC236}">
                <a16:creationId xmlns:a16="http://schemas.microsoft.com/office/drawing/2014/main" id="{88889411-3B30-46DB-8EAE-3990E13E1654}"/>
              </a:ext>
            </a:extLst>
          </p:cNvPr>
          <p:cNvSpPr txBox="1">
            <a:spLocks noChangeArrowheads="1"/>
          </p:cNvSpPr>
          <p:nvPr/>
        </p:nvSpPr>
        <p:spPr bwMode="auto">
          <a:xfrm>
            <a:off x="2422525" y="2093913"/>
            <a:ext cx="2546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Plan PRIOR to Incident</a:t>
            </a:r>
          </a:p>
        </p:txBody>
      </p:sp>
      <p:sp>
        <p:nvSpPr>
          <p:cNvPr id="29711" name="Text Box 17">
            <a:extLst>
              <a:ext uri="{FF2B5EF4-FFF2-40B4-BE49-F238E27FC236}">
                <a16:creationId xmlns:a16="http://schemas.microsoft.com/office/drawing/2014/main" id="{EFF7BD98-E138-4EEC-A243-E9EB14C7AE7B}"/>
              </a:ext>
            </a:extLst>
          </p:cNvPr>
          <p:cNvSpPr txBox="1">
            <a:spLocks noChangeArrowheads="1"/>
          </p:cNvSpPr>
          <p:nvPr/>
        </p:nvSpPr>
        <p:spPr bwMode="auto">
          <a:xfrm>
            <a:off x="2266950" y="2909888"/>
            <a:ext cx="3524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Determine what is/has happened</a:t>
            </a:r>
          </a:p>
        </p:txBody>
      </p:sp>
      <p:sp>
        <p:nvSpPr>
          <p:cNvPr id="29712" name="Text Box 18">
            <a:extLst>
              <a:ext uri="{FF2B5EF4-FFF2-40B4-BE49-F238E27FC236}">
                <a16:creationId xmlns:a16="http://schemas.microsoft.com/office/drawing/2014/main" id="{FC0D2633-79BF-4936-BE0B-202D2F829C7C}"/>
              </a:ext>
            </a:extLst>
          </p:cNvPr>
          <p:cNvSpPr txBox="1">
            <a:spLocks noChangeArrowheads="1"/>
          </p:cNvSpPr>
          <p:nvPr/>
        </p:nvSpPr>
        <p:spPr bwMode="auto">
          <a:xfrm>
            <a:off x="2414588" y="3490913"/>
            <a:ext cx="1517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Limit incident</a:t>
            </a:r>
          </a:p>
        </p:txBody>
      </p:sp>
      <p:sp>
        <p:nvSpPr>
          <p:cNvPr id="29713" name="Text Box 19">
            <a:extLst>
              <a:ext uri="{FF2B5EF4-FFF2-40B4-BE49-F238E27FC236}">
                <a16:creationId xmlns:a16="http://schemas.microsoft.com/office/drawing/2014/main" id="{747B50D9-0F26-4249-82F6-54D0CE4F4E27}"/>
              </a:ext>
            </a:extLst>
          </p:cNvPr>
          <p:cNvSpPr txBox="1">
            <a:spLocks noChangeArrowheads="1"/>
          </p:cNvSpPr>
          <p:nvPr/>
        </p:nvSpPr>
        <p:spPr bwMode="auto">
          <a:xfrm>
            <a:off x="2214563" y="4335463"/>
            <a:ext cx="2508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Determine and remove</a:t>
            </a:r>
          </a:p>
          <a:p>
            <a:pPr algn="ctr"/>
            <a:r>
              <a:rPr lang="en-US" altLang="en-US"/>
              <a:t>root cause </a:t>
            </a:r>
          </a:p>
        </p:txBody>
      </p:sp>
      <p:sp>
        <p:nvSpPr>
          <p:cNvPr id="29714" name="Text Box 21">
            <a:extLst>
              <a:ext uri="{FF2B5EF4-FFF2-40B4-BE49-F238E27FC236}">
                <a16:creationId xmlns:a16="http://schemas.microsoft.com/office/drawing/2014/main" id="{97AA27A6-8C70-4AA3-BA9C-1F922F49E82B}"/>
              </a:ext>
            </a:extLst>
          </p:cNvPr>
          <p:cNvSpPr txBox="1">
            <a:spLocks noChangeArrowheads="1"/>
          </p:cNvSpPr>
          <p:nvPr/>
        </p:nvSpPr>
        <p:spPr bwMode="auto">
          <a:xfrm>
            <a:off x="2417763" y="5202238"/>
            <a:ext cx="2000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Return operations</a:t>
            </a:r>
          </a:p>
          <a:p>
            <a:pPr algn="ctr"/>
            <a:r>
              <a:rPr lang="en-US" altLang="en-US"/>
              <a:t>to normal</a:t>
            </a:r>
          </a:p>
        </p:txBody>
      </p:sp>
      <p:sp>
        <p:nvSpPr>
          <p:cNvPr id="29715" name="Text Box 22">
            <a:extLst>
              <a:ext uri="{FF2B5EF4-FFF2-40B4-BE49-F238E27FC236}">
                <a16:creationId xmlns:a16="http://schemas.microsoft.com/office/drawing/2014/main" id="{898A0195-263A-4D0E-B119-24063837063D}"/>
              </a:ext>
            </a:extLst>
          </p:cNvPr>
          <p:cNvSpPr txBox="1">
            <a:spLocks noChangeArrowheads="1"/>
          </p:cNvSpPr>
          <p:nvPr/>
        </p:nvSpPr>
        <p:spPr bwMode="auto">
          <a:xfrm>
            <a:off x="2266950" y="5957888"/>
            <a:ext cx="2457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Process improvement:</a:t>
            </a:r>
          </a:p>
          <a:p>
            <a:pPr algn="ctr"/>
            <a:r>
              <a:rPr lang="en-US" altLang="en-US"/>
              <a:t>Plan for the future</a:t>
            </a:r>
          </a:p>
        </p:txBody>
      </p:sp>
      <p:sp>
        <p:nvSpPr>
          <p:cNvPr id="30" name="AutoShape 7">
            <a:extLst>
              <a:ext uri="{FF2B5EF4-FFF2-40B4-BE49-F238E27FC236}">
                <a16:creationId xmlns:a16="http://schemas.microsoft.com/office/drawing/2014/main" id="{C7C84406-CE21-4971-8114-00DA173EC4EB}"/>
              </a:ext>
            </a:extLst>
          </p:cNvPr>
          <p:cNvSpPr>
            <a:spLocks noChangeArrowheads="1"/>
          </p:cNvSpPr>
          <p:nvPr/>
        </p:nvSpPr>
        <p:spPr bwMode="auto">
          <a:xfrm>
            <a:off x="4724400" y="4321175"/>
            <a:ext cx="13716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Notification</a:t>
            </a:r>
          </a:p>
        </p:txBody>
      </p:sp>
      <p:sp>
        <p:nvSpPr>
          <p:cNvPr id="31" name="AutoShape 7">
            <a:extLst>
              <a:ext uri="{FF2B5EF4-FFF2-40B4-BE49-F238E27FC236}">
                <a16:creationId xmlns:a16="http://schemas.microsoft.com/office/drawing/2014/main" id="{0121065C-F998-4829-93FE-1BF97A716B20}"/>
              </a:ext>
            </a:extLst>
          </p:cNvPr>
          <p:cNvSpPr>
            <a:spLocks noChangeArrowheads="1"/>
          </p:cNvSpPr>
          <p:nvPr/>
        </p:nvSpPr>
        <p:spPr bwMode="auto">
          <a:xfrm>
            <a:off x="4724400" y="5195888"/>
            <a:ext cx="1371600"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Ex-Post</a:t>
            </a:r>
          </a:p>
          <a:p>
            <a:pPr algn="ctr">
              <a:defRPr/>
            </a:pPr>
            <a:r>
              <a:rPr lang="en-US" altLang="en-US" dirty="0"/>
              <a:t>Response</a:t>
            </a:r>
          </a:p>
        </p:txBody>
      </p:sp>
      <p:cxnSp>
        <p:nvCxnSpPr>
          <p:cNvPr id="29718" name="Elbow Connector 23">
            <a:extLst>
              <a:ext uri="{FF2B5EF4-FFF2-40B4-BE49-F238E27FC236}">
                <a16:creationId xmlns:a16="http://schemas.microsoft.com/office/drawing/2014/main" id="{41F65241-5724-46D9-9B35-193AFF86D388}"/>
              </a:ext>
            </a:extLst>
          </p:cNvPr>
          <p:cNvCxnSpPr>
            <a:cxnSpLocks noChangeShapeType="1"/>
            <a:stCxn id="11269" idx="2"/>
            <a:endCxn id="30" idx="0"/>
          </p:cNvCxnSpPr>
          <p:nvPr/>
        </p:nvCxnSpPr>
        <p:spPr bwMode="auto">
          <a:xfrm rot="16200000" flipH="1">
            <a:off x="3276600" y="2187576"/>
            <a:ext cx="223837" cy="4043362"/>
          </a:xfrm>
          <a:prstGeom prst="bent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9719" name="Straight Arrow Connector 25">
            <a:extLst>
              <a:ext uri="{FF2B5EF4-FFF2-40B4-BE49-F238E27FC236}">
                <a16:creationId xmlns:a16="http://schemas.microsoft.com/office/drawing/2014/main" id="{71959BFD-B937-42D0-A3BC-5121901AECA7}"/>
              </a:ext>
            </a:extLst>
          </p:cNvPr>
          <p:cNvCxnSpPr>
            <a:cxnSpLocks noChangeShapeType="1"/>
            <a:stCxn id="30" idx="2"/>
            <a:endCxn id="31" idx="0"/>
          </p:cNvCxnSpPr>
          <p:nvPr/>
        </p:nvCxnSpPr>
        <p:spPr bwMode="auto">
          <a:xfrm>
            <a:off x="5410200" y="4778375"/>
            <a:ext cx="0" cy="4175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9720" name="TextBox 26">
            <a:extLst>
              <a:ext uri="{FF2B5EF4-FFF2-40B4-BE49-F238E27FC236}">
                <a16:creationId xmlns:a16="http://schemas.microsoft.com/office/drawing/2014/main" id="{EF00A8A5-53FA-4D6E-A6B7-17E108006110}"/>
              </a:ext>
            </a:extLst>
          </p:cNvPr>
          <p:cNvSpPr txBox="1">
            <a:spLocks noChangeArrowheads="1"/>
          </p:cNvSpPr>
          <p:nvPr/>
        </p:nvSpPr>
        <p:spPr bwMode="auto">
          <a:xfrm>
            <a:off x="6208713" y="4303713"/>
            <a:ext cx="1787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Notify any data </a:t>
            </a:r>
          </a:p>
          <a:p>
            <a:r>
              <a:rPr lang="en-US" altLang="en-US"/>
              <a:t>breach victims</a:t>
            </a:r>
          </a:p>
        </p:txBody>
      </p:sp>
      <p:sp>
        <p:nvSpPr>
          <p:cNvPr id="29721" name="TextBox 27">
            <a:extLst>
              <a:ext uri="{FF2B5EF4-FFF2-40B4-BE49-F238E27FC236}">
                <a16:creationId xmlns:a16="http://schemas.microsoft.com/office/drawing/2014/main" id="{7848632D-2DB2-4AA3-9DB4-4E0953A3074D}"/>
              </a:ext>
            </a:extLst>
          </p:cNvPr>
          <p:cNvSpPr txBox="1">
            <a:spLocks noChangeArrowheads="1"/>
          </p:cNvSpPr>
          <p:nvPr/>
        </p:nvSpPr>
        <p:spPr bwMode="auto">
          <a:xfrm>
            <a:off x="2422525" y="3840163"/>
            <a:ext cx="17240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[If data breach]</a:t>
            </a:r>
          </a:p>
        </p:txBody>
      </p:sp>
      <p:sp>
        <p:nvSpPr>
          <p:cNvPr id="29722" name="TextBox 11263">
            <a:extLst>
              <a:ext uri="{FF2B5EF4-FFF2-40B4-BE49-F238E27FC236}">
                <a16:creationId xmlns:a16="http://schemas.microsoft.com/office/drawing/2014/main" id="{6A51733B-6312-4D5F-9459-EF5911C06634}"/>
              </a:ext>
            </a:extLst>
          </p:cNvPr>
          <p:cNvSpPr txBox="1">
            <a:spLocks noChangeArrowheads="1"/>
          </p:cNvSpPr>
          <p:nvPr/>
        </p:nvSpPr>
        <p:spPr bwMode="auto">
          <a:xfrm>
            <a:off x="6329363" y="5222875"/>
            <a:ext cx="23272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Establish call center,</a:t>
            </a:r>
          </a:p>
          <a:p>
            <a:r>
              <a:rPr lang="en-US" altLang="en-US"/>
              <a:t>reparation activities</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8DD482-2D84-4599-8C8F-5430D6F539A5}"/>
              </a:ext>
            </a:extLst>
          </p:cNvPr>
          <p:cNvSpPr>
            <a:spLocks noGrp="1"/>
          </p:cNvSpPr>
          <p:nvPr>
            <p:ph idx="11"/>
          </p:nvPr>
        </p:nvSpPr>
        <p:spPr/>
        <p:txBody>
          <a:bodyPr/>
          <a:lstStyle/>
          <a:p>
            <a:r>
              <a:rPr lang="en-US" dirty="0"/>
              <a:t>It can become chaotic: too many events too fast</a:t>
            </a:r>
          </a:p>
          <a:p>
            <a:r>
              <a:rPr lang="en-US" dirty="0"/>
              <a:t>Management may attempt to micromanage and need to be trained</a:t>
            </a:r>
          </a:p>
          <a:p>
            <a:r>
              <a:rPr lang="en-US" dirty="0"/>
              <a:t>Staff need to record all they do</a:t>
            </a:r>
          </a:p>
          <a:p>
            <a:r>
              <a:rPr lang="en-US" dirty="0"/>
              <a:t>Evidence cannot be altered to be admissible in court of law</a:t>
            </a:r>
          </a:p>
          <a:p>
            <a:r>
              <a:rPr lang="en-US" dirty="0"/>
              <a:t>Public Relations person interfaces with public</a:t>
            </a:r>
          </a:p>
        </p:txBody>
      </p:sp>
      <p:sp>
        <p:nvSpPr>
          <p:cNvPr id="3" name="Title 2">
            <a:extLst>
              <a:ext uri="{FF2B5EF4-FFF2-40B4-BE49-F238E27FC236}">
                <a16:creationId xmlns:a16="http://schemas.microsoft.com/office/drawing/2014/main" id="{C4532E8B-2DCF-4356-94B7-27EE542ECF5C}"/>
              </a:ext>
            </a:extLst>
          </p:cNvPr>
          <p:cNvSpPr>
            <a:spLocks noGrp="1"/>
          </p:cNvSpPr>
          <p:nvPr>
            <p:ph type="title"/>
          </p:nvPr>
        </p:nvSpPr>
        <p:spPr/>
        <p:txBody>
          <a:bodyPr/>
          <a:lstStyle/>
          <a:p>
            <a:r>
              <a:rPr lang="en-US" dirty="0"/>
              <a:t>Challenges during an Incident</a:t>
            </a:r>
          </a:p>
        </p:txBody>
      </p:sp>
    </p:spTree>
    <p:extLst>
      <p:ext uri="{BB962C8B-B14F-4D97-AF65-F5344CB8AC3E}">
        <p14:creationId xmlns:p14="http://schemas.microsoft.com/office/powerpoint/2010/main" val="737141337"/>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9CD56559-90C0-4F5F-8877-46F2F6AA3A86}"/>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Why is incident response important?</a:t>
            </a:r>
          </a:p>
        </p:txBody>
      </p:sp>
      <p:sp>
        <p:nvSpPr>
          <p:cNvPr id="31747" name="Content Placeholder 2">
            <a:extLst>
              <a:ext uri="{FF2B5EF4-FFF2-40B4-BE49-F238E27FC236}">
                <a16:creationId xmlns:a16="http://schemas.microsoft.com/office/drawing/2014/main" id="{A8C2323C-9423-44D2-8899-D603CD92CCDA}"/>
              </a:ext>
            </a:extLst>
          </p:cNvPr>
          <p:cNvSpPr>
            <a:spLocks noGrp="1" noChangeArrowheads="1"/>
          </p:cNvSpPr>
          <p:nvPr>
            <p:ph idx="1"/>
          </p:nvPr>
        </p:nvSpPr>
        <p:spPr>
          <a:xfrm>
            <a:off x="520700" y="2133600"/>
            <a:ext cx="8154988" cy="4238625"/>
          </a:xfrm>
        </p:spPr>
        <p:txBody>
          <a:bodyPr/>
          <a:lstStyle/>
          <a:p>
            <a:pPr eaLnBrk="1" hangingPunct="1">
              <a:lnSpc>
                <a:spcPct val="100000"/>
              </a:lnSpc>
            </a:pPr>
            <a:r>
              <a:rPr lang="en-US" altLang="en-US" sz="2000">
                <a:latin typeface="Calibri" panose="020F0502020204030204" pitchFamily="34" charset="0"/>
                <a:ea typeface="ヒラギノ角ゴ Pro W3"/>
                <a:cs typeface="ヒラギノ角ゴ Pro W3"/>
              </a:rPr>
              <a:t>Average Cost of Data Breach:</a:t>
            </a:r>
          </a:p>
          <a:p>
            <a:pPr eaLnBrk="1" hangingPunct="1">
              <a:lnSpc>
                <a:spcPct val="100000"/>
              </a:lnSpc>
            </a:pPr>
            <a:r>
              <a:rPr lang="en-US" altLang="en-US" sz="2000">
                <a:latin typeface="Calibri" panose="020F0502020204030204" pitchFamily="34" charset="0"/>
                <a:ea typeface="ヒラギノ角ゴ Pro W3"/>
                <a:cs typeface="ヒラギノ角ゴ Pro W3"/>
              </a:rPr>
              <a:t>		Global $3.86M; 	               U.S. $7.91M for 31,465 records</a:t>
            </a:r>
          </a:p>
          <a:p>
            <a:pPr eaLnBrk="1" hangingPunct="1">
              <a:lnSpc>
                <a:spcPct val="100000"/>
              </a:lnSpc>
            </a:pPr>
            <a:r>
              <a:rPr lang="en-US" altLang="en-US" sz="2000">
                <a:latin typeface="Calibri" panose="020F0502020204030204" pitchFamily="34" charset="0"/>
                <a:ea typeface="ヒラギノ角ゴ Pro W3"/>
                <a:cs typeface="ヒラギノ角ゴ Pro W3"/>
              </a:rPr>
              <a:t>Mega Breach: 	1 M records: $40 million   50 M records: $350 million</a:t>
            </a:r>
          </a:p>
          <a:p>
            <a:pPr eaLnBrk="1" hangingPunct="1">
              <a:lnSpc>
                <a:spcPct val="100000"/>
              </a:lnSpc>
            </a:pPr>
            <a:r>
              <a:rPr lang="en-US" altLang="en-US" sz="2000">
                <a:latin typeface="Calibri" panose="020F0502020204030204" pitchFamily="34" charset="0"/>
                <a:ea typeface="ヒラギノ角ゴ Pro W3"/>
                <a:cs typeface="ヒラギノ角ゴ Pro W3"/>
              </a:rPr>
              <a:t>Mean Time to Identify (MTTI): Days to find, confirm breach</a:t>
            </a:r>
          </a:p>
          <a:p>
            <a:pPr eaLnBrk="1" hangingPunct="1">
              <a:lnSpc>
                <a:spcPct val="100000"/>
              </a:lnSpc>
            </a:pPr>
            <a:r>
              <a:rPr lang="en-US" altLang="en-US" sz="2000">
                <a:latin typeface="Calibri" panose="020F0502020204030204" pitchFamily="34" charset="0"/>
                <a:ea typeface="ヒラギノ角ゴ Pro W3"/>
                <a:cs typeface="ヒラギノ角ゴ Pro W3"/>
              </a:rPr>
              <a:t>Mean Time to Contain (MTTC): Days to resolve breach and restore service</a:t>
            </a:r>
          </a:p>
        </p:txBody>
      </p:sp>
      <p:graphicFrame>
        <p:nvGraphicFramePr>
          <p:cNvPr id="2" name="Table 1">
            <a:extLst>
              <a:ext uri="{FF2B5EF4-FFF2-40B4-BE49-F238E27FC236}">
                <a16:creationId xmlns:a16="http://schemas.microsoft.com/office/drawing/2014/main" id="{8C394DBD-D38E-49F1-9927-E2C5C1D72550}"/>
              </a:ext>
            </a:extLst>
          </p:cNvPr>
          <p:cNvGraphicFramePr>
            <a:graphicFrameLocks noGrp="1"/>
          </p:cNvGraphicFramePr>
          <p:nvPr/>
        </p:nvGraphicFramePr>
        <p:xfrm>
          <a:off x="541338" y="4252913"/>
          <a:ext cx="7124700" cy="1920876"/>
        </p:xfrm>
        <a:graphic>
          <a:graphicData uri="http://schemas.openxmlformats.org/drawingml/2006/table">
            <a:tbl>
              <a:tblPr firstRow="1" bandRow="1">
                <a:tableStyleId>{5C22544A-7EE6-4342-B048-85BDC9FD1C3A}</a:tableStyleId>
              </a:tblPr>
              <a:tblGrid>
                <a:gridCol w="1424940">
                  <a:extLst>
                    <a:ext uri="{9D8B030D-6E8A-4147-A177-3AD203B41FA5}">
                      <a16:colId xmlns:a16="http://schemas.microsoft.com/office/drawing/2014/main" val="20000"/>
                    </a:ext>
                  </a:extLst>
                </a:gridCol>
                <a:gridCol w="949696">
                  <a:extLst>
                    <a:ext uri="{9D8B030D-6E8A-4147-A177-3AD203B41FA5}">
                      <a16:colId xmlns:a16="http://schemas.microsoft.com/office/drawing/2014/main" val="20001"/>
                    </a:ext>
                  </a:extLst>
                </a:gridCol>
                <a:gridCol w="761915">
                  <a:extLst>
                    <a:ext uri="{9D8B030D-6E8A-4147-A177-3AD203B41FA5}">
                      <a16:colId xmlns:a16="http://schemas.microsoft.com/office/drawing/2014/main" val="20002"/>
                    </a:ext>
                  </a:extLst>
                </a:gridCol>
                <a:gridCol w="838106">
                  <a:extLst>
                    <a:ext uri="{9D8B030D-6E8A-4147-A177-3AD203B41FA5}">
                      <a16:colId xmlns:a16="http://schemas.microsoft.com/office/drawing/2014/main" val="20003"/>
                    </a:ext>
                  </a:extLst>
                </a:gridCol>
                <a:gridCol w="1050014">
                  <a:extLst>
                    <a:ext uri="{9D8B030D-6E8A-4147-A177-3AD203B41FA5}">
                      <a16:colId xmlns:a16="http://schemas.microsoft.com/office/drawing/2014/main" val="20004"/>
                    </a:ext>
                  </a:extLst>
                </a:gridCol>
                <a:gridCol w="1050015">
                  <a:extLst>
                    <a:ext uri="{9D8B030D-6E8A-4147-A177-3AD203B41FA5}">
                      <a16:colId xmlns:a16="http://schemas.microsoft.com/office/drawing/2014/main" val="20005"/>
                    </a:ext>
                  </a:extLst>
                </a:gridCol>
                <a:gridCol w="1050014">
                  <a:extLst>
                    <a:ext uri="{9D8B030D-6E8A-4147-A177-3AD203B41FA5}">
                      <a16:colId xmlns:a16="http://schemas.microsoft.com/office/drawing/2014/main" val="20006"/>
                    </a:ext>
                  </a:extLst>
                </a:gridCol>
              </a:tblGrid>
              <a:tr h="640292">
                <a:tc>
                  <a:txBody>
                    <a:bodyPr/>
                    <a:lstStyle/>
                    <a:p>
                      <a:endParaRPr lang="en-US" sz="1800" dirty="0"/>
                    </a:p>
                  </a:txBody>
                  <a:tcPr marL="91430" marR="91430" marT="45735" marB="45735"/>
                </a:tc>
                <a:tc>
                  <a:txBody>
                    <a:bodyPr/>
                    <a:lstStyle/>
                    <a:p>
                      <a:pPr algn="ctr"/>
                      <a:r>
                        <a:rPr lang="en-US" sz="1800" dirty="0"/>
                        <a:t>Global</a:t>
                      </a:r>
                    </a:p>
                  </a:txBody>
                  <a:tcPr marL="91430" marR="91430" marT="45735" marB="45735"/>
                </a:tc>
                <a:tc>
                  <a:txBody>
                    <a:bodyPr/>
                    <a:lstStyle/>
                    <a:p>
                      <a:pPr algn="ctr"/>
                      <a:r>
                        <a:rPr lang="en-US" sz="1800" dirty="0"/>
                        <a:t>U.S.</a:t>
                      </a:r>
                    </a:p>
                  </a:txBody>
                  <a:tcPr marL="91430" marR="91430" marT="45735" marB="45735"/>
                </a:tc>
                <a:tc>
                  <a:txBody>
                    <a:bodyPr/>
                    <a:lstStyle/>
                    <a:p>
                      <a:pPr algn="ctr"/>
                      <a:r>
                        <a:rPr lang="en-US" sz="1800" dirty="0"/>
                        <a:t>India</a:t>
                      </a:r>
                    </a:p>
                  </a:txBody>
                  <a:tcPr marL="91430" marR="91430" marT="45735" marB="45735"/>
                </a:tc>
                <a:tc>
                  <a:txBody>
                    <a:bodyPr/>
                    <a:lstStyle/>
                    <a:p>
                      <a:pPr algn="ctr"/>
                      <a:r>
                        <a:rPr lang="en-US" sz="1800" dirty="0"/>
                        <a:t>Criminal</a:t>
                      </a:r>
                      <a:r>
                        <a:rPr lang="en-US" sz="1800" baseline="0" dirty="0"/>
                        <a:t> attack</a:t>
                      </a:r>
                      <a:endParaRPr lang="en-US" sz="1800" dirty="0"/>
                    </a:p>
                  </a:txBody>
                  <a:tcPr marL="91430" marR="91430" marT="45735" marB="45735"/>
                </a:tc>
                <a:tc>
                  <a:txBody>
                    <a:bodyPr/>
                    <a:lstStyle/>
                    <a:p>
                      <a:pPr algn="ctr"/>
                      <a:r>
                        <a:rPr lang="en-US" sz="1800" dirty="0"/>
                        <a:t>System Glitch</a:t>
                      </a:r>
                    </a:p>
                  </a:txBody>
                  <a:tcPr marL="91430" marR="91430" marT="45735" marB="45735"/>
                </a:tc>
                <a:tc>
                  <a:txBody>
                    <a:bodyPr/>
                    <a:lstStyle/>
                    <a:p>
                      <a:pPr algn="ctr"/>
                      <a:r>
                        <a:rPr lang="en-US" sz="1800" dirty="0"/>
                        <a:t>Human Error</a:t>
                      </a:r>
                    </a:p>
                  </a:txBody>
                  <a:tcPr marL="91430" marR="91430" marT="45735" marB="45735"/>
                </a:tc>
                <a:extLst>
                  <a:ext uri="{0D108BD9-81ED-4DB2-BD59-A6C34878D82A}">
                    <a16:rowId xmlns:a16="http://schemas.microsoft.com/office/drawing/2014/main" val="10000"/>
                  </a:ext>
                </a:extLst>
              </a:tr>
              <a:tr h="640292">
                <a:tc>
                  <a:txBody>
                    <a:bodyPr/>
                    <a:lstStyle/>
                    <a:p>
                      <a:r>
                        <a:rPr lang="en-US" sz="1800" dirty="0"/>
                        <a:t>Mean Time to Identify</a:t>
                      </a:r>
                    </a:p>
                  </a:txBody>
                  <a:tcPr marL="91430" marR="91430" marT="45735" marB="45735"/>
                </a:tc>
                <a:tc>
                  <a:txBody>
                    <a:bodyPr/>
                    <a:lstStyle/>
                    <a:p>
                      <a:pPr algn="ctr"/>
                      <a:r>
                        <a:rPr lang="en-US" sz="1800" dirty="0"/>
                        <a:t>196.7</a:t>
                      </a:r>
                    </a:p>
                  </a:txBody>
                  <a:tcPr marL="91430" marR="91430" marT="45735" marB="45735"/>
                </a:tc>
                <a:tc>
                  <a:txBody>
                    <a:bodyPr/>
                    <a:lstStyle/>
                    <a:p>
                      <a:pPr algn="ctr"/>
                      <a:r>
                        <a:rPr lang="en-US" sz="1800" dirty="0"/>
                        <a:t>201</a:t>
                      </a:r>
                    </a:p>
                  </a:txBody>
                  <a:tcPr marL="91430" marR="91430" marT="45735" marB="45735"/>
                </a:tc>
                <a:tc>
                  <a:txBody>
                    <a:bodyPr/>
                    <a:lstStyle/>
                    <a:p>
                      <a:pPr algn="ctr"/>
                      <a:r>
                        <a:rPr lang="en-US" sz="1800" dirty="0"/>
                        <a:t>188</a:t>
                      </a:r>
                    </a:p>
                  </a:txBody>
                  <a:tcPr marL="91430" marR="91430" marT="45735" marB="45735"/>
                </a:tc>
                <a:tc>
                  <a:txBody>
                    <a:bodyPr/>
                    <a:lstStyle/>
                    <a:p>
                      <a:pPr algn="ctr"/>
                      <a:r>
                        <a:rPr lang="en-US" sz="1800" dirty="0"/>
                        <a:t>221</a:t>
                      </a:r>
                    </a:p>
                  </a:txBody>
                  <a:tcPr marL="91430" marR="91430" marT="45735" marB="45735"/>
                </a:tc>
                <a:tc>
                  <a:txBody>
                    <a:bodyPr/>
                    <a:lstStyle/>
                    <a:p>
                      <a:pPr algn="ctr"/>
                      <a:r>
                        <a:rPr lang="en-US" sz="1800" dirty="0"/>
                        <a:t>177</a:t>
                      </a:r>
                    </a:p>
                  </a:txBody>
                  <a:tcPr marL="91430" marR="91430" marT="45735" marB="45735"/>
                </a:tc>
                <a:tc>
                  <a:txBody>
                    <a:bodyPr/>
                    <a:lstStyle/>
                    <a:p>
                      <a:pPr algn="ctr"/>
                      <a:r>
                        <a:rPr lang="en-US" sz="1800" dirty="0"/>
                        <a:t>174</a:t>
                      </a:r>
                    </a:p>
                  </a:txBody>
                  <a:tcPr marL="91430" marR="91430" marT="45735" marB="45735"/>
                </a:tc>
                <a:extLst>
                  <a:ext uri="{0D108BD9-81ED-4DB2-BD59-A6C34878D82A}">
                    <a16:rowId xmlns:a16="http://schemas.microsoft.com/office/drawing/2014/main" val="10001"/>
                  </a:ext>
                </a:extLst>
              </a:tr>
              <a:tr h="640292">
                <a:tc>
                  <a:txBody>
                    <a:bodyPr/>
                    <a:lstStyle/>
                    <a:p>
                      <a:r>
                        <a:rPr lang="en-US" sz="1800" dirty="0"/>
                        <a:t>Mean Time</a:t>
                      </a:r>
                      <a:r>
                        <a:rPr lang="en-US" sz="1800" baseline="0" dirty="0"/>
                        <a:t> to Contain</a:t>
                      </a:r>
                      <a:endParaRPr lang="en-US" sz="1800" dirty="0"/>
                    </a:p>
                  </a:txBody>
                  <a:tcPr marL="91430" marR="91430" marT="45735" marB="45735"/>
                </a:tc>
                <a:tc>
                  <a:txBody>
                    <a:bodyPr/>
                    <a:lstStyle/>
                    <a:p>
                      <a:pPr algn="ctr"/>
                      <a:r>
                        <a:rPr lang="en-US" sz="1800" dirty="0"/>
                        <a:t>69.0</a:t>
                      </a:r>
                    </a:p>
                  </a:txBody>
                  <a:tcPr marL="91430" marR="91430" marT="45735" marB="45735"/>
                </a:tc>
                <a:tc>
                  <a:txBody>
                    <a:bodyPr/>
                    <a:lstStyle/>
                    <a:p>
                      <a:pPr algn="ctr"/>
                      <a:r>
                        <a:rPr lang="en-US" sz="1800" dirty="0"/>
                        <a:t>52</a:t>
                      </a:r>
                    </a:p>
                  </a:txBody>
                  <a:tcPr marL="91430" marR="91430" marT="45735" marB="45735"/>
                </a:tc>
                <a:tc>
                  <a:txBody>
                    <a:bodyPr/>
                    <a:lstStyle/>
                    <a:p>
                      <a:pPr algn="ctr"/>
                      <a:r>
                        <a:rPr lang="en-US" sz="1800" dirty="0"/>
                        <a:t>78</a:t>
                      </a:r>
                    </a:p>
                  </a:txBody>
                  <a:tcPr marL="91430" marR="91430" marT="45735" marB="45735"/>
                </a:tc>
                <a:tc>
                  <a:txBody>
                    <a:bodyPr/>
                    <a:lstStyle/>
                    <a:p>
                      <a:pPr algn="ctr"/>
                      <a:r>
                        <a:rPr lang="en-US" sz="1800" dirty="0"/>
                        <a:t>81</a:t>
                      </a:r>
                    </a:p>
                  </a:txBody>
                  <a:tcPr marL="91430" marR="91430" marT="45735" marB="45735"/>
                </a:tc>
                <a:tc>
                  <a:txBody>
                    <a:bodyPr/>
                    <a:lstStyle/>
                    <a:p>
                      <a:pPr algn="ctr"/>
                      <a:r>
                        <a:rPr lang="en-US" sz="1800" dirty="0"/>
                        <a:t>60</a:t>
                      </a:r>
                    </a:p>
                  </a:txBody>
                  <a:tcPr marL="91430" marR="91430" marT="45735" marB="45735"/>
                </a:tc>
                <a:tc>
                  <a:txBody>
                    <a:bodyPr/>
                    <a:lstStyle/>
                    <a:p>
                      <a:pPr algn="ctr"/>
                      <a:r>
                        <a:rPr lang="en-US" sz="1800" dirty="0"/>
                        <a:t>57</a:t>
                      </a:r>
                    </a:p>
                  </a:txBody>
                  <a:tcPr marL="91430" marR="91430" marT="45735" marB="45735"/>
                </a:tc>
                <a:extLst>
                  <a:ext uri="{0D108BD9-81ED-4DB2-BD59-A6C34878D82A}">
                    <a16:rowId xmlns:a16="http://schemas.microsoft.com/office/drawing/2014/main" val="10002"/>
                  </a:ext>
                </a:extLst>
              </a:tr>
            </a:tbl>
          </a:graphicData>
        </a:graphic>
      </p:graphicFrame>
      <p:sp>
        <p:nvSpPr>
          <p:cNvPr id="3" name="TextBox 2">
            <a:extLst>
              <a:ext uri="{FF2B5EF4-FFF2-40B4-BE49-F238E27FC236}">
                <a16:creationId xmlns:a16="http://schemas.microsoft.com/office/drawing/2014/main" id="{9D0C8B05-7BBD-4F4C-BDC1-B8C1B53769D6}"/>
              </a:ext>
            </a:extLst>
          </p:cNvPr>
          <p:cNvSpPr txBox="1"/>
          <p:nvPr/>
        </p:nvSpPr>
        <p:spPr>
          <a:xfrm>
            <a:off x="1143000" y="6175375"/>
            <a:ext cx="914400" cy="914400"/>
          </a:xfrm>
          <a:prstGeom prst="rect">
            <a:avLst/>
          </a:prstGeom>
          <a:noFill/>
        </p:spPr>
        <p:txBody>
          <a:bodyPr wrap="none" lIns="0" tIns="0" rIns="0" bIns="0"/>
          <a:lstStyle/>
          <a:p>
            <a:pPr>
              <a:lnSpc>
                <a:spcPts val="2200"/>
              </a:lnSpc>
              <a:spcBef>
                <a:spcPts val="900"/>
              </a:spcBef>
              <a:buClr>
                <a:schemeClr val="accent2"/>
              </a:buClr>
              <a:buSzPct val="100000"/>
              <a:defRPr/>
            </a:pPr>
            <a:r>
              <a:rPr lang="en-US" dirty="0">
                <a:latin typeface="+mn-lt"/>
              </a:rPr>
              <a:t>2018 Cost of a Data Breach Study: Global Report (IBM/</a:t>
            </a:r>
            <a:r>
              <a:rPr lang="en-US" dirty="0" err="1">
                <a:latin typeface="+mn-lt"/>
              </a:rPr>
              <a:t>Ponemon</a:t>
            </a:r>
            <a:r>
              <a:rPr lang="en-US" dirty="0">
                <a:latin typeface="+mn-lt"/>
              </a:rPr>
              <a:t>)</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3CC6C-7295-487B-A432-3497824D3B5D}"/>
              </a:ext>
            </a:extLst>
          </p:cNvPr>
          <p:cNvSpPr>
            <a:spLocks noGrp="1"/>
          </p:cNvSpPr>
          <p:nvPr>
            <p:ph type="title"/>
          </p:nvPr>
        </p:nvSpPr>
        <p:spPr/>
        <p:txBody>
          <a:bodyPr/>
          <a:lstStyle/>
          <a:p>
            <a:r>
              <a:rPr lang="en-US" dirty="0"/>
              <a:t>Summary of Stages </a:t>
            </a:r>
          </a:p>
        </p:txBody>
      </p:sp>
      <p:sp>
        <p:nvSpPr>
          <p:cNvPr id="3" name="Content Placeholder 2">
            <a:extLst>
              <a:ext uri="{FF2B5EF4-FFF2-40B4-BE49-F238E27FC236}">
                <a16:creationId xmlns:a16="http://schemas.microsoft.com/office/drawing/2014/main" id="{840A6737-7F7F-4588-8F95-DAADE98681B9}"/>
              </a:ext>
            </a:extLst>
          </p:cNvPr>
          <p:cNvSpPr>
            <a:spLocks noGrp="1"/>
          </p:cNvSpPr>
          <p:nvPr>
            <p:ph idx="1"/>
          </p:nvPr>
        </p:nvSpPr>
        <p:spPr>
          <a:xfrm>
            <a:off x="520700" y="1511300"/>
            <a:ext cx="6108700" cy="4860925"/>
          </a:xfrm>
        </p:spPr>
        <p:txBody>
          <a:bodyPr/>
          <a:lstStyle/>
          <a:p>
            <a:r>
              <a:rPr lang="en-US" sz="2400" b="1" dirty="0"/>
              <a:t>Step 1: Preparation: </a:t>
            </a:r>
            <a:r>
              <a:rPr lang="en-US" sz="2400" dirty="0"/>
              <a:t>Plan before the attack</a:t>
            </a:r>
          </a:p>
          <a:p>
            <a:r>
              <a:rPr lang="en-US" sz="2400" b="1" dirty="0"/>
              <a:t>Step 2: Identification</a:t>
            </a:r>
            <a:r>
              <a:rPr lang="en-US" sz="2400" dirty="0"/>
              <a:t>: recognition of attack</a:t>
            </a:r>
          </a:p>
          <a:p>
            <a:pPr marL="342900" indent="-342900">
              <a:buFont typeface="Arial" panose="020B0604020202020204" pitchFamily="34" charset="0"/>
              <a:buChar char="•"/>
            </a:pPr>
            <a:r>
              <a:rPr lang="en-US" sz="2400" dirty="0"/>
              <a:t>prioritize the symptoms to go after first.</a:t>
            </a:r>
          </a:p>
          <a:p>
            <a:r>
              <a:rPr lang="en-US" sz="2400" b="1" dirty="0"/>
              <a:t>Step 3: Containment</a:t>
            </a:r>
            <a:r>
              <a:rPr lang="en-US" sz="2400" dirty="0"/>
              <a:t>: the attacker can not proceed further</a:t>
            </a:r>
          </a:p>
          <a:p>
            <a:pPr marL="342900" indent="-342900">
              <a:buFont typeface="Arial" panose="020B0604020202020204" pitchFamily="34" charset="0"/>
              <a:buChar char="•"/>
            </a:pPr>
            <a:r>
              <a:rPr lang="en-US" sz="2400" dirty="0"/>
              <a:t>you have halted but not cleared the attack.</a:t>
            </a:r>
          </a:p>
          <a:p>
            <a:r>
              <a:rPr lang="en-US" sz="2400" b="1" dirty="0"/>
              <a:t>Step 4: Analysis and Eradication</a:t>
            </a:r>
            <a:r>
              <a:rPr lang="en-US" sz="2400" dirty="0"/>
              <a:t>:  The network is cleared of the attack</a:t>
            </a:r>
          </a:p>
          <a:p>
            <a:pPr marL="342900" indent="-342900">
              <a:buFont typeface="Arial" panose="020B0604020202020204" pitchFamily="34" charset="0"/>
              <a:buChar char="•"/>
            </a:pPr>
            <a:r>
              <a:rPr lang="en-US" sz="2400" dirty="0"/>
              <a:t>you have found the root cause: what enabled the attacker entry into network</a:t>
            </a:r>
          </a:p>
          <a:p>
            <a:r>
              <a:rPr lang="en-US" sz="2400" b="1" dirty="0"/>
              <a:t>Step 5: Recovery</a:t>
            </a:r>
            <a:r>
              <a:rPr lang="en-US" sz="2400" dirty="0"/>
              <a:t>: retest system and restore normal operations</a:t>
            </a:r>
          </a:p>
          <a:p>
            <a:r>
              <a:rPr lang="en-US" sz="2400" b="1" dirty="0"/>
              <a:t>Step 6: Lessons Learned</a:t>
            </a:r>
            <a:r>
              <a:rPr lang="en-US" sz="2400" dirty="0"/>
              <a:t>: review what happened; </a:t>
            </a:r>
          </a:p>
          <a:p>
            <a:pPr marL="342900" indent="-342900">
              <a:buFont typeface="Arial" panose="020B0604020202020204" pitchFamily="34" charset="0"/>
              <a:buChar char="•"/>
            </a:pPr>
            <a:r>
              <a:rPr lang="en-US" sz="2400" dirty="0"/>
              <a:t>how can you improve next time?</a:t>
            </a:r>
            <a:endParaRPr lang="en-US" dirty="0"/>
          </a:p>
        </p:txBody>
      </p:sp>
      <p:graphicFrame>
        <p:nvGraphicFramePr>
          <p:cNvPr id="4" name="Diagram 3">
            <a:extLst>
              <a:ext uri="{FF2B5EF4-FFF2-40B4-BE49-F238E27FC236}">
                <a16:creationId xmlns:a16="http://schemas.microsoft.com/office/drawing/2014/main" id="{0E7BF49F-8D7D-4595-A8F9-A06A6175D86B}"/>
              </a:ext>
            </a:extLst>
          </p:cNvPr>
          <p:cNvGraphicFramePr/>
          <p:nvPr>
            <p:extLst>
              <p:ext uri="{D42A27DB-BD31-4B8C-83A1-F6EECF244321}">
                <p14:modId xmlns:p14="http://schemas.microsoft.com/office/powerpoint/2010/main" val="4001687176"/>
              </p:ext>
            </p:extLst>
          </p:nvPr>
        </p:nvGraphicFramePr>
        <p:xfrm>
          <a:off x="4800600" y="189819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6807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27E66839-E6DF-4476-8CD6-9878679B5208}"/>
              </a:ext>
            </a:extLst>
          </p:cNvPr>
          <p:cNvSpPr>
            <a:spLocks noGrp="1" noChangeArrowheads="1"/>
          </p:cNvSpPr>
          <p:nvPr>
            <p:ph type="title"/>
          </p:nvPr>
        </p:nvSpPr>
        <p:spPr/>
        <p:txBody>
          <a:bodyPr/>
          <a:lstStyle/>
          <a:p>
            <a:pPr eaLnBrk="1" hangingPunct="1"/>
            <a:r>
              <a:rPr lang="en-US" altLang="en-US" sz="3600">
                <a:ea typeface="Calibri" panose="020F0502020204030204" pitchFamily="34" charset="0"/>
                <a:cs typeface="Lucida Sans" panose="020B0602030504020204" pitchFamily="34" charset="0"/>
              </a:rPr>
              <a:t>Stage 1: Preparation</a:t>
            </a:r>
          </a:p>
        </p:txBody>
      </p:sp>
      <p:sp>
        <p:nvSpPr>
          <p:cNvPr id="32771" name="Rectangle 3">
            <a:extLst>
              <a:ext uri="{FF2B5EF4-FFF2-40B4-BE49-F238E27FC236}">
                <a16:creationId xmlns:a16="http://schemas.microsoft.com/office/drawing/2014/main" id="{1FD25719-8D31-4D24-812C-248C76C7C8D8}"/>
              </a:ext>
            </a:extLst>
          </p:cNvPr>
          <p:cNvSpPr>
            <a:spLocks noGrp="1" noChangeArrowheads="1"/>
          </p:cNvSpPr>
          <p:nvPr>
            <p:ph sz="half" idx="1"/>
          </p:nvPr>
        </p:nvSpPr>
        <p:spPr>
          <a:xfrm>
            <a:off x="457200" y="1981200"/>
            <a:ext cx="5943600" cy="3886200"/>
          </a:xfrm>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What shall we do if different types of incidents occur?  (BIA helps)</a:t>
            </a:r>
          </a:p>
          <a:p>
            <a:pPr eaLnBrk="1" hangingPunct="1">
              <a:lnSpc>
                <a:spcPct val="90000"/>
              </a:lnSpc>
            </a:pPr>
            <a:r>
              <a:rPr lang="en-US" altLang="en-US" sz="2400">
                <a:latin typeface="Calibri" panose="020F0502020204030204" pitchFamily="34" charset="0"/>
                <a:ea typeface="ヒラギノ角ゴ Pro W3"/>
                <a:cs typeface="ヒラギノ角ゴ Pro W3"/>
              </a:rPr>
              <a:t>When is the incident management team called?</a:t>
            </a:r>
          </a:p>
          <a:p>
            <a:pPr eaLnBrk="1" hangingPunct="1">
              <a:lnSpc>
                <a:spcPct val="90000"/>
              </a:lnSpc>
            </a:pPr>
            <a:r>
              <a:rPr lang="en-US" altLang="en-US" sz="2400">
                <a:latin typeface="Calibri" panose="020F0502020204030204" pitchFamily="34" charset="0"/>
                <a:ea typeface="ヒラギノ角ゴ Pro W3"/>
                <a:cs typeface="ヒラギノ角ゴ Pro W3"/>
              </a:rPr>
              <a:t>How can governmental agencies or law enforcement help?</a:t>
            </a:r>
          </a:p>
          <a:p>
            <a:pPr eaLnBrk="1" hangingPunct="1">
              <a:lnSpc>
                <a:spcPct val="90000"/>
              </a:lnSpc>
            </a:pPr>
            <a:r>
              <a:rPr lang="en-US" altLang="en-US" sz="2400">
                <a:latin typeface="Calibri" panose="020F0502020204030204" pitchFamily="34" charset="0"/>
                <a:ea typeface="ヒラギノ角ゴ Pro W3"/>
                <a:cs typeface="ヒラギノ角ゴ Pro W3"/>
              </a:rPr>
              <a:t>When do we involve law enforcement?</a:t>
            </a:r>
          </a:p>
          <a:p>
            <a:pPr eaLnBrk="1" hangingPunct="1">
              <a:lnSpc>
                <a:spcPct val="90000"/>
              </a:lnSpc>
            </a:pPr>
            <a:r>
              <a:rPr lang="en-US" altLang="en-US" sz="2400">
                <a:latin typeface="Calibri" panose="020F0502020204030204" pitchFamily="34" charset="0"/>
                <a:ea typeface="ヒラギノ角ゴ Pro W3"/>
                <a:cs typeface="ヒラギノ角ゴ Pro W3"/>
              </a:rPr>
              <a:t>What equipment do we need to handle an incident?</a:t>
            </a:r>
          </a:p>
          <a:p>
            <a:pPr eaLnBrk="1" hangingPunct="1">
              <a:lnSpc>
                <a:spcPct val="90000"/>
              </a:lnSpc>
            </a:pPr>
            <a:r>
              <a:rPr lang="en-US" altLang="en-US" sz="2400">
                <a:latin typeface="Calibri" panose="020F0502020204030204" pitchFamily="34" charset="0"/>
                <a:ea typeface="ヒラギノ角ゴ Pro W3"/>
                <a:cs typeface="ヒラギノ角ゴ Pro W3"/>
              </a:rPr>
              <a:t>What shall we do to prevent or discourage incidents from occurring? (e.g. banners, policies)</a:t>
            </a:r>
          </a:p>
          <a:p>
            <a:pPr eaLnBrk="1" hangingPunct="1">
              <a:lnSpc>
                <a:spcPct val="90000"/>
              </a:lnSpc>
            </a:pPr>
            <a:r>
              <a:rPr lang="en-US" altLang="en-US" sz="2400">
                <a:latin typeface="Calibri" panose="020F0502020204030204" pitchFamily="34" charset="0"/>
                <a:ea typeface="ヒラギノ角ゴ Pro W3"/>
                <a:cs typeface="ヒラギノ角ゴ Pro W3"/>
              </a:rPr>
              <a:t>Where on-site &amp; off-site shall we keep the IRP?  </a:t>
            </a:r>
          </a:p>
        </p:txBody>
      </p:sp>
      <p:graphicFrame>
        <p:nvGraphicFramePr>
          <p:cNvPr id="5" name="Content Placeholder 4">
            <a:extLst>
              <a:ext uri="{FF2B5EF4-FFF2-40B4-BE49-F238E27FC236}">
                <a16:creationId xmlns:a16="http://schemas.microsoft.com/office/drawing/2014/main" id="{98A19E02-9A0D-4273-88CC-02729DB214A9}"/>
              </a:ext>
            </a:extLst>
          </p:cNvPr>
          <p:cNvGraphicFramePr>
            <a:graphicFrameLocks noGrp="1"/>
          </p:cNvGraphicFramePr>
          <p:nvPr>
            <p:ph sz="half" idx="2"/>
            <p:extLst>
              <p:ext uri="{D42A27DB-BD31-4B8C-83A1-F6EECF244321}">
                <p14:modId xmlns:p14="http://schemas.microsoft.com/office/powerpoint/2010/main" val="2483290433"/>
              </p:ext>
            </p:extLst>
          </p:nvPr>
        </p:nvGraphicFramePr>
        <p:xfrm>
          <a:off x="5562600" y="1981200"/>
          <a:ext cx="40386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5AFB1D59-7E45-44E1-974E-FA3599A5BE54}"/>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(1) Detection Technologies</a:t>
            </a:r>
          </a:p>
        </p:txBody>
      </p:sp>
      <p:sp>
        <p:nvSpPr>
          <p:cNvPr id="34819" name="Rectangle 3">
            <a:extLst>
              <a:ext uri="{FF2B5EF4-FFF2-40B4-BE49-F238E27FC236}">
                <a16:creationId xmlns:a16="http://schemas.microsoft.com/office/drawing/2014/main" id="{D2A62356-87EB-49F9-9E64-EA5B7E2CAD95}"/>
              </a:ext>
            </a:extLst>
          </p:cNvPr>
          <p:cNvSpPr>
            <a:spLocks noGrp="1" noChangeArrowheads="1"/>
          </p:cNvSpPr>
          <p:nvPr>
            <p:ph idx="1"/>
          </p:nvPr>
        </p:nvSpPr>
        <p:spPr>
          <a:xfrm>
            <a:off x="457200" y="1447800"/>
            <a:ext cx="8229600" cy="4572000"/>
          </a:xfrm>
        </p:spPr>
        <p:txBody>
          <a:bodyPr/>
          <a:lstStyle/>
          <a:p>
            <a:pPr eaLnBrk="1" hangingPunct="1">
              <a:lnSpc>
                <a:spcPct val="80000"/>
              </a:lnSpc>
              <a:buFont typeface="Wingdings" panose="05000000000000000000" pitchFamily="2" charset="2"/>
              <a:buNone/>
            </a:pPr>
            <a:r>
              <a:rPr lang="en-US" altLang="en-US" sz="2000">
                <a:latin typeface="Calibri" panose="020F0502020204030204" pitchFamily="34" charset="0"/>
                <a:ea typeface="ヒラギノ角ゴ Pro W3"/>
                <a:cs typeface="ヒラギノ角ゴ Pro W3"/>
              </a:rPr>
              <a:t>Organization must have sufficient detection &amp; monitoring capabilities to detect incidents in a timely manner</a:t>
            </a:r>
          </a:p>
          <a:p>
            <a:pPr eaLnBrk="1" hangingPunct="1">
              <a:lnSpc>
                <a:spcPct val="80000"/>
              </a:lnSpc>
              <a:buFont typeface="Wingdings" panose="05000000000000000000" pitchFamily="2" charset="2"/>
              <a:buNone/>
            </a:pPr>
            <a:endParaRPr lang="en-US" altLang="en-US" sz="800" b="1">
              <a:latin typeface="Calibri" panose="020F0502020204030204" pitchFamily="34" charset="0"/>
              <a:ea typeface="ヒラギノ角ゴ Pro W3"/>
              <a:cs typeface="ヒラギノ角ゴ Pro W3"/>
            </a:endParaRPr>
          </a:p>
          <a:p>
            <a:pPr eaLnBrk="1" hangingPunct="1">
              <a:lnSpc>
                <a:spcPct val="80000"/>
              </a:lnSpc>
              <a:buFont typeface="Wingdings" panose="05000000000000000000" pitchFamily="2" charset="2"/>
              <a:buNone/>
            </a:pPr>
            <a:r>
              <a:rPr lang="en-US" altLang="en-US" sz="2000" b="1">
                <a:latin typeface="Calibri" panose="020F0502020204030204" pitchFamily="34" charset="0"/>
                <a:ea typeface="ヒラギノ角ゴ Pro W3"/>
                <a:cs typeface="ヒラギノ角ゴ Pro W3"/>
              </a:rPr>
              <a:t>Proactive Detection</a:t>
            </a:r>
            <a:r>
              <a:rPr lang="en-US" altLang="en-US" sz="2000">
                <a:latin typeface="Calibri" panose="020F0502020204030204" pitchFamily="34" charset="0"/>
                <a:ea typeface="ヒラギノ角ゴ Pro W3"/>
                <a:cs typeface="ヒラギノ角ゴ Pro W3"/>
              </a:rPr>
              <a:t> includes:</a:t>
            </a:r>
          </a:p>
          <a:p>
            <a:pPr eaLnBrk="1" hangingPunct="1">
              <a:lnSpc>
                <a:spcPct val="80000"/>
              </a:lnSpc>
            </a:pPr>
            <a:r>
              <a:rPr lang="en-US" altLang="en-US" sz="2000">
                <a:latin typeface="Calibri" panose="020F0502020204030204" pitchFamily="34" charset="0"/>
                <a:ea typeface="ヒラギノ角ゴ Pro W3"/>
                <a:cs typeface="ヒラギノ角ゴ Pro W3"/>
              </a:rPr>
              <a:t>Network Intrusion Detection/Prevention System (NIDS/NIPS)</a:t>
            </a:r>
          </a:p>
          <a:p>
            <a:pPr eaLnBrk="1" hangingPunct="1">
              <a:lnSpc>
                <a:spcPct val="80000"/>
              </a:lnSpc>
            </a:pPr>
            <a:r>
              <a:rPr lang="en-US" altLang="en-US" sz="2000">
                <a:latin typeface="Calibri" panose="020F0502020204030204" pitchFamily="34" charset="0"/>
                <a:ea typeface="ヒラギノ角ゴ Pro W3"/>
                <a:cs typeface="ヒラギノ角ゴ Pro W3"/>
              </a:rPr>
              <a:t>Host Intrusion Detection/Prevention System (HIDS/HIPS) </a:t>
            </a:r>
          </a:p>
          <a:p>
            <a:pPr eaLnBrk="1" hangingPunct="1">
              <a:lnSpc>
                <a:spcPct val="80000"/>
              </a:lnSpc>
            </a:pPr>
            <a:r>
              <a:rPr lang="en-US" altLang="en-US" sz="2000">
                <a:latin typeface="Calibri" panose="020F0502020204030204" pitchFamily="34" charset="0"/>
                <a:ea typeface="ヒラギノ角ゴ Pro W3"/>
                <a:cs typeface="ヒラギノ角ゴ Pro W3"/>
              </a:rPr>
              <a:t>Antivirus, Endpoint Security Suite</a:t>
            </a:r>
            <a:endParaRPr lang="en-US" altLang="en-US" sz="2400">
              <a:latin typeface="Calibri" panose="020F0502020204030204" pitchFamily="34" charset="0"/>
              <a:ea typeface="ヒラギノ角ゴ Pro W3"/>
              <a:cs typeface="ヒラギノ角ゴ Pro W3"/>
            </a:endParaRPr>
          </a:p>
          <a:p>
            <a:pPr eaLnBrk="1" hangingPunct="1">
              <a:lnSpc>
                <a:spcPct val="80000"/>
              </a:lnSpc>
            </a:pPr>
            <a:r>
              <a:rPr lang="en-US" altLang="en-US" sz="2000">
                <a:latin typeface="Calibri" panose="020F0502020204030204" pitchFamily="34" charset="0"/>
                <a:ea typeface="ヒラギノ角ゴ Pro W3"/>
                <a:cs typeface="ヒラギノ角ゴ Pro W3"/>
              </a:rPr>
              <a:t>Security Information and Event Management (Logs)</a:t>
            </a:r>
          </a:p>
          <a:p>
            <a:pPr eaLnBrk="1" hangingPunct="1">
              <a:lnSpc>
                <a:spcPct val="80000"/>
              </a:lnSpc>
            </a:pPr>
            <a:r>
              <a:rPr lang="en-US" altLang="en-US" sz="2000">
                <a:latin typeface="Calibri" panose="020F0502020204030204" pitchFamily="34" charset="0"/>
                <a:ea typeface="ヒラギノ角ゴ Pro W3"/>
                <a:cs typeface="ヒラギノ角ゴ Pro W3"/>
              </a:rPr>
              <a:t>Vulnerability/audit testing</a:t>
            </a:r>
          </a:p>
          <a:p>
            <a:pPr eaLnBrk="1" hangingPunct="1">
              <a:lnSpc>
                <a:spcPct val="80000"/>
              </a:lnSpc>
            </a:pPr>
            <a:r>
              <a:rPr lang="en-US" altLang="en-US" sz="2000">
                <a:latin typeface="Calibri" panose="020F0502020204030204" pitchFamily="34" charset="0"/>
                <a:ea typeface="ヒラギノ角ゴ Pro W3"/>
                <a:cs typeface="ヒラギノ角ゴ Pro W3"/>
              </a:rPr>
              <a:t>System Baselines, Sniffer</a:t>
            </a:r>
          </a:p>
          <a:p>
            <a:pPr eaLnBrk="1" hangingPunct="1">
              <a:lnSpc>
                <a:spcPct val="80000"/>
              </a:lnSpc>
            </a:pPr>
            <a:r>
              <a:rPr lang="en-US" altLang="en-US" sz="2000">
                <a:latin typeface="Calibri" panose="020F0502020204030204" pitchFamily="34" charset="0"/>
                <a:ea typeface="ヒラギノ角ゴ Pro W3"/>
                <a:cs typeface="ヒラギノ角ゴ Pro W3"/>
              </a:rPr>
              <a:t>Centralized Incident Management System </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Input: Server, system logs</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Coordinates &amp; co-relates logs from many systems</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Tracks status of incidents to closure</a:t>
            </a:r>
          </a:p>
          <a:p>
            <a:pPr eaLnBrk="1" hangingPunct="1">
              <a:lnSpc>
                <a:spcPct val="80000"/>
              </a:lnSpc>
              <a:buFont typeface="Wingdings" panose="05000000000000000000" pitchFamily="2" charset="2"/>
              <a:buNone/>
            </a:pPr>
            <a:endParaRPr lang="en-US" altLang="en-US" sz="800" b="1">
              <a:latin typeface="Calibri" panose="020F0502020204030204" pitchFamily="34" charset="0"/>
              <a:ea typeface="ヒラギノ角ゴ Pro W3"/>
              <a:cs typeface="ヒラギノ角ゴ Pro W3"/>
            </a:endParaRPr>
          </a:p>
          <a:p>
            <a:pPr eaLnBrk="1" hangingPunct="1">
              <a:lnSpc>
                <a:spcPct val="80000"/>
              </a:lnSpc>
              <a:buFont typeface="Wingdings" panose="05000000000000000000" pitchFamily="2" charset="2"/>
              <a:buNone/>
            </a:pPr>
            <a:r>
              <a:rPr lang="en-US" altLang="en-US" sz="2000" b="1">
                <a:latin typeface="Calibri" panose="020F0502020204030204" pitchFamily="34" charset="0"/>
                <a:ea typeface="ヒラギノ角ゴ Pro W3"/>
                <a:cs typeface="ヒラギノ角ゴ Pro W3"/>
              </a:rPr>
              <a:t>Reactive Detection</a:t>
            </a:r>
            <a:r>
              <a:rPr lang="en-US" altLang="en-US" sz="2000">
                <a:latin typeface="Calibri" panose="020F0502020204030204" pitchFamily="34" charset="0"/>
                <a:ea typeface="ヒラギノ角ゴ Pro W3"/>
                <a:cs typeface="ヒラギノ角ゴ Pro W3"/>
              </a:rPr>
              <a:t>: Reports of unusual or suspicious activity</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F92576F8-AE2D-4218-A059-75EE6449981D}"/>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Logs to Collect &amp; Monitor</a:t>
            </a:r>
          </a:p>
        </p:txBody>
      </p:sp>
      <p:graphicFrame>
        <p:nvGraphicFramePr>
          <p:cNvPr id="5" name="Content Placeholder 4">
            <a:extLst>
              <a:ext uri="{FF2B5EF4-FFF2-40B4-BE49-F238E27FC236}">
                <a16:creationId xmlns:a16="http://schemas.microsoft.com/office/drawing/2014/main" id="{41592944-0E3B-4397-8786-7A3695CD0838}"/>
              </a:ext>
            </a:extLst>
          </p:cNvPr>
          <p:cNvGraphicFramePr>
            <a:graphicFrameLocks noGrp="1"/>
          </p:cNvGraphicFramePr>
          <p:nvPr>
            <p:ph idx="1"/>
            <p:extLst>
              <p:ext uri="{D42A27DB-BD31-4B8C-83A1-F6EECF244321}">
                <p14:modId xmlns:p14="http://schemas.microsoft.com/office/powerpoint/2010/main" val="4035798959"/>
              </p:ext>
            </p:extLst>
          </p:nvPr>
        </p:nvGraphicFramePr>
        <p:xfrm>
          <a:off x="520700" y="1511300"/>
          <a:ext cx="8154988" cy="4860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4CAD156C-771A-4458-9C40-BA84AB709B8B}"/>
              </a:ext>
            </a:extLst>
          </p:cNvPr>
          <p:cNvSpPr>
            <a:spLocks noGrp="1" noChangeArrowheads="1"/>
          </p:cNvSpPr>
          <p:nvPr>
            <p:ph type="title"/>
          </p:nvPr>
        </p:nvSpPr>
        <p:spPr>
          <a:xfrm>
            <a:off x="457200" y="685800"/>
            <a:ext cx="8229600" cy="498475"/>
          </a:xfrm>
        </p:spPr>
        <p:txBody>
          <a:bodyPr/>
          <a:lstStyle/>
          <a:p>
            <a:pPr eaLnBrk="1" hangingPunct="1"/>
            <a:r>
              <a:rPr lang="en-US" altLang="en-US" sz="3600">
                <a:ea typeface="Calibri" panose="020F0502020204030204" pitchFamily="34" charset="0"/>
                <a:cs typeface="Lucida Sans" panose="020B0602030504020204" pitchFamily="34" charset="0"/>
              </a:rPr>
              <a:t>Incidents may include…</a:t>
            </a:r>
            <a:endParaRPr lang="en-US" altLang="en-US">
              <a:ea typeface="Calibri" panose="020F0502020204030204" pitchFamily="34" charset="0"/>
              <a:cs typeface="Lucida Sans" panose="020B0602030504020204" pitchFamily="34" charset="0"/>
            </a:endParaRPr>
          </a:p>
        </p:txBody>
      </p:sp>
      <p:sp>
        <p:nvSpPr>
          <p:cNvPr id="37891" name="Text Placeholder 2">
            <a:extLst>
              <a:ext uri="{FF2B5EF4-FFF2-40B4-BE49-F238E27FC236}">
                <a16:creationId xmlns:a16="http://schemas.microsoft.com/office/drawing/2014/main" id="{EB47AC1C-9226-4CC0-8EEA-C6F2AA31757F}"/>
              </a:ext>
            </a:extLst>
          </p:cNvPr>
          <p:cNvSpPr>
            <a:spLocks noGrp="1" noChangeArrowheads="1"/>
          </p:cNvSpPr>
          <p:nvPr>
            <p:ph type="body" idx="1"/>
          </p:nvPr>
        </p:nvSpPr>
        <p:spPr/>
        <p:txBody>
          <a:bodyPr/>
          <a:lstStyle/>
          <a:p>
            <a:pPr eaLnBrk="1" hangingPunct="1"/>
            <a:r>
              <a:rPr lang="en-US" altLang="en-US">
                <a:latin typeface="Calibri" panose="020F0502020204030204" pitchFamily="34" charset="0"/>
                <a:ea typeface="ヒラギノ角ゴ Pro W3"/>
                <a:cs typeface="ヒラギノ角ゴ Pro W3"/>
              </a:rPr>
              <a:t>IT Detects</a:t>
            </a:r>
          </a:p>
        </p:txBody>
      </p:sp>
      <p:sp>
        <p:nvSpPr>
          <p:cNvPr id="37892" name="Content Placeholder 3">
            <a:extLst>
              <a:ext uri="{FF2B5EF4-FFF2-40B4-BE49-F238E27FC236}">
                <a16:creationId xmlns:a16="http://schemas.microsoft.com/office/drawing/2014/main" id="{C5E62E40-55F6-4BAB-91FB-DC4307CBD4A9}"/>
              </a:ext>
            </a:extLst>
          </p:cNvPr>
          <p:cNvSpPr>
            <a:spLocks noGrp="1" noChangeArrowheads="1"/>
          </p:cNvSpPr>
          <p:nvPr>
            <p:ph sz="half" idx="2"/>
          </p:nvPr>
        </p:nvSpPr>
        <p:spPr/>
        <p:txBody>
          <a:bodyPr/>
          <a:lstStyle/>
          <a:p>
            <a:pPr eaLnBrk="1" hangingPunct="1"/>
            <a:r>
              <a:rPr lang="en-US" altLang="en-US">
                <a:latin typeface="Calibri" panose="020F0502020204030204" pitchFamily="34" charset="0"/>
                <a:ea typeface="ヒラギノ角ゴ Pro W3"/>
                <a:cs typeface="ヒラギノ角ゴ Pro W3"/>
              </a:rPr>
              <a:t>a device (firewall, router or server) issues serious alarm(s)</a:t>
            </a:r>
          </a:p>
          <a:p>
            <a:pPr eaLnBrk="1" hangingPunct="1"/>
            <a:r>
              <a:rPr lang="en-US" altLang="en-US">
                <a:latin typeface="Calibri" panose="020F0502020204030204" pitchFamily="34" charset="0"/>
                <a:ea typeface="ヒラギノ角ゴ Pro W3"/>
                <a:cs typeface="ヒラギノ角ゴ Pro W3"/>
              </a:rPr>
              <a:t>change in configuration </a:t>
            </a:r>
          </a:p>
          <a:p>
            <a:pPr eaLnBrk="1" hangingPunct="1"/>
            <a:r>
              <a:rPr lang="en-US" altLang="en-US">
                <a:latin typeface="Calibri" panose="020F0502020204030204" pitchFamily="34" charset="0"/>
                <a:ea typeface="ヒラギノ角ゴ Pro W3"/>
                <a:cs typeface="ヒラギノ角ゴ Pro W3"/>
              </a:rPr>
              <a:t>an IDS/IPS recognizes an irregular pattern:</a:t>
            </a:r>
          </a:p>
          <a:p>
            <a:pPr marL="342900" lvl="1" indent="-342900" eaLnBrk="1" hangingPunct="1">
              <a:buFont typeface="Arial" panose="020B0604020202020204" pitchFamily="34" charset="0"/>
              <a:buChar char="•"/>
            </a:pPr>
            <a:r>
              <a:rPr lang="en-US" altLang="en-US">
                <a:latin typeface="Calibri" panose="020F0502020204030204" pitchFamily="34" charset="0"/>
                <a:ea typeface="ヒラギノ角ゴ Pro W3"/>
                <a:cs typeface="ヒラギノ角ゴ Pro W3"/>
              </a:rPr>
              <a:t>unusually high traffic, </a:t>
            </a:r>
          </a:p>
          <a:p>
            <a:pPr marL="342900" lvl="1" indent="-342900" eaLnBrk="1" hangingPunct="1">
              <a:buFont typeface="Arial" panose="020B0604020202020204" pitchFamily="34" charset="0"/>
              <a:buChar char="•"/>
            </a:pPr>
            <a:r>
              <a:rPr lang="en-US" altLang="en-US">
                <a:latin typeface="Calibri" panose="020F0502020204030204" pitchFamily="34" charset="0"/>
                <a:ea typeface="ヒラギノ角ゴ Pro W3"/>
                <a:cs typeface="ヒラギノ角ゴ Pro W3"/>
              </a:rPr>
              <a:t>inappropriate file transfer </a:t>
            </a:r>
          </a:p>
          <a:p>
            <a:pPr marL="342900" lvl="1" indent="-342900" eaLnBrk="1" hangingPunct="1">
              <a:buFont typeface="Arial" panose="020B0604020202020204" pitchFamily="34" charset="0"/>
              <a:buChar char="•"/>
            </a:pPr>
            <a:r>
              <a:rPr lang="en-US" altLang="en-US">
                <a:latin typeface="Calibri" panose="020F0502020204030204" pitchFamily="34" charset="0"/>
                <a:ea typeface="ヒラギノ角ゴ Pro W3"/>
                <a:cs typeface="ヒラギノ角ゴ Pro W3"/>
              </a:rPr>
              <a:t>changes in protocol use</a:t>
            </a:r>
          </a:p>
          <a:p>
            <a:pPr eaLnBrk="1" hangingPunct="1"/>
            <a:r>
              <a:rPr lang="en-US" altLang="en-US">
                <a:latin typeface="Calibri" panose="020F0502020204030204" pitchFamily="34" charset="0"/>
                <a:ea typeface="ヒラギノ角ゴ Pro W3"/>
                <a:cs typeface="ヒラギノ角ゴ Pro W3"/>
              </a:rPr>
              <a:t>unexplained system crashes or </a:t>
            </a:r>
          </a:p>
          <a:p>
            <a:pPr eaLnBrk="1" hangingPunct="1"/>
            <a:r>
              <a:rPr lang="en-US" altLang="en-US">
                <a:latin typeface="Calibri" panose="020F0502020204030204" pitchFamily="34" charset="0"/>
                <a:ea typeface="ヒラギノ角ゴ Pro W3"/>
                <a:cs typeface="ヒラギノ角ゴ Pro W3"/>
              </a:rPr>
              <a:t>unexplained connection terminations</a:t>
            </a:r>
          </a:p>
        </p:txBody>
      </p:sp>
      <p:sp>
        <p:nvSpPr>
          <p:cNvPr id="37893" name="Text Placeholder 4">
            <a:extLst>
              <a:ext uri="{FF2B5EF4-FFF2-40B4-BE49-F238E27FC236}">
                <a16:creationId xmlns:a16="http://schemas.microsoft.com/office/drawing/2014/main" id="{76BFE0CD-C7A6-41CB-A720-70D646AB349F}"/>
              </a:ext>
            </a:extLst>
          </p:cNvPr>
          <p:cNvSpPr>
            <a:spLocks noGrp="1" noChangeArrowheads="1"/>
          </p:cNvSpPr>
          <p:nvPr>
            <p:ph type="body" sz="quarter" idx="3"/>
          </p:nvPr>
        </p:nvSpPr>
        <p:spPr>
          <a:xfrm>
            <a:off x="4648200" y="1066800"/>
            <a:ext cx="4041775" cy="639763"/>
          </a:xfrm>
        </p:spPr>
        <p:txBody>
          <a:bodyPr/>
          <a:lstStyle/>
          <a:p>
            <a:pPr eaLnBrk="1" hangingPunct="1"/>
            <a:r>
              <a:rPr lang="en-US" altLang="en-US">
                <a:latin typeface="Calibri" panose="020F0502020204030204" pitchFamily="34" charset="0"/>
                <a:ea typeface="ヒラギノ角ゴ Pro W3"/>
                <a:cs typeface="ヒラギノ角ゴ Pro W3"/>
              </a:rPr>
              <a:t>Employees Reports</a:t>
            </a:r>
          </a:p>
        </p:txBody>
      </p:sp>
      <p:sp>
        <p:nvSpPr>
          <p:cNvPr id="37894" name="Content Placeholder 5">
            <a:extLst>
              <a:ext uri="{FF2B5EF4-FFF2-40B4-BE49-F238E27FC236}">
                <a16:creationId xmlns:a16="http://schemas.microsoft.com/office/drawing/2014/main" id="{EF35C33A-80AC-4012-B521-9FE7024A1B1D}"/>
              </a:ext>
            </a:extLst>
          </p:cNvPr>
          <p:cNvSpPr>
            <a:spLocks noGrp="1" noChangeArrowheads="1"/>
          </p:cNvSpPr>
          <p:nvPr>
            <p:ph sz="quarter" idx="4"/>
          </p:nvPr>
        </p:nvSpPr>
        <p:spPr>
          <a:xfrm>
            <a:off x="4648200" y="1706563"/>
            <a:ext cx="4041775" cy="3951287"/>
          </a:xfrm>
        </p:spPr>
        <p:txBody>
          <a:bodyPr/>
          <a:lstStyle/>
          <a:p>
            <a:pPr eaLnBrk="1" hangingPunct="1"/>
            <a:r>
              <a:rPr lang="en-US" altLang="en-US">
                <a:latin typeface="Calibri" panose="020F0502020204030204" pitchFamily="34" charset="0"/>
                <a:ea typeface="ヒラギノ角ゴ Pro W3"/>
                <a:cs typeface="ヒラギノ角ゴ Pro W3"/>
              </a:rPr>
              <a:t>Malware</a:t>
            </a:r>
          </a:p>
          <a:p>
            <a:pPr eaLnBrk="1" hangingPunct="1"/>
            <a:r>
              <a:rPr lang="en-US" altLang="en-US">
                <a:latin typeface="Calibri" panose="020F0502020204030204" pitchFamily="34" charset="0"/>
                <a:ea typeface="ヒラギノ角ゴ Pro W3"/>
                <a:cs typeface="ヒラギノ角ゴ Pro W3"/>
              </a:rPr>
              <a:t>Violations of policy</a:t>
            </a:r>
          </a:p>
          <a:p>
            <a:pPr eaLnBrk="1" hangingPunct="1"/>
            <a:r>
              <a:rPr lang="en-US" altLang="en-US">
                <a:latin typeface="Calibri" panose="020F0502020204030204" pitchFamily="34" charset="0"/>
                <a:ea typeface="ヒラギノ角ゴ Pro W3"/>
                <a:cs typeface="ヒラギノ角ゴ Pro W3"/>
              </a:rPr>
              <a:t>Data breach: </a:t>
            </a:r>
          </a:p>
          <a:p>
            <a:pPr marL="342900" lvl="1" indent="-342900" eaLnBrk="1" hangingPunct="1">
              <a:buFont typeface="Arial" panose="020B0604020202020204" pitchFamily="34" charset="0"/>
              <a:buChar char="•"/>
            </a:pPr>
            <a:r>
              <a:rPr lang="en-US" altLang="en-US">
                <a:latin typeface="Calibri" panose="020F0502020204030204" pitchFamily="34" charset="0"/>
                <a:ea typeface="ヒラギノ角ゴ Pro W3"/>
                <a:cs typeface="ヒラギノ角ゴ Pro W3"/>
              </a:rPr>
              <a:t>stolen laptop, memory </a:t>
            </a:r>
          </a:p>
          <a:p>
            <a:pPr marL="342900" lvl="1" indent="-342900" eaLnBrk="1" hangingPunct="1">
              <a:buFont typeface="Arial" panose="020B0604020202020204" pitchFamily="34" charset="0"/>
              <a:buChar char="•"/>
            </a:pPr>
            <a:r>
              <a:rPr lang="en-US" altLang="en-US">
                <a:latin typeface="Calibri" panose="020F0502020204030204" pitchFamily="34" charset="0"/>
                <a:ea typeface="ヒラギノ角ゴ Pro W3"/>
                <a:cs typeface="ヒラギノ角ゴ Pro W3"/>
              </a:rPr>
              <a:t>employee mistake</a:t>
            </a:r>
          </a:p>
          <a:p>
            <a:pPr eaLnBrk="1" hangingPunct="1"/>
            <a:r>
              <a:rPr lang="en-US" altLang="en-US">
                <a:latin typeface="Calibri" panose="020F0502020204030204" pitchFamily="34" charset="0"/>
                <a:ea typeface="ヒラギノ角ゴ Pro W3"/>
                <a:cs typeface="ヒラギノ角ゴ Pro W3"/>
              </a:rPr>
              <a:t>Social engineering/fraud:  </a:t>
            </a:r>
          </a:p>
          <a:p>
            <a:pPr marL="342900" lvl="1" indent="-342900" eaLnBrk="1" hangingPunct="1">
              <a:buFont typeface="Arial" panose="020B0604020202020204" pitchFamily="34" charset="0"/>
              <a:buChar char="•"/>
            </a:pPr>
            <a:r>
              <a:rPr lang="en-US" altLang="en-US">
                <a:latin typeface="Calibri" panose="020F0502020204030204" pitchFamily="34" charset="0"/>
                <a:ea typeface="ヒラギノ角ゴ Pro W3"/>
                <a:cs typeface="ヒラギノ角ゴ Pro W3"/>
              </a:rPr>
              <a:t>caller, e-mail, visitors </a:t>
            </a:r>
          </a:p>
          <a:p>
            <a:pPr eaLnBrk="1" hangingPunct="1"/>
            <a:r>
              <a:rPr lang="en-US" altLang="en-US">
                <a:latin typeface="Calibri" panose="020F0502020204030204" pitchFamily="34" charset="0"/>
                <a:ea typeface="ヒラギノ角ゴ Pro W3"/>
                <a:cs typeface="ヒラギノ角ゴ Pro W3"/>
              </a:rPr>
              <a:t>Unusual event:  </a:t>
            </a:r>
          </a:p>
          <a:p>
            <a:pPr marL="342900" lvl="1" indent="-342900" eaLnBrk="1" hangingPunct="1">
              <a:buFont typeface="Arial" panose="020B0604020202020204" pitchFamily="34" charset="0"/>
              <a:buChar char="•"/>
            </a:pPr>
            <a:r>
              <a:rPr lang="en-US" altLang="en-US">
                <a:latin typeface="Calibri" panose="020F0502020204030204" pitchFamily="34" charset="0"/>
                <a:ea typeface="ヒラギノ角ゴ Pro W3"/>
                <a:cs typeface="ヒラギノ角ゴ Pro W3"/>
              </a:rPr>
              <a:t>inappropriate login</a:t>
            </a:r>
          </a:p>
          <a:p>
            <a:pPr marL="342900" lvl="1" indent="-342900" eaLnBrk="1" hangingPunct="1">
              <a:buFont typeface="Arial" panose="020B0604020202020204" pitchFamily="34" charset="0"/>
              <a:buChar char="•"/>
            </a:pPr>
            <a:r>
              <a:rPr lang="en-US" altLang="en-US">
                <a:latin typeface="Calibri" panose="020F0502020204030204" pitchFamily="34" charset="0"/>
                <a:ea typeface="ヒラギノ角ゴ Pro W3"/>
                <a:cs typeface="ヒラギノ角ゴ Pro W3"/>
              </a:rPr>
              <a:t>unusual system aborts </a:t>
            </a:r>
          </a:p>
          <a:p>
            <a:pPr marL="342900" lvl="1" indent="-342900" eaLnBrk="1" hangingPunct="1">
              <a:buFont typeface="Arial" panose="020B0604020202020204" pitchFamily="34" charset="0"/>
              <a:buChar char="•"/>
            </a:pPr>
            <a:r>
              <a:rPr lang="en-US" altLang="en-US">
                <a:latin typeface="Calibri" panose="020F0502020204030204" pitchFamily="34" charset="0"/>
                <a:ea typeface="ヒラギノ角ゴ Pro W3"/>
                <a:cs typeface="ヒラギノ角ゴ Pro W3"/>
              </a:rPr>
              <a:t>server slow </a:t>
            </a:r>
          </a:p>
          <a:p>
            <a:pPr marL="342900" lvl="1" indent="-342900" eaLnBrk="1" hangingPunct="1">
              <a:buFont typeface="Arial" panose="020B0604020202020204" pitchFamily="34" charset="0"/>
              <a:buChar char="•"/>
            </a:pPr>
            <a:r>
              <a:rPr lang="en-US" altLang="en-US">
                <a:latin typeface="Calibri" panose="020F0502020204030204" pitchFamily="34" charset="0"/>
                <a:ea typeface="ヒラギノ角ゴ Pro W3"/>
                <a:cs typeface="ヒラギノ角ゴ Pro W3"/>
              </a:rPr>
              <a:t>deleted files</a:t>
            </a:r>
          </a:p>
          <a:p>
            <a:pPr marL="342900" lvl="1" indent="-342900" eaLnBrk="1" hangingPunct="1">
              <a:buFont typeface="Arial" panose="020B0604020202020204" pitchFamily="34" charset="0"/>
              <a:buChar char="•"/>
            </a:pPr>
            <a:r>
              <a:rPr lang="en-US" altLang="en-US">
                <a:latin typeface="Calibri" panose="020F0502020204030204" pitchFamily="34" charset="0"/>
                <a:ea typeface="ヒラギノ角ゴ Pro W3"/>
                <a:cs typeface="ヒラギノ角ゴ Pro W3"/>
              </a:rPr>
              <a:t>defaced website</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5CE45DDA-37E2-468B-8DE2-B3D7FE21EC1D}"/>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(1) Management Participation</a:t>
            </a:r>
          </a:p>
        </p:txBody>
      </p:sp>
      <p:sp>
        <p:nvSpPr>
          <p:cNvPr id="38915" name="Rectangle 3">
            <a:extLst>
              <a:ext uri="{FF2B5EF4-FFF2-40B4-BE49-F238E27FC236}">
                <a16:creationId xmlns:a16="http://schemas.microsoft.com/office/drawing/2014/main" id="{4CC4EE2C-AB31-43BB-B1A3-93B67AFCCA99}"/>
              </a:ext>
            </a:extLst>
          </p:cNvPr>
          <p:cNvSpPr>
            <a:spLocks noGrp="1" noChangeArrowheads="1"/>
          </p:cNvSpPr>
          <p:nvPr>
            <p:ph idx="1"/>
          </p:nvPr>
        </p:nvSpPr>
        <p:spPr>
          <a:xfrm>
            <a:off x="457200" y="2590800"/>
            <a:ext cx="8229600" cy="3048000"/>
          </a:xfrm>
        </p:spPr>
        <p:txBody>
          <a:bodyPr/>
          <a:lstStyle/>
          <a:p>
            <a:pPr eaLnBrk="1" hangingPunct="1"/>
            <a:r>
              <a:rPr lang="en-US" altLang="en-US" sz="2800" dirty="0">
                <a:latin typeface="Calibri" panose="020F0502020204030204" pitchFamily="34" charset="0"/>
                <a:ea typeface="ヒラギノ角ゴ Pro W3"/>
                <a:cs typeface="ヒラギノ角ゴ Pro W3"/>
              </a:rPr>
              <a:t>Management makes final decision</a:t>
            </a:r>
          </a:p>
          <a:p>
            <a:pPr lvl="1" eaLnBrk="1" hangingPunct="1"/>
            <a:r>
              <a:rPr lang="en-US" altLang="en-US" sz="2400" dirty="0">
                <a:latin typeface="Calibri" panose="020F0502020204030204" pitchFamily="34" charset="0"/>
                <a:ea typeface="ヒラギノ角ゴ Pro W3"/>
                <a:cs typeface="ヒラギノ角ゴ Pro W3"/>
              </a:rPr>
              <a:t>As always, senior management has to be convinced that this is worth the money.</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460BA88-B859-4A29-9418-F4294F9670B3}"/>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Objectives</a:t>
            </a:r>
          </a:p>
        </p:txBody>
      </p:sp>
      <p:sp>
        <p:nvSpPr>
          <p:cNvPr id="16387" name="Content Placeholder 2">
            <a:extLst>
              <a:ext uri="{FF2B5EF4-FFF2-40B4-BE49-F238E27FC236}">
                <a16:creationId xmlns:a16="http://schemas.microsoft.com/office/drawing/2014/main" id="{DBA75E07-58D3-4AC1-94AE-30BD0241FBF3}"/>
              </a:ext>
            </a:extLst>
          </p:cNvPr>
          <p:cNvSpPr>
            <a:spLocks noGrp="1" noChangeArrowheads="1"/>
          </p:cNvSpPr>
          <p:nvPr>
            <p:ph idx="1"/>
          </p:nvPr>
        </p:nvSpPr>
        <p:spPr/>
        <p:txBody>
          <a:bodyPr/>
          <a:lstStyle/>
          <a:p>
            <a:pPr eaLnBrk="1" hangingPunct="1">
              <a:buFont typeface="Wingdings" panose="05000000000000000000" pitchFamily="2" charset="2"/>
              <a:buNone/>
            </a:pPr>
            <a:r>
              <a:rPr lang="en-US" altLang="en-US">
                <a:latin typeface="Calibri" panose="020F0502020204030204" pitchFamily="34" charset="0"/>
                <a:ea typeface="ヒラギノ角ゴ Pro W3"/>
                <a:cs typeface="ヒラギノ角ゴ Pro W3"/>
              </a:rPr>
              <a:t>Students should be able to:</a:t>
            </a:r>
          </a:p>
          <a:p>
            <a:pPr eaLnBrk="1" hangingPunct="1"/>
            <a:r>
              <a:rPr lang="en-US" altLang="en-US">
                <a:latin typeface="Calibri" panose="020F0502020204030204" pitchFamily="34" charset="0"/>
                <a:ea typeface="ヒラギノ角ゴ Pro W3"/>
                <a:cs typeface="ヒラギノ角ゴ Pro W3"/>
              </a:rPr>
              <a:t>Define and describe an incident response plan and business continuity plan</a:t>
            </a:r>
          </a:p>
          <a:p>
            <a:pPr eaLnBrk="1" hangingPunct="1"/>
            <a:r>
              <a:rPr lang="en-US" altLang="en-US">
                <a:latin typeface="Calibri" panose="020F0502020204030204" pitchFamily="34" charset="0"/>
                <a:ea typeface="ヒラギノ角ゴ Pro W3"/>
                <a:cs typeface="ヒラギノ角ゴ Pro W3"/>
              </a:rPr>
              <a:t>Describe incident management team, incident response team, proactive detection, triage</a:t>
            </a:r>
          </a:p>
          <a:p>
            <a:pPr eaLnBrk="1" hangingPunct="1"/>
            <a:r>
              <a:rPr lang="en-US" altLang="en-US">
                <a:latin typeface="Calibri" panose="020F0502020204030204" pitchFamily="34" charset="0"/>
                <a:ea typeface="ヒラギノ角ゴ Pro W3"/>
                <a:cs typeface="ヒラギノ角ゴ Pro W3"/>
              </a:rPr>
              <a:t>Define and describe computer forensics: authenticity, continuity, forensic copy, chain of custody, root cause,</a:t>
            </a:r>
          </a:p>
          <a:p>
            <a:pPr eaLnBrk="1" hangingPunct="1"/>
            <a:r>
              <a:rPr lang="en-US" altLang="en-US">
                <a:latin typeface="Calibri" panose="020F0502020204030204" pitchFamily="34" charset="0"/>
                <a:ea typeface="ヒラギノ角ゴ Pro W3"/>
                <a:cs typeface="ヒラギノ角ゴ Pro W3"/>
              </a:rPr>
              <a:t>Define external test, internal test, blind test, double blind test, targeted test.</a:t>
            </a:r>
          </a:p>
          <a:p>
            <a:pPr eaLnBrk="1" hangingPunct="1"/>
            <a:r>
              <a:rPr lang="en-US" altLang="en-US">
                <a:latin typeface="Calibri" panose="020F0502020204030204" pitchFamily="34" charset="0"/>
                <a:ea typeface="ヒラギノ角ゴ Pro W3"/>
                <a:cs typeface="ヒラギノ角ゴ Pro W3"/>
              </a:rPr>
              <a:t>Develop a high-level incident response plan.</a:t>
            </a:r>
          </a:p>
          <a:p>
            <a:pPr eaLnBrk="1" hangingPunct="1"/>
            <a:r>
              <a:rPr lang="en-US" altLang="en-US">
                <a:latin typeface="Calibri" panose="020F0502020204030204" pitchFamily="34" charset="0"/>
                <a:ea typeface="ヒラギノ角ゴ Pro W3"/>
                <a:cs typeface="ヒラギノ角ゴ Pro W3"/>
              </a:rPr>
              <a:t>Describe steps to obtain computer forensic information during an investigation.</a:t>
            </a:r>
          </a:p>
          <a:p>
            <a:pPr eaLnBrk="1" hangingPunct="1"/>
            <a:r>
              <a:rPr lang="en-US" altLang="en-US">
                <a:latin typeface="Calibri" panose="020F0502020204030204" pitchFamily="34" charset="0"/>
                <a:ea typeface="ヒラギノ角ゴ Pro W3"/>
                <a:cs typeface="ヒラギノ角ゴ Pro W3"/>
              </a:rPr>
              <a:t>Describe general capabilities of a forensic tool.</a:t>
            </a:r>
          </a:p>
          <a:p>
            <a:pPr eaLnBrk="1" hangingPunct="1"/>
            <a:r>
              <a:rPr lang="en-US" altLang="en-US">
                <a:latin typeface="Calibri" panose="020F0502020204030204" pitchFamily="34" charset="0"/>
                <a:ea typeface="ヒラギノ角ゴ Pro W3"/>
                <a:cs typeface="ヒラギノ角ゴ Pro W3"/>
              </a:rPr>
              <a:t>Describe steps to copy a disk.</a:t>
            </a:r>
          </a:p>
          <a:p>
            <a:pPr eaLnBrk="1" hangingPunct="1"/>
            <a:r>
              <a:rPr lang="en-US" altLang="en-US">
                <a:latin typeface="Calibri" panose="020F0502020204030204" pitchFamily="34" charset="0"/>
                <a:ea typeface="ヒラギノ角ゴ Pro W3"/>
                <a:cs typeface="ヒラギノ角ゴ Pro W3"/>
              </a:rPr>
              <a:t>Define discovery, e-discovery, deposition, declaration, affidavit, fact witness, expert consultant, expert witness.</a:t>
            </a:r>
          </a:p>
          <a:p>
            <a:pPr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000F3D9-5956-4CE0-857A-91D62D6A0384}"/>
              </a:ext>
            </a:extLst>
          </p:cNvPr>
          <p:cNvGraphicFramePr>
            <a:graphicFrameLocks noGrp="1"/>
          </p:cNvGraphicFramePr>
          <p:nvPr>
            <p:ph idx="11"/>
            <p:extLst>
              <p:ext uri="{D42A27DB-BD31-4B8C-83A1-F6EECF244321}">
                <p14:modId xmlns:p14="http://schemas.microsoft.com/office/powerpoint/2010/main" val="3858164050"/>
              </p:ext>
            </p:extLst>
          </p:nvPr>
        </p:nvGraphicFramePr>
        <p:xfrm>
          <a:off x="520700" y="1437006"/>
          <a:ext cx="8154989" cy="5402580"/>
        </p:xfrm>
        <a:graphic>
          <a:graphicData uri="http://schemas.openxmlformats.org/drawingml/2006/table">
            <a:tbl>
              <a:tblPr>
                <a:tableStyleId>{3C2FFA5D-87B4-456A-9821-1D502468CF0F}</a:tableStyleId>
              </a:tblPr>
              <a:tblGrid>
                <a:gridCol w="1003300">
                  <a:extLst>
                    <a:ext uri="{9D8B030D-6E8A-4147-A177-3AD203B41FA5}">
                      <a16:colId xmlns:a16="http://schemas.microsoft.com/office/drawing/2014/main" val="990018643"/>
                    </a:ext>
                  </a:extLst>
                </a:gridCol>
                <a:gridCol w="1898481">
                  <a:extLst>
                    <a:ext uri="{9D8B030D-6E8A-4147-A177-3AD203B41FA5}">
                      <a16:colId xmlns:a16="http://schemas.microsoft.com/office/drawing/2014/main" val="1876100376"/>
                    </a:ext>
                  </a:extLst>
                </a:gridCol>
                <a:gridCol w="2292519">
                  <a:extLst>
                    <a:ext uri="{9D8B030D-6E8A-4147-A177-3AD203B41FA5}">
                      <a16:colId xmlns:a16="http://schemas.microsoft.com/office/drawing/2014/main" val="3659407674"/>
                    </a:ext>
                  </a:extLst>
                </a:gridCol>
                <a:gridCol w="2960689">
                  <a:extLst>
                    <a:ext uri="{9D8B030D-6E8A-4147-A177-3AD203B41FA5}">
                      <a16:colId xmlns:a16="http://schemas.microsoft.com/office/drawing/2014/main" val="1493214648"/>
                    </a:ext>
                  </a:extLst>
                </a:gridCol>
              </a:tblGrid>
              <a:tr h="182171">
                <a:tc>
                  <a:txBody>
                    <a:bodyPr/>
                    <a:lstStyle/>
                    <a:p>
                      <a:pPr algn="ctr">
                        <a:spcAft>
                          <a:spcPts val="0"/>
                        </a:spcAft>
                      </a:pPr>
                      <a:r>
                        <a:rPr lang="en-US" sz="1600" b="1">
                          <a:solidFill>
                            <a:schemeClr val="bg1"/>
                          </a:solidFill>
                          <a:effectLst/>
                        </a:rPr>
                        <a:t>Incident</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pPr algn="ctr">
                        <a:spcAft>
                          <a:spcPts val="0"/>
                        </a:spcAft>
                      </a:pPr>
                      <a:r>
                        <a:rPr lang="en-US" sz="1600" b="1">
                          <a:solidFill>
                            <a:schemeClr val="bg1"/>
                          </a:solidFill>
                          <a:effectLst/>
                        </a:rPr>
                        <a:t>Description</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pPr algn="ctr">
                        <a:spcAft>
                          <a:spcPts val="0"/>
                        </a:spcAft>
                      </a:pPr>
                      <a:r>
                        <a:rPr lang="en-US" sz="1600" b="1">
                          <a:solidFill>
                            <a:schemeClr val="bg1"/>
                          </a:solidFill>
                          <a:effectLst/>
                        </a:rPr>
                        <a:t>Methods of Detection</a:t>
                      </a:r>
                    </a:p>
                    <a:p>
                      <a:pPr algn="ctr">
                        <a:spcAft>
                          <a:spcPts val="0"/>
                        </a:spcAft>
                      </a:pPr>
                      <a:r>
                        <a:rPr lang="en-US" sz="1600" b="1">
                          <a:solidFill>
                            <a:schemeClr val="bg1"/>
                          </a:solidFill>
                          <a:effectLst/>
                        </a:rPr>
                        <a:t>(In all cases: Warning Banner)</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pPr algn="ctr">
                        <a:spcAft>
                          <a:spcPts val="0"/>
                        </a:spcAft>
                      </a:pPr>
                      <a:r>
                        <a:rPr lang="en-US" sz="1600" b="1" dirty="0">
                          <a:solidFill>
                            <a:schemeClr val="bg1"/>
                          </a:solidFill>
                          <a:effectLst/>
                        </a:rPr>
                        <a:t>Procedural Response</a:t>
                      </a:r>
                    </a:p>
                    <a:p>
                      <a:pPr algn="ctr">
                        <a:spcAft>
                          <a:spcPts val="0"/>
                        </a:spcAft>
                      </a:pPr>
                      <a:r>
                        <a:rPr lang="en-US" sz="1600" b="1" dirty="0">
                          <a:solidFill>
                            <a:schemeClr val="bg1"/>
                          </a:solidFill>
                          <a:effectLst/>
                        </a:rPr>
                        <a:t>(In all cases an incident report is written)</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extLst>
                  <a:ext uri="{0D108BD9-81ED-4DB2-BD59-A6C34878D82A}">
                    <a16:rowId xmlns:a16="http://schemas.microsoft.com/office/drawing/2014/main" val="2176723950"/>
                  </a:ext>
                </a:extLst>
              </a:tr>
              <a:tr h="438867">
                <a:tc>
                  <a:txBody>
                    <a:bodyPr/>
                    <a:lstStyle/>
                    <a:p>
                      <a:r>
                        <a:rPr lang="en-US" sz="1600" b="1" dirty="0">
                          <a:solidFill>
                            <a:schemeClr val="bg1"/>
                          </a:solidFill>
                          <a:effectLst/>
                        </a:rPr>
                        <a:t>Intruder accesses internal network</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dirty="0">
                          <a:effectLst/>
                          <a:latin typeface="Tempus Sans ITC" panose="04020404030D07020202" pitchFamily="82" charset="0"/>
                        </a:rPr>
                        <a:t>Firewall, database, IDS, or server log indicates a probable intrusion.  (May qualify as espionage.)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300"/>
                        </a:spcAft>
                      </a:pPr>
                      <a:r>
                        <a:rPr lang="en-US" sz="1600" dirty="0">
                          <a:effectLst/>
                          <a:latin typeface="Tempus Sans ITC" panose="04020404030D07020202" pitchFamily="82" charset="0"/>
                        </a:rPr>
                        <a:t>Unusual network traffic observed via NIDS or firewall logs (in type or quantity). Daily log evaluations, </a:t>
                      </a:r>
                    </a:p>
                    <a:p>
                      <a:pPr>
                        <a:spcAft>
                          <a:spcPts val="300"/>
                        </a:spcAft>
                      </a:pPr>
                      <a:r>
                        <a:rPr lang="en-US" sz="1600" dirty="0">
                          <a:effectLst/>
                          <a:latin typeface="Tempus Sans ITC" panose="04020404030D07020202" pitchFamily="82" charset="0"/>
                        </a:rPr>
                        <a:t>high priority email alerts.  </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1000"/>
                        </a:spcAft>
                      </a:pPr>
                      <a:r>
                        <a:rPr lang="en-US" sz="1600">
                          <a:effectLst/>
                          <a:latin typeface="Tempus Sans ITC" panose="04020404030D07020202" pitchFamily="82" charset="0"/>
                        </a:rPr>
                        <a:t>IT/Security addresses incident within 1 hour to prepare investigative plan; </a:t>
                      </a:r>
                    </a:p>
                    <a:p>
                      <a:pPr>
                        <a:spcAft>
                          <a:spcPts val="1000"/>
                        </a:spcAft>
                      </a:pPr>
                      <a:r>
                        <a:rPr lang="en-US" sz="1600">
                          <a:effectLst/>
                          <a:latin typeface="Tempus Sans ITC" panose="04020404030D07020202" pitchFamily="82" charset="0"/>
                        </a:rPr>
                        <a:t>if confidential/proprietary servers involved, follow breach protocol.</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2744044339"/>
                  </a:ext>
                </a:extLst>
              </a:tr>
              <a:tr h="485789">
                <a:tc>
                  <a:txBody>
                    <a:bodyPr/>
                    <a:lstStyle/>
                    <a:p>
                      <a:r>
                        <a:rPr lang="en-US" sz="1600" b="1" dirty="0">
                          <a:solidFill>
                            <a:schemeClr val="bg1"/>
                          </a:solidFill>
                          <a:effectLst/>
                        </a:rPr>
                        <a:t>Break-in, loss or theft</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dirty="0">
                          <a:effectLst/>
                          <a:latin typeface="Tempus Sans ITC" panose="04020404030D07020202" pitchFamily="82" charset="0"/>
                        </a:rPr>
                        <a:t>A laptop, backup tape, or memory source with confidential info. was lost or stolen.</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1000"/>
                        </a:spcAft>
                      </a:pPr>
                      <a:r>
                        <a:rPr lang="en-US" sz="1600" dirty="0">
                          <a:effectLst/>
                          <a:latin typeface="Tempus Sans ITC" panose="04020404030D07020202" pitchFamily="82" charset="0"/>
                        </a:rPr>
                        <a:t>Security alarm set for off-hours; or employee reports missing device.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1000"/>
                        </a:spcAft>
                      </a:pPr>
                      <a:r>
                        <a:rPr lang="en-US" sz="1600" dirty="0">
                          <a:effectLst/>
                          <a:latin typeface="Tempus Sans ITC" panose="04020404030D07020202" pitchFamily="82" charset="0"/>
                        </a:rPr>
                        <a:t>Email/call Security if memory contains conf. info immediately.  Security initiates tracing of laptops via location s/w, writes Incident Report, evaluates if breach occurred. </a:t>
                      </a:r>
                      <a:r>
                        <a:rPr lang="en-US" sz="1600" dirty="0" err="1">
                          <a:effectLst/>
                          <a:latin typeface="Tempus Sans ITC" panose="04020404030D07020202" pitchFamily="82" charset="0"/>
                        </a:rPr>
                        <a:t>Mgmt</a:t>
                      </a:r>
                      <a:r>
                        <a:rPr lang="en-US" sz="1600" dirty="0">
                          <a:effectLst/>
                          <a:latin typeface="Tempus Sans ITC" panose="04020404030D07020202" pitchFamily="82" charset="0"/>
                        </a:rPr>
                        <a:t> calls police, if computer theft.  </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1080098596"/>
                  </a:ext>
                </a:extLst>
              </a:tr>
              <a:tr h="546513">
                <a:tc>
                  <a:txBody>
                    <a:bodyPr/>
                    <a:lstStyle/>
                    <a:p>
                      <a:r>
                        <a:rPr lang="en-US" sz="1600" b="1" dirty="0">
                          <a:solidFill>
                            <a:schemeClr val="bg1"/>
                          </a:solidFill>
                          <a:effectLst/>
                        </a:rPr>
                        <a:t>Social Engineer-</a:t>
                      </a:r>
                      <a:r>
                        <a:rPr lang="en-US" sz="1600" b="1" dirty="0" err="1">
                          <a:solidFill>
                            <a:schemeClr val="bg1"/>
                          </a:solidFill>
                          <a:effectLst/>
                        </a:rPr>
                        <a:t>ing</a:t>
                      </a:r>
                      <a:r>
                        <a:rPr lang="en-US" sz="1600" b="1" dirty="0">
                          <a:solidFill>
                            <a:schemeClr val="bg1"/>
                          </a:solidFill>
                          <a:effectLst/>
                        </a:rPr>
                        <a:t> </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dirty="0">
                          <a:effectLst/>
                          <a:latin typeface="Tempus Sans ITC" panose="04020404030D07020202" pitchFamily="82" charset="0"/>
                        </a:rPr>
                        <a:t>Suspicious social </a:t>
                      </a:r>
                      <a:r>
                        <a:rPr lang="en-US" sz="1600" dirty="0" err="1">
                          <a:effectLst/>
                          <a:latin typeface="Tempus Sans ITC" panose="04020404030D07020202" pitchFamily="82" charset="0"/>
                        </a:rPr>
                        <a:t>eng.</a:t>
                      </a:r>
                      <a:r>
                        <a:rPr lang="en-US" sz="1600" dirty="0">
                          <a:effectLst/>
                          <a:latin typeface="Tempus Sans ITC" panose="04020404030D07020202" pitchFamily="82" charset="0"/>
                        </a:rPr>
                        <a:t> attempt was recognized OR info. was divulged, later recognized as being inappropriate.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1000"/>
                        </a:spcAft>
                      </a:pPr>
                      <a:r>
                        <a:rPr lang="en-US" sz="1600" dirty="0">
                          <a:effectLst/>
                          <a:latin typeface="Tempus Sans ITC" panose="04020404030D07020202" pitchFamily="82" charset="0"/>
                        </a:rPr>
                        <a:t>Training of staff leads to report from staff to IT</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300"/>
                        </a:spcAft>
                      </a:pPr>
                      <a:r>
                        <a:rPr lang="en-US" sz="1600" dirty="0">
                          <a:effectLst/>
                          <a:latin typeface="Tempus Sans ITC" panose="04020404030D07020202" pitchFamily="82" charset="0"/>
                        </a:rPr>
                        <a:t>Report to </a:t>
                      </a:r>
                      <a:r>
                        <a:rPr lang="en-US" sz="1600" dirty="0" err="1">
                          <a:effectLst/>
                          <a:latin typeface="Tempus Sans ITC" panose="04020404030D07020202" pitchFamily="82" charset="0"/>
                        </a:rPr>
                        <a:t>Mgmt</a:t>
                      </a:r>
                      <a:r>
                        <a:rPr lang="en-US" sz="1600" dirty="0">
                          <a:effectLst/>
                          <a:latin typeface="Tempus Sans ITC" panose="04020404030D07020202" pitchFamily="82" charset="0"/>
                        </a:rPr>
                        <a:t> &amp; Security.</a:t>
                      </a:r>
                    </a:p>
                    <a:p>
                      <a:pPr>
                        <a:spcAft>
                          <a:spcPts val="300"/>
                        </a:spcAft>
                      </a:pPr>
                      <a:r>
                        <a:rPr lang="en-US" sz="1600" dirty="0">
                          <a:effectLst/>
                          <a:latin typeface="Tempus Sans ITC" panose="04020404030D07020202" pitchFamily="82" charset="0"/>
                        </a:rPr>
                        <a:t>Warn employees of attempt as added training.</a:t>
                      </a:r>
                    </a:p>
                    <a:p>
                      <a:pPr>
                        <a:spcAft>
                          <a:spcPts val="300"/>
                        </a:spcAft>
                      </a:pPr>
                      <a:r>
                        <a:rPr lang="en-US" sz="1600" dirty="0">
                          <a:effectLst/>
                          <a:latin typeface="Tempus Sans ITC" panose="04020404030D07020202" pitchFamily="82" charset="0"/>
                        </a:rPr>
                        <a:t>Security evaluates if breach occurred, writes incident report.</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2716382271"/>
                  </a:ext>
                </a:extLst>
              </a:tr>
            </a:tbl>
          </a:graphicData>
        </a:graphic>
      </p:graphicFrame>
      <p:sp>
        <p:nvSpPr>
          <p:cNvPr id="3" name="Title 2">
            <a:extLst>
              <a:ext uri="{FF2B5EF4-FFF2-40B4-BE49-F238E27FC236}">
                <a16:creationId xmlns:a16="http://schemas.microsoft.com/office/drawing/2014/main" id="{4AE921DA-0004-48D1-A626-FF0680F0F8D6}"/>
              </a:ext>
            </a:extLst>
          </p:cNvPr>
          <p:cNvSpPr>
            <a:spLocks noGrp="1"/>
          </p:cNvSpPr>
          <p:nvPr>
            <p:ph type="title"/>
          </p:nvPr>
        </p:nvSpPr>
        <p:spPr/>
        <p:txBody>
          <a:bodyPr/>
          <a:lstStyle/>
          <a:p>
            <a:r>
              <a:rPr lang="en-US" dirty="0"/>
              <a:t>Planning for Incident Detection &amp; Handling              Security Workbook</a:t>
            </a:r>
          </a:p>
        </p:txBody>
      </p:sp>
    </p:spTree>
    <p:extLst>
      <p:ext uri="{BB962C8B-B14F-4D97-AF65-F5344CB8AC3E}">
        <p14:creationId xmlns:p14="http://schemas.microsoft.com/office/powerpoint/2010/main" val="3360939026"/>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000F3D9-5956-4CE0-857A-91D62D6A0384}"/>
              </a:ext>
            </a:extLst>
          </p:cNvPr>
          <p:cNvGraphicFramePr>
            <a:graphicFrameLocks noGrp="1"/>
          </p:cNvGraphicFramePr>
          <p:nvPr>
            <p:ph idx="11"/>
            <p:extLst>
              <p:ext uri="{D42A27DB-BD31-4B8C-83A1-F6EECF244321}">
                <p14:modId xmlns:p14="http://schemas.microsoft.com/office/powerpoint/2010/main" val="838273771"/>
              </p:ext>
            </p:extLst>
          </p:nvPr>
        </p:nvGraphicFramePr>
        <p:xfrm>
          <a:off x="520700" y="1244146"/>
          <a:ext cx="8154989" cy="5554980"/>
        </p:xfrm>
        <a:graphic>
          <a:graphicData uri="http://schemas.openxmlformats.org/drawingml/2006/table">
            <a:tbl>
              <a:tblPr>
                <a:tableStyleId>{3C2FFA5D-87B4-456A-9821-1D502468CF0F}</a:tableStyleId>
              </a:tblPr>
              <a:tblGrid>
                <a:gridCol w="1003300">
                  <a:extLst>
                    <a:ext uri="{9D8B030D-6E8A-4147-A177-3AD203B41FA5}">
                      <a16:colId xmlns:a16="http://schemas.microsoft.com/office/drawing/2014/main" val="990018643"/>
                    </a:ext>
                  </a:extLst>
                </a:gridCol>
                <a:gridCol w="1524000">
                  <a:extLst>
                    <a:ext uri="{9D8B030D-6E8A-4147-A177-3AD203B41FA5}">
                      <a16:colId xmlns:a16="http://schemas.microsoft.com/office/drawing/2014/main" val="1876100376"/>
                    </a:ext>
                  </a:extLst>
                </a:gridCol>
                <a:gridCol w="2209800">
                  <a:extLst>
                    <a:ext uri="{9D8B030D-6E8A-4147-A177-3AD203B41FA5}">
                      <a16:colId xmlns:a16="http://schemas.microsoft.com/office/drawing/2014/main" val="3659407674"/>
                    </a:ext>
                  </a:extLst>
                </a:gridCol>
                <a:gridCol w="3417889">
                  <a:extLst>
                    <a:ext uri="{9D8B030D-6E8A-4147-A177-3AD203B41FA5}">
                      <a16:colId xmlns:a16="http://schemas.microsoft.com/office/drawing/2014/main" val="1493214648"/>
                    </a:ext>
                  </a:extLst>
                </a:gridCol>
              </a:tblGrid>
              <a:tr h="182171">
                <a:tc>
                  <a:txBody>
                    <a:bodyPr/>
                    <a:lstStyle/>
                    <a:p>
                      <a:pPr algn="ctr">
                        <a:spcAft>
                          <a:spcPts val="0"/>
                        </a:spcAft>
                      </a:pPr>
                      <a:r>
                        <a:rPr lang="en-US" sz="1600" b="1">
                          <a:solidFill>
                            <a:schemeClr val="bg1"/>
                          </a:solidFill>
                          <a:effectLst/>
                        </a:rPr>
                        <a:t>Incident</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pPr algn="ctr">
                        <a:spcAft>
                          <a:spcPts val="0"/>
                        </a:spcAft>
                      </a:pPr>
                      <a:r>
                        <a:rPr lang="en-US" sz="1600" b="1">
                          <a:solidFill>
                            <a:schemeClr val="bg1"/>
                          </a:solidFill>
                          <a:effectLst/>
                        </a:rPr>
                        <a:t>Description</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pPr algn="ctr">
                        <a:spcAft>
                          <a:spcPts val="0"/>
                        </a:spcAft>
                      </a:pPr>
                      <a:r>
                        <a:rPr lang="en-US" sz="1600" b="1" dirty="0">
                          <a:solidFill>
                            <a:schemeClr val="bg1"/>
                          </a:solidFill>
                          <a:effectLst/>
                        </a:rPr>
                        <a:t>Methods of Detection</a:t>
                      </a:r>
                    </a:p>
                  </a:txBody>
                  <a:tcPr marL="24842" marR="24842" marT="0" marB="0">
                    <a:solidFill>
                      <a:schemeClr val="accent2">
                        <a:lumMod val="75000"/>
                      </a:schemeClr>
                    </a:solidFill>
                  </a:tcPr>
                </a:tc>
                <a:tc>
                  <a:txBody>
                    <a:bodyPr/>
                    <a:lstStyle/>
                    <a:p>
                      <a:pPr algn="ctr">
                        <a:spcAft>
                          <a:spcPts val="0"/>
                        </a:spcAft>
                      </a:pPr>
                      <a:r>
                        <a:rPr lang="en-US" sz="1600" b="1" dirty="0">
                          <a:solidFill>
                            <a:schemeClr val="bg1"/>
                          </a:solidFill>
                          <a:effectLst/>
                        </a:rPr>
                        <a:t>Procedural Response</a:t>
                      </a:r>
                    </a:p>
                  </a:txBody>
                  <a:tcPr marL="24842" marR="24842" marT="0" marB="0">
                    <a:solidFill>
                      <a:schemeClr val="accent2">
                        <a:lumMod val="75000"/>
                      </a:schemeClr>
                    </a:solidFill>
                  </a:tcPr>
                </a:tc>
                <a:extLst>
                  <a:ext uri="{0D108BD9-81ED-4DB2-BD59-A6C34878D82A}">
                    <a16:rowId xmlns:a16="http://schemas.microsoft.com/office/drawing/2014/main" val="2176723950"/>
                  </a:ext>
                </a:extLst>
              </a:tr>
              <a:tr h="425066">
                <a:tc>
                  <a:txBody>
                    <a:bodyPr/>
                    <a:lstStyle/>
                    <a:p>
                      <a:r>
                        <a:rPr lang="en-US" sz="1600" b="1" dirty="0">
                          <a:solidFill>
                            <a:schemeClr val="bg1"/>
                          </a:solidFill>
                          <a:effectLst/>
                        </a:rPr>
                        <a:t>DDOS</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a:effectLst/>
                          <a:latin typeface="Tempus Sans ITC" panose="04020404030D07020202" pitchFamily="82" charset="0"/>
                        </a:rPr>
                        <a:t>Server or network approaches 85% or higher utilization</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1000"/>
                        </a:spcAft>
                      </a:pPr>
                      <a:r>
                        <a:rPr lang="en-US" sz="1600" dirty="0">
                          <a:effectLst/>
                          <a:latin typeface="Tempus Sans ITC" panose="04020404030D07020202" pitchFamily="82" charset="0"/>
                        </a:rPr>
                        <a:t>Security alarm set when threshold is reached; investigate rate of successful transactions; sniff network traffic to determine traffic legality</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300"/>
                        </a:spcAft>
                      </a:pPr>
                      <a:r>
                        <a:rPr lang="en-US" sz="1600" dirty="0">
                          <a:effectLst/>
                          <a:latin typeface="Tempus Sans ITC" panose="04020404030D07020202" pitchFamily="82" charset="0"/>
                        </a:rPr>
                        <a:t>Reject offending source IP addresses at firewall.</a:t>
                      </a:r>
                    </a:p>
                    <a:p>
                      <a:pPr>
                        <a:spcAft>
                          <a:spcPts val="300"/>
                        </a:spcAft>
                      </a:pPr>
                      <a:r>
                        <a:rPr lang="en-US" sz="1600" dirty="0">
                          <a:effectLst/>
                          <a:latin typeface="Tempus Sans ITC" panose="04020404030D07020202" pitchFamily="82" charset="0"/>
                        </a:rPr>
                        <a:t>Notify internet service provider.</a:t>
                      </a:r>
                    </a:p>
                    <a:p>
                      <a:pPr>
                        <a:spcAft>
                          <a:spcPts val="300"/>
                        </a:spcAft>
                      </a:pPr>
                      <a:r>
                        <a:rPr lang="en-US" sz="1600" dirty="0">
                          <a:effectLst/>
                          <a:latin typeface="Tempus Sans ITC" panose="04020404030D07020202" pitchFamily="82" charset="0"/>
                        </a:rPr>
                        <a:t>After 2 hours, contact security company handling DDOS attacks.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488833044"/>
                  </a:ext>
                </a:extLst>
              </a:tr>
              <a:tr h="364342">
                <a:tc>
                  <a:txBody>
                    <a:bodyPr/>
                    <a:lstStyle/>
                    <a:p>
                      <a:r>
                        <a:rPr lang="en-US" sz="1600" b="1" dirty="0">
                          <a:solidFill>
                            <a:schemeClr val="bg1"/>
                          </a:solidFill>
                          <a:effectLst/>
                        </a:rPr>
                        <a:t>Trojan Wireless LAN</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a:effectLst/>
                          <a:latin typeface="Tempus Sans ITC" panose="04020404030D07020202" pitchFamily="82" charset="0"/>
                        </a:rPr>
                        <a:t>A new WLAN masquerades as us.</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0"/>
                        </a:spcAft>
                      </a:pPr>
                      <a:r>
                        <a:rPr lang="en-US" sz="1600">
                          <a:effectLst/>
                          <a:latin typeface="Tempus Sans ITC" panose="04020404030D07020202" pitchFamily="82" charset="0"/>
                        </a:rPr>
                        <a:t>Key confidential areas are inspected daily for WLAN availability</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300"/>
                        </a:spcAft>
                      </a:pPr>
                      <a:r>
                        <a:rPr lang="en-US" sz="1600" dirty="0">
                          <a:effectLst/>
                          <a:latin typeface="Tempus Sans ITC" panose="04020404030D07020202" pitchFamily="82" charset="0"/>
                        </a:rPr>
                        <a:t>Notify Security or network admin immediately.  Warn employees in affected area of an attack, first electronically, then with office visit.  Incident is acted upon within 2 hours.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4196123781"/>
                  </a:ext>
                </a:extLst>
              </a:tr>
              <a:tr h="797688">
                <a:tc>
                  <a:txBody>
                    <a:bodyPr/>
                    <a:lstStyle/>
                    <a:p>
                      <a:r>
                        <a:rPr lang="en-US" sz="1600" b="1" dirty="0">
                          <a:solidFill>
                            <a:schemeClr val="bg1"/>
                          </a:solidFill>
                          <a:effectLst/>
                        </a:rPr>
                        <a:t>Data Breach</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dirty="0">
                          <a:effectLst/>
                          <a:latin typeface="Tempus Sans ITC" panose="04020404030D07020202" pitchFamily="82" charset="0"/>
                        </a:rPr>
                        <a:t>Inappropriate access to proprietary or confidential information</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0"/>
                        </a:spcAft>
                      </a:pPr>
                      <a:r>
                        <a:rPr lang="en-US" sz="1600" dirty="0">
                          <a:effectLst/>
                          <a:latin typeface="Tempus Sans ITC" panose="04020404030D07020202" pitchFamily="82" charset="0"/>
                        </a:rPr>
                        <a:t>Preventive: 2-factor auth; restricted hours, devices, location for personnel;</a:t>
                      </a:r>
                    </a:p>
                    <a:p>
                      <a:pPr>
                        <a:spcAft>
                          <a:spcPts val="0"/>
                        </a:spcAft>
                      </a:pPr>
                      <a:r>
                        <a:rPr lang="en-US" sz="1600" dirty="0">
                          <a:effectLst/>
                          <a:latin typeface="Tempus Sans ITC" panose="04020404030D07020202" pitchFamily="82" charset="0"/>
                        </a:rPr>
                        <a:t>Detective: Zero trust alarms when volume of records accessed exceeds threshold;</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300"/>
                        </a:spcAft>
                      </a:pPr>
                      <a:r>
                        <a:rPr lang="en-US" sz="1600" dirty="0">
                          <a:effectLst/>
                          <a:latin typeface="Tempus Sans ITC" panose="04020404030D07020202" pitchFamily="82" charset="0"/>
                        </a:rPr>
                        <a:t>Investigate zero trust volume alarm as priority 1 (within 15 min)</a:t>
                      </a:r>
                    </a:p>
                    <a:p>
                      <a:pPr>
                        <a:spcAft>
                          <a:spcPts val="300"/>
                        </a:spcAft>
                      </a:pPr>
                      <a:r>
                        <a:rPr lang="en-US" sz="1600" dirty="0">
                          <a:effectLst/>
                          <a:latin typeface="Tempus Sans ITC" panose="04020404030D07020202" pitchFamily="82" charset="0"/>
                        </a:rPr>
                        <a:t>Take images of affected devices.</a:t>
                      </a:r>
                    </a:p>
                    <a:p>
                      <a:pPr>
                        <a:spcAft>
                          <a:spcPts val="300"/>
                        </a:spcAft>
                      </a:pPr>
                      <a:r>
                        <a:rPr lang="en-US" sz="1600" dirty="0">
                          <a:effectLst/>
                          <a:latin typeface="Tempus Sans ITC" panose="04020404030D07020202" pitchFamily="82" charset="0"/>
                        </a:rPr>
                        <a:t>Close down confidential/ proprietary network to contain incident.</a:t>
                      </a:r>
                    </a:p>
                    <a:p>
                      <a:pPr>
                        <a:spcAft>
                          <a:spcPts val="300"/>
                        </a:spcAft>
                      </a:pPr>
                      <a:r>
                        <a:rPr lang="en-US" sz="1600" dirty="0">
                          <a:effectLst/>
                          <a:latin typeface="Tempus Sans ITC" panose="04020404030D07020202" pitchFamily="82" charset="0"/>
                        </a:rPr>
                        <a:t>Notify of disaster to business to initiate BC plan.</a:t>
                      </a:r>
                    </a:p>
                    <a:p>
                      <a:pPr>
                        <a:spcAft>
                          <a:spcPts val="300"/>
                        </a:spcAft>
                      </a:pPr>
                      <a:r>
                        <a:rPr lang="en-US" sz="1600" dirty="0">
                          <a:effectLst/>
                          <a:latin typeface="Tempus Sans ITC" panose="04020404030D07020202" pitchFamily="82" charset="0"/>
                        </a:rPr>
                        <a:t>Complete forensic collection.</a:t>
                      </a:r>
                    </a:p>
                    <a:p>
                      <a:pPr>
                        <a:spcAft>
                          <a:spcPts val="300"/>
                        </a:spcAft>
                      </a:pPr>
                      <a:r>
                        <a:rPr lang="en-US" sz="1600" dirty="0">
                          <a:effectLst/>
                          <a:latin typeface="Tempus Sans ITC" panose="04020404030D07020202" pitchFamily="82" charset="0"/>
                        </a:rPr>
                        <a:t>Follow Compromised PCI Handling Response Procedure, if appropriate.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4115933854"/>
                  </a:ext>
                </a:extLst>
              </a:tr>
            </a:tbl>
          </a:graphicData>
        </a:graphic>
      </p:graphicFrame>
      <p:sp>
        <p:nvSpPr>
          <p:cNvPr id="3" name="Title 2">
            <a:extLst>
              <a:ext uri="{FF2B5EF4-FFF2-40B4-BE49-F238E27FC236}">
                <a16:creationId xmlns:a16="http://schemas.microsoft.com/office/drawing/2014/main" id="{4AE921DA-0004-48D1-A626-FF0680F0F8D6}"/>
              </a:ext>
            </a:extLst>
          </p:cNvPr>
          <p:cNvSpPr>
            <a:spLocks noGrp="1"/>
          </p:cNvSpPr>
          <p:nvPr>
            <p:ph type="title"/>
          </p:nvPr>
        </p:nvSpPr>
        <p:spPr/>
        <p:txBody>
          <a:bodyPr/>
          <a:lstStyle/>
          <a:p>
            <a:r>
              <a:rPr lang="en-US" dirty="0"/>
              <a:t>Planning for Incident Detection &amp; Handling              Security Workbook</a:t>
            </a:r>
          </a:p>
        </p:txBody>
      </p:sp>
    </p:spTree>
    <p:extLst>
      <p:ext uri="{BB962C8B-B14F-4D97-AF65-F5344CB8AC3E}">
        <p14:creationId xmlns:p14="http://schemas.microsoft.com/office/powerpoint/2010/main" val="1331220135"/>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000F3D9-5956-4CE0-857A-91D62D6A0384}"/>
              </a:ext>
            </a:extLst>
          </p:cNvPr>
          <p:cNvGraphicFramePr>
            <a:graphicFrameLocks noGrp="1"/>
          </p:cNvGraphicFramePr>
          <p:nvPr>
            <p:ph idx="11"/>
            <p:extLst>
              <p:ext uri="{D42A27DB-BD31-4B8C-83A1-F6EECF244321}">
                <p14:modId xmlns:p14="http://schemas.microsoft.com/office/powerpoint/2010/main" val="2214235440"/>
              </p:ext>
            </p:extLst>
          </p:nvPr>
        </p:nvGraphicFramePr>
        <p:xfrm>
          <a:off x="520700" y="1244146"/>
          <a:ext cx="8154989" cy="5364480"/>
        </p:xfrm>
        <a:graphic>
          <a:graphicData uri="http://schemas.openxmlformats.org/drawingml/2006/table">
            <a:tbl>
              <a:tblPr>
                <a:tableStyleId>{3C2FFA5D-87B4-456A-9821-1D502468CF0F}</a:tableStyleId>
              </a:tblPr>
              <a:tblGrid>
                <a:gridCol w="1155700">
                  <a:extLst>
                    <a:ext uri="{9D8B030D-6E8A-4147-A177-3AD203B41FA5}">
                      <a16:colId xmlns:a16="http://schemas.microsoft.com/office/drawing/2014/main" val="990018643"/>
                    </a:ext>
                  </a:extLst>
                </a:gridCol>
                <a:gridCol w="2209800">
                  <a:extLst>
                    <a:ext uri="{9D8B030D-6E8A-4147-A177-3AD203B41FA5}">
                      <a16:colId xmlns:a16="http://schemas.microsoft.com/office/drawing/2014/main" val="1876100376"/>
                    </a:ext>
                  </a:extLst>
                </a:gridCol>
                <a:gridCol w="2133600">
                  <a:extLst>
                    <a:ext uri="{9D8B030D-6E8A-4147-A177-3AD203B41FA5}">
                      <a16:colId xmlns:a16="http://schemas.microsoft.com/office/drawing/2014/main" val="3659407674"/>
                    </a:ext>
                  </a:extLst>
                </a:gridCol>
                <a:gridCol w="2655889">
                  <a:extLst>
                    <a:ext uri="{9D8B030D-6E8A-4147-A177-3AD203B41FA5}">
                      <a16:colId xmlns:a16="http://schemas.microsoft.com/office/drawing/2014/main" val="1493214648"/>
                    </a:ext>
                  </a:extLst>
                </a:gridCol>
              </a:tblGrid>
              <a:tr h="182171">
                <a:tc>
                  <a:txBody>
                    <a:bodyPr/>
                    <a:lstStyle/>
                    <a:p>
                      <a:pPr algn="ctr">
                        <a:spcAft>
                          <a:spcPts val="0"/>
                        </a:spcAft>
                      </a:pPr>
                      <a:r>
                        <a:rPr lang="en-US" sz="1600" b="1">
                          <a:solidFill>
                            <a:schemeClr val="bg1"/>
                          </a:solidFill>
                          <a:effectLst/>
                        </a:rPr>
                        <a:t>Incident</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pPr algn="ctr">
                        <a:spcAft>
                          <a:spcPts val="0"/>
                        </a:spcAft>
                      </a:pPr>
                      <a:r>
                        <a:rPr lang="en-US" sz="1600" b="1">
                          <a:solidFill>
                            <a:schemeClr val="bg1"/>
                          </a:solidFill>
                          <a:effectLst/>
                        </a:rPr>
                        <a:t>Description</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pPr algn="ctr">
                        <a:spcAft>
                          <a:spcPts val="0"/>
                        </a:spcAft>
                      </a:pPr>
                      <a:r>
                        <a:rPr lang="en-US" sz="1600" b="1" dirty="0">
                          <a:solidFill>
                            <a:schemeClr val="bg1"/>
                          </a:solidFill>
                          <a:effectLst/>
                        </a:rPr>
                        <a:t>Methods of Detection</a:t>
                      </a:r>
                    </a:p>
                  </a:txBody>
                  <a:tcPr marL="24842" marR="24842" marT="0" marB="0">
                    <a:solidFill>
                      <a:schemeClr val="accent2">
                        <a:lumMod val="75000"/>
                      </a:schemeClr>
                    </a:solidFill>
                  </a:tcPr>
                </a:tc>
                <a:tc>
                  <a:txBody>
                    <a:bodyPr/>
                    <a:lstStyle/>
                    <a:p>
                      <a:pPr algn="ctr">
                        <a:spcAft>
                          <a:spcPts val="0"/>
                        </a:spcAft>
                      </a:pPr>
                      <a:r>
                        <a:rPr lang="en-US" sz="1600" b="1" dirty="0">
                          <a:solidFill>
                            <a:schemeClr val="bg1"/>
                          </a:solidFill>
                          <a:effectLst/>
                        </a:rPr>
                        <a:t>Procedural Response</a:t>
                      </a:r>
                    </a:p>
                  </a:txBody>
                  <a:tcPr marL="24842" marR="24842" marT="0" marB="0">
                    <a:solidFill>
                      <a:schemeClr val="accent2">
                        <a:lumMod val="75000"/>
                      </a:schemeClr>
                    </a:solidFill>
                  </a:tcPr>
                </a:tc>
                <a:extLst>
                  <a:ext uri="{0D108BD9-81ED-4DB2-BD59-A6C34878D82A}">
                    <a16:rowId xmlns:a16="http://schemas.microsoft.com/office/drawing/2014/main" val="2176723950"/>
                  </a:ext>
                </a:extLst>
              </a:tr>
              <a:tr h="0">
                <a:tc>
                  <a:txBody>
                    <a:bodyPr/>
                    <a:lstStyle/>
                    <a:p>
                      <a:r>
                        <a:rPr lang="en-US" sz="1600" b="1" dirty="0">
                          <a:solidFill>
                            <a:schemeClr val="bg1"/>
                          </a:solidFill>
                          <a:effectLst/>
                        </a:rPr>
                        <a:t>Violation of Policy</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dirty="0">
                          <a:effectLst/>
                          <a:latin typeface="Tempus Sans ITC" panose="04020404030D07020202" pitchFamily="82" charset="0"/>
                        </a:rPr>
                        <a:t>Violation of organizational standards and rules:</a:t>
                      </a:r>
                    </a:p>
                    <a:p>
                      <a:r>
                        <a:rPr lang="en-US" sz="1600" dirty="0">
                          <a:effectLst/>
                          <a:latin typeface="Tempus Sans ITC" panose="04020404030D07020202" pitchFamily="82" charset="0"/>
                        </a:rPr>
                        <a:t>Unauthorized access or changes to IT, information, or service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0"/>
                        </a:spcAft>
                      </a:pPr>
                      <a:r>
                        <a:rPr lang="en-US" sz="1600" dirty="0">
                          <a:effectLst/>
                          <a:latin typeface="Tempus Sans ITC" panose="04020404030D07020202" pitchFamily="82" charset="0"/>
                        </a:rPr>
                        <a:t>Host IPS detects unauthorized access;</a:t>
                      </a:r>
                    </a:p>
                    <a:p>
                      <a:pPr>
                        <a:spcAft>
                          <a:spcPts val="0"/>
                        </a:spcAft>
                      </a:pPr>
                      <a:r>
                        <a:rPr lang="en-US" sz="1600" dirty="0">
                          <a:effectLst/>
                          <a:latin typeface="Tempus Sans ITC" panose="04020404030D07020202" pitchFamily="82" charset="0"/>
                        </a:rPr>
                        <a:t>Unusual logs or inappropriate access by IP/MAC address;</a:t>
                      </a:r>
                    </a:p>
                    <a:p>
                      <a:pPr>
                        <a:spcAft>
                          <a:spcPts val="0"/>
                        </a:spcAft>
                      </a:pPr>
                      <a:r>
                        <a:rPr lang="en-US" sz="1600" dirty="0">
                          <a:effectLst/>
                          <a:latin typeface="Tempus Sans ITC" panose="04020404030D07020202" pitchFamily="82" charset="0"/>
                        </a:rPr>
                        <a:t>Excessive access to data</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300"/>
                        </a:spcAft>
                      </a:pPr>
                      <a:r>
                        <a:rPr lang="en-US" sz="1600">
                          <a:effectLst/>
                          <a:latin typeface="Tempus Sans ITC" panose="04020404030D07020202" pitchFamily="82" charset="0"/>
                        </a:rPr>
                        <a:t>Remove permissions; </a:t>
                      </a:r>
                    </a:p>
                    <a:p>
                      <a:pPr>
                        <a:spcAft>
                          <a:spcPts val="300"/>
                        </a:spcAft>
                      </a:pPr>
                      <a:r>
                        <a:rPr lang="en-US" sz="1600">
                          <a:effectLst/>
                          <a:latin typeface="Tempus Sans ITC" panose="04020404030D07020202" pitchFamily="82" charset="0"/>
                        </a:rPr>
                        <a:t>Discuss with employee’s management; </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462181334"/>
                  </a:ext>
                </a:extLst>
              </a:tr>
              <a:tr h="425066">
                <a:tc>
                  <a:txBody>
                    <a:bodyPr/>
                    <a:lstStyle/>
                    <a:p>
                      <a:r>
                        <a:rPr lang="en-US" sz="1600" b="1" dirty="0">
                          <a:solidFill>
                            <a:schemeClr val="bg1"/>
                          </a:solidFill>
                          <a:effectLst/>
                        </a:rPr>
                        <a:t>Malware</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a:effectLst/>
                          <a:latin typeface="Tempus Sans ITC" panose="04020404030D07020202" pitchFamily="82" charset="0"/>
                        </a:rPr>
                        <a:t>Antivirus software reports malware, whether it can be automatically cleaned; </a:t>
                      </a:r>
                    </a:p>
                    <a:p>
                      <a:r>
                        <a:rPr lang="en-US" sz="1600">
                          <a:effectLst/>
                          <a:latin typeface="Tempus Sans ITC" panose="04020404030D07020202" pitchFamily="82" charset="0"/>
                        </a:rPr>
                        <a:t>Employee reports unusual behavior</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0"/>
                        </a:spcAft>
                      </a:pPr>
                      <a:r>
                        <a:rPr lang="en-US" sz="1600" dirty="0">
                          <a:effectLst/>
                          <a:latin typeface="Tempus Sans ITC" panose="04020404030D07020202" pitchFamily="82" charset="0"/>
                        </a:rPr>
                        <a:t>Anti-virus employee reports unusual behavior or antivirus report.</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0"/>
                        </a:spcAft>
                      </a:pPr>
                      <a:r>
                        <a:rPr lang="en-US" sz="1600" dirty="0">
                          <a:effectLst/>
                          <a:latin typeface="Tempus Sans ITC" panose="04020404030D07020202" pitchFamily="82" charset="0"/>
                        </a:rPr>
                        <a:t>If employee-reported, run second antivirus to check status.</a:t>
                      </a:r>
                    </a:p>
                    <a:p>
                      <a:pPr>
                        <a:spcAft>
                          <a:spcPts val="300"/>
                        </a:spcAft>
                      </a:pPr>
                      <a:r>
                        <a:rPr lang="en-US" sz="1600" dirty="0">
                          <a:effectLst/>
                          <a:latin typeface="Tempus Sans ITC" panose="04020404030D07020202" pitchFamily="82" charset="0"/>
                        </a:rPr>
                        <a:t>Follow Detected Malware Incident Handling Response Procedure.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1856240076"/>
                  </a:ext>
                </a:extLst>
              </a:tr>
              <a:tr h="364342">
                <a:tc>
                  <a:txBody>
                    <a:bodyPr/>
                    <a:lstStyle/>
                    <a:p>
                      <a:r>
                        <a:rPr lang="en-US" sz="1600" b="1" dirty="0">
                          <a:solidFill>
                            <a:schemeClr val="bg1"/>
                          </a:solidFill>
                          <a:effectLst/>
                        </a:rPr>
                        <a:t>Ransomware</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a:effectLst/>
                          <a:latin typeface="Tempus Sans ITC" panose="04020404030D07020202" pitchFamily="82" charset="0"/>
                        </a:rPr>
                        <a:t>Criminals infiltrate and encrypt our servers, ask for ransom to decrypt and not publish data</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0"/>
                        </a:spcAft>
                      </a:pPr>
                      <a:r>
                        <a:rPr lang="en-US" sz="1600">
                          <a:effectLst/>
                          <a:latin typeface="Tempus Sans ITC" panose="04020404030D07020202" pitchFamily="82" charset="0"/>
                        </a:rPr>
                        <a:t>Monthly offline monitoring of recent backups to ensure data looks normal and stable.</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0"/>
                        </a:spcAft>
                      </a:pPr>
                      <a:r>
                        <a:rPr lang="en-US" sz="1600" dirty="0">
                          <a:effectLst/>
                          <a:latin typeface="Tempus Sans ITC" panose="04020404030D07020202" pitchFamily="82" charset="0"/>
                        </a:rPr>
                        <a:t>Weekly full backups maintained off-site.  Documented procedure to save off, reload, and test backups.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752485184"/>
                  </a:ext>
                </a:extLst>
              </a:tr>
              <a:tr h="364342">
                <a:tc>
                  <a:txBody>
                    <a:bodyPr/>
                    <a:lstStyle/>
                    <a:p>
                      <a:r>
                        <a:rPr lang="en-US" sz="1600" b="1" dirty="0">
                          <a:solidFill>
                            <a:schemeClr val="bg1"/>
                          </a:solidFill>
                          <a:effectLst/>
                        </a:rPr>
                        <a:t>Surveillance/ Espionage</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dirty="0">
                          <a:effectLst/>
                          <a:latin typeface="Tempus Sans ITC" panose="04020404030D07020202" pitchFamily="82" charset="0"/>
                        </a:rPr>
                        <a:t>An external party infiltrates the organization in order to steal proprietary </a:t>
                      </a:r>
                      <a:r>
                        <a:rPr lang="en-US" sz="1600" dirty="0" err="1">
                          <a:effectLst/>
                          <a:latin typeface="Tempus Sans ITC" panose="04020404030D07020202" pitchFamily="82" charset="0"/>
                        </a:rPr>
                        <a:t>infor</a:t>
                      </a:r>
                      <a:r>
                        <a:rPr lang="en-US" sz="1600" dirty="0">
                          <a:effectLst/>
                          <a:latin typeface="Tempus Sans ITC" panose="04020404030D07020202" pitchFamily="82" charset="0"/>
                        </a:rPr>
                        <a:t>.</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0"/>
                        </a:spcAft>
                      </a:pPr>
                      <a:r>
                        <a:rPr lang="en-US" sz="1600">
                          <a:effectLst/>
                          <a:latin typeface="Tempus Sans ITC" panose="04020404030D07020202" pitchFamily="82" charset="0"/>
                        </a:rPr>
                        <a:t>Confirmed via above protocol: Data Breach or Intruder Accesses Internal Network </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0"/>
                        </a:spcAft>
                      </a:pPr>
                      <a:r>
                        <a:rPr lang="en-US" sz="1600" dirty="0">
                          <a:effectLst/>
                          <a:latin typeface="Tempus Sans ITC" panose="04020404030D07020202" pitchFamily="82" charset="0"/>
                        </a:rPr>
                        <a:t>Follow data breach protocol above.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1639499174"/>
                  </a:ext>
                </a:extLst>
              </a:tr>
            </a:tbl>
          </a:graphicData>
        </a:graphic>
      </p:graphicFrame>
      <p:sp>
        <p:nvSpPr>
          <p:cNvPr id="3" name="Title 2">
            <a:extLst>
              <a:ext uri="{FF2B5EF4-FFF2-40B4-BE49-F238E27FC236}">
                <a16:creationId xmlns:a16="http://schemas.microsoft.com/office/drawing/2014/main" id="{4AE921DA-0004-48D1-A626-FF0680F0F8D6}"/>
              </a:ext>
            </a:extLst>
          </p:cNvPr>
          <p:cNvSpPr>
            <a:spLocks noGrp="1"/>
          </p:cNvSpPr>
          <p:nvPr>
            <p:ph type="title"/>
          </p:nvPr>
        </p:nvSpPr>
        <p:spPr/>
        <p:txBody>
          <a:bodyPr/>
          <a:lstStyle/>
          <a:p>
            <a:r>
              <a:rPr lang="en-US" dirty="0"/>
              <a:t>Planning for Incident Detection &amp; Handling              Security Workbook</a:t>
            </a:r>
          </a:p>
        </p:txBody>
      </p:sp>
    </p:spTree>
    <p:extLst>
      <p:ext uri="{BB962C8B-B14F-4D97-AF65-F5344CB8AC3E}">
        <p14:creationId xmlns:p14="http://schemas.microsoft.com/office/powerpoint/2010/main" val="3418435302"/>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4138-C01F-4004-B8A5-9D6DF4A2D93A}"/>
              </a:ext>
            </a:extLst>
          </p:cNvPr>
          <p:cNvSpPr>
            <a:spLocks noGrp="1"/>
          </p:cNvSpPr>
          <p:nvPr>
            <p:ph type="title"/>
          </p:nvPr>
        </p:nvSpPr>
        <p:spPr>
          <a:xfrm>
            <a:off x="722313" y="4406900"/>
            <a:ext cx="7772400" cy="553998"/>
          </a:xfrm>
        </p:spPr>
        <p:txBody>
          <a:bodyPr/>
          <a:lstStyle/>
          <a:p>
            <a:r>
              <a:rPr lang="en-US" dirty="0"/>
              <a:t>An Incident is Now Occurring</a:t>
            </a:r>
          </a:p>
        </p:txBody>
      </p:sp>
      <p:sp>
        <p:nvSpPr>
          <p:cNvPr id="3" name="Text Placeholder 2">
            <a:extLst>
              <a:ext uri="{FF2B5EF4-FFF2-40B4-BE49-F238E27FC236}">
                <a16:creationId xmlns:a16="http://schemas.microsoft.com/office/drawing/2014/main" id="{3536783A-7A6E-41CD-9DC2-8A7DF5B4F545}"/>
              </a:ext>
            </a:extLst>
          </p:cNvPr>
          <p:cNvSpPr>
            <a:spLocks noGrp="1"/>
          </p:cNvSpPr>
          <p:nvPr>
            <p:ph type="body" idx="1"/>
          </p:nvPr>
        </p:nvSpPr>
        <p:spPr/>
        <p:txBody>
          <a:bodyPr/>
          <a:lstStyle/>
          <a:p>
            <a:r>
              <a:rPr lang="en-US" dirty="0"/>
              <a:t>The planning is done and…</a:t>
            </a:r>
          </a:p>
        </p:txBody>
      </p:sp>
      <p:sp>
        <p:nvSpPr>
          <p:cNvPr id="4" name="Explosion: 8 Points 3">
            <a:extLst>
              <a:ext uri="{FF2B5EF4-FFF2-40B4-BE49-F238E27FC236}">
                <a16:creationId xmlns:a16="http://schemas.microsoft.com/office/drawing/2014/main" id="{69B544D5-6638-41FB-BC99-EC004280677C}"/>
              </a:ext>
            </a:extLst>
          </p:cNvPr>
          <p:cNvSpPr/>
          <p:nvPr/>
        </p:nvSpPr>
        <p:spPr bwMode="auto">
          <a:xfrm>
            <a:off x="2362200" y="812800"/>
            <a:ext cx="3581400" cy="3276600"/>
          </a:xfrm>
          <a:prstGeom prst="irregularSeal1">
            <a:avLst/>
          </a:prstGeom>
          <a:solidFill>
            <a:srgbClr val="C00000"/>
          </a:solidFill>
          <a:ln w="9525" cap="flat" cmpd="sng" algn="ctr">
            <a:solidFill>
              <a:schemeClr val="hlink"/>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tx2"/>
              </a:solidFill>
              <a:effectLst/>
              <a:latin typeface="Arial" charset="0"/>
            </a:endParaRPr>
          </a:p>
        </p:txBody>
      </p:sp>
    </p:spTree>
    <p:extLst>
      <p:ext uri="{BB962C8B-B14F-4D97-AF65-F5344CB8AC3E}">
        <p14:creationId xmlns:p14="http://schemas.microsoft.com/office/powerpoint/2010/main" val="3355610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D2E6041-84D0-4973-B6A1-C7EF98547ADA}"/>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Stage 2: Identification</a:t>
            </a:r>
          </a:p>
        </p:txBody>
      </p:sp>
      <p:sp>
        <p:nvSpPr>
          <p:cNvPr id="43011" name="Rectangle 3">
            <a:extLst>
              <a:ext uri="{FF2B5EF4-FFF2-40B4-BE49-F238E27FC236}">
                <a16:creationId xmlns:a16="http://schemas.microsoft.com/office/drawing/2014/main" id="{1B51FD32-2910-433C-970C-9CB6F9499F6B}"/>
              </a:ext>
            </a:extLst>
          </p:cNvPr>
          <p:cNvSpPr>
            <a:spLocks noGrp="1" noChangeArrowheads="1"/>
          </p:cNvSpPr>
          <p:nvPr>
            <p:ph idx="1"/>
          </p:nvPr>
        </p:nvSpPr>
        <p:spPr>
          <a:xfrm>
            <a:off x="520700" y="1752600"/>
            <a:ext cx="6184900" cy="4619625"/>
          </a:xfrm>
        </p:spPr>
        <p:txBody>
          <a:bodyPr/>
          <a:lstStyle/>
          <a:p>
            <a:pPr eaLnBrk="1" hangingPunct="1">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Triage</a:t>
            </a:r>
            <a:r>
              <a:rPr lang="en-US" altLang="en-US" sz="2400" dirty="0">
                <a:latin typeface="Calibri" panose="020F0502020204030204" pitchFamily="34" charset="0"/>
                <a:ea typeface="ヒラギノ角ゴ Pro W3"/>
                <a:cs typeface="ヒラギノ角ゴ Pro W3"/>
              </a:rPr>
              <a:t>: Categorize, prioritize and assign events and incidents</a:t>
            </a:r>
          </a:p>
          <a:p>
            <a:pPr eaLnBrk="1" hangingPunct="1">
              <a:lnSpc>
                <a:spcPct val="90000"/>
              </a:lnSpc>
            </a:pPr>
            <a:r>
              <a:rPr lang="en-US" altLang="en-US" sz="2400" dirty="0">
                <a:latin typeface="Calibri" panose="020F0502020204030204" pitchFamily="34" charset="0"/>
                <a:ea typeface="ヒラギノ角ゴ Pro W3"/>
                <a:cs typeface="ヒラギノ角ゴ Pro W3"/>
              </a:rPr>
              <a:t>What type of incident just occurred?</a:t>
            </a:r>
          </a:p>
          <a:p>
            <a:pPr eaLnBrk="1" hangingPunct="1">
              <a:lnSpc>
                <a:spcPct val="90000"/>
              </a:lnSpc>
            </a:pPr>
            <a:r>
              <a:rPr lang="en-US" altLang="en-US" sz="2400" dirty="0">
                <a:latin typeface="Calibri" panose="020F0502020204030204" pitchFamily="34" charset="0"/>
                <a:ea typeface="ヒラギノ角ゴ Pro W3"/>
                <a:cs typeface="ヒラギノ角ゴ Pro W3"/>
              </a:rPr>
              <a:t>What is the severity of the incident?</a:t>
            </a:r>
          </a:p>
          <a:p>
            <a:pPr marL="342900" lvl="2" indent="-342900" eaLnBrk="1" hangingPunct="1">
              <a:lnSpc>
                <a:spcPct val="90000"/>
              </a:lnSpc>
              <a:buFont typeface="Arial" panose="020B0604020202020204" pitchFamily="34" charset="0"/>
              <a:buChar char="•"/>
            </a:pPr>
            <a:r>
              <a:rPr lang="en-US" altLang="en-US" sz="2400" dirty="0">
                <a:latin typeface="Calibri" panose="020F0502020204030204" pitchFamily="34" charset="0"/>
                <a:cs typeface="Geneva"/>
              </a:rPr>
              <a:t>Severity may increase if recovery is delayed</a:t>
            </a:r>
          </a:p>
          <a:p>
            <a:pPr eaLnBrk="1" hangingPunct="1">
              <a:lnSpc>
                <a:spcPct val="90000"/>
              </a:lnSpc>
            </a:pPr>
            <a:r>
              <a:rPr lang="en-US" altLang="en-US" sz="2400" dirty="0">
                <a:latin typeface="Calibri" panose="020F0502020204030204" pitchFamily="34" charset="0"/>
                <a:ea typeface="ヒラギノ角ゴ Pro W3"/>
                <a:cs typeface="ヒラギノ角ゴ Pro W3"/>
              </a:rPr>
              <a:t>Who should be called?</a:t>
            </a:r>
          </a:p>
          <a:p>
            <a:pPr eaLnBrk="1" hangingPunct="1">
              <a:lnSpc>
                <a:spcPct val="90000"/>
              </a:lnSpc>
            </a:pPr>
            <a:r>
              <a:rPr lang="en-US" altLang="en-US" sz="2400" dirty="0">
                <a:latin typeface="Calibri" panose="020F0502020204030204" pitchFamily="34" charset="0"/>
                <a:ea typeface="ヒラギノ角ゴ Pro W3"/>
                <a:cs typeface="ヒラギノ角ゴ Pro W3"/>
              </a:rPr>
              <a:t>Establish chain of custody for evidence</a:t>
            </a:r>
          </a:p>
        </p:txBody>
      </p:sp>
      <p:graphicFrame>
        <p:nvGraphicFramePr>
          <p:cNvPr id="4" name="Diagram 3">
            <a:extLst>
              <a:ext uri="{FF2B5EF4-FFF2-40B4-BE49-F238E27FC236}">
                <a16:creationId xmlns:a16="http://schemas.microsoft.com/office/drawing/2014/main" id="{73D60E13-500F-4FFE-A824-BD1DB2CE2134}"/>
              </a:ext>
            </a:extLst>
          </p:cNvPr>
          <p:cNvGraphicFramePr/>
          <p:nvPr>
            <p:extLst>
              <p:ext uri="{D42A27DB-BD31-4B8C-83A1-F6EECF244321}">
                <p14:modId xmlns:p14="http://schemas.microsoft.com/office/powerpoint/2010/main" val="2422882990"/>
              </p:ext>
            </p:extLst>
          </p:nvPr>
        </p:nvGraphicFramePr>
        <p:xfrm>
          <a:off x="4800600" y="189819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34C84452-C920-43D0-9865-4B33E855E854}"/>
              </a:ext>
            </a:extLst>
          </p:cNvPr>
          <p:cNvSpPr>
            <a:spLocks noGrp="1" noChangeArrowheads="1"/>
          </p:cNvSpPr>
          <p:nvPr>
            <p:ph type="title"/>
          </p:nvPr>
        </p:nvSpPr>
        <p:spPr>
          <a:xfrm>
            <a:off x="520700" y="917575"/>
            <a:ext cx="8154988" cy="498475"/>
          </a:xfrm>
        </p:spPr>
        <p:txBody>
          <a:bodyPr/>
          <a:lstStyle/>
          <a:p>
            <a:pPr algn="ctr" eaLnBrk="1" hangingPunct="1"/>
            <a:r>
              <a:rPr lang="en-US" altLang="en-US" sz="3600">
                <a:ea typeface="Calibri" panose="020F0502020204030204" pitchFamily="34" charset="0"/>
                <a:cs typeface="Lucida Sans" panose="020B0602030504020204" pitchFamily="34" charset="0"/>
              </a:rPr>
              <a:t>(2) Triage</a:t>
            </a:r>
          </a:p>
        </p:txBody>
      </p:sp>
      <p:sp>
        <p:nvSpPr>
          <p:cNvPr id="45059" name="Rectangle 3">
            <a:extLst>
              <a:ext uri="{FF2B5EF4-FFF2-40B4-BE49-F238E27FC236}">
                <a16:creationId xmlns:a16="http://schemas.microsoft.com/office/drawing/2014/main" id="{857D85A6-8C3D-4249-80B2-5CE95CDEC70F}"/>
              </a:ext>
            </a:extLst>
          </p:cNvPr>
          <p:cNvSpPr>
            <a:spLocks noGrp="1" noChangeArrowheads="1"/>
          </p:cNvSpPr>
          <p:nvPr>
            <p:ph idx="1"/>
          </p:nvPr>
        </p:nvSpPr>
        <p:spPr>
          <a:xfrm>
            <a:off x="520700" y="1676400"/>
            <a:ext cx="8154988" cy="4695825"/>
          </a:xfrm>
        </p:spPr>
        <p:txBody>
          <a:bodyPr/>
          <a:lstStyle/>
          <a:p>
            <a:pPr eaLnBrk="1" hangingPunct="1">
              <a:lnSpc>
                <a:spcPct val="10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Snapshot of the known status of all reported incident activity</a:t>
            </a:r>
          </a:p>
          <a:p>
            <a:pPr marL="342900" lvl="1" indent="-342900" eaLnBrk="1" hangingPunct="1">
              <a:lnSpc>
                <a:spcPct val="10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Sort, Categorize, Correlate, Prioritize &amp; Assign</a:t>
            </a:r>
          </a:p>
          <a:p>
            <a:pPr eaLnBrk="1" hangingPunct="1">
              <a:lnSpc>
                <a:spcPct val="100000"/>
              </a:lnSpc>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Categorize:</a:t>
            </a:r>
            <a:r>
              <a:rPr lang="en-US" altLang="en-US" sz="2800">
                <a:latin typeface="Calibri" panose="020F0502020204030204" pitchFamily="34" charset="0"/>
                <a:ea typeface="ヒラギノ角ゴ Pro W3"/>
                <a:cs typeface="ヒラギノ角ゴ Pro W3"/>
              </a:rPr>
              <a:t> DoS, Malicious code, Unauthorized access, Inappropriate usage, Multiple components</a:t>
            </a:r>
          </a:p>
          <a:p>
            <a:pPr eaLnBrk="1" hangingPunct="1">
              <a:lnSpc>
                <a:spcPct val="100000"/>
              </a:lnSpc>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Prioritize:</a:t>
            </a:r>
            <a:r>
              <a:rPr lang="en-US" altLang="en-US" sz="2800">
                <a:latin typeface="Calibri" panose="020F0502020204030204" pitchFamily="34" charset="0"/>
                <a:ea typeface="ヒラギノ角ゴ Pro W3"/>
                <a:cs typeface="ヒラギノ角ゴ Pro W3"/>
              </a:rPr>
              <a:t> Limited resources requires prioritizing response to minimize impact</a:t>
            </a:r>
          </a:p>
          <a:p>
            <a:pPr eaLnBrk="1" hangingPunct="1">
              <a:lnSpc>
                <a:spcPct val="100000"/>
              </a:lnSpc>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Assign:</a:t>
            </a:r>
            <a:r>
              <a:rPr lang="en-US" altLang="en-US" sz="2800">
                <a:latin typeface="Calibri" panose="020F0502020204030204" pitchFamily="34" charset="0"/>
                <a:ea typeface="ヒラギノ角ゴ Pro W3"/>
                <a:cs typeface="ヒラギノ角ゴ Pro W3"/>
              </a:rPr>
              <a:t> Who is free/on duty, competent in this area?</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BD197696-7A3D-42F7-81AA-9A143C59953A}"/>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(2) Chain of Custody</a:t>
            </a:r>
          </a:p>
        </p:txBody>
      </p:sp>
      <p:sp>
        <p:nvSpPr>
          <p:cNvPr id="47107" name="Rectangle 3">
            <a:extLst>
              <a:ext uri="{FF2B5EF4-FFF2-40B4-BE49-F238E27FC236}">
                <a16:creationId xmlns:a16="http://schemas.microsoft.com/office/drawing/2014/main" id="{18EE6DAC-647C-4F61-BD91-BD8317BBC945}"/>
              </a:ext>
            </a:extLst>
          </p:cNvPr>
          <p:cNvSpPr>
            <a:spLocks noGrp="1" noChangeArrowheads="1"/>
          </p:cNvSpPr>
          <p:nvPr>
            <p:ph idx="1"/>
          </p:nvPr>
        </p:nvSpPr>
        <p:spPr/>
        <p:txBody>
          <a:bodyPr/>
          <a:lstStyle/>
          <a:p>
            <a:pPr eaLnBrk="1" hangingPunct="1">
              <a:lnSpc>
                <a:spcPct val="80000"/>
              </a:lnSpc>
            </a:pPr>
            <a:r>
              <a:rPr lang="en-US" altLang="en-US" sz="2400">
                <a:latin typeface="Calibri" panose="020F0502020204030204" pitchFamily="34" charset="0"/>
                <a:ea typeface="ヒラギノ角ゴ Pro W3"/>
                <a:cs typeface="ヒラギノ角ゴ Pro W3"/>
              </a:rPr>
              <a:t>Evidence must follow Chain of Custody law to be admissible/acceptable in court</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Include: specially trained staff, 3</a:t>
            </a:r>
            <a:r>
              <a:rPr lang="en-US" altLang="en-US" sz="2000" baseline="30000">
                <a:latin typeface="Calibri" panose="020F0502020204030204" pitchFamily="34" charset="0"/>
                <a:ea typeface="ヒラギノ角ゴ Pro W3"/>
                <a:cs typeface="ヒラギノ角ゴ Pro W3"/>
              </a:rPr>
              <a:t>rd</a:t>
            </a:r>
            <a:r>
              <a:rPr lang="en-US" altLang="en-US" sz="2000">
                <a:latin typeface="Calibri" panose="020F0502020204030204" pitchFamily="34" charset="0"/>
                <a:ea typeface="ヒラギノ角ゴ Pro W3"/>
                <a:cs typeface="ヒラギノ角ゴ Pro W3"/>
              </a:rPr>
              <a:t> party specialist, law enforcement, security response team</a:t>
            </a:r>
          </a:p>
          <a:p>
            <a:pPr eaLnBrk="1" hangingPunct="1">
              <a:lnSpc>
                <a:spcPct val="80000"/>
              </a:lnSpc>
              <a:buFont typeface="Wingdings" panose="05000000000000000000" pitchFamily="2" charset="2"/>
              <a:buNone/>
            </a:pPr>
            <a:endParaRPr lang="en-US" altLang="en-US" sz="2400">
              <a:latin typeface="Calibri" panose="020F0502020204030204" pitchFamily="34" charset="0"/>
              <a:ea typeface="ヒラギノ角ゴ Pro W3"/>
              <a:cs typeface="ヒラギノ角ゴ Pro W3"/>
            </a:endParaRP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System administrator can:</a:t>
            </a:r>
          </a:p>
          <a:p>
            <a:pPr eaLnBrk="1" hangingPunct="1">
              <a:lnSpc>
                <a:spcPct val="80000"/>
              </a:lnSpc>
            </a:pPr>
            <a:r>
              <a:rPr lang="en-US" altLang="en-US" sz="2400">
                <a:latin typeface="Calibri" panose="020F0502020204030204" pitchFamily="34" charset="0"/>
                <a:ea typeface="ヒラギノ角ゴ Pro W3"/>
                <a:cs typeface="ヒラギノ角ゴ Pro W3"/>
              </a:rPr>
              <a:t>Retrieve info to confirm an incident</a:t>
            </a:r>
          </a:p>
          <a:p>
            <a:pPr eaLnBrk="1" hangingPunct="1">
              <a:lnSpc>
                <a:spcPct val="80000"/>
              </a:lnSpc>
            </a:pPr>
            <a:r>
              <a:rPr lang="en-US" altLang="en-US" sz="2400">
                <a:latin typeface="Calibri" panose="020F0502020204030204" pitchFamily="34" charset="0"/>
                <a:ea typeface="ヒラギノ角ゴ Pro W3"/>
                <a:cs typeface="ヒラギノ角ゴ Pro W3"/>
              </a:rPr>
              <a:t>Identify scope and size of affected environment (system/network)</a:t>
            </a:r>
          </a:p>
          <a:p>
            <a:pPr eaLnBrk="1" hangingPunct="1">
              <a:lnSpc>
                <a:spcPct val="80000"/>
              </a:lnSpc>
            </a:pPr>
            <a:r>
              <a:rPr lang="en-US" altLang="en-US" sz="2400">
                <a:latin typeface="Calibri" panose="020F0502020204030204" pitchFamily="34" charset="0"/>
                <a:ea typeface="ヒラギノ角ゴ Pro W3"/>
                <a:cs typeface="ヒラギノ角ゴ Pro W3"/>
              </a:rPr>
              <a:t>Determine degree of loss/alteration/damage</a:t>
            </a:r>
          </a:p>
          <a:p>
            <a:pPr eaLnBrk="1" hangingPunct="1">
              <a:lnSpc>
                <a:spcPct val="80000"/>
              </a:lnSpc>
            </a:pPr>
            <a:r>
              <a:rPr lang="en-US" altLang="en-US" sz="2400">
                <a:latin typeface="Calibri" panose="020F0502020204030204" pitchFamily="34" charset="0"/>
                <a:ea typeface="ヒラギノ角ゴ Pro W3"/>
                <a:cs typeface="ヒラギノ角ゴ Pro W3"/>
              </a:rPr>
              <a:t>Identify possible path of attack</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B042AE0F-66B6-41F5-84D4-F74A813C0B11}"/>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Stage 3: Containment</a:t>
            </a:r>
          </a:p>
        </p:txBody>
      </p:sp>
      <p:sp>
        <p:nvSpPr>
          <p:cNvPr id="49155" name="Rectangle 3">
            <a:extLst>
              <a:ext uri="{FF2B5EF4-FFF2-40B4-BE49-F238E27FC236}">
                <a16:creationId xmlns:a16="http://schemas.microsoft.com/office/drawing/2014/main" id="{EFED5950-7953-4A52-BC26-D55A65E29892}"/>
              </a:ext>
            </a:extLst>
          </p:cNvPr>
          <p:cNvSpPr>
            <a:spLocks noGrp="1" noChangeArrowheads="1"/>
          </p:cNvSpPr>
          <p:nvPr>
            <p:ph idx="1"/>
          </p:nvPr>
        </p:nvSpPr>
        <p:spPr>
          <a:xfrm>
            <a:off x="520700" y="1511300"/>
            <a:ext cx="6108700" cy="4860925"/>
          </a:xfrm>
        </p:spPr>
        <p:txBody>
          <a:bodyPr/>
          <a:lstStyle/>
          <a:p>
            <a:pPr eaLnBrk="1" hangingPunct="1">
              <a:lnSpc>
                <a:spcPct val="90000"/>
              </a:lnSpc>
            </a:pPr>
            <a:r>
              <a:rPr lang="en-US" altLang="en-US" sz="2800" dirty="0">
                <a:latin typeface="Calibri" panose="020F0502020204030204" pitchFamily="34" charset="0"/>
                <a:ea typeface="ヒラギノ角ゴ Pro W3"/>
                <a:cs typeface="ヒラギノ角ゴ Pro W3"/>
              </a:rPr>
              <a:t>Activate Incident Response Team to contain threat </a:t>
            </a:r>
          </a:p>
          <a:p>
            <a:pPr marL="285750" lvl="1" indent="-285750" eaLnBrk="1" hangingPunct="1">
              <a:lnSpc>
                <a:spcPct val="90000"/>
              </a:lnSpc>
              <a:buFont typeface="Arial" panose="020B0604020202020204" pitchFamily="34" charset="0"/>
              <a:buChar char="•"/>
            </a:pPr>
            <a:r>
              <a:rPr lang="en-US" altLang="en-US" sz="2800" dirty="0">
                <a:latin typeface="Calibri" panose="020F0502020204030204" pitchFamily="34" charset="0"/>
                <a:ea typeface="ヒラギノ角ゴ Pro W3"/>
                <a:cs typeface="ヒラギノ角ゴ Pro W3"/>
              </a:rPr>
              <a:t>IT/security, public relations, </a:t>
            </a:r>
            <a:r>
              <a:rPr lang="en-US" altLang="en-US" sz="2800" dirty="0" err="1">
                <a:latin typeface="Calibri" panose="020F0502020204030204" pitchFamily="34" charset="0"/>
                <a:ea typeface="ヒラギノ角ゴ Pro W3"/>
                <a:cs typeface="ヒラギノ角ゴ Pro W3"/>
              </a:rPr>
              <a:t>mgmt</a:t>
            </a:r>
            <a:r>
              <a:rPr lang="en-US" altLang="en-US" sz="2800" dirty="0">
                <a:latin typeface="Calibri" panose="020F0502020204030204" pitchFamily="34" charset="0"/>
                <a:ea typeface="ヒラギノ角ゴ Pro W3"/>
                <a:cs typeface="ヒラギノ角ゴ Pro W3"/>
              </a:rPr>
              <a:t>, business</a:t>
            </a:r>
          </a:p>
          <a:p>
            <a:pPr eaLnBrk="1" hangingPunct="1">
              <a:lnSpc>
                <a:spcPct val="90000"/>
              </a:lnSpc>
            </a:pPr>
            <a:r>
              <a:rPr lang="en-US" altLang="en-US" sz="2800" dirty="0">
                <a:latin typeface="Calibri" panose="020F0502020204030204" pitchFamily="34" charset="0"/>
                <a:ea typeface="ヒラギノ角ゴ Pro W3"/>
                <a:cs typeface="ヒラギノ角ゴ Pro W3"/>
              </a:rPr>
              <a:t>Isolate the problem</a:t>
            </a:r>
          </a:p>
          <a:p>
            <a:pPr marL="285750" lvl="1" indent="-285750" eaLnBrk="1" hangingPunct="1">
              <a:lnSpc>
                <a:spcPct val="90000"/>
              </a:lnSpc>
              <a:buFont typeface="Arial" panose="020B0604020202020204" pitchFamily="34" charset="0"/>
              <a:buChar char="•"/>
            </a:pPr>
            <a:r>
              <a:rPr lang="en-US" altLang="en-US" sz="2800" dirty="0">
                <a:latin typeface="Calibri" panose="020F0502020204030204" pitchFamily="34" charset="0"/>
                <a:ea typeface="ヒラギノ角ゴ Pro W3"/>
                <a:cs typeface="ヒラギノ角ゴ Pro W3"/>
              </a:rPr>
              <a:t>Disable server or network zone communications</a:t>
            </a:r>
          </a:p>
          <a:p>
            <a:pPr marL="285750" lvl="1" indent="-285750" eaLnBrk="1" hangingPunct="1">
              <a:lnSpc>
                <a:spcPct val="90000"/>
              </a:lnSpc>
              <a:buFont typeface="Arial" panose="020B0604020202020204" pitchFamily="34" charset="0"/>
              <a:buChar char="•"/>
            </a:pPr>
            <a:r>
              <a:rPr lang="en-US" altLang="en-US" sz="2800" dirty="0">
                <a:latin typeface="Calibri" panose="020F0502020204030204" pitchFamily="34" charset="0"/>
                <a:ea typeface="ヒラギノ角ゴ Pro W3"/>
                <a:cs typeface="ヒラギノ角ゴ Pro W3"/>
              </a:rPr>
              <a:t>Disable user access</a:t>
            </a:r>
          </a:p>
          <a:p>
            <a:pPr marL="285750" lvl="1" indent="-285750" eaLnBrk="1" hangingPunct="1">
              <a:lnSpc>
                <a:spcPct val="90000"/>
              </a:lnSpc>
              <a:buFont typeface="Arial" panose="020B0604020202020204" pitchFamily="34" charset="0"/>
              <a:buChar char="•"/>
            </a:pPr>
            <a:r>
              <a:rPr lang="en-US" altLang="en-US" sz="2800" dirty="0">
                <a:latin typeface="Calibri" panose="020F0502020204030204" pitchFamily="34" charset="0"/>
                <a:ea typeface="ヒラギノ角ゴ Pro W3"/>
                <a:cs typeface="ヒラギノ角ゴ Pro W3"/>
              </a:rPr>
              <a:t>Change firewall configurations to halt connection</a:t>
            </a:r>
          </a:p>
          <a:p>
            <a:pPr eaLnBrk="1" hangingPunct="1">
              <a:lnSpc>
                <a:spcPct val="90000"/>
              </a:lnSpc>
            </a:pPr>
            <a:r>
              <a:rPr lang="en-US" altLang="en-US" sz="2800" dirty="0">
                <a:latin typeface="Calibri" panose="020F0502020204030204" pitchFamily="34" charset="0"/>
                <a:ea typeface="ヒラギノ角ゴ Pro W3"/>
                <a:cs typeface="ヒラギノ角ゴ Pro W3"/>
              </a:rPr>
              <a:t>Obtain &amp; preserve evidence</a:t>
            </a:r>
          </a:p>
        </p:txBody>
      </p:sp>
      <p:graphicFrame>
        <p:nvGraphicFramePr>
          <p:cNvPr id="4" name="Diagram 3">
            <a:extLst>
              <a:ext uri="{FF2B5EF4-FFF2-40B4-BE49-F238E27FC236}">
                <a16:creationId xmlns:a16="http://schemas.microsoft.com/office/drawing/2014/main" id="{60276267-E261-4F46-8775-154F2E9B55DF}"/>
              </a:ext>
            </a:extLst>
          </p:cNvPr>
          <p:cNvGraphicFramePr/>
          <p:nvPr>
            <p:extLst>
              <p:ext uri="{D42A27DB-BD31-4B8C-83A1-F6EECF244321}">
                <p14:modId xmlns:p14="http://schemas.microsoft.com/office/powerpoint/2010/main" val="930471749"/>
              </p:ext>
            </p:extLst>
          </p:nvPr>
        </p:nvGraphicFramePr>
        <p:xfrm>
          <a:off x="4800600" y="189819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E5D74BA-9FCC-4056-8E80-6F488E0374DC}"/>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(3) Containment - Response</a:t>
            </a:r>
          </a:p>
        </p:txBody>
      </p:sp>
      <p:sp>
        <p:nvSpPr>
          <p:cNvPr id="51203" name="Rectangle 3">
            <a:extLst>
              <a:ext uri="{FF2B5EF4-FFF2-40B4-BE49-F238E27FC236}">
                <a16:creationId xmlns:a16="http://schemas.microsoft.com/office/drawing/2014/main" id="{FC84AA55-4DD7-44C4-A071-3426DD5F855D}"/>
              </a:ext>
            </a:extLst>
          </p:cNvPr>
          <p:cNvSpPr>
            <a:spLocks noGrp="1" noChangeArrowheads="1"/>
          </p:cNvSpPr>
          <p:nvPr>
            <p:ph sz="half" idx="1"/>
          </p:nvPr>
        </p:nvSpPr>
        <p:spPr/>
        <p:txBody>
          <a:bodyPr/>
          <a:lstStyle/>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Technical</a:t>
            </a:r>
          </a:p>
          <a:p>
            <a:pPr eaLnBrk="1" hangingPunct="1">
              <a:lnSpc>
                <a:spcPct val="90000"/>
              </a:lnSpc>
            </a:pPr>
            <a:r>
              <a:rPr lang="en-US" altLang="en-US" sz="2400">
                <a:latin typeface="Calibri" panose="020F0502020204030204" pitchFamily="34" charset="0"/>
                <a:ea typeface="ヒラギノ角ゴ Pro W3"/>
                <a:cs typeface="ヒラギノ角ゴ Pro W3"/>
              </a:rPr>
              <a:t>Collect data</a:t>
            </a:r>
          </a:p>
          <a:p>
            <a:pPr eaLnBrk="1" hangingPunct="1">
              <a:lnSpc>
                <a:spcPct val="90000"/>
              </a:lnSpc>
            </a:pPr>
            <a:r>
              <a:rPr lang="en-US" altLang="en-US" sz="2400">
                <a:latin typeface="Calibri" panose="020F0502020204030204" pitchFamily="34" charset="0"/>
                <a:ea typeface="ヒラギノ角ゴ Pro W3"/>
                <a:cs typeface="ヒラギノ角ゴ Pro W3"/>
              </a:rPr>
              <a:t>Analyze log files</a:t>
            </a:r>
          </a:p>
          <a:p>
            <a:pPr eaLnBrk="1" hangingPunct="1">
              <a:lnSpc>
                <a:spcPct val="90000"/>
              </a:lnSpc>
            </a:pPr>
            <a:r>
              <a:rPr lang="en-US" altLang="en-US" sz="2400">
                <a:latin typeface="Calibri" panose="020F0502020204030204" pitchFamily="34" charset="0"/>
                <a:ea typeface="ヒラギノ角ゴ Pro W3"/>
                <a:cs typeface="ヒラギノ角ゴ Pro W3"/>
              </a:rPr>
              <a:t>Obtain further technical assistance</a:t>
            </a:r>
          </a:p>
          <a:p>
            <a:pPr eaLnBrk="1" hangingPunct="1">
              <a:lnSpc>
                <a:spcPct val="90000"/>
              </a:lnSpc>
            </a:pPr>
            <a:r>
              <a:rPr lang="en-US" altLang="en-US" sz="2400">
                <a:latin typeface="Calibri" panose="020F0502020204030204" pitchFamily="34" charset="0"/>
                <a:ea typeface="ヒラギノ角ゴ Pro W3"/>
                <a:cs typeface="ヒラギノ角ゴ Pro W3"/>
              </a:rPr>
              <a:t>Deploy patches &amp; workarounds</a:t>
            </a:r>
          </a:p>
        </p:txBody>
      </p:sp>
      <p:sp>
        <p:nvSpPr>
          <p:cNvPr id="51204" name="Rectangle 4">
            <a:extLst>
              <a:ext uri="{FF2B5EF4-FFF2-40B4-BE49-F238E27FC236}">
                <a16:creationId xmlns:a16="http://schemas.microsoft.com/office/drawing/2014/main" id="{DC0606AE-7EB0-4A09-A7C2-BC9ECA91B9AE}"/>
              </a:ext>
            </a:extLst>
          </p:cNvPr>
          <p:cNvSpPr>
            <a:spLocks noGrp="1" noChangeArrowheads="1"/>
          </p:cNvSpPr>
          <p:nvPr>
            <p:ph sz="half" idx="2"/>
          </p:nvPr>
        </p:nvSpPr>
        <p:spPr/>
        <p:txBody>
          <a:bodyPr/>
          <a:lstStyle/>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Managerial</a:t>
            </a:r>
          </a:p>
          <a:p>
            <a:pPr eaLnBrk="1" hangingPunct="1">
              <a:lnSpc>
                <a:spcPct val="90000"/>
              </a:lnSpc>
            </a:pPr>
            <a:r>
              <a:rPr lang="en-US" altLang="en-US" sz="2400">
                <a:latin typeface="Calibri" panose="020F0502020204030204" pitchFamily="34" charset="0"/>
                <a:ea typeface="ヒラギノ角ゴ Pro W3"/>
                <a:cs typeface="ヒラギノ角ゴ Pro W3"/>
              </a:rPr>
              <a:t>Business impacts result in mgmt intervention, notification, escalation, approval</a:t>
            </a:r>
          </a:p>
          <a:p>
            <a:pPr eaLnBrk="1" hangingPunct="1">
              <a:lnSpc>
                <a:spcPct val="90000"/>
              </a:lnSpc>
              <a:buFont typeface="Wingdings" panose="05000000000000000000" pitchFamily="2" charset="2"/>
              <a:buNone/>
            </a:pPr>
            <a:endParaRPr lang="en-US" altLang="en-US" sz="2000" b="1">
              <a:latin typeface="Calibri" panose="020F0502020204030204" pitchFamily="34" charset="0"/>
              <a:ea typeface="ヒラギノ角ゴ Pro W3"/>
              <a:cs typeface="ヒラギノ角ゴ Pro W3"/>
            </a:endParaRPr>
          </a:p>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Legal</a:t>
            </a:r>
          </a:p>
          <a:p>
            <a:pPr eaLnBrk="1" hangingPunct="1">
              <a:lnSpc>
                <a:spcPct val="90000"/>
              </a:lnSpc>
            </a:pPr>
            <a:r>
              <a:rPr lang="en-US" altLang="en-US" sz="2400">
                <a:latin typeface="Calibri" panose="020F0502020204030204" pitchFamily="34" charset="0"/>
                <a:ea typeface="ヒラギノ角ゴ Pro W3"/>
                <a:cs typeface="ヒラギノ角ゴ Pro W3"/>
              </a:rPr>
              <a:t>Issues related to: investigation, prosecution, liability, privacy, laws &amp; regulation, nondisclosure</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21561C-3287-44CF-909F-29E1DE40883B}"/>
              </a:ext>
            </a:extLst>
          </p:cNvPr>
          <p:cNvSpPr>
            <a:spLocks noGrp="1"/>
          </p:cNvSpPr>
          <p:nvPr>
            <p:ph idx="11"/>
          </p:nvPr>
        </p:nvSpPr>
        <p:spPr/>
        <p:txBody>
          <a:bodyPr/>
          <a:lstStyle/>
          <a:p>
            <a:r>
              <a:rPr lang="en-US" b="1" dirty="0"/>
              <a:t>Image affected devices: </a:t>
            </a:r>
            <a:r>
              <a:rPr lang="en-US" dirty="0"/>
              <a:t>MasterCard recommends that their PCI Forensic Investigators do this step first.</a:t>
            </a:r>
          </a:p>
          <a:p>
            <a:r>
              <a:rPr lang="en-US" b="1" dirty="0"/>
              <a:t>Halt connections:  </a:t>
            </a:r>
            <a:r>
              <a:rPr lang="en-US" dirty="0"/>
              <a:t>This is a temporary fix, since most attackers can easily change their IP address.  The Internet Service Provider may be able to help in filtering an attack pattern.</a:t>
            </a:r>
          </a:p>
          <a:p>
            <a:r>
              <a:rPr lang="en-US" b="1" dirty="0"/>
              <a:t>Disable server communications or network zone</a:t>
            </a:r>
            <a:r>
              <a:rPr lang="en-US" dirty="0"/>
              <a:t>: Potentially break access to a zone, by disconnecting network connections or powering down routers.  Alternatively, safely power down a server or virtual machine.</a:t>
            </a:r>
          </a:p>
          <a:p>
            <a:r>
              <a:rPr lang="en-US" b="1" dirty="0"/>
              <a:t>Disabling user access</a:t>
            </a:r>
            <a:r>
              <a:rPr lang="en-US" dirty="0"/>
              <a:t>: Revoke privileges to internal users who violate policy; change passwords; enable 2-factor authentication; prohibit an executable. </a:t>
            </a:r>
          </a:p>
          <a:p>
            <a:r>
              <a:rPr lang="en-US" b="1" dirty="0"/>
              <a:t>Alert related entities</a:t>
            </a:r>
            <a:r>
              <a:rPr lang="en-US" dirty="0"/>
              <a:t>: Notify organizations whose data or systems may be affected (financial, payment card). Internet service provider can help to contain the attack.</a:t>
            </a:r>
          </a:p>
          <a:p>
            <a:r>
              <a:rPr lang="en-US" b="1" dirty="0"/>
              <a:t>Continue to monitor</a:t>
            </a:r>
            <a:r>
              <a:rPr lang="en-US" dirty="0"/>
              <a:t>:  Closely monitor any continued progress in the attack</a:t>
            </a:r>
          </a:p>
          <a:p>
            <a:r>
              <a:rPr lang="en-US" b="1" dirty="0"/>
              <a:t>Patch vulnerable software</a:t>
            </a:r>
            <a:r>
              <a:rPr lang="en-US" dirty="0"/>
              <a:t>: After obtaining images, patch vulnerable software, when vulnerabilities detected.</a:t>
            </a:r>
          </a:p>
          <a:p>
            <a:endParaRPr lang="en-US" dirty="0"/>
          </a:p>
        </p:txBody>
      </p:sp>
      <p:sp>
        <p:nvSpPr>
          <p:cNvPr id="3" name="Title 2">
            <a:extLst>
              <a:ext uri="{FF2B5EF4-FFF2-40B4-BE49-F238E27FC236}">
                <a16:creationId xmlns:a16="http://schemas.microsoft.com/office/drawing/2014/main" id="{D6A242A1-3EA4-4D66-9664-12549FD24635}"/>
              </a:ext>
            </a:extLst>
          </p:cNvPr>
          <p:cNvSpPr>
            <a:spLocks noGrp="1"/>
          </p:cNvSpPr>
          <p:nvPr>
            <p:ph type="title"/>
          </p:nvPr>
        </p:nvSpPr>
        <p:spPr/>
        <p:txBody>
          <a:bodyPr/>
          <a:lstStyle/>
          <a:p>
            <a:r>
              <a:rPr lang="en-US" dirty="0"/>
              <a:t>Potential Containment Actions</a:t>
            </a:r>
          </a:p>
        </p:txBody>
      </p:sp>
    </p:spTree>
    <p:extLst>
      <p:ext uri="{BB962C8B-B14F-4D97-AF65-F5344CB8AC3E}">
        <p14:creationId xmlns:p14="http://schemas.microsoft.com/office/powerpoint/2010/main" val="49845667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CD7A854-ED99-4313-9CEA-DF07CE815527}"/>
              </a:ext>
            </a:extLst>
          </p:cNvPr>
          <p:cNvSpPr>
            <a:spLocks noGrp="1" noChangeArrowheads="1"/>
          </p:cNvSpPr>
          <p:nvPr>
            <p:ph type="title"/>
          </p:nvPr>
        </p:nvSpPr>
        <p:spPr>
          <a:xfrm>
            <a:off x="520700" y="917575"/>
            <a:ext cx="8154988" cy="388938"/>
          </a:xfrm>
        </p:spPr>
        <p:txBody>
          <a:bodyPr/>
          <a:lstStyle/>
          <a:p>
            <a:pPr eaLnBrk="1" hangingPunct="1"/>
            <a:r>
              <a:rPr lang="en-US" altLang="en-US" sz="2800">
                <a:ea typeface="Calibri" panose="020F0502020204030204" pitchFamily="34" charset="0"/>
                <a:cs typeface="Lucida Sans" panose="020B0602030504020204" pitchFamily="34" charset="0"/>
              </a:rPr>
              <a:t>How to React to…?</a:t>
            </a:r>
          </a:p>
        </p:txBody>
      </p:sp>
      <p:sp>
        <p:nvSpPr>
          <p:cNvPr id="17411" name="Text Box 4">
            <a:extLst>
              <a:ext uri="{FF2B5EF4-FFF2-40B4-BE49-F238E27FC236}">
                <a16:creationId xmlns:a16="http://schemas.microsoft.com/office/drawing/2014/main" id="{2242836D-FB75-491C-B9B4-E1A8940CF518}"/>
              </a:ext>
            </a:extLst>
          </p:cNvPr>
          <p:cNvSpPr txBox="1">
            <a:spLocks noChangeArrowheads="1"/>
          </p:cNvSpPr>
          <p:nvPr/>
        </p:nvSpPr>
        <p:spPr bwMode="auto">
          <a:xfrm rot="-1846157">
            <a:off x="746125" y="2401888"/>
            <a:ext cx="1201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t>Viruses</a:t>
            </a:r>
          </a:p>
        </p:txBody>
      </p:sp>
      <p:sp>
        <p:nvSpPr>
          <p:cNvPr id="17412" name="Text Box 5">
            <a:extLst>
              <a:ext uri="{FF2B5EF4-FFF2-40B4-BE49-F238E27FC236}">
                <a16:creationId xmlns:a16="http://schemas.microsoft.com/office/drawing/2014/main" id="{9FC1A19E-6A0A-437C-BA04-046A3394C3B2}"/>
              </a:ext>
            </a:extLst>
          </p:cNvPr>
          <p:cNvSpPr txBox="1">
            <a:spLocks noChangeArrowheads="1"/>
          </p:cNvSpPr>
          <p:nvPr/>
        </p:nvSpPr>
        <p:spPr bwMode="auto">
          <a:xfrm rot="5400000">
            <a:off x="6450806" y="1702594"/>
            <a:ext cx="2490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t>Denial of Service</a:t>
            </a:r>
          </a:p>
        </p:txBody>
      </p:sp>
      <p:sp>
        <p:nvSpPr>
          <p:cNvPr id="17413" name="Text Box 6">
            <a:extLst>
              <a:ext uri="{FF2B5EF4-FFF2-40B4-BE49-F238E27FC236}">
                <a16:creationId xmlns:a16="http://schemas.microsoft.com/office/drawing/2014/main" id="{09607FF4-847B-42C1-98DD-C4036AEFDB63}"/>
              </a:ext>
            </a:extLst>
          </p:cNvPr>
          <p:cNvSpPr txBox="1">
            <a:spLocks noChangeArrowheads="1"/>
          </p:cNvSpPr>
          <p:nvPr/>
        </p:nvSpPr>
        <p:spPr bwMode="auto">
          <a:xfrm rot="1265600">
            <a:off x="1660525" y="5297488"/>
            <a:ext cx="24050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t>Hacker Intrusion</a:t>
            </a:r>
          </a:p>
        </p:txBody>
      </p:sp>
      <p:sp>
        <p:nvSpPr>
          <p:cNvPr id="17414" name="Text Box 7">
            <a:extLst>
              <a:ext uri="{FF2B5EF4-FFF2-40B4-BE49-F238E27FC236}">
                <a16:creationId xmlns:a16="http://schemas.microsoft.com/office/drawing/2014/main" id="{5F7C5E96-9BD5-4293-945D-966FC72BAD5C}"/>
              </a:ext>
            </a:extLst>
          </p:cNvPr>
          <p:cNvSpPr txBox="1">
            <a:spLocks noChangeArrowheads="1"/>
          </p:cNvSpPr>
          <p:nvPr/>
        </p:nvSpPr>
        <p:spPr bwMode="auto">
          <a:xfrm rot="-598677">
            <a:off x="4038600" y="2133600"/>
            <a:ext cx="15065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t>Accidents</a:t>
            </a:r>
          </a:p>
        </p:txBody>
      </p:sp>
      <p:sp>
        <p:nvSpPr>
          <p:cNvPr id="17415" name="Text Box 8">
            <a:extLst>
              <a:ext uri="{FF2B5EF4-FFF2-40B4-BE49-F238E27FC236}">
                <a16:creationId xmlns:a16="http://schemas.microsoft.com/office/drawing/2014/main" id="{05C92A8E-2B62-4D44-9DE1-E5C8701C6A8A}"/>
              </a:ext>
            </a:extLst>
          </p:cNvPr>
          <p:cNvSpPr txBox="1">
            <a:spLocks noChangeArrowheads="1"/>
          </p:cNvSpPr>
          <p:nvPr/>
        </p:nvSpPr>
        <p:spPr bwMode="auto">
          <a:xfrm>
            <a:off x="3276600" y="4724400"/>
            <a:ext cx="2392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a:latin typeface="Comic Sans MS" panose="030F0702030302020204" pitchFamily="66" charset="0"/>
              </a:rPr>
              <a:t>System Failure</a:t>
            </a:r>
          </a:p>
        </p:txBody>
      </p:sp>
      <p:sp>
        <p:nvSpPr>
          <p:cNvPr id="17416" name="Text Box 9">
            <a:extLst>
              <a:ext uri="{FF2B5EF4-FFF2-40B4-BE49-F238E27FC236}">
                <a16:creationId xmlns:a16="http://schemas.microsoft.com/office/drawing/2014/main" id="{C0145C36-B607-424A-9720-AB7C40B3572F}"/>
              </a:ext>
            </a:extLst>
          </p:cNvPr>
          <p:cNvSpPr txBox="1">
            <a:spLocks noChangeArrowheads="1"/>
          </p:cNvSpPr>
          <p:nvPr/>
        </p:nvSpPr>
        <p:spPr bwMode="auto">
          <a:xfrm>
            <a:off x="304800" y="3810000"/>
            <a:ext cx="5614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latin typeface="Algerian" panose="04020705040A02060702" pitchFamily="82" charset="0"/>
              </a:rPr>
              <a:t>Theft of Proprietary Information</a:t>
            </a:r>
          </a:p>
        </p:txBody>
      </p:sp>
      <p:sp>
        <p:nvSpPr>
          <p:cNvPr id="17417" name="Text Box 10">
            <a:extLst>
              <a:ext uri="{FF2B5EF4-FFF2-40B4-BE49-F238E27FC236}">
                <a16:creationId xmlns:a16="http://schemas.microsoft.com/office/drawing/2014/main" id="{5ED0B28E-2A69-4A86-8FA8-B47134C54D19}"/>
              </a:ext>
            </a:extLst>
          </p:cNvPr>
          <p:cNvSpPr txBox="1">
            <a:spLocks noChangeArrowheads="1"/>
          </p:cNvSpPr>
          <p:nvPr/>
        </p:nvSpPr>
        <p:spPr bwMode="auto">
          <a:xfrm rot="1225789">
            <a:off x="5791200" y="3276600"/>
            <a:ext cx="28146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latin typeface="Blackadder ITC" panose="04020505051007020D02" pitchFamily="82" charset="0"/>
              </a:rPr>
              <a:t>Social Engineering</a:t>
            </a:r>
          </a:p>
        </p:txBody>
      </p:sp>
      <p:sp>
        <p:nvSpPr>
          <p:cNvPr id="17418" name="Text Box 11">
            <a:extLst>
              <a:ext uri="{FF2B5EF4-FFF2-40B4-BE49-F238E27FC236}">
                <a16:creationId xmlns:a16="http://schemas.microsoft.com/office/drawing/2014/main" id="{2A735668-0BB8-4DD6-A511-20A1AE093937}"/>
              </a:ext>
            </a:extLst>
          </p:cNvPr>
          <p:cNvSpPr txBox="1">
            <a:spLocks noChangeArrowheads="1"/>
          </p:cNvSpPr>
          <p:nvPr/>
        </p:nvSpPr>
        <p:spPr bwMode="auto">
          <a:xfrm rot="-1254002">
            <a:off x="5089525" y="5240338"/>
            <a:ext cx="26717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latin typeface="Brush Script MT" panose="03060802040406070304" pitchFamily="66" charset="0"/>
              </a:rPr>
              <a:t>Lost Backup Tape</a:t>
            </a:r>
          </a:p>
        </p:txBody>
      </p:sp>
      <p:sp>
        <p:nvSpPr>
          <p:cNvPr id="17419" name="Text Box 12">
            <a:extLst>
              <a:ext uri="{FF2B5EF4-FFF2-40B4-BE49-F238E27FC236}">
                <a16:creationId xmlns:a16="http://schemas.microsoft.com/office/drawing/2014/main" id="{28B0424B-51A6-4FB2-8638-D495F1B54F92}"/>
              </a:ext>
            </a:extLst>
          </p:cNvPr>
          <p:cNvSpPr txBox="1">
            <a:spLocks noChangeArrowheads="1"/>
          </p:cNvSpPr>
          <p:nvPr/>
        </p:nvSpPr>
        <p:spPr bwMode="auto">
          <a:xfrm>
            <a:off x="1676400" y="2819400"/>
            <a:ext cx="25368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a:latin typeface="Bradley Hand ITC" panose="03070402050302030203" pitchFamily="66" charset="0"/>
              </a:rPr>
              <a:t>Stolen Laptop</a:t>
            </a:r>
          </a:p>
        </p:txBody>
      </p:sp>
      <p:sp>
        <p:nvSpPr>
          <p:cNvPr id="17420" name="Text Box 13">
            <a:extLst>
              <a:ext uri="{FF2B5EF4-FFF2-40B4-BE49-F238E27FC236}">
                <a16:creationId xmlns:a16="http://schemas.microsoft.com/office/drawing/2014/main" id="{D71215E5-D589-4104-B309-CCAAA2518247}"/>
              </a:ext>
            </a:extLst>
          </p:cNvPr>
          <p:cNvSpPr txBox="1">
            <a:spLocks noChangeArrowheads="1"/>
          </p:cNvSpPr>
          <p:nvPr/>
        </p:nvSpPr>
        <p:spPr bwMode="auto">
          <a:xfrm>
            <a:off x="520700" y="5637213"/>
            <a:ext cx="19653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600" b="1">
                <a:latin typeface="Bradley Hand ITC" panose="03070402050302030203" pitchFamily="66" charset="0"/>
              </a:rPr>
              <a:t>Ransom!</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BC2EAE9D-EE49-4CCF-BE36-E379D8057BC8}"/>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Stage 4: Analysis &amp; Eradication</a:t>
            </a:r>
          </a:p>
        </p:txBody>
      </p:sp>
      <p:sp>
        <p:nvSpPr>
          <p:cNvPr id="53251" name="Rectangle 3">
            <a:extLst>
              <a:ext uri="{FF2B5EF4-FFF2-40B4-BE49-F238E27FC236}">
                <a16:creationId xmlns:a16="http://schemas.microsoft.com/office/drawing/2014/main" id="{29DBAC72-D6BB-4791-8A06-7B705DA023B6}"/>
              </a:ext>
            </a:extLst>
          </p:cNvPr>
          <p:cNvSpPr>
            <a:spLocks noGrp="1" noChangeArrowheads="1"/>
          </p:cNvSpPr>
          <p:nvPr>
            <p:ph idx="1"/>
          </p:nvPr>
        </p:nvSpPr>
        <p:spPr>
          <a:xfrm>
            <a:off x="520700" y="1511300"/>
            <a:ext cx="6108700" cy="4860925"/>
          </a:xfrm>
        </p:spPr>
        <p:txBody>
          <a:bodyPr/>
          <a:lstStyle/>
          <a:p>
            <a:pPr eaLnBrk="1" hangingPunct="1">
              <a:lnSpc>
                <a:spcPct val="90000"/>
              </a:lnSpc>
            </a:pPr>
            <a:r>
              <a:rPr lang="en-US" altLang="en-US" sz="2400" dirty="0">
                <a:latin typeface="Calibri" panose="020F0502020204030204" pitchFamily="34" charset="0"/>
                <a:ea typeface="ヒラギノ角ゴ Pro W3"/>
                <a:cs typeface="ヒラギノ角ゴ Pro W3"/>
              </a:rPr>
              <a:t>Determine how the attack occurred: who, when, how, and why?</a:t>
            </a:r>
          </a:p>
          <a:p>
            <a:pPr marL="342900" lvl="1" indent="-342900" eaLnBrk="1" hangingPunct="1">
              <a:lnSpc>
                <a:spcPct val="90000"/>
              </a:lnSpc>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What is impact &amp; threat?  What damage occurred?</a:t>
            </a:r>
          </a:p>
          <a:p>
            <a:pPr eaLnBrk="1" hangingPunct="1">
              <a:lnSpc>
                <a:spcPct val="90000"/>
              </a:lnSpc>
            </a:pPr>
            <a:r>
              <a:rPr lang="en-US" altLang="en-US" sz="2400" dirty="0">
                <a:latin typeface="Calibri" panose="020F0502020204030204" pitchFamily="34" charset="0"/>
                <a:ea typeface="ヒラギノ角ゴ Pro W3"/>
                <a:cs typeface="ヒラギノ角ゴ Pro W3"/>
              </a:rPr>
              <a:t>Remove root cause: initial vulnerability(s)</a:t>
            </a:r>
          </a:p>
          <a:p>
            <a:pPr marL="342900" lvl="1" indent="-342900" eaLnBrk="1" hangingPunct="1">
              <a:lnSpc>
                <a:spcPct val="90000"/>
              </a:lnSpc>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Talk to ISP to get more information</a:t>
            </a:r>
          </a:p>
          <a:p>
            <a:pPr marL="342900" lvl="1" indent="-342900" eaLnBrk="1" hangingPunct="1">
              <a:lnSpc>
                <a:spcPct val="90000"/>
              </a:lnSpc>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Rebuild System </a:t>
            </a:r>
          </a:p>
          <a:p>
            <a:pPr marL="342900" lvl="1" indent="-342900" eaLnBrk="1" hangingPunct="1">
              <a:lnSpc>
                <a:spcPct val="90000"/>
              </a:lnSpc>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Improve defenses with enhanced protection techniques</a:t>
            </a:r>
          </a:p>
          <a:p>
            <a:pPr marL="342900" lvl="1" indent="-342900" eaLnBrk="1" hangingPunct="1">
              <a:lnSpc>
                <a:spcPct val="90000"/>
              </a:lnSpc>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Perform vulnerability analysis</a:t>
            </a:r>
          </a:p>
          <a:p>
            <a:pPr eaLnBrk="1" hangingPunct="1">
              <a:lnSpc>
                <a:spcPct val="90000"/>
              </a:lnSpc>
            </a:pPr>
            <a:r>
              <a:rPr lang="en-US" altLang="en-US" sz="2400" dirty="0">
                <a:latin typeface="Calibri" panose="020F0502020204030204" pitchFamily="34" charset="0"/>
                <a:ea typeface="ヒラギノ角ゴ Pro W3"/>
                <a:cs typeface="ヒラギノ角ゴ Pro W3"/>
              </a:rPr>
              <a:t>Discuss recovery with management, who must make decisions on handling affecting other areas of business</a:t>
            </a:r>
          </a:p>
          <a:p>
            <a:pPr eaLnBrk="1" hangingPunct="1">
              <a:lnSpc>
                <a:spcPct val="90000"/>
              </a:lnSpc>
            </a:pPr>
            <a:endParaRPr lang="en-US" altLang="en-US" sz="2400" dirty="0">
              <a:latin typeface="Calibri" panose="020F0502020204030204" pitchFamily="34" charset="0"/>
              <a:ea typeface="ヒラギノ角ゴ Pro W3"/>
              <a:cs typeface="ヒラギノ角ゴ Pro W3"/>
            </a:endParaRPr>
          </a:p>
        </p:txBody>
      </p:sp>
      <p:graphicFrame>
        <p:nvGraphicFramePr>
          <p:cNvPr id="5" name="Diagram 4">
            <a:extLst>
              <a:ext uri="{FF2B5EF4-FFF2-40B4-BE49-F238E27FC236}">
                <a16:creationId xmlns:a16="http://schemas.microsoft.com/office/drawing/2014/main" id="{1A696D38-1D90-4A02-BD8E-7BB4A9AF14D3}"/>
              </a:ext>
            </a:extLst>
          </p:cNvPr>
          <p:cNvGraphicFramePr/>
          <p:nvPr>
            <p:extLst>
              <p:ext uri="{D42A27DB-BD31-4B8C-83A1-F6EECF244321}">
                <p14:modId xmlns:p14="http://schemas.microsoft.com/office/powerpoint/2010/main" val="991791478"/>
              </p:ext>
            </p:extLst>
          </p:nvPr>
        </p:nvGraphicFramePr>
        <p:xfrm>
          <a:off x="4800600" y="189819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3CF2D17D-7DD2-436F-BB58-7A9DD997EE75}"/>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(4) Analysis</a:t>
            </a:r>
          </a:p>
        </p:txBody>
      </p:sp>
      <p:sp>
        <p:nvSpPr>
          <p:cNvPr id="55299" name="Rectangle 3">
            <a:extLst>
              <a:ext uri="{FF2B5EF4-FFF2-40B4-BE49-F238E27FC236}">
                <a16:creationId xmlns:a16="http://schemas.microsoft.com/office/drawing/2014/main" id="{A670B51F-17F9-4FB5-BE24-6AC6E393BBF4}"/>
              </a:ext>
            </a:extLst>
          </p:cNvPr>
          <p:cNvSpPr>
            <a:spLocks noGrp="1" noChangeArrowheads="1"/>
          </p:cNvSpPr>
          <p:nvPr>
            <p:ph idx="1"/>
          </p:nvPr>
        </p:nvSpPr>
        <p:spPr>
          <a:xfrm>
            <a:off x="520700" y="1752600"/>
            <a:ext cx="8154988" cy="4619625"/>
          </a:xfrm>
        </p:spPr>
        <p:txBody>
          <a:bodyPr/>
          <a:lstStyle/>
          <a:p>
            <a:pPr eaLnBrk="1" hangingPunct="1">
              <a:lnSpc>
                <a:spcPct val="90000"/>
              </a:lnSpc>
            </a:pPr>
            <a:r>
              <a:rPr lang="en-US" altLang="en-US" sz="2400" dirty="0">
                <a:latin typeface="Calibri" panose="020F0502020204030204" pitchFamily="34" charset="0"/>
                <a:ea typeface="ヒラギノ角ゴ Pro W3"/>
                <a:cs typeface="ヒラギノ角ゴ Pro W3"/>
              </a:rPr>
              <a:t>It is important to discover…</a:t>
            </a:r>
          </a:p>
          <a:p>
            <a:pPr eaLnBrk="1" hangingPunct="1">
              <a:lnSpc>
                <a:spcPct val="90000"/>
              </a:lnSpc>
            </a:pPr>
            <a:r>
              <a:rPr lang="en-US" altLang="en-US" sz="2400" dirty="0">
                <a:latin typeface="Calibri" panose="020F0502020204030204" pitchFamily="34" charset="0"/>
                <a:ea typeface="ヒラギノ角ゴ Pro W3"/>
                <a:cs typeface="ヒラギノ角ゴ Pro W3"/>
              </a:rPr>
              <a:t>What happened?</a:t>
            </a:r>
          </a:p>
          <a:p>
            <a:pPr eaLnBrk="1" hangingPunct="1">
              <a:lnSpc>
                <a:spcPct val="90000"/>
              </a:lnSpc>
            </a:pPr>
            <a:r>
              <a:rPr lang="en-US" altLang="en-US" sz="2400" dirty="0">
                <a:latin typeface="Calibri" panose="020F0502020204030204" pitchFamily="34" charset="0"/>
                <a:ea typeface="ヒラギノ角ゴ Pro W3"/>
                <a:cs typeface="ヒラギノ角ゴ Pro W3"/>
              </a:rPr>
              <a:t>Who was involved?</a:t>
            </a:r>
          </a:p>
          <a:p>
            <a:pPr eaLnBrk="1" hangingPunct="1">
              <a:lnSpc>
                <a:spcPct val="90000"/>
              </a:lnSpc>
            </a:pPr>
            <a:r>
              <a:rPr lang="en-US" altLang="en-US" sz="2400" dirty="0">
                <a:latin typeface="Calibri" panose="020F0502020204030204" pitchFamily="34" charset="0"/>
                <a:ea typeface="ヒラギノ角ゴ Pro W3"/>
                <a:cs typeface="ヒラギノ角ゴ Pro W3"/>
              </a:rPr>
              <a:t>What was the reason for the attack?</a:t>
            </a:r>
          </a:p>
          <a:p>
            <a:pPr eaLnBrk="1" hangingPunct="1">
              <a:lnSpc>
                <a:spcPct val="90000"/>
              </a:lnSpc>
            </a:pPr>
            <a:r>
              <a:rPr lang="en-US" altLang="en-US" sz="2400" dirty="0">
                <a:latin typeface="Calibri" panose="020F0502020204030204" pitchFamily="34" charset="0"/>
                <a:ea typeface="ヒラギノ角ゴ Pro W3"/>
                <a:cs typeface="ヒラギノ角ゴ Pro W3"/>
              </a:rPr>
              <a:t>Where did attack originate from?</a:t>
            </a:r>
          </a:p>
          <a:p>
            <a:pPr eaLnBrk="1" hangingPunct="1">
              <a:lnSpc>
                <a:spcPct val="90000"/>
              </a:lnSpc>
            </a:pPr>
            <a:r>
              <a:rPr lang="en-US" altLang="en-US" sz="2400" dirty="0">
                <a:latin typeface="Calibri" panose="020F0502020204030204" pitchFamily="34" charset="0"/>
                <a:ea typeface="ヒラギノ角ゴ Pro W3"/>
                <a:cs typeface="ヒラギノ角ゴ Pro W3"/>
              </a:rPr>
              <a:t>When did the initial attack occur?</a:t>
            </a:r>
          </a:p>
          <a:p>
            <a:pPr eaLnBrk="1" hangingPunct="1">
              <a:lnSpc>
                <a:spcPct val="90000"/>
              </a:lnSpc>
            </a:pPr>
            <a:r>
              <a:rPr lang="en-US" altLang="en-US" sz="2400" dirty="0">
                <a:latin typeface="Calibri" panose="020F0502020204030204" pitchFamily="34" charset="0"/>
                <a:ea typeface="ヒラギノ角ゴ Pro W3"/>
                <a:cs typeface="ヒラギノ角ゴ Pro W3"/>
              </a:rPr>
              <a:t>How did it happen?</a:t>
            </a:r>
          </a:p>
          <a:p>
            <a:pPr eaLnBrk="1" hangingPunct="1">
              <a:lnSpc>
                <a:spcPct val="90000"/>
              </a:lnSpc>
            </a:pPr>
            <a:r>
              <a:rPr lang="en-US" altLang="en-US" sz="2400" dirty="0">
                <a:latin typeface="Calibri" panose="020F0502020204030204" pitchFamily="34" charset="0"/>
                <a:ea typeface="ヒラギノ角ゴ Pro W3"/>
                <a:cs typeface="ヒラギノ角ゴ Pro W3"/>
              </a:rPr>
              <a:t>What vulnerability enabled the attack?</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E7B4A0F8-1928-43E6-BB63-9B2012C5FDEA}"/>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(4) Remove root cause</a:t>
            </a:r>
          </a:p>
        </p:txBody>
      </p:sp>
      <p:sp>
        <p:nvSpPr>
          <p:cNvPr id="57347" name="Rectangle 3">
            <a:extLst>
              <a:ext uri="{FF2B5EF4-FFF2-40B4-BE49-F238E27FC236}">
                <a16:creationId xmlns:a16="http://schemas.microsoft.com/office/drawing/2014/main" id="{EA1ED978-2CC7-4C50-AF1E-A809D71FE6F0}"/>
              </a:ext>
            </a:extLst>
          </p:cNvPr>
          <p:cNvSpPr>
            <a:spLocks noGrp="1" noChangeArrowheads="1"/>
          </p:cNvSpPr>
          <p:nvPr>
            <p:ph idx="1"/>
          </p:nvPr>
        </p:nvSpPr>
        <p:spPr>
          <a:xfrm>
            <a:off x="520700" y="1752600"/>
            <a:ext cx="8154988" cy="4619625"/>
          </a:xfrm>
        </p:spPr>
        <p:txBody>
          <a:bodyPr/>
          <a:lstStyle/>
          <a:p>
            <a:pPr eaLnBrk="1" hangingPunct="1">
              <a:lnSpc>
                <a:spcPct val="100000"/>
              </a:lnSpc>
            </a:pPr>
            <a:r>
              <a:rPr lang="en-US" altLang="en-US" sz="2400">
                <a:latin typeface="Calibri" panose="020F0502020204030204" pitchFamily="34" charset="0"/>
                <a:ea typeface="ヒラギノ角ゴ Pro W3"/>
                <a:cs typeface="ヒラギノ角ゴ Pro W3"/>
              </a:rPr>
              <a:t>If Admin or Root compromised, rebuild system</a:t>
            </a:r>
          </a:p>
          <a:p>
            <a:pPr eaLnBrk="1" hangingPunct="1">
              <a:lnSpc>
                <a:spcPct val="100000"/>
              </a:lnSpc>
            </a:pPr>
            <a:r>
              <a:rPr lang="en-US" altLang="en-US" sz="2400">
                <a:latin typeface="Calibri" panose="020F0502020204030204" pitchFamily="34" charset="0"/>
                <a:ea typeface="ヒラギノ角ゴ Pro W3"/>
                <a:cs typeface="ヒラギノ角ゴ Pro W3"/>
              </a:rPr>
              <a:t>Implement recent patches &amp; recent antivirus</a:t>
            </a:r>
          </a:p>
          <a:p>
            <a:pPr eaLnBrk="1" hangingPunct="1">
              <a:lnSpc>
                <a:spcPct val="100000"/>
              </a:lnSpc>
            </a:pPr>
            <a:r>
              <a:rPr lang="en-US" altLang="en-US" sz="2400">
                <a:latin typeface="Calibri" panose="020F0502020204030204" pitchFamily="34" charset="0"/>
                <a:ea typeface="ヒラギノ角ゴ Pro W3"/>
                <a:cs typeface="ヒラギノ角ゴ Pro W3"/>
              </a:rPr>
              <a:t>Change all passwords </a:t>
            </a:r>
          </a:p>
          <a:p>
            <a:pPr eaLnBrk="1" hangingPunct="1">
              <a:lnSpc>
                <a:spcPct val="100000"/>
              </a:lnSpc>
            </a:pPr>
            <a:r>
              <a:rPr lang="en-US" altLang="en-US" sz="2400">
                <a:latin typeface="Calibri" panose="020F0502020204030204" pitchFamily="34" charset="0"/>
                <a:ea typeface="ヒラギノ角ゴ Pro W3"/>
                <a:cs typeface="ヒラギノ角ゴ Pro W3"/>
              </a:rPr>
              <a:t>Fortify defenses with enhanced security controls</a:t>
            </a:r>
          </a:p>
          <a:p>
            <a:pPr eaLnBrk="1" hangingPunct="1">
              <a:lnSpc>
                <a:spcPct val="100000"/>
              </a:lnSpc>
            </a:pPr>
            <a:r>
              <a:rPr lang="en-US" altLang="en-US" sz="2400">
                <a:latin typeface="Calibri" panose="020F0502020204030204" pitchFamily="34" charset="0"/>
                <a:ea typeface="ヒラギノ角ゴ Pro W3"/>
                <a:cs typeface="ヒラギノ角ゴ Pro W3"/>
              </a:rPr>
              <a:t>Retest with vulnerability analysis tools </a:t>
            </a: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0DFE9782-0702-4C84-952B-6F9CCDE44890}"/>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Stage 5: Recovery</a:t>
            </a:r>
          </a:p>
        </p:txBody>
      </p:sp>
      <p:sp>
        <p:nvSpPr>
          <p:cNvPr id="58371" name="Rectangle 3">
            <a:extLst>
              <a:ext uri="{FF2B5EF4-FFF2-40B4-BE49-F238E27FC236}">
                <a16:creationId xmlns:a16="http://schemas.microsoft.com/office/drawing/2014/main" id="{6FB620B7-7226-45C6-A18E-FCE49F2FC333}"/>
              </a:ext>
            </a:extLst>
          </p:cNvPr>
          <p:cNvSpPr>
            <a:spLocks noGrp="1" noChangeArrowheads="1"/>
          </p:cNvSpPr>
          <p:nvPr>
            <p:ph idx="1"/>
          </p:nvPr>
        </p:nvSpPr>
        <p:spPr>
          <a:xfrm>
            <a:off x="520700" y="1828800"/>
            <a:ext cx="5575300" cy="4543425"/>
          </a:xfrm>
        </p:spPr>
        <p:txBody>
          <a:bodyPr/>
          <a:lstStyle/>
          <a:p>
            <a:pPr eaLnBrk="1" hangingPunct="1">
              <a:lnSpc>
                <a:spcPct val="100000"/>
              </a:lnSpc>
            </a:pPr>
            <a:r>
              <a:rPr lang="en-US" altLang="en-US" sz="2400" dirty="0">
                <a:latin typeface="Calibri" panose="020F0502020204030204" pitchFamily="34" charset="0"/>
                <a:ea typeface="ヒラギノ角ゴ Pro W3"/>
                <a:cs typeface="ヒラギノ角ゴ Pro W3"/>
              </a:rPr>
              <a:t>Restore operations to normal</a:t>
            </a:r>
          </a:p>
          <a:p>
            <a:pPr eaLnBrk="1" hangingPunct="1">
              <a:lnSpc>
                <a:spcPct val="100000"/>
              </a:lnSpc>
            </a:pPr>
            <a:r>
              <a:rPr lang="en-US" altLang="en-US" sz="2400" dirty="0">
                <a:latin typeface="Calibri" panose="020F0502020204030204" pitchFamily="34" charset="0"/>
                <a:ea typeface="ヒラギノ角ゴ Pro W3"/>
                <a:cs typeface="ヒラギノ角ゴ Pro W3"/>
              </a:rPr>
              <a:t>Ensure that restore is fully tested and operational</a:t>
            </a:r>
          </a:p>
          <a:p>
            <a:pPr eaLnBrk="1" hangingPunct="1"/>
            <a:endParaRPr lang="en-US" altLang="en-US" dirty="0">
              <a:latin typeface="Calibri" panose="020F0502020204030204" pitchFamily="34" charset="0"/>
              <a:ea typeface="ヒラギノ角ゴ Pro W3"/>
              <a:cs typeface="ヒラギノ角ゴ Pro W3"/>
            </a:endParaRPr>
          </a:p>
        </p:txBody>
      </p:sp>
      <p:graphicFrame>
        <p:nvGraphicFramePr>
          <p:cNvPr id="4" name="Diagram 3">
            <a:extLst>
              <a:ext uri="{FF2B5EF4-FFF2-40B4-BE49-F238E27FC236}">
                <a16:creationId xmlns:a16="http://schemas.microsoft.com/office/drawing/2014/main" id="{35A30250-F894-4EA3-8116-2ADF0CE22047}"/>
              </a:ext>
            </a:extLst>
          </p:cNvPr>
          <p:cNvGraphicFramePr/>
          <p:nvPr>
            <p:extLst>
              <p:ext uri="{D42A27DB-BD31-4B8C-83A1-F6EECF244321}">
                <p14:modId xmlns:p14="http://schemas.microsoft.com/office/powerpoint/2010/main" val="1423837745"/>
              </p:ext>
            </p:extLst>
          </p:nvPr>
        </p:nvGraphicFramePr>
        <p:xfrm>
          <a:off x="4800600" y="189819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9">
            <a:extLst>
              <a:ext uri="{FF2B5EF4-FFF2-40B4-BE49-F238E27FC236}">
                <a16:creationId xmlns:a16="http://schemas.microsoft.com/office/drawing/2014/main" id="{513E9A7A-B6DC-43C9-B643-50D4CD0DFF81}"/>
              </a:ext>
            </a:extLst>
          </p:cNvPr>
          <p:cNvSpPr>
            <a:spLocks noGrp="1" noChangeArrowheads="1"/>
          </p:cNvSpPr>
          <p:nvPr>
            <p:ph type="title"/>
          </p:nvPr>
        </p:nvSpPr>
        <p:spPr>
          <a:xfrm>
            <a:off x="457200" y="457200"/>
            <a:ext cx="8229600" cy="885825"/>
          </a:xfrm>
        </p:spPr>
        <p:txBody>
          <a:bodyPr/>
          <a:lstStyle/>
          <a:p>
            <a:pPr algn="ctr" eaLnBrk="1" hangingPunct="1"/>
            <a:r>
              <a:rPr lang="en-US" altLang="en-US" sz="2800" dirty="0">
                <a:ea typeface="Calibri" panose="020F0502020204030204" pitchFamily="34" charset="0"/>
                <a:cs typeface="Lucida Sans" panose="020B0602030504020204" pitchFamily="34" charset="0"/>
              </a:rPr>
              <a:t>Workbook</a:t>
            </a:r>
            <a:br>
              <a:rPr lang="en-US" altLang="en-US" sz="4400" dirty="0">
                <a:ea typeface="Calibri" panose="020F0502020204030204" pitchFamily="34" charset="0"/>
                <a:cs typeface="Lucida Sans" panose="020B0602030504020204" pitchFamily="34" charset="0"/>
              </a:rPr>
            </a:br>
            <a:r>
              <a:rPr lang="en-US" altLang="en-US" sz="3600" dirty="0">
                <a:ea typeface="Calibri" panose="020F0502020204030204" pitchFamily="34" charset="0"/>
                <a:cs typeface="Lucida Sans" panose="020B0602030504020204" pitchFamily="34" charset="0"/>
              </a:rPr>
              <a:t>Incident Handling Response Procedure</a:t>
            </a:r>
          </a:p>
        </p:txBody>
      </p:sp>
      <p:graphicFrame>
        <p:nvGraphicFramePr>
          <p:cNvPr id="4" name="Table Placeholder 3">
            <a:extLst>
              <a:ext uri="{FF2B5EF4-FFF2-40B4-BE49-F238E27FC236}">
                <a16:creationId xmlns:a16="http://schemas.microsoft.com/office/drawing/2014/main" id="{6A7D6A4F-3060-46B0-A796-B983280FCD1D}"/>
              </a:ext>
            </a:extLst>
          </p:cNvPr>
          <p:cNvGraphicFramePr>
            <a:graphicFrameLocks noGrp="1"/>
          </p:cNvGraphicFramePr>
          <p:nvPr>
            <p:ph type="tbl" idx="1"/>
            <p:extLst>
              <p:ext uri="{D42A27DB-BD31-4B8C-83A1-F6EECF244321}">
                <p14:modId xmlns:p14="http://schemas.microsoft.com/office/powerpoint/2010/main" val="2586725375"/>
              </p:ext>
            </p:extLst>
          </p:nvPr>
        </p:nvGraphicFramePr>
        <p:xfrm>
          <a:off x="381000" y="1321254"/>
          <a:ext cx="8382000" cy="5451475"/>
        </p:xfrm>
        <a:graphic>
          <a:graphicData uri="http://schemas.openxmlformats.org/drawingml/2006/table">
            <a:tbl>
              <a:tblPr>
                <a:tableStyleId>{3C2FFA5D-87B4-456A-9821-1D502468CF0F}</a:tableStyleId>
              </a:tblPr>
              <a:tblGrid>
                <a:gridCol w="8382000">
                  <a:extLst>
                    <a:ext uri="{9D8B030D-6E8A-4147-A177-3AD203B41FA5}">
                      <a16:colId xmlns:a16="http://schemas.microsoft.com/office/drawing/2014/main" val="3122892966"/>
                    </a:ext>
                  </a:extLst>
                </a:gridCol>
              </a:tblGrid>
              <a:tr h="330835">
                <a:tc>
                  <a:txBody>
                    <a:bodyPr/>
                    <a:lstStyle/>
                    <a:p>
                      <a:pPr marL="347345" marR="0" indent="-347345" eaLnBrk="0" fontAlgn="base" hangingPunct="0">
                        <a:spcBef>
                          <a:spcPts val="0"/>
                        </a:spcBef>
                        <a:spcAft>
                          <a:spcPts val="0"/>
                        </a:spcAft>
                      </a:pPr>
                      <a:r>
                        <a:rPr lang="en-US" sz="1600" kern="1200" dirty="0">
                          <a:solidFill>
                            <a:schemeClr val="bg1"/>
                          </a:solidFill>
                          <a:effectLst/>
                        </a:rPr>
                        <a:t>Incident Type:  Malware detected by Antivirus software</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2890241662"/>
                  </a:ext>
                </a:extLst>
              </a:tr>
              <a:tr h="456565">
                <a:tc>
                  <a:txBody>
                    <a:bodyPr/>
                    <a:lstStyle/>
                    <a:p>
                      <a:pPr marL="347345" marR="0" indent="-347345" eaLnBrk="0" fontAlgn="base" hangingPunct="0">
                        <a:spcBef>
                          <a:spcPts val="0"/>
                        </a:spcBef>
                        <a:spcAft>
                          <a:spcPts val="0"/>
                        </a:spcAft>
                      </a:pPr>
                      <a:r>
                        <a:rPr lang="en-US" sz="1600" b="1" kern="1200" dirty="0">
                          <a:effectLst/>
                        </a:rPr>
                        <a:t>Contact Name &amp; Information:  </a:t>
                      </a:r>
                      <a:r>
                        <a:rPr lang="en-US" sz="1600" kern="1200" dirty="0">
                          <a:effectLst/>
                          <a:latin typeface="Tempus Sans ITC" panose="04020404030D07020202" pitchFamily="82" charset="0"/>
                        </a:rPr>
                        <a:t>Computer Technology Services Desk:  </a:t>
                      </a:r>
                      <a:endParaRPr lang="en-US" sz="1600" dirty="0">
                        <a:effectLst/>
                        <a:latin typeface="Tempus Sans ITC" panose="04020404030D07020202" pitchFamily="82" charset="0"/>
                      </a:endParaRPr>
                    </a:p>
                    <a:p>
                      <a:pPr marL="347345" marR="0" indent="-347345" algn="ctr" eaLnBrk="0" fontAlgn="base" hangingPunct="0">
                        <a:spcBef>
                          <a:spcPts val="0"/>
                        </a:spcBef>
                        <a:spcAft>
                          <a:spcPts val="0"/>
                        </a:spcAft>
                      </a:pPr>
                      <a:r>
                        <a:rPr lang="en-US" sz="1600" kern="1200" dirty="0">
                          <a:effectLst/>
                          <a:latin typeface="Tempus Sans ITC" panose="04020404030D07020202" pitchFamily="82" charset="0"/>
                        </a:rPr>
                        <a:t>262-252-3344(O)</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5558997"/>
                  </a:ext>
                </a:extLst>
              </a:tr>
              <a:tr h="559435">
                <a:tc>
                  <a:txBody>
                    <a:bodyPr/>
                    <a:lstStyle/>
                    <a:p>
                      <a:pPr marL="347345" marR="0" indent="-347345" eaLnBrk="0" fontAlgn="base" hangingPunct="0">
                        <a:spcBef>
                          <a:spcPts val="0"/>
                        </a:spcBef>
                        <a:spcAft>
                          <a:spcPts val="0"/>
                        </a:spcAft>
                      </a:pPr>
                      <a:r>
                        <a:rPr lang="en-US" sz="1600" b="1" kern="1200" dirty="0">
                          <a:effectLst/>
                          <a:latin typeface="+mj-lt"/>
                        </a:rPr>
                        <a:t>Emergency Triage Procedure:  </a:t>
                      </a:r>
                      <a:endParaRPr lang="en-US" sz="1600" b="1" dirty="0">
                        <a:effectLst/>
                        <a:latin typeface="+mj-lt"/>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Disconnect computer from Internet/WLAN.  Do not reconnect.  Allow antivirus to fix problem, if possible.  Report to IT first thing during (next) business day.  </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798211"/>
                  </a:ext>
                </a:extLst>
              </a:tr>
              <a:tr h="342265">
                <a:tc>
                  <a:txBody>
                    <a:bodyPr/>
                    <a:lstStyle/>
                    <a:p>
                      <a:pPr marL="347345" marR="0" indent="-347345" eaLnBrk="0" fontAlgn="base" hangingPunct="0">
                        <a:spcBef>
                          <a:spcPts val="0"/>
                        </a:spcBef>
                        <a:spcAft>
                          <a:spcPts val="0"/>
                        </a:spcAft>
                      </a:pPr>
                      <a:r>
                        <a:rPr lang="en-US" sz="1600" b="1" kern="1200" dirty="0">
                          <a:effectLst/>
                          <a:latin typeface="+mj-lt"/>
                        </a:rPr>
                        <a:t>Escalation Conditions and Steps:</a:t>
                      </a:r>
                      <a:endParaRPr lang="en-US" sz="1600" b="1" dirty="0">
                        <a:effectLst/>
                        <a:latin typeface="+mj-lt"/>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If laptop contained confidential information, investigate malware to determine if intruder obtained entry.  Determine if Breach Law applies.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06599618"/>
                  </a:ext>
                </a:extLst>
              </a:tr>
              <a:tr h="503736">
                <a:tc>
                  <a:txBody>
                    <a:bodyPr/>
                    <a:lstStyle/>
                    <a:p>
                      <a:pPr marL="347345" marR="0" indent="-347345" eaLnBrk="0" fontAlgn="base" hangingPunct="0">
                        <a:spcBef>
                          <a:spcPts val="0"/>
                        </a:spcBef>
                        <a:spcAft>
                          <a:spcPts val="0"/>
                        </a:spcAft>
                      </a:pPr>
                      <a:r>
                        <a:rPr lang="en-US" sz="1600" b="1" kern="1200" dirty="0">
                          <a:effectLst/>
                          <a:latin typeface="+mj-lt"/>
                        </a:rPr>
                        <a:t>Containment, Analysis &amp; Eradication Procedure</a:t>
                      </a:r>
                      <a:r>
                        <a:rPr lang="en-US" sz="1600" kern="1200" dirty="0">
                          <a:effectLst/>
                          <a:latin typeface="Tempus Sans ITC" panose="04020404030D07020202" pitchFamily="82" charset="0"/>
                        </a:rPr>
                        <a:t>: Run two versions of antivirus software to determine status. Security investigates problem through CVE analysis, as provided by antivirus reports.</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If confidential information was on the computer (even though encrypted), malware may have sent sensitive data across the internet; encryption was ineffective and breach law may apply.  A forensic investigation is required.</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Clean disk.  Check if virus was dangerous and if user had admin privileges:</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Type A: return computer.  (A=Malware not dangerous and user not admin. = install s/w)</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Type B: Rebuild computer.  (B=Either malware was dangerous and/or user was admin)</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Password is changed for all users on the computer.  Confirm security settings before returning machine to owner.</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4753995"/>
                  </a:ext>
                </a:extLst>
              </a:tr>
              <a:tr h="393700">
                <a:tc>
                  <a:txBody>
                    <a:bodyPr/>
                    <a:lstStyle/>
                    <a:p>
                      <a:pPr marL="347345" marR="0" indent="-347345" eaLnBrk="0" fontAlgn="base" hangingPunct="0">
                        <a:spcBef>
                          <a:spcPts val="0"/>
                        </a:spcBef>
                        <a:spcAft>
                          <a:spcPts val="0"/>
                        </a:spcAft>
                      </a:pPr>
                      <a:r>
                        <a:rPr lang="en-US" sz="1600" b="1" kern="1200" dirty="0">
                          <a:effectLst/>
                          <a:latin typeface="+mn-lt"/>
                        </a:rPr>
                        <a:t>Other Notes (Prevention techniques):</a:t>
                      </a:r>
                      <a:endParaRPr lang="en-US" sz="1600" b="1" dirty="0">
                        <a:effectLst/>
                        <a:latin typeface="+mn-lt"/>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Note:  Antivirus should record type of malware to log system.</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18166349"/>
                  </a:ext>
                </a:extLst>
              </a:tr>
            </a:tbl>
          </a:graphicData>
        </a:graphic>
      </p:graphicFrame>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9">
            <a:extLst>
              <a:ext uri="{FF2B5EF4-FFF2-40B4-BE49-F238E27FC236}">
                <a16:creationId xmlns:a16="http://schemas.microsoft.com/office/drawing/2014/main" id="{513E9A7A-B6DC-43C9-B643-50D4CD0DFF81}"/>
              </a:ext>
            </a:extLst>
          </p:cNvPr>
          <p:cNvSpPr>
            <a:spLocks noGrp="1" noChangeArrowheads="1"/>
          </p:cNvSpPr>
          <p:nvPr>
            <p:ph type="title"/>
          </p:nvPr>
        </p:nvSpPr>
        <p:spPr>
          <a:xfrm>
            <a:off x="457200" y="457200"/>
            <a:ext cx="8229600" cy="885825"/>
          </a:xfrm>
        </p:spPr>
        <p:txBody>
          <a:bodyPr/>
          <a:lstStyle/>
          <a:p>
            <a:pPr algn="ctr" eaLnBrk="1" hangingPunct="1"/>
            <a:r>
              <a:rPr lang="en-US" altLang="en-US" sz="2800" dirty="0">
                <a:ea typeface="Calibri" panose="020F0502020204030204" pitchFamily="34" charset="0"/>
                <a:cs typeface="Lucida Sans" panose="020B0602030504020204" pitchFamily="34" charset="0"/>
              </a:rPr>
              <a:t>Workbook</a:t>
            </a:r>
            <a:br>
              <a:rPr lang="en-US" altLang="en-US" sz="4400" dirty="0">
                <a:ea typeface="Calibri" panose="020F0502020204030204" pitchFamily="34" charset="0"/>
                <a:cs typeface="Lucida Sans" panose="020B0602030504020204" pitchFamily="34" charset="0"/>
              </a:rPr>
            </a:br>
            <a:endParaRPr lang="en-US" altLang="en-US" sz="3600" dirty="0">
              <a:ea typeface="Calibri" panose="020F0502020204030204" pitchFamily="34" charset="0"/>
              <a:cs typeface="Lucida Sans" panose="020B0602030504020204" pitchFamily="34" charset="0"/>
            </a:endParaRPr>
          </a:p>
        </p:txBody>
      </p:sp>
      <p:graphicFrame>
        <p:nvGraphicFramePr>
          <p:cNvPr id="4" name="Table Placeholder 3">
            <a:extLst>
              <a:ext uri="{FF2B5EF4-FFF2-40B4-BE49-F238E27FC236}">
                <a16:creationId xmlns:a16="http://schemas.microsoft.com/office/drawing/2014/main" id="{2BBD30EA-E38B-4565-BE20-3FA74C76443C}"/>
              </a:ext>
            </a:extLst>
          </p:cNvPr>
          <p:cNvGraphicFramePr>
            <a:graphicFrameLocks noGrp="1"/>
          </p:cNvGraphicFramePr>
          <p:nvPr>
            <p:ph type="tbl" idx="1"/>
            <p:extLst>
              <p:ext uri="{D42A27DB-BD31-4B8C-83A1-F6EECF244321}">
                <p14:modId xmlns:p14="http://schemas.microsoft.com/office/powerpoint/2010/main" val="4274082645"/>
              </p:ext>
            </p:extLst>
          </p:nvPr>
        </p:nvGraphicFramePr>
        <p:xfrm>
          <a:off x="457200" y="867168"/>
          <a:ext cx="8458200" cy="5973143"/>
        </p:xfrm>
        <a:graphic>
          <a:graphicData uri="http://schemas.openxmlformats.org/drawingml/2006/table">
            <a:tbl>
              <a:tblPr>
                <a:tableStyleId>{3C2FFA5D-87B4-456A-9821-1D502468CF0F}</a:tableStyleId>
              </a:tblPr>
              <a:tblGrid>
                <a:gridCol w="8458200">
                  <a:extLst>
                    <a:ext uri="{9D8B030D-6E8A-4147-A177-3AD203B41FA5}">
                      <a16:colId xmlns:a16="http://schemas.microsoft.com/office/drawing/2014/main" val="469085279"/>
                    </a:ext>
                  </a:extLst>
                </a:gridCol>
              </a:tblGrid>
              <a:tr h="319103">
                <a:tc>
                  <a:txBody>
                    <a:bodyPr/>
                    <a:lstStyle/>
                    <a:p>
                      <a:pPr marL="347345" marR="0" indent="-347345" eaLnBrk="0" fontAlgn="base" hangingPunct="0">
                        <a:spcBef>
                          <a:spcPts val="0"/>
                        </a:spcBef>
                        <a:spcAft>
                          <a:spcPts val="0"/>
                        </a:spcAft>
                      </a:pPr>
                      <a:r>
                        <a:rPr lang="en-US" sz="1600" b="1" kern="1200" dirty="0">
                          <a:solidFill>
                            <a:schemeClr val="bg1"/>
                          </a:solidFill>
                          <a:effectLst/>
                        </a:rPr>
                        <a:t>Incident Type:  Handling of Compromised Payment Card Data</a:t>
                      </a:r>
                      <a:endPar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6148" marR="66148" marT="0" marB="0">
                    <a:solidFill>
                      <a:schemeClr val="accent2">
                        <a:lumMod val="75000"/>
                      </a:schemeClr>
                    </a:solidFill>
                  </a:tcPr>
                </a:tc>
                <a:extLst>
                  <a:ext uri="{0D108BD9-81ED-4DB2-BD59-A6C34878D82A}">
                    <a16:rowId xmlns:a16="http://schemas.microsoft.com/office/drawing/2014/main" val="3761919802"/>
                  </a:ext>
                </a:extLst>
              </a:tr>
              <a:tr h="289560">
                <a:tc>
                  <a:txBody>
                    <a:bodyPr/>
                    <a:lstStyle/>
                    <a:p>
                      <a:pPr marL="347345" marR="0" indent="-347345" eaLnBrk="0" fontAlgn="base" hangingPunct="0">
                        <a:spcBef>
                          <a:spcPts val="0"/>
                        </a:spcBef>
                        <a:spcAft>
                          <a:spcPts val="0"/>
                        </a:spcAft>
                      </a:pPr>
                      <a:r>
                        <a:rPr lang="en-US" sz="1600" b="1" kern="1200" dirty="0">
                          <a:effectLst/>
                        </a:rPr>
                        <a:t>Contact Name &amp; Information</a:t>
                      </a:r>
                      <a:r>
                        <a:rPr lang="en-US" sz="1600" kern="1200" dirty="0">
                          <a:effectLst/>
                        </a:rPr>
                        <a:t>:  Computer Technology Services Desk:   262-252-3344(O)</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148" marR="66148" marT="0" marB="0"/>
                </a:tc>
                <a:extLst>
                  <a:ext uri="{0D108BD9-81ED-4DB2-BD59-A6C34878D82A}">
                    <a16:rowId xmlns:a16="http://schemas.microsoft.com/office/drawing/2014/main" val="3254479106"/>
                  </a:ext>
                </a:extLst>
              </a:tr>
              <a:tr h="539597">
                <a:tc>
                  <a:txBody>
                    <a:bodyPr/>
                    <a:lstStyle/>
                    <a:p>
                      <a:pPr marL="347345" marR="0" indent="-347345" eaLnBrk="0" fontAlgn="base" hangingPunct="0">
                        <a:spcBef>
                          <a:spcPts val="0"/>
                        </a:spcBef>
                        <a:spcAft>
                          <a:spcPts val="0"/>
                        </a:spcAft>
                      </a:pPr>
                      <a:r>
                        <a:rPr lang="en-US" sz="1600" b="1" kern="1200" dirty="0">
                          <a:effectLst/>
                        </a:rPr>
                        <a:t>Emergency Triage Procedure:  </a:t>
                      </a:r>
                      <a:endParaRPr lang="en-US" sz="1600" b="1" dirty="0">
                        <a:effectLst/>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Disconnect computer from Internet/WLAN.  Do not reconnect.  Do not login to the compromised machine(s) or change password on it/them.</a:t>
                      </a:r>
                      <a:endParaRPr lang="en-US" sz="1600" dirty="0">
                        <a:effectLst/>
                        <a:latin typeface="Tempus Sans ITC" panose="04020404030D07020202" pitchFamily="82" charset="0"/>
                        <a:ea typeface="Times New Roman" panose="02020603050405020304" pitchFamily="18" charset="0"/>
                        <a:cs typeface="Times New Roman" panose="02020603050405020304" pitchFamily="18" charset="0"/>
                      </a:endParaRPr>
                    </a:p>
                  </a:txBody>
                  <a:tcPr marL="66148" marR="66148" marT="0" marB="0"/>
                </a:tc>
                <a:extLst>
                  <a:ext uri="{0D108BD9-81ED-4DB2-BD59-A6C34878D82A}">
                    <a16:rowId xmlns:a16="http://schemas.microsoft.com/office/drawing/2014/main" val="2829283444"/>
                  </a:ext>
                </a:extLst>
              </a:tr>
              <a:tr h="959909">
                <a:tc>
                  <a:txBody>
                    <a:bodyPr/>
                    <a:lstStyle/>
                    <a:p>
                      <a:pPr marL="347345" marR="0" indent="-347345" eaLnBrk="0" fontAlgn="base" hangingPunct="0">
                        <a:spcBef>
                          <a:spcPts val="0"/>
                        </a:spcBef>
                        <a:spcAft>
                          <a:spcPts val="0"/>
                        </a:spcAft>
                      </a:pPr>
                      <a:r>
                        <a:rPr lang="en-US" sz="1600" b="1" kern="1200" dirty="0">
                          <a:effectLst/>
                        </a:rPr>
                        <a:t>Escalation Conditions and Steps:</a:t>
                      </a:r>
                      <a:endParaRPr lang="en-US" sz="1600" b="1" dirty="0">
                        <a:effectLst/>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Inform management within 2 hours; they contact legal department.</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Inform acquiring bank within 24 hours.</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Provide MasterCard information within 24 hours; contact is at </a:t>
                      </a:r>
                      <a:r>
                        <a:rPr lang="en-US" sz="1600" u="sng" kern="1200" dirty="0">
                          <a:effectLst/>
                          <a:hlinkClick r:id="rId3"/>
                        </a:rPr>
                        <a:t>account_data_compromise@mastercard.com</a:t>
                      </a:r>
                      <a:r>
                        <a:rPr lang="en-US" sz="1600" kern="1200" dirty="0">
                          <a:effectLst/>
                        </a:rPr>
                        <a:t>.</a:t>
                      </a:r>
                      <a:endParaRPr lang="en-US" sz="1600" dirty="0">
                        <a:effectLst/>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Provide Visa’s incident report within 3 days to regional risk center; find contact at </a:t>
                      </a:r>
                      <a:r>
                        <a:rPr lang="en-US" sz="1600" u="sng" kern="1200" dirty="0">
                          <a:effectLst/>
                          <a:hlinkClick r:id="rId4"/>
                        </a:rPr>
                        <a:t>ROC@Visa.com</a:t>
                      </a:r>
                      <a:r>
                        <a:rPr lang="en-US" sz="1600" kern="1200" dirty="0">
                          <a:effectLst/>
                        </a:rPr>
                        <a: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148" marR="66148" marT="0" marB="0"/>
                </a:tc>
                <a:extLst>
                  <a:ext uri="{0D108BD9-81ED-4DB2-BD59-A6C34878D82A}">
                    <a16:rowId xmlns:a16="http://schemas.microsoft.com/office/drawing/2014/main" val="1528813878"/>
                  </a:ext>
                </a:extLst>
              </a:tr>
              <a:tr h="1131867">
                <a:tc>
                  <a:txBody>
                    <a:bodyPr/>
                    <a:lstStyle/>
                    <a:p>
                      <a:pPr marL="347345" marR="0" indent="-347345" eaLnBrk="0" fontAlgn="base" hangingPunct="0">
                        <a:spcBef>
                          <a:spcPts val="0"/>
                        </a:spcBef>
                        <a:spcAft>
                          <a:spcPts val="0"/>
                        </a:spcAft>
                      </a:pPr>
                      <a:r>
                        <a:rPr lang="en-US" sz="1600" b="1" kern="1200" dirty="0">
                          <a:effectLst/>
                        </a:rPr>
                        <a:t>Containment, Analysis &amp; Eradication Procedure: </a:t>
                      </a:r>
                      <a:endParaRPr lang="en-US" sz="1600" b="1" dirty="0">
                        <a:effectLst/>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(Assumes independent investigation by capable staff; otherwise PCI Forensic Invest. is called)</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Identify all compromised devices and systems (e.g., servers, terminals, databases, logs)</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Document all containment and remediation actions taken, including date/times, names, actions</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Preserve all evidence, including images and logs from all compromised and non-compromised devices.  Expect to provide this evidence to PCI Forensic Analysts, if/when necessary.</a:t>
                      </a:r>
                      <a:endParaRPr lang="en-US" sz="1600" dirty="0">
                        <a:effectLst/>
                        <a:latin typeface="Tempus Sans ITC" panose="04020404030D07020202" pitchFamily="82" charset="0"/>
                      </a:endParaRPr>
                    </a:p>
                    <a:p>
                      <a:pPr marL="0" marR="0" eaLnBrk="0" fontAlgn="base" hangingPunct="0">
                        <a:spcBef>
                          <a:spcPts val="0"/>
                        </a:spcBef>
                        <a:spcAft>
                          <a:spcPts val="0"/>
                        </a:spcAft>
                      </a:pPr>
                      <a:r>
                        <a:rPr lang="en-US" sz="1600" kern="1200" dirty="0">
                          <a:effectLst/>
                          <a:latin typeface="Tempus Sans ITC" panose="04020404030D07020202" pitchFamily="82" charset="0"/>
                        </a:rPr>
                        <a:t>Prepare Incident Report within 24 hours to bank, MasterCard; 3 days to Visa with Incident Response Form.</a:t>
                      </a:r>
                      <a:endParaRPr lang="en-US" sz="1600" dirty="0">
                        <a:effectLst/>
                        <a:latin typeface="Tempus Sans ITC" panose="04020404030D07020202" pitchFamily="82" charset="0"/>
                        <a:ea typeface="Times New Roman" panose="02020603050405020304" pitchFamily="18" charset="0"/>
                        <a:cs typeface="Times New Roman" panose="02020603050405020304" pitchFamily="18" charset="0"/>
                      </a:endParaRPr>
                    </a:p>
                  </a:txBody>
                  <a:tcPr marL="66148" marR="66148" marT="0" marB="0"/>
                </a:tc>
                <a:extLst>
                  <a:ext uri="{0D108BD9-81ED-4DB2-BD59-A6C34878D82A}">
                    <a16:rowId xmlns:a16="http://schemas.microsoft.com/office/drawing/2014/main" val="831718588"/>
                  </a:ext>
                </a:extLst>
              </a:tr>
              <a:tr h="463901">
                <a:tc>
                  <a:txBody>
                    <a:bodyPr/>
                    <a:lstStyle/>
                    <a:p>
                      <a:pPr marL="347345" marR="0" indent="-347345" eaLnBrk="0" fontAlgn="base" hangingPunct="0">
                        <a:spcBef>
                          <a:spcPts val="0"/>
                        </a:spcBef>
                        <a:spcAft>
                          <a:spcPts val="0"/>
                        </a:spcAft>
                      </a:pPr>
                      <a:r>
                        <a:rPr lang="en-US" sz="1600" b="1" kern="1200" dirty="0">
                          <a:effectLst/>
                        </a:rPr>
                        <a:t>Other Notes (Prevention techniques):</a:t>
                      </a:r>
                      <a:endParaRPr lang="en-US" sz="1600" b="1" dirty="0">
                        <a:effectLst/>
                      </a:endParaRPr>
                    </a:p>
                    <a:p>
                      <a:pPr marL="347345" marR="0" indent="-347345" eaLnBrk="0" fontAlgn="base" hangingPunct="0">
                        <a:spcBef>
                          <a:spcPts val="0"/>
                        </a:spcBef>
                        <a:spcAft>
                          <a:spcPts val="0"/>
                        </a:spcAft>
                      </a:pPr>
                      <a:r>
                        <a:rPr lang="en-US" sz="1600" dirty="0">
                          <a:effectLst/>
                          <a:latin typeface="Tempus Sans ITC" panose="04020404030D07020202" pitchFamily="82" charset="0"/>
                        </a:rPr>
                        <a:t>MasterCard reference documentation is: Mastercard Account Data Compromise User Guide.</a:t>
                      </a:r>
                    </a:p>
                    <a:p>
                      <a:pPr marL="347345" marR="0" indent="-347345" eaLnBrk="0" fontAlgn="base" hangingPunct="0">
                        <a:spcBef>
                          <a:spcPts val="0"/>
                        </a:spcBef>
                        <a:spcAft>
                          <a:spcPts val="0"/>
                        </a:spcAft>
                      </a:pPr>
                      <a:r>
                        <a:rPr lang="en-US" sz="1600" dirty="0">
                          <a:effectLst/>
                          <a:latin typeface="Tempus Sans ITC" panose="04020404030D07020202" pitchFamily="82" charset="0"/>
                        </a:rPr>
                        <a:t>Visa reference documentation is: What To Do if Compromised.</a:t>
                      </a:r>
                    </a:p>
                    <a:p>
                      <a:pPr marL="347345" marR="0" indent="-347345" eaLnBrk="0" fontAlgn="base" hangingPunct="0">
                        <a:spcBef>
                          <a:spcPts val="0"/>
                        </a:spcBef>
                        <a:spcAft>
                          <a:spcPts val="0"/>
                        </a:spcAft>
                      </a:pPr>
                      <a:r>
                        <a:rPr lang="en-US" sz="1600" dirty="0">
                          <a:effectLst/>
                          <a:latin typeface="Tempus Sans ITC" panose="04020404030D07020202" pitchFamily="82" charset="0"/>
                        </a:rPr>
                        <a:t>Some secure practices are provided in other sections of this Security Plan; additional forensic detail is required.</a:t>
                      </a:r>
                      <a:endParaRPr lang="en-US" sz="1600" dirty="0">
                        <a:effectLst/>
                        <a:latin typeface="Tempus Sans ITC" panose="04020404030D07020202" pitchFamily="82" charset="0"/>
                        <a:ea typeface="Times New Roman" panose="02020603050405020304" pitchFamily="18" charset="0"/>
                        <a:cs typeface="Times New Roman" panose="02020603050405020304" pitchFamily="18" charset="0"/>
                      </a:endParaRPr>
                    </a:p>
                  </a:txBody>
                  <a:tcPr marL="66148" marR="66148" marT="0" marB="0"/>
                </a:tc>
                <a:extLst>
                  <a:ext uri="{0D108BD9-81ED-4DB2-BD59-A6C34878D82A}">
                    <a16:rowId xmlns:a16="http://schemas.microsoft.com/office/drawing/2014/main" val="485508096"/>
                  </a:ext>
                </a:extLst>
              </a:tr>
            </a:tbl>
          </a:graphicData>
        </a:graphic>
      </p:graphicFrame>
    </p:spTree>
    <p:extLst>
      <p:ext uri="{BB962C8B-B14F-4D97-AF65-F5344CB8AC3E}">
        <p14:creationId xmlns:p14="http://schemas.microsoft.com/office/powerpoint/2010/main" val="302907465"/>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75991C5F-90F0-43AC-AD59-24D503BD73CD}"/>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Stage 6: Lessons Learned </a:t>
            </a:r>
          </a:p>
        </p:txBody>
      </p:sp>
      <p:sp>
        <p:nvSpPr>
          <p:cNvPr id="61443" name="Rectangle 3">
            <a:extLst>
              <a:ext uri="{FF2B5EF4-FFF2-40B4-BE49-F238E27FC236}">
                <a16:creationId xmlns:a16="http://schemas.microsoft.com/office/drawing/2014/main" id="{CB4EADDE-2065-46C4-B54E-E43FA410B8AE}"/>
              </a:ext>
            </a:extLst>
          </p:cNvPr>
          <p:cNvSpPr>
            <a:spLocks noGrp="1" noChangeArrowheads="1"/>
          </p:cNvSpPr>
          <p:nvPr>
            <p:ph idx="1"/>
          </p:nvPr>
        </p:nvSpPr>
        <p:spPr>
          <a:xfrm>
            <a:off x="520700" y="1828800"/>
            <a:ext cx="5880100" cy="4543425"/>
          </a:xfrm>
        </p:spPr>
        <p:txBody>
          <a:bodyPr/>
          <a:lstStyle/>
          <a:p>
            <a:pPr eaLnBrk="1" hangingPunct="1">
              <a:lnSpc>
                <a:spcPct val="90000"/>
              </a:lnSpc>
            </a:pPr>
            <a:r>
              <a:rPr lang="en-US" altLang="en-US" sz="2400" b="1" dirty="0">
                <a:latin typeface="Calibri" panose="020F0502020204030204" pitchFamily="34" charset="0"/>
                <a:ea typeface="ヒラギノ角ゴ Pro W3"/>
                <a:cs typeface="ヒラギノ角ゴ Pro W3"/>
              </a:rPr>
              <a:t>Follow-up includes:</a:t>
            </a:r>
          </a:p>
          <a:p>
            <a:pPr eaLnBrk="1" hangingPunct="1">
              <a:lnSpc>
                <a:spcPct val="90000"/>
              </a:lnSpc>
            </a:pPr>
            <a:r>
              <a:rPr lang="en-US" altLang="en-US" sz="2400" dirty="0">
                <a:latin typeface="Calibri" panose="020F0502020204030204" pitchFamily="34" charset="0"/>
                <a:ea typeface="ヒラギノ角ゴ Pro W3"/>
                <a:cs typeface="ヒラギノ角ゴ Pro W3"/>
              </a:rPr>
              <a:t>Writing an Incident Report</a:t>
            </a:r>
          </a:p>
          <a:p>
            <a:pPr marL="342900" lvl="1" indent="-342900" eaLnBrk="1" hangingPunct="1">
              <a:lnSpc>
                <a:spcPct val="9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What went right or wrong in the incident response?</a:t>
            </a:r>
          </a:p>
          <a:p>
            <a:pPr marL="342900" lvl="1" indent="-342900" eaLnBrk="1" hangingPunct="1">
              <a:lnSpc>
                <a:spcPct val="9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How can process improvement occur?</a:t>
            </a:r>
          </a:p>
          <a:p>
            <a:pPr marL="342900" lvl="1" indent="-342900" eaLnBrk="1" hangingPunct="1">
              <a:lnSpc>
                <a:spcPct val="9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How much did the incident cost (in loss &amp; handling &amp; time)</a:t>
            </a:r>
          </a:p>
          <a:p>
            <a:pPr eaLnBrk="1" hangingPunct="1">
              <a:lnSpc>
                <a:spcPct val="90000"/>
              </a:lnSpc>
            </a:pPr>
            <a:r>
              <a:rPr lang="en-US" altLang="en-US" sz="2400" dirty="0">
                <a:latin typeface="Calibri" panose="020F0502020204030204" pitchFamily="34" charset="0"/>
                <a:ea typeface="ヒラギノ角ゴ Pro W3"/>
                <a:cs typeface="ヒラギノ角ゴ Pro W3"/>
              </a:rPr>
              <a:t>Present report to relevant stakeholders</a:t>
            </a:r>
          </a:p>
        </p:txBody>
      </p:sp>
      <p:graphicFrame>
        <p:nvGraphicFramePr>
          <p:cNvPr id="4" name="Diagram 3">
            <a:extLst>
              <a:ext uri="{FF2B5EF4-FFF2-40B4-BE49-F238E27FC236}">
                <a16:creationId xmlns:a16="http://schemas.microsoft.com/office/drawing/2014/main" id="{D6CB86B3-5E35-46CB-ADCB-09016390FFEF}"/>
              </a:ext>
            </a:extLst>
          </p:cNvPr>
          <p:cNvGraphicFramePr/>
          <p:nvPr>
            <p:extLst>
              <p:ext uri="{D42A27DB-BD31-4B8C-83A1-F6EECF244321}">
                <p14:modId xmlns:p14="http://schemas.microsoft.com/office/powerpoint/2010/main" val="1950229176"/>
              </p:ext>
            </p:extLst>
          </p:nvPr>
        </p:nvGraphicFramePr>
        <p:xfrm>
          <a:off x="4800600" y="189819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10B17DDC-DB5C-4090-8E9D-645FDA74FE2C}"/>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Planning Processes</a:t>
            </a:r>
          </a:p>
        </p:txBody>
      </p:sp>
      <p:sp>
        <p:nvSpPr>
          <p:cNvPr id="63491" name="Rectangle 3">
            <a:extLst>
              <a:ext uri="{FF2B5EF4-FFF2-40B4-BE49-F238E27FC236}">
                <a16:creationId xmlns:a16="http://schemas.microsoft.com/office/drawing/2014/main" id="{D13C09A2-1BA1-49A5-BED8-4C284905CB6C}"/>
              </a:ext>
            </a:extLst>
          </p:cNvPr>
          <p:cNvSpPr>
            <a:spLocks noGrp="1" noChangeArrowheads="1"/>
          </p:cNvSpPr>
          <p:nvPr>
            <p:ph idx="1"/>
          </p:nvPr>
        </p:nvSpPr>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Risk &amp; Business Impact Assessment</a:t>
            </a:r>
          </a:p>
          <a:p>
            <a:pPr eaLnBrk="1" hangingPunct="1">
              <a:lnSpc>
                <a:spcPct val="90000"/>
              </a:lnSpc>
            </a:pPr>
            <a:r>
              <a:rPr lang="en-US" altLang="en-US" sz="2400">
                <a:latin typeface="Calibri" panose="020F0502020204030204" pitchFamily="34" charset="0"/>
                <a:ea typeface="ヒラギノ角ゴ Pro W3"/>
                <a:cs typeface="ヒラギノ角ゴ Pro W3"/>
              </a:rPr>
              <a:t>Response &amp; Recovery Strategy Definition</a:t>
            </a:r>
          </a:p>
          <a:p>
            <a:pPr eaLnBrk="1" hangingPunct="1">
              <a:lnSpc>
                <a:spcPct val="90000"/>
              </a:lnSpc>
            </a:pPr>
            <a:r>
              <a:rPr lang="en-US" altLang="en-US" sz="2400">
                <a:latin typeface="Calibri" panose="020F0502020204030204" pitchFamily="34" charset="0"/>
                <a:ea typeface="ヒラギノ角ゴ Pro W3"/>
                <a:cs typeface="ヒラギノ角ゴ Pro W3"/>
              </a:rPr>
              <a:t>Document IRP and DRP</a:t>
            </a:r>
          </a:p>
          <a:p>
            <a:pPr eaLnBrk="1" hangingPunct="1">
              <a:lnSpc>
                <a:spcPct val="90000"/>
              </a:lnSpc>
            </a:pPr>
            <a:r>
              <a:rPr lang="en-US" altLang="en-US" sz="2400">
                <a:latin typeface="Calibri" panose="020F0502020204030204" pitchFamily="34" charset="0"/>
                <a:ea typeface="ヒラギノ角ゴ Pro W3"/>
                <a:cs typeface="ヒラギノ角ゴ Pro W3"/>
              </a:rPr>
              <a:t>Train for response &amp; recovery</a:t>
            </a:r>
          </a:p>
          <a:p>
            <a:pPr eaLnBrk="1" hangingPunct="1">
              <a:lnSpc>
                <a:spcPct val="90000"/>
              </a:lnSpc>
            </a:pPr>
            <a:r>
              <a:rPr lang="en-US" altLang="en-US" sz="2400">
                <a:latin typeface="Calibri" panose="020F0502020204030204" pitchFamily="34" charset="0"/>
                <a:ea typeface="ヒラギノ角ゴ Pro W3"/>
                <a:cs typeface="ヒラギノ角ゴ Pro W3"/>
              </a:rPr>
              <a:t>Update IRP &amp; DRP</a:t>
            </a:r>
          </a:p>
          <a:p>
            <a:pPr eaLnBrk="1" hangingPunct="1">
              <a:lnSpc>
                <a:spcPct val="90000"/>
              </a:lnSpc>
            </a:pPr>
            <a:r>
              <a:rPr lang="en-US" altLang="en-US" sz="2400">
                <a:latin typeface="Calibri" panose="020F0502020204030204" pitchFamily="34" charset="0"/>
                <a:ea typeface="ヒラギノ角ゴ Pro W3"/>
                <a:cs typeface="ヒラギノ角ゴ Pro W3"/>
              </a:rPr>
              <a:t>Test response &amp; recovery</a:t>
            </a:r>
          </a:p>
          <a:p>
            <a:pPr eaLnBrk="1" hangingPunct="1">
              <a:lnSpc>
                <a:spcPct val="90000"/>
              </a:lnSpc>
            </a:pPr>
            <a:r>
              <a:rPr lang="en-US" altLang="en-US" sz="2400">
                <a:latin typeface="Calibri" panose="020F0502020204030204" pitchFamily="34" charset="0"/>
                <a:ea typeface="ヒラギノ角ゴ Pro W3"/>
                <a:cs typeface="ヒラギノ角ゴ Pro W3"/>
              </a:rPr>
              <a:t>Audit IRP &amp; DRP</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4D8BF92F-AA7B-435A-86FD-5B992CF5063A}"/>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Training</a:t>
            </a:r>
          </a:p>
        </p:txBody>
      </p:sp>
      <p:sp>
        <p:nvSpPr>
          <p:cNvPr id="65539" name="Rectangle 3">
            <a:extLst>
              <a:ext uri="{FF2B5EF4-FFF2-40B4-BE49-F238E27FC236}">
                <a16:creationId xmlns:a16="http://schemas.microsoft.com/office/drawing/2014/main" id="{69634A32-D625-4919-BFD0-62DFA30A355A}"/>
              </a:ext>
            </a:extLst>
          </p:cNvPr>
          <p:cNvSpPr>
            <a:spLocks noGrp="1" noChangeArrowheads="1"/>
          </p:cNvSpPr>
          <p:nvPr>
            <p:ph sz="half" idx="1"/>
          </p:nvPr>
        </p:nvSpPr>
        <p:spPr>
          <a:xfrm>
            <a:off x="457200" y="1981200"/>
            <a:ext cx="5715000" cy="3886200"/>
          </a:xfrm>
        </p:spPr>
        <p:txBody>
          <a:bodyPr/>
          <a:lstStyle/>
          <a:p>
            <a:pPr eaLnBrk="1" hangingPunct="1">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Introductory Training: First day as IMT</a:t>
            </a:r>
          </a:p>
          <a:p>
            <a:pPr eaLnBrk="1" hangingPunct="1">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Mentoring: Buddy system with longer-term member</a:t>
            </a:r>
          </a:p>
          <a:p>
            <a:pPr eaLnBrk="1" hangingPunct="1">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Formal Training</a:t>
            </a:r>
          </a:p>
          <a:p>
            <a:pPr eaLnBrk="1" hangingPunct="1">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On-the-job-training</a:t>
            </a:r>
          </a:p>
          <a:p>
            <a:pPr eaLnBrk="1" hangingPunct="1">
              <a:buFont typeface="Wingdings" panose="05000000000000000000" pitchFamily="2" charset="2"/>
              <a:buNone/>
            </a:pPr>
            <a:endParaRPr lang="en-US" altLang="en-US" sz="2400" dirty="0">
              <a:latin typeface="Calibri" panose="020F0502020204030204" pitchFamily="34" charset="0"/>
              <a:ea typeface="ヒラギノ角ゴ Pro W3"/>
              <a:cs typeface="ヒラギノ角ゴ Pro W3"/>
            </a:endParaRPr>
          </a:p>
          <a:p>
            <a:pPr eaLnBrk="1" hangingPunct="1">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Training due to changes in IRP/DRP</a:t>
            </a:r>
          </a:p>
          <a:p>
            <a:pPr eaLnBrk="1" hangingPunct="1"/>
            <a:endParaRPr lang="en-US" altLang="en-US" sz="2400" dirty="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B2D08DB-B78D-4C96-B418-66DE1D80776C}"/>
              </a:ext>
            </a:extLst>
          </p:cNvPr>
          <p:cNvSpPr>
            <a:spLocks noGrp="1" noChangeArrowheads="1"/>
          </p:cNvSpPr>
          <p:nvPr>
            <p:ph type="title" idx="4294967295"/>
          </p:nvPr>
        </p:nvSpPr>
        <p:spPr>
          <a:xfrm>
            <a:off x="381000" y="762000"/>
            <a:ext cx="7848600" cy="498475"/>
          </a:xfrm>
        </p:spPr>
        <p:txBody>
          <a:bodyPr/>
          <a:lstStyle/>
          <a:p>
            <a:pPr eaLnBrk="1" hangingPunct="1"/>
            <a:r>
              <a:rPr lang="en-US" altLang="en-US" sz="3600">
                <a:ea typeface="Calibri" panose="020F0502020204030204" pitchFamily="34" charset="0"/>
                <a:cs typeface="Lucida Sans" panose="020B0602030504020204" pitchFamily="34" charset="0"/>
              </a:rPr>
              <a:t>Types of Penetration Tests</a:t>
            </a:r>
          </a:p>
        </p:txBody>
      </p:sp>
      <p:sp>
        <p:nvSpPr>
          <p:cNvPr id="67587" name="Rectangle 3">
            <a:extLst>
              <a:ext uri="{FF2B5EF4-FFF2-40B4-BE49-F238E27FC236}">
                <a16:creationId xmlns:a16="http://schemas.microsoft.com/office/drawing/2014/main" id="{3461CC9A-68F9-48BA-8884-AEB155BF8BBF}"/>
              </a:ext>
            </a:extLst>
          </p:cNvPr>
          <p:cNvSpPr>
            <a:spLocks noGrp="1" noChangeArrowheads="1"/>
          </p:cNvSpPr>
          <p:nvPr>
            <p:ph type="body" idx="4294967295"/>
          </p:nvPr>
        </p:nvSpPr>
        <p:spPr>
          <a:xfrm>
            <a:off x="457200" y="1981200"/>
            <a:ext cx="8229600" cy="3886200"/>
          </a:xfrm>
        </p:spPr>
        <p:txBody>
          <a:bodyPr/>
          <a:lstStyle/>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External Testing</a:t>
            </a:r>
            <a:r>
              <a:rPr lang="en-US" altLang="en-US" sz="2400">
                <a:latin typeface="Calibri" panose="020F0502020204030204" pitchFamily="34" charset="0"/>
                <a:ea typeface="ヒラギノ角ゴ Pro W3"/>
                <a:cs typeface="ヒラギノ角ゴ Pro W3"/>
              </a:rPr>
              <a:t>:  Tests from outside network perimeter</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Internal Testing</a:t>
            </a:r>
            <a:r>
              <a:rPr lang="en-US" altLang="en-US" sz="2400">
                <a:latin typeface="Calibri" panose="020F0502020204030204" pitchFamily="34" charset="0"/>
                <a:ea typeface="ヒラギノ角ゴ Pro W3"/>
                <a:cs typeface="ヒラギノ角ゴ Pro W3"/>
              </a:rPr>
              <a:t>: Tests from within network</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Blind Testing</a:t>
            </a:r>
            <a:r>
              <a:rPr lang="en-US" altLang="en-US" sz="2400">
                <a:latin typeface="Calibri" panose="020F0502020204030204" pitchFamily="34" charset="0"/>
                <a:ea typeface="ヒラギノ角ゴ Pro W3"/>
                <a:cs typeface="ヒラギノ角ゴ Pro W3"/>
              </a:rPr>
              <a:t>:  Penetration tester knows nothing in advance and must do web research on company</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Double Blind Testing</a:t>
            </a:r>
            <a:r>
              <a:rPr lang="en-US" altLang="en-US" sz="2400">
                <a:latin typeface="Calibri" panose="020F0502020204030204" pitchFamily="34" charset="0"/>
                <a:ea typeface="ヒラギノ角ゴ Pro W3"/>
                <a:cs typeface="ヒラギノ角ゴ Pro W3"/>
              </a:rPr>
              <a:t>: System and security administrators also are not aware of test</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Targeted Testing</a:t>
            </a:r>
            <a:r>
              <a:rPr lang="en-US" altLang="en-US" sz="2400">
                <a:latin typeface="Calibri" panose="020F0502020204030204" pitchFamily="34" charset="0"/>
                <a:ea typeface="ヒラギノ角ゴ Pro W3"/>
                <a:cs typeface="ヒラギノ角ゴ Pro W3"/>
              </a:rPr>
              <a:t>:  Have internal information about a target.  May have access to an account.</a:t>
            </a:r>
          </a:p>
          <a:p>
            <a:pPr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Written permission must always be obtained first </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1188B4-CBFE-45E5-897A-644012685FF8}"/>
              </a:ext>
            </a:extLst>
          </p:cNvPr>
          <p:cNvSpPr>
            <a:spLocks noGrp="1"/>
          </p:cNvSpPr>
          <p:nvPr>
            <p:ph idx="11"/>
          </p:nvPr>
        </p:nvSpPr>
        <p:spPr>
          <a:xfrm>
            <a:off x="522288" y="1519238"/>
            <a:ext cx="8135937" cy="4879975"/>
          </a:xfrm>
        </p:spPr>
        <p:txBody>
          <a:bodyPr/>
          <a:lstStyle/>
          <a:p>
            <a:pPr>
              <a:defRPr/>
            </a:pPr>
            <a:r>
              <a:rPr lang="en-US" dirty="0"/>
              <a:t>Criminal:</a:t>
            </a:r>
          </a:p>
          <a:p>
            <a:pPr marL="285750" indent="-285750">
              <a:buFont typeface="Arial" panose="020B0604020202020204" pitchFamily="34" charset="0"/>
              <a:buChar char="•"/>
              <a:defRPr/>
            </a:pPr>
            <a:r>
              <a:rPr lang="en-US" dirty="0"/>
              <a:t>Stolen data: financial, Point of sale, medical</a:t>
            </a:r>
          </a:p>
          <a:p>
            <a:pPr marL="285750" indent="-285750">
              <a:buFont typeface="Arial" panose="020B0604020202020204" pitchFamily="34" charset="0"/>
              <a:buChar char="•"/>
              <a:defRPr/>
            </a:pPr>
            <a:r>
              <a:rPr lang="en-US" dirty="0"/>
              <a:t>Regulation &amp; liability</a:t>
            </a:r>
          </a:p>
          <a:p>
            <a:pPr>
              <a:defRPr/>
            </a:pPr>
            <a:r>
              <a:rPr lang="en-US" dirty="0"/>
              <a:t>Espionage:</a:t>
            </a:r>
          </a:p>
          <a:p>
            <a:pPr marL="285750" indent="-285750">
              <a:buFont typeface="Arial" panose="020B0604020202020204" pitchFamily="34" charset="0"/>
              <a:buChar char="•"/>
              <a:defRPr/>
            </a:pPr>
            <a:r>
              <a:rPr lang="en-US" dirty="0"/>
              <a:t>Stolen engineering or marketing plans, trade secrets</a:t>
            </a:r>
          </a:p>
          <a:p>
            <a:pPr marL="285750" indent="-285750">
              <a:buFont typeface="Arial" panose="020B0604020202020204" pitchFamily="34" charset="0"/>
              <a:buChar char="•"/>
              <a:defRPr/>
            </a:pPr>
            <a:r>
              <a:rPr lang="en-US" dirty="0"/>
              <a:t>Stolen government data</a:t>
            </a:r>
          </a:p>
          <a:p>
            <a:pPr>
              <a:defRPr/>
            </a:pPr>
            <a:r>
              <a:rPr lang="en-US" dirty="0"/>
              <a:t>Warfare:</a:t>
            </a:r>
          </a:p>
          <a:p>
            <a:pPr marL="285750" indent="-285750">
              <a:buFont typeface="Arial" panose="020B0604020202020204" pitchFamily="34" charset="0"/>
              <a:buChar char="•"/>
              <a:defRPr/>
            </a:pPr>
            <a:r>
              <a:rPr lang="en-US" dirty="0"/>
              <a:t>Denial of service</a:t>
            </a:r>
          </a:p>
          <a:p>
            <a:pPr marL="285750" indent="-285750">
              <a:buFont typeface="Arial" panose="020B0604020202020204" pitchFamily="34" charset="0"/>
              <a:buChar char="•"/>
              <a:defRPr/>
            </a:pPr>
            <a:r>
              <a:rPr lang="en-US" dirty="0"/>
              <a:t>Destruction</a:t>
            </a:r>
          </a:p>
          <a:p>
            <a:pPr>
              <a:defRPr/>
            </a:pPr>
            <a:endParaRPr lang="en-US" dirty="0"/>
          </a:p>
        </p:txBody>
      </p:sp>
      <p:sp>
        <p:nvSpPr>
          <p:cNvPr id="19459" name="Title 2">
            <a:extLst>
              <a:ext uri="{FF2B5EF4-FFF2-40B4-BE49-F238E27FC236}">
                <a16:creationId xmlns:a16="http://schemas.microsoft.com/office/drawing/2014/main" id="{4DD04A48-6A43-4190-8982-A0DB0E3F9EB0}"/>
              </a:ext>
            </a:extLst>
          </p:cNvPr>
          <p:cNvSpPr>
            <a:spLocks noGrp="1" noChangeArrowheads="1"/>
          </p:cNvSpPr>
          <p:nvPr>
            <p:ph type="title"/>
          </p:nvPr>
        </p:nvSpPr>
        <p:spPr/>
        <p:txBody>
          <a:bodyPr/>
          <a:lstStyle/>
          <a:p>
            <a:r>
              <a:rPr lang="en-US" altLang="en-US">
                <a:ea typeface="Calibri" panose="020F0502020204030204" pitchFamily="34" charset="0"/>
                <a:cs typeface="Lucida Sans" panose="020B0602030504020204" pitchFamily="34" charset="0"/>
              </a:rPr>
              <a:t>Business Impact</a:t>
            </a: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222D6415-7066-4195-B448-B56B9C597966}"/>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Incident Management Metrics</a:t>
            </a:r>
          </a:p>
        </p:txBody>
      </p:sp>
      <p:sp>
        <p:nvSpPr>
          <p:cNvPr id="68611" name="Rectangle 3">
            <a:extLst>
              <a:ext uri="{FF2B5EF4-FFF2-40B4-BE49-F238E27FC236}">
                <a16:creationId xmlns:a16="http://schemas.microsoft.com/office/drawing/2014/main" id="{9F6FF913-6D20-48A3-8689-FEB8CC0F3AA4}"/>
              </a:ext>
            </a:extLst>
          </p:cNvPr>
          <p:cNvSpPr>
            <a:spLocks noGrp="1" noChangeArrowheads="1"/>
          </p:cNvSpPr>
          <p:nvPr>
            <p:ph idx="1"/>
          </p:nvPr>
        </p:nvSpPr>
        <p:spPr>
          <a:xfrm>
            <a:off x="520700" y="1676400"/>
            <a:ext cx="8154988" cy="4695825"/>
          </a:xfrm>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 of Reported Incidents</a:t>
            </a:r>
          </a:p>
          <a:p>
            <a:pPr eaLnBrk="1" hangingPunct="1">
              <a:lnSpc>
                <a:spcPct val="90000"/>
              </a:lnSpc>
            </a:pPr>
            <a:r>
              <a:rPr lang="en-US" altLang="en-US" sz="2400">
                <a:latin typeface="Calibri" panose="020F0502020204030204" pitchFamily="34" charset="0"/>
                <a:ea typeface="ヒラギノ角ゴ Pro W3"/>
                <a:cs typeface="ヒラギノ角ゴ Pro W3"/>
              </a:rPr>
              <a:t># of Detected Incidents</a:t>
            </a:r>
          </a:p>
          <a:p>
            <a:pPr eaLnBrk="1" hangingPunct="1">
              <a:lnSpc>
                <a:spcPct val="90000"/>
              </a:lnSpc>
            </a:pPr>
            <a:r>
              <a:rPr lang="en-US" altLang="en-US" sz="2400">
                <a:latin typeface="Calibri" panose="020F0502020204030204" pitchFamily="34" charset="0"/>
                <a:ea typeface="ヒラギノ角ゴ Pro W3"/>
                <a:cs typeface="ヒラギノ角ゴ Pro W3"/>
              </a:rPr>
              <a:t>Average time to respond to incident</a:t>
            </a:r>
          </a:p>
          <a:p>
            <a:pPr eaLnBrk="1" hangingPunct="1">
              <a:lnSpc>
                <a:spcPct val="90000"/>
              </a:lnSpc>
            </a:pPr>
            <a:r>
              <a:rPr lang="en-US" altLang="en-US" sz="2400">
                <a:latin typeface="Calibri" panose="020F0502020204030204" pitchFamily="34" charset="0"/>
                <a:ea typeface="ヒラギノ角ゴ Pro W3"/>
                <a:cs typeface="ヒラギノ角ゴ Pro W3"/>
              </a:rPr>
              <a:t>Average time to resolve an incident</a:t>
            </a:r>
          </a:p>
          <a:p>
            <a:pPr eaLnBrk="1" hangingPunct="1">
              <a:lnSpc>
                <a:spcPct val="90000"/>
              </a:lnSpc>
            </a:pPr>
            <a:r>
              <a:rPr lang="en-US" altLang="en-US" sz="2400">
                <a:latin typeface="Calibri" panose="020F0502020204030204" pitchFamily="34" charset="0"/>
                <a:ea typeface="ヒラギノ角ゴ Pro W3"/>
                <a:cs typeface="ヒラギノ角ゴ Pro W3"/>
              </a:rPr>
              <a:t>Total number of incidents successfully resolved</a:t>
            </a:r>
          </a:p>
          <a:p>
            <a:pPr eaLnBrk="1" hangingPunct="1">
              <a:lnSpc>
                <a:spcPct val="90000"/>
              </a:lnSpc>
            </a:pPr>
            <a:r>
              <a:rPr lang="en-US" altLang="en-US" sz="2400">
                <a:latin typeface="Calibri" panose="020F0502020204030204" pitchFamily="34" charset="0"/>
                <a:ea typeface="ヒラギノ角ゴ Pro W3"/>
                <a:cs typeface="ヒラギノ角ゴ Pro W3"/>
              </a:rPr>
              <a:t>Proactive &amp; Preventative measures taken</a:t>
            </a:r>
          </a:p>
          <a:p>
            <a:pPr eaLnBrk="1" hangingPunct="1">
              <a:lnSpc>
                <a:spcPct val="90000"/>
              </a:lnSpc>
            </a:pPr>
            <a:r>
              <a:rPr lang="en-US" altLang="en-US" sz="2400">
                <a:latin typeface="Calibri" panose="020F0502020204030204" pitchFamily="34" charset="0"/>
                <a:ea typeface="ヒラギノ角ゴ Pro W3"/>
                <a:cs typeface="ヒラギノ角ゴ Pro W3"/>
              </a:rPr>
              <a:t>Total damage from reported or detected incidents</a:t>
            </a:r>
          </a:p>
          <a:p>
            <a:pPr eaLnBrk="1" hangingPunct="1">
              <a:lnSpc>
                <a:spcPct val="90000"/>
              </a:lnSpc>
            </a:pPr>
            <a:r>
              <a:rPr lang="en-US" altLang="en-US" sz="2400">
                <a:latin typeface="Calibri" panose="020F0502020204030204" pitchFamily="34" charset="0"/>
                <a:ea typeface="ヒラギノ角ゴ Pro W3"/>
                <a:cs typeface="ヒラギノ角ゴ Pro W3"/>
              </a:rPr>
              <a:t>Total damage if incidents had not been contained in a timely manner</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5CAD06F8-F9AD-44E6-8602-35C66CBD1BEF}"/>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Challenges</a:t>
            </a:r>
          </a:p>
        </p:txBody>
      </p:sp>
      <p:sp>
        <p:nvSpPr>
          <p:cNvPr id="70659" name="Rectangle 3">
            <a:extLst>
              <a:ext uri="{FF2B5EF4-FFF2-40B4-BE49-F238E27FC236}">
                <a16:creationId xmlns:a16="http://schemas.microsoft.com/office/drawing/2014/main" id="{29D1CC72-E077-45FB-84BD-343AC9633D52}"/>
              </a:ext>
            </a:extLst>
          </p:cNvPr>
          <p:cNvSpPr>
            <a:spLocks noGrp="1" noChangeArrowheads="1"/>
          </p:cNvSpPr>
          <p:nvPr>
            <p:ph idx="1"/>
          </p:nvPr>
        </p:nvSpPr>
        <p:spPr>
          <a:xfrm>
            <a:off x="520700" y="1905000"/>
            <a:ext cx="8154988" cy="4467225"/>
          </a:xfrm>
        </p:spPr>
        <p:txBody>
          <a:bodyPr/>
          <a:lstStyle/>
          <a:p>
            <a:pPr eaLnBrk="1" hangingPunct="1">
              <a:lnSpc>
                <a:spcPct val="100000"/>
              </a:lnSpc>
            </a:pPr>
            <a:r>
              <a:rPr lang="en-US" altLang="en-US" sz="2800">
                <a:latin typeface="Calibri" panose="020F0502020204030204" pitchFamily="34" charset="0"/>
                <a:ea typeface="ヒラギノ角ゴ Pro W3"/>
                <a:cs typeface="ヒラギノ角ゴ Pro W3"/>
              </a:rPr>
              <a:t>Management buy-in: Management does not allocate time/staff to develop IRP</a:t>
            </a:r>
          </a:p>
          <a:p>
            <a:pPr marL="342900" lvl="1" indent="-342900" eaLnBrk="1" hangingPunct="1">
              <a:lnSpc>
                <a:spcPct val="100000"/>
              </a:lnSpc>
              <a:buFont typeface="Arial" panose="020B0604020202020204" pitchFamily="34" charset="0"/>
              <a:buChar char="•"/>
            </a:pPr>
            <a:r>
              <a:rPr lang="en-US" altLang="en-US" sz="2400">
                <a:latin typeface="Calibri" panose="020F0502020204030204" pitchFamily="34" charset="0"/>
                <a:ea typeface="ヒラギノ角ゴ Pro W3"/>
                <a:cs typeface="ヒラギノ角ゴ Pro W3"/>
              </a:rPr>
              <a:t>Top reason for failure</a:t>
            </a:r>
          </a:p>
          <a:p>
            <a:pPr eaLnBrk="1" hangingPunct="1">
              <a:lnSpc>
                <a:spcPct val="100000"/>
              </a:lnSpc>
            </a:pPr>
            <a:r>
              <a:rPr lang="en-US" altLang="en-US" sz="2800">
                <a:latin typeface="Calibri" panose="020F0502020204030204" pitchFamily="34" charset="0"/>
                <a:ea typeface="ヒラギノ角ゴ Pro W3"/>
                <a:cs typeface="ヒラギノ角ゴ Pro W3"/>
              </a:rPr>
              <a:t>Organization goals/structure mismatch: e.g., National scope for international organization</a:t>
            </a:r>
          </a:p>
          <a:p>
            <a:pPr eaLnBrk="1" hangingPunct="1">
              <a:lnSpc>
                <a:spcPct val="100000"/>
              </a:lnSpc>
            </a:pPr>
            <a:r>
              <a:rPr lang="en-US" altLang="en-US" sz="2800">
                <a:latin typeface="Calibri" panose="020F0502020204030204" pitchFamily="34" charset="0"/>
                <a:ea typeface="ヒラギノ角ゴ Pro W3"/>
                <a:cs typeface="ヒラギノ角ゴ Pro W3"/>
              </a:rPr>
              <a:t>IMT Member Turnover</a:t>
            </a:r>
          </a:p>
          <a:p>
            <a:pPr eaLnBrk="1" hangingPunct="1">
              <a:lnSpc>
                <a:spcPct val="100000"/>
              </a:lnSpc>
            </a:pPr>
            <a:r>
              <a:rPr lang="en-US" altLang="en-US" sz="2800">
                <a:latin typeface="Calibri" panose="020F0502020204030204" pitchFamily="34" charset="0"/>
                <a:ea typeface="ヒラギノ角ゴ Pro W3"/>
                <a:cs typeface="ヒラギノ角ゴ Pro W3"/>
              </a:rPr>
              <a:t>Communication problems: Too much or too little</a:t>
            </a:r>
          </a:p>
          <a:p>
            <a:pPr eaLnBrk="1" hangingPunct="1">
              <a:lnSpc>
                <a:spcPct val="100000"/>
              </a:lnSpc>
            </a:pPr>
            <a:r>
              <a:rPr lang="en-US" altLang="en-US" sz="2800">
                <a:latin typeface="Calibri" panose="020F0502020204030204" pitchFamily="34" charset="0"/>
                <a:ea typeface="ヒラギノ角ゴ Pro W3"/>
                <a:cs typeface="ヒラギノ角ゴ Pro W3"/>
              </a:rPr>
              <a:t>Plan is too complex and wide</a:t>
            </a: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2963E9BF-4027-48D8-9012-D064119BA5BA}"/>
              </a:ext>
            </a:extLst>
          </p:cNvPr>
          <p:cNvSpPr>
            <a:spLocks noGrp="1" noChangeArrowheads="1"/>
          </p:cNvSpPr>
          <p:nvPr>
            <p:ph type="title"/>
          </p:nvPr>
        </p:nvSpPr>
        <p:spPr>
          <a:xfrm>
            <a:off x="533400" y="914400"/>
            <a:ext cx="8154988" cy="498475"/>
          </a:xfrm>
        </p:spPr>
        <p:txBody>
          <a:bodyPr/>
          <a:lstStyle/>
          <a:p>
            <a:pPr algn="ctr" eaLnBrk="1" hangingPunct="1"/>
            <a:r>
              <a:rPr lang="en-US" altLang="en-US" sz="3600">
                <a:ea typeface="Calibri" panose="020F0502020204030204" pitchFamily="34" charset="0"/>
                <a:cs typeface="Lucida Sans" panose="020B0602030504020204" pitchFamily="34" charset="0"/>
              </a:rPr>
              <a:t>Question</a:t>
            </a:r>
          </a:p>
        </p:txBody>
      </p:sp>
      <p:sp>
        <p:nvSpPr>
          <p:cNvPr id="61443" name="Rectangle 3">
            <a:extLst>
              <a:ext uri="{FF2B5EF4-FFF2-40B4-BE49-F238E27FC236}">
                <a16:creationId xmlns:a16="http://schemas.microsoft.com/office/drawing/2014/main" id="{165F299A-35E1-48A1-B0C0-83BBBBD9FBE2}"/>
              </a:ext>
            </a:extLst>
          </p:cNvPr>
          <p:cNvSpPr>
            <a:spLocks noGrp="1" noChangeArrowheads="1"/>
          </p:cNvSpPr>
          <p:nvPr>
            <p:ph idx="1"/>
          </p:nvPr>
        </p:nvSpPr>
        <p:spPr>
          <a:xfrm>
            <a:off x="520700" y="1905000"/>
            <a:ext cx="8154988" cy="4467225"/>
          </a:xfrm>
        </p:spPr>
        <p:txBody>
          <a:bodyPr/>
          <a:lstStyle/>
          <a:p>
            <a:pPr marL="609600" indent="-609600"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MAIN challenge in putting together an IRP is likely to be:</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Getting management and department support</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Understanding the requirements for chain of custody</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Keeping the IRP up-to-date</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Ensuring the IRP is correct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144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58E1A99C-6450-4F2E-BB8F-AFF9E5810A6A}"/>
              </a:ext>
            </a:extLst>
          </p:cNvPr>
          <p:cNvSpPr>
            <a:spLocks noGrp="1" noChangeArrowheads="1"/>
          </p:cNvSpPr>
          <p:nvPr>
            <p:ph type="title"/>
          </p:nvPr>
        </p:nvSpPr>
        <p:spPr>
          <a:xfrm>
            <a:off x="520700" y="917575"/>
            <a:ext cx="8154988" cy="498475"/>
          </a:xfrm>
        </p:spPr>
        <p:txBody>
          <a:bodyPr/>
          <a:lstStyle/>
          <a:p>
            <a:pPr algn="ctr" eaLnBrk="1" hangingPunct="1"/>
            <a:r>
              <a:rPr lang="en-US" altLang="en-US" sz="3600">
                <a:ea typeface="Calibri" panose="020F0502020204030204" pitchFamily="34" charset="0"/>
                <a:cs typeface="Lucida Sans" panose="020B0602030504020204" pitchFamily="34" charset="0"/>
              </a:rPr>
              <a:t>Question</a:t>
            </a:r>
          </a:p>
        </p:txBody>
      </p:sp>
      <p:sp>
        <p:nvSpPr>
          <p:cNvPr id="62467" name="Rectangle 3">
            <a:extLst>
              <a:ext uri="{FF2B5EF4-FFF2-40B4-BE49-F238E27FC236}">
                <a16:creationId xmlns:a16="http://schemas.microsoft.com/office/drawing/2014/main" id="{8D99E9E9-7A64-4398-BE7F-626CD8D8B5FF}"/>
              </a:ext>
            </a:extLst>
          </p:cNvPr>
          <p:cNvSpPr>
            <a:spLocks noGrp="1" noChangeArrowheads="1"/>
          </p:cNvSpPr>
          <p:nvPr>
            <p:ph idx="1"/>
          </p:nvPr>
        </p:nvSpPr>
        <p:spPr>
          <a:xfrm>
            <a:off x="520700" y="1828800"/>
            <a:ext cx="8154988" cy="4543425"/>
          </a:xfrm>
        </p:spPr>
        <p:txBody>
          <a:bodyPr/>
          <a:lstStyle/>
          <a:p>
            <a:pPr marL="609600" indent="-609600"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PRIMARY reason for Triage is:</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To coordinate limited resources</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To disinfect a compromised system</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To determine the reasons for the incident</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To detect an incident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2467">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4B0647AC-9AB9-4CFC-A005-676CFCB81330}"/>
              </a:ext>
            </a:extLst>
          </p:cNvPr>
          <p:cNvSpPr>
            <a:spLocks noGrp="1" noChangeArrowheads="1"/>
          </p:cNvSpPr>
          <p:nvPr>
            <p:ph type="title"/>
          </p:nvPr>
        </p:nvSpPr>
        <p:spPr>
          <a:xfrm>
            <a:off x="520700" y="917575"/>
            <a:ext cx="8154988" cy="498475"/>
          </a:xfrm>
        </p:spPr>
        <p:txBody>
          <a:bodyPr/>
          <a:lstStyle/>
          <a:p>
            <a:pPr algn="ctr" eaLnBrk="1" hangingPunct="1"/>
            <a:r>
              <a:rPr lang="en-US" altLang="en-US" sz="3600">
                <a:ea typeface="Calibri" panose="020F0502020204030204" pitchFamily="34" charset="0"/>
                <a:cs typeface="Lucida Sans" panose="020B0602030504020204" pitchFamily="34" charset="0"/>
              </a:rPr>
              <a:t>Question</a:t>
            </a:r>
          </a:p>
        </p:txBody>
      </p:sp>
      <p:sp>
        <p:nvSpPr>
          <p:cNvPr id="65539" name="Rectangle 3">
            <a:extLst>
              <a:ext uri="{FF2B5EF4-FFF2-40B4-BE49-F238E27FC236}">
                <a16:creationId xmlns:a16="http://schemas.microsoft.com/office/drawing/2014/main" id="{B7CFADDA-5E6E-4717-831D-F01196AD39ED}"/>
              </a:ext>
            </a:extLst>
          </p:cNvPr>
          <p:cNvSpPr>
            <a:spLocks noGrp="1" noChangeArrowheads="1"/>
          </p:cNvSpPr>
          <p:nvPr>
            <p:ph idx="1"/>
          </p:nvPr>
        </p:nvSpPr>
        <p:spPr/>
        <p:txBody>
          <a:bodyPr/>
          <a:lstStyle/>
          <a:p>
            <a:pPr marL="533400" indent="-533400"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When a system has been compromised at the administrator level, the MOST IMPORTANT action is:</a:t>
            </a:r>
          </a:p>
          <a:p>
            <a:pPr marL="533400" indent="-5334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Ensure patches and anti-virus are up-to-date</a:t>
            </a:r>
          </a:p>
          <a:p>
            <a:pPr marL="533400" indent="-5334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Change admin password</a:t>
            </a:r>
          </a:p>
          <a:p>
            <a:pPr marL="533400" indent="-5334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Request law enforcement assistance to investigate incident </a:t>
            </a:r>
          </a:p>
          <a:p>
            <a:pPr marL="533400" indent="-5334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Rebuild system</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553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C91395CB-E721-4E45-883E-94BB3B04F96F}"/>
              </a:ext>
            </a:extLst>
          </p:cNvPr>
          <p:cNvSpPr>
            <a:spLocks noGrp="1" noChangeArrowheads="1"/>
          </p:cNvSpPr>
          <p:nvPr>
            <p:ph type="title"/>
          </p:nvPr>
        </p:nvSpPr>
        <p:spPr>
          <a:xfrm>
            <a:off x="520700" y="917575"/>
            <a:ext cx="8154988" cy="498475"/>
          </a:xfrm>
        </p:spPr>
        <p:txBody>
          <a:bodyPr/>
          <a:lstStyle/>
          <a:p>
            <a:pPr algn="ctr" eaLnBrk="1" hangingPunct="1"/>
            <a:r>
              <a:rPr lang="en-US" altLang="en-US" sz="3600">
                <a:ea typeface="Calibri" panose="020F0502020204030204" pitchFamily="34" charset="0"/>
                <a:cs typeface="Lucida Sans" panose="020B0602030504020204" pitchFamily="34" charset="0"/>
              </a:rPr>
              <a:t>Question</a:t>
            </a:r>
          </a:p>
        </p:txBody>
      </p:sp>
      <p:sp>
        <p:nvSpPr>
          <p:cNvPr id="66563" name="Rectangle 3">
            <a:extLst>
              <a:ext uri="{FF2B5EF4-FFF2-40B4-BE49-F238E27FC236}">
                <a16:creationId xmlns:a16="http://schemas.microsoft.com/office/drawing/2014/main" id="{4904D548-CCC9-4D79-8855-08357060A7B3}"/>
              </a:ext>
            </a:extLst>
          </p:cNvPr>
          <p:cNvSpPr>
            <a:spLocks noGrp="1" noChangeArrowheads="1"/>
          </p:cNvSpPr>
          <p:nvPr>
            <p:ph idx="1"/>
          </p:nvPr>
        </p:nvSpPr>
        <p:spPr/>
        <p:txBody>
          <a:bodyPr/>
          <a:lstStyle/>
          <a:p>
            <a:pPr marL="609600" indent="-609600"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BEST method of detecting an incident is:</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Investigating reports of discrepancies</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NIDS/HIDS technology</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Regular vulnerability scans</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Job rotation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656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90AF8E11-C2E3-4680-BE61-4854FF28EC43}"/>
              </a:ext>
            </a:extLst>
          </p:cNvPr>
          <p:cNvSpPr>
            <a:spLocks noGrp="1" noChangeArrowheads="1"/>
          </p:cNvSpPr>
          <p:nvPr>
            <p:ph type="title"/>
          </p:nvPr>
        </p:nvSpPr>
        <p:spPr>
          <a:xfrm>
            <a:off x="520700" y="917575"/>
            <a:ext cx="8154988" cy="498475"/>
          </a:xfrm>
        </p:spPr>
        <p:txBody>
          <a:bodyPr/>
          <a:lstStyle/>
          <a:p>
            <a:pPr algn="ctr" eaLnBrk="1" hangingPunct="1"/>
            <a:r>
              <a:rPr lang="en-US" altLang="en-US" sz="3600">
                <a:ea typeface="Calibri" panose="020F0502020204030204" pitchFamily="34" charset="0"/>
                <a:cs typeface="Lucida Sans" panose="020B0602030504020204" pitchFamily="34" charset="0"/>
              </a:rPr>
              <a:t>Question</a:t>
            </a:r>
          </a:p>
        </p:txBody>
      </p:sp>
      <p:sp>
        <p:nvSpPr>
          <p:cNvPr id="69635" name="Rectangle 3">
            <a:extLst>
              <a:ext uri="{FF2B5EF4-FFF2-40B4-BE49-F238E27FC236}">
                <a16:creationId xmlns:a16="http://schemas.microsoft.com/office/drawing/2014/main" id="{739221E3-CDF5-40CC-9E58-816C7DB0C214}"/>
              </a:ext>
            </a:extLst>
          </p:cNvPr>
          <p:cNvSpPr>
            <a:spLocks noGrp="1" noChangeArrowheads="1"/>
          </p:cNvSpPr>
          <p:nvPr>
            <p:ph idx="1"/>
          </p:nvPr>
        </p:nvSpPr>
        <p:spPr/>
        <p:txBody>
          <a:bodyPr/>
          <a:lstStyle/>
          <a:p>
            <a:pPr marL="609600" indent="-609600"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person or group who develops strategies for incident response includes:</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CISO</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CRO</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IRT</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IMT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963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905C0707-C024-4A5B-A2D1-CA00328356E7}"/>
              </a:ext>
            </a:extLst>
          </p:cNvPr>
          <p:cNvSpPr>
            <a:spLocks noGrp="1" noChangeArrowheads="1"/>
          </p:cNvSpPr>
          <p:nvPr>
            <p:ph type="title"/>
          </p:nvPr>
        </p:nvSpPr>
        <p:spPr>
          <a:xfrm>
            <a:off x="520700" y="917575"/>
            <a:ext cx="8154988" cy="498475"/>
          </a:xfrm>
        </p:spPr>
        <p:txBody>
          <a:bodyPr/>
          <a:lstStyle/>
          <a:p>
            <a:pPr algn="ctr" eaLnBrk="1" hangingPunct="1"/>
            <a:r>
              <a:rPr lang="en-US" altLang="en-US" sz="3600">
                <a:ea typeface="Calibri" panose="020F0502020204030204" pitchFamily="34" charset="0"/>
                <a:cs typeface="Lucida Sans" panose="020B0602030504020204" pitchFamily="34" charset="0"/>
              </a:rPr>
              <a:t>Question</a:t>
            </a:r>
          </a:p>
        </p:txBody>
      </p:sp>
      <p:sp>
        <p:nvSpPr>
          <p:cNvPr id="137219" name="Rectangle 3">
            <a:extLst>
              <a:ext uri="{FF2B5EF4-FFF2-40B4-BE49-F238E27FC236}">
                <a16:creationId xmlns:a16="http://schemas.microsoft.com/office/drawing/2014/main" id="{1EDE589B-4EE9-4748-BEEA-2BCA486D574C}"/>
              </a:ext>
            </a:extLst>
          </p:cNvPr>
          <p:cNvSpPr>
            <a:spLocks noGrp="1" noChangeArrowheads="1"/>
          </p:cNvSpPr>
          <p:nvPr>
            <p:ph idx="1"/>
          </p:nvPr>
        </p:nvSpPr>
        <p:spPr/>
        <p:txBody>
          <a:bodyPr/>
          <a:lstStyle/>
          <a:p>
            <a:pPr marL="533400" indent="-533400"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FIRST thing that should be done when you discover an intruder has hacked into your computer system is to:</a:t>
            </a:r>
          </a:p>
          <a:p>
            <a:pPr marL="533400" indent="-533400" eaLnBrk="1" hangingPunct="1">
              <a:lnSpc>
                <a:spcPct val="100000"/>
              </a:lnSpc>
              <a:buFontTx/>
              <a:buAutoNum type="arabicPeriod"/>
            </a:pPr>
            <a:r>
              <a:rPr lang="en-US" altLang="en-US" sz="2400">
                <a:latin typeface="Calibri" panose="020F0502020204030204" pitchFamily="34" charset="0"/>
                <a:ea typeface="ヒラギノ角ゴ Pro W3"/>
                <a:cs typeface="ヒラギノ角ゴ Pro W3"/>
              </a:rPr>
              <a:t>Disconnect the computer facilities from the computer network to hopefully disconnect the attacker</a:t>
            </a:r>
          </a:p>
          <a:p>
            <a:pPr marL="533400" indent="-533400" eaLnBrk="1" hangingPunct="1">
              <a:lnSpc>
                <a:spcPct val="100000"/>
              </a:lnSpc>
              <a:buFontTx/>
              <a:buAutoNum type="arabicPeriod"/>
            </a:pPr>
            <a:r>
              <a:rPr lang="en-US" altLang="en-US" sz="2400">
                <a:latin typeface="Calibri" panose="020F0502020204030204" pitchFamily="34" charset="0"/>
                <a:ea typeface="ヒラギノ角ゴ Pro W3"/>
                <a:cs typeface="ヒラギノ角ゴ Pro W3"/>
              </a:rPr>
              <a:t>Power down the server to prevent further loss of confidentiality and data integrity</a:t>
            </a:r>
          </a:p>
          <a:p>
            <a:pPr marL="533400" indent="-533400" eaLnBrk="1" hangingPunct="1">
              <a:lnSpc>
                <a:spcPct val="100000"/>
              </a:lnSpc>
              <a:buFontTx/>
              <a:buAutoNum type="arabicPeriod"/>
            </a:pPr>
            <a:r>
              <a:rPr lang="en-US" altLang="en-US" sz="2400">
                <a:latin typeface="Calibri" panose="020F0502020204030204" pitchFamily="34" charset="0"/>
                <a:ea typeface="ヒラギノ角ゴ Pro W3"/>
                <a:cs typeface="ヒラギノ角ゴ Pro W3"/>
              </a:rPr>
              <a:t>Call the police</a:t>
            </a:r>
          </a:p>
          <a:p>
            <a:pPr marL="533400" indent="-533400" eaLnBrk="1" hangingPunct="1">
              <a:lnSpc>
                <a:spcPct val="100000"/>
              </a:lnSpc>
              <a:buFontTx/>
              <a:buAutoNum type="arabicPeriod"/>
            </a:pPr>
            <a:r>
              <a:rPr lang="en-US" altLang="en-US" sz="2400">
                <a:latin typeface="Calibri" panose="020F0502020204030204" pitchFamily="34" charset="0"/>
                <a:ea typeface="ヒラギノ角ゴ Pro W3"/>
                <a:cs typeface="ヒラギノ角ゴ Pro W3"/>
              </a:rPr>
              <a:t>Follow the directions of the Incident Response Plan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137219">
                                            <p:txEl>
                                              <p:pRg st="4" end="4"/>
                                            </p:txEl>
                                          </p:spTgt>
                                        </p:tgtEl>
                                        <p:attrNameLst>
                                          <p:attrName>r</p:attrName>
                                        </p:attrNameLst>
                                      </p:cBhvr>
                                    </p:animRot>
                                  </p:childTnLst>
                                </p:cTn>
                              </p:par>
                            </p:childTnLst>
                          </p:cTn>
                        </p:par>
                      </p:childTnLst>
                    </p:cTn>
                  </p:par>
                  <p:par>
                    <p:cTn id="7" fill="hold" nodeType="clickPar">
                      <p:stCondLst>
                        <p:cond delay="indefinite"/>
                      </p:stCondLst>
                      <p:childTnLst>
                        <p:par>
                          <p:cTn id="8" fill="hold" nodeType="withGroup">
                            <p:stCondLst>
                              <p:cond delay="0"/>
                            </p:stCondLst>
                            <p:childTnLst>
                              <p:par>
                                <p:cTn id="9" presetID="8" presetClass="emph" presetSubtype="0" fill="hold" nodeType="clickEffect">
                                  <p:stCondLst>
                                    <p:cond delay="0"/>
                                  </p:stCondLst>
                                  <p:childTnLst>
                                    <p:animRot by="21600000">
                                      <p:cBhvr>
                                        <p:cTn id="10" dur="2000" fill="hold"/>
                                        <p:tgtEl>
                                          <p:spTgt spid="13721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6405F8-042B-464C-A946-76131E3DBFD1}"/>
              </a:ext>
            </a:extLst>
          </p:cNvPr>
          <p:cNvSpPr>
            <a:spLocks noGrp="1"/>
          </p:cNvSpPr>
          <p:nvPr>
            <p:ph idx="11"/>
          </p:nvPr>
        </p:nvSpPr>
        <p:spPr>
          <a:xfrm>
            <a:off x="522289" y="1519238"/>
            <a:ext cx="6259512" cy="4879975"/>
          </a:xfrm>
        </p:spPr>
        <p:txBody>
          <a:bodyPr/>
          <a:lstStyle/>
          <a:p>
            <a:pPr>
              <a:defRPr/>
            </a:pPr>
            <a:r>
              <a:rPr lang="en-US" dirty="0"/>
              <a:t>Planning is necessary</a:t>
            </a:r>
          </a:p>
          <a:p>
            <a:pPr marL="285750" indent="-285750">
              <a:spcBef>
                <a:spcPts val="300"/>
              </a:spcBef>
              <a:buFont typeface="Arial" panose="020B0604020202020204" pitchFamily="34" charset="0"/>
              <a:buChar char="•"/>
              <a:defRPr/>
            </a:pPr>
            <a:r>
              <a:rPr lang="en-US" dirty="0"/>
              <a:t>Without preparation, no incident will be detected</a:t>
            </a:r>
          </a:p>
          <a:p>
            <a:pPr marL="285750" indent="-285750">
              <a:spcBef>
                <a:spcPts val="300"/>
              </a:spcBef>
              <a:buFont typeface="Arial" panose="020B0604020202020204" pitchFamily="34" charset="0"/>
              <a:buChar char="•"/>
              <a:defRPr/>
            </a:pPr>
            <a:r>
              <a:rPr lang="en-US" dirty="0"/>
              <a:t>Incident handlers should not decide what needs to be done. </a:t>
            </a:r>
          </a:p>
          <a:p>
            <a:pPr>
              <a:defRPr/>
            </a:pPr>
            <a:r>
              <a:rPr lang="en-US" dirty="0"/>
              <a:t>Stages:</a:t>
            </a:r>
          </a:p>
          <a:p>
            <a:pPr marL="285750" indent="-285750">
              <a:spcBef>
                <a:spcPts val="300"/>
              </a:spcBef>
              <a:buFont typeface="Arial" panose="020B0604020202020204" pitchFamily="34" charset="0"/>
              <a:buChar char="•"/>
              <a:defRPr/>
            </a:pPr>
            <a:r>
              <a:rPr lang="en-US" dirty="0"/>
              <a:t>Identification:  Determine what has happened</a:t>
            </a:r>
          </a:p>
          <a:p>
            <a:pPr marL="285750" indent="-285750">
              <a:spcBef>
                <a:spcPts val="300"/>
              </a:spcBef>
              <a:buFont typeface="Arial" panose="020B0604020202020204" pitchFamily="34" charset="0"/>
              <a:buChar char="•"/>
              <a:defRPr/>
            </a:pPr>
            <a:r>
              <a:rPr lang="en-US" dirty="0"/>
              <a:t>Containment &amp; Escalation: Limit incident</a:t>
            </a:r>
          </a:p>
          <a:p>
            <a:pPr marL="285750" indent="-285750">
              <a:spcBef>
                <a:spcPts val="300"/>
              </a:spcBef>
              <a:buFont typeface="Arial" panose="020B0604020202020204" pitchFamily="34" charset="0"/>
              <a:buChar char="•"/>
              <a:defRPr/>
            </a:pPr>
            <a:r>
              <a:rPr lang="en-US" dirty="0"/>
              <a:t>Analysis &amp; Eradication:  Analyze root cause, repair </a:t>
            </a:r>
          </a:p>
          <a:p>
            <a:pPr marL="285750" indent="-285750">
              <a:spcBef>
                <a:spcPts val="300"/>
              </a:spcBef>
              <a:buFont typeface="Arial" panose="020B0604020202020204" pitchFamily="34" charset="0"/>
              <a:buChar char="•"/>
              <a:defRPr/>
            </a:pPr>
            <a:r>
              <a:rPr lang="en-US" dirty="0"/>
              <a:t>Restore:  Test and return to normal</a:t>
            </a:r>
          </a:p>
          <a:p>
            <a:pPr marL="285750" indent="-285750">
              <a:spcBef>
                <a:spcPts val="300"/>
              </a:spcBef>
              <a:buFont typeface="Arial" panose="020B0604020202020204" pitchFamily="34" charset="0"/>
              <a:buChar char="•"/>
              <a:defRPr/>
            </a:pPr>
            <a:r>
              <a:rPr lang="en-US" dirty="0"/>
              <a:t>Process Improvement</a:t>
            </a:r>
          </a:p>
          <a:p>
            <a:pPr marL="285750" indent="-285750">
              <a:spcBef>
                <a:spcPts val="300"/>
              </a:spcBef>
              <a:buFont typeface="Arial" panose="020B0604020202020204" pitchFamily="34" charset="0"/>
              <a:buChar char="•"/>
              <a:defRPr/>
            </a:pPr>
            <a:r>
              <a:rPr lang="en-US" dirty="0"/>
              <a:t>(Possibly) Breach Notification</a:t>
            </a:r>
          </a:p>
          <a:p>
            <a:pPr>
              <a:defRPr/>
            </a:pPr>
            <a:r>
              <a:rPr lang="en-US" dirty="0"/>
              <a:t>If case is to be prosecuted:</a:t>
            </a:r>
          </a:p>
          <a:p>
            <a:pPr marL="285750" indent="-285750">
              <a:spcBef>
                <a:spcPts val="300"/>
              </a:spcBef>
              <a:buFont typeface="Arial" panose="020B0604020202020204" pitchFamily="34" charset="0"/>
              <a:buChar char="•"/>
              <a:defRPr/>
            </a:pPr>
            <a:r>
              <a:rPr lang="en-US" dirty="0"/>
              <a:t>Evidence must be carefully handled: Authenticity &amp; Continuity</a:t>
            </a:r>
          </a:p>
          <a:p>
            <a:pPr marL="285750" indent="-285750">
              <a:spcBef>
                <a:spcPts val="300"/>
              </a:spcBef>
              <a:buFont typeface="Arial" panose="020B0604020202020204" pitchFamily="34" charset="0"/>
              <a:buChar char="•"/>
              <a:defRPr/>
            </a:pPr>
            <a:r>
              <a:rPr lang="en-US" dirty="0"/>
              <a:t>Expert testimony must be qualified, accurate, bullet-proof </a:t>
            </a:r>
          </a:p>
          <a:p>
            <a:pPr>
              <a:defRPr/>
            </a:pPr>
            <a:endParaRPr lang="en-US" dirty="0"/>
          </a:p>
          <a:p>
            <a:pPr>
              <a:defRPr/>
            </a:pPr>
            <a:endParaRPr lang="en-US" dirty="0"/>
          </a:p>
        </p:txBody>
      </p:sp>
      <p:sp>
        <p:nvSpPr>
          <p:cNvPr id="115715" name="Title 2">
            <a:extLst>
              <a:ext uri="{FF2B5EF4-FFF2-40B4-BE49-F238E27FC236}">
                <a16:creationId xmlns:a16="http://schemas.microsoft.com/office/drawing/2014/main" id="{9DD09044-84AE-4089-9E2C-93884462D879}"/>
              </a:ext>
            </a:extLst>
          </p:cNvPr>
          <p:cNvSpPr>
            <a:spLocks noGrp="1" noChangeArrowheads="1"/>
          </p:cNvSpPr>
          <p:nvPr>
            <p:ph type="title"/>
          </p:nvPr>
        </p:nvSpPr>
        <p:spPr>
          <a:xfrm>
            <a:off x="520700" y="917575"/>
            <a:ext cx="8154988" cy="387350"/>
          </a:xfrm>
        </p:spPr>
        <p:txBody>
          <a:bodyPr/>
          <a:lstStyle/>
          <a:p>
            <a:r>
              <a:rPr lang="en-US" altLang="en-US" sz="2800">
                <a:ea typeface="Calibri" panose="020F0502020204030204" pitchFamily="34" charset="0"/>
                <a:cs typeface="Lucida Sans" panose="020B0602030504020204" pitchFamily="34" charset="0"/>
              </a:rPr>
              <a:t>Summary</a:t>
            </a:r>
          </a:p>
        </p:txBody>
      </p:sp>
      <p:graphicFrame>
        <p:nvGraphicFramePr>
          <p:cNvPr id="4" name="Diagram 3">
            <a:extLst>
              <a:ext uri="{FF2B5EF4-FFF2-40B4-BE49-F238E27FC236}">
                <a16:creationId xmlns:a16="http://schemas.microsoft.com/office/drawing/2014/main" id="{6BC3AAAE-C61A-45F1-AA33-17AD97605BE4}"/>
              </a:ext>
            </a:extLst>
          </p:cNvPr>
          <p:cNvGraphicFramePr/>
          <p:nvPr>
            <p:extLst>
              <p:ext uri="{D42A27DB-BD31-4B8C-83A1-F6EECF244321}">
                <p14:modId xmlns:p14="http://schemas.microsoft.com/office/powerpoint/2010/main" val="3710801236"/>
              </p:ext>
            </p:extLst>
          </p:nvPr>
        </p:nvGraphicFramePr>
        <p:xfrm>
          <a:off x="4800600" y="189819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5E16A-FFF5-4870-961E-329E149B83FE}"/>
              </a:ext>
            </a:extLst>
          </p:cNvPr>
          <p:cNvSpPr>
            <a:spLocks noGrp="1"/>
          </p:cNvSpPr>
          <p:nvPr>
            <p:ph type="title"/>
          </p:nvPr>
        </p:nvSpPr>
        <p:spPr/>
        <p:txBody>
          <a:bodyPr/>
          <a:lstStyle/>
          <a:p>
            <a:pPr eaLnBrk="1" hangingPunct="1">
              <a:defRPr/>
            </a:pPr>
            <a:r>
              <a:rPr lang="en-US" dirty="0"/>
              <a:t>Health First Case Study</a:t>
            </a:r>
          </a:p>
        </p:txBody>
      </p:sp>
      <p:sp>
        <p:nvSpPr>
          <p:cNvPr id="116739" name="Text Placeholder 2">
            <a:extLst>
              <a:ext uri="{FF2B5EF4-FFF2-40B4-BE49-F238E27FC236}">
                <a16:creationId xmlns:a16="http://schemas.microsoft.com/office/drawing/2014/main" id="{6AD3F4CE-5B25-4399-8BBD-2D391003F8C9}"/>
              </a:ext>
            </a:extLst>
          </p:cNvPr>
          <p:cNvSpPr>
            <a:spLocks noGrp="1" noChangeArrowheads="1"/>
          </p:cNvSpPr>
          <p:nvPr>
            <p:ph type="body" idx="1"/>
          </p:nvPr>
        </p:nvSpPr>
        <p:spPr>
          <a:xfrm>
            <a:off x="457200" y="5105400"/>
            <a:ext cx="7772400" cy="685800"/>
          </a:xfrm>
        </p:spPr>
        <p:txBody>
          <a:bodyPr/>
          <a:lstStyle/>
          <a:p>
            <a:pPr algn="ctr" eaLnBrk="1" hangingPunct="1"/>
            <a:r>
              <a:rPr lang="en-US" altLang="en-US" dirty="0">
                <a:latin typeface="Calibri" panose="020F0502020204030204" pitchFamily="34" charset="0"/>
                <a:ea typeface="ヒラギノ角ゴ Pro W3"/>
                <a:cs typeface="ヒラギノ角ゴ Pro W3"/>
              </a:rPr>
              <a:t>Designing Incident Response</a:t>
            </a:r>
          </a:p>
        </p:txBody>
      </p:sp>
      <p:sp>
        <p:nvSpPr>
          <p:cNvPr id="116744" name="TextBox 19">
            <a:extLst>
              <a:ext uri="{FF2B5EF4-FFF2-40B4-BE49-F238E27FC236}">
                <a16:creationId xmlns:a16="http://schemas.microsoft.com/office/drawing/2014/main" id="{C4225B9E-DB65-4EB6-8947-E6DD1C85582F}"/>
              </a:ext>
            </a:extLst>
          </p:cNvPr>
          <p:cNvSpPr txBox="1">
            <a:spLocks noChangeArrowheads="1"/>
          </p:cNvSpPr>
          <p:nvPr/>
        </p:nvSpPr>
        <p:spPr bwMode="auto">
          <a:xfrm>
            <a:off x="152400" y="1219200"/>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Jamie Ramon MD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Doctor</a:t>
            </a:r>
          </a:p>
        </p:txBody>
      </p:sp>
      <p:sp>
        <p:nvSpPr>
          <p:cNvPr id="116745" name="TextBox 20">
            <a:extLst>
              <a:ext uri="{FF2B5EF4-FFF2-40B4-BE49-F238E27FC236}">
                <a16:creationId xmlns:a16="http://schemas.microsoft.com/office/drawing/2014/main" id="{6C89C578-9C21-4175-AC46-3ADEFAFAE7F7}"/>
              </a:ext>
            </a:extLst>
          </p:cNvPr>
          <p:cNvSpPr txBox="1">
            <a:spLocks noChangeArrowheads="1"/>
          </p:cNvSpPr>
          <p:nvPr/>
        </p:nvSpPr>
        <p:spPr bwMode="auto">
          <a:xfrm>
            <a:off x="2184400" y="1794101"/>
            <a:ext cx="1928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Chris Ramon RD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Dietician</a:t>
            </a:r>
          </a:p>
        </p:txBody>
      </p:sp>
      <p:sp>
        <p:nvSpPr>
          <p:cNvPr id="116746" name="TextBox 21">
            <a:extLst>
              <a:ext uri="{FF2B5EF4-FFF2-40B4-BE49-F238E27FC236}">
                <a16:creationId xmlns:a16="http://schemas.microsoft.com/office/drawing/2014/main" id="{C2CAE021-4312-4E06-A8F3-05D495401734}"/>
              </a:ext>
            </a:extLst>
          </p:cNvPr>
          <p:cNvSpPr txBox="1">
            <a:spLocks noChangeArrowheads="1"/>
          </p:cNvSpPr>
          <p:nvPr/>
        </p:nvSpPr>
        <p:spPr bwMode="auto">
          <a:xfrm>
            <a:off x="4234543" y="2335780"/>
            <a:ext cx="1878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Terry</a:t>
            </a:r>
          </a:p>
          <a:p>
            <a:pP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Licensed </a:t>
            </a:r>
          </a:p>
          <a:p>
            <a:pP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Practicing Nurse</a:t>
            </a:r>
          </a:p>
        </p:txBody>
      </p:sp>
      <p:sp>
        <p:nvSpPr>
          <p:cNvPr id="116747" name="TextBox 22">
            <a:extLst>
              <a:ext uri="{FF2B5EF4-FFF2-40B4-BE49-F238E27FC236}">
                <a16:creationId xmlns:a16="http://schemas.microsoft.com/office/drawing/2014/main" id="{DC780CFE-7B51-4A95-B778-DC5442824BEC}"/>
              </a:ext>
            </a:extLst>
          </p:cNvPr>
          <p:cNvSpPr txBox="1">
            <a:spLocks noChangeArrowheads="1"/>
          </p:cNvSpPr>
          <p:nvPr/>
        </p:nvSpPr>
        <p:spPr bwMode="auto">
          <a:xfrm>
            <a:off x="6375400" y="3352800"/>
            <a:ext cx="226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Pat</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Software Consultant</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B95342-E258-4DCD-A8CB-213687403C0E}"/>
              </a:ext>
            </a:extLst>
          </p:cNvPr>
          <p:cNvSpPr>
            <a:spLocks noGrp="1" noChangeArrowheads="1"/>
          </p:cNvSpPr>
          <p:nvPr>
            <p:ph type="title"/>
          </p:nvPr>
        </p:nvSpPr>
        <p:spPr>
          <a:xfrm>
            <a:off x="533400" y="762000"/>
            <a:ext cx="8154988" cy="304800"/>
          </a:xfrm>
        </p:spPr>
        <p:txBody>
          <a:bodyPr/>
          <a:lstStyle/>
          <a:p>
            <a:pPr algn="ctr" eaLnBrk="1" hangingPunct="1"/>
            <a:r>
              <a:rPr lang="en-US" altLang="en-US" sz="4000">
                <a:ea typeface="Calibri" panose="020F0502020204030204" pitchFamily="34" charset="0"/>
                <a:cs typeface="Lucida Sans" panose="020B0602030504020204" pitchFamily="34" charset="0"/>
              </a:rPr>
              <a:t>Incident Response vs. </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Business Continuity</a:t>
            </a:r>
          </a:p>
        </p:txBody>
      </p:sp>
      <p:sp>
        <p:nvSpPr>
          <p:cNvPr id="20483" name="Rectangle 3">
            <a:extLst>
              <a:ext uri="{FF2B5EF4-FFF2-40B4-BE49-F238E27FC236}">
                <a16:creationId xmlns:a16="http://schemas.microsoft.com/office/drawing/2014/main" id="{72408814-6461-4E89-B4F3-7D657614D804}"/>
              </a:ext>
            </a:extLst>
          </p:cNvPr>
          <p:cNvSpPr>
            <a:spLocks noGrp="1" noChangeArrowheads="1"/>
          </p:cNvSpPr>
          <p:nvPr>
            <p:ph sz="half" idx="1"/>
          </p:nvPr>
        </p:nvSpPr>
        <p:spPr/>
        <p:txBody>
          <a:bodyPr/>
          <a:lstStyle/>
          <a:p>
            <a:pPr eaLnBrk="1" hangingPunct="1">
              <a:lnSpc>
                <a:spcPct val="90000"/>
              </a:lnSpc>
              <a:buFont typeface="Wingdings" panose="05000000000000000000" pitchFamily="2" charset="2"/>
              <a:buNone/>
            </a:pPr>
            <a:r>
              <a:rPr lang="en-US" altLang="en-US" b="1">
                <a:latin typeface="Calibri" panose="020F0502020204030204" pitchFamily="34" charset="0"/>
                <a:ea typeface="ヒラギノ角ゴ Pro W3"/>
                <a:cs typeface="ヒラギノ角ゴ Pro W3"/>
              </a:rPr>
              <a:t>Incident Response Planning (IRP)</a:t>
            </a:r>
            <a:r>
              <a:rPr lang="en-US" altLang="en-US">
                <a:latin typeface="Calibri" panose="020F0502020204030204" pitchFamily="34" charset="0"/>
                <a:ea typeface="ヒラギノ角ゴ Pro W3"/>
                <a:cs typeface="ヒラギノ角ゴ Pro W3"/>
              </a:rPr>
              <a:t> </a:t>
            </a:r>
          </a:p>
          <a:p>
            <a:pPr eaLnBrk="1" hangingPunct="1">
              <a:lnSpc>
                <a:spcPct val="90000"/>
              </a:lnSpc>
            </a:pPr>
            <a:r>
              <a:rPr lang="en-US" altLang="en-US">
                <a:latin typeface="Calibri" panose="020F0502020204030204" pitchFamily="34" charset="0"/>
                <a:ea typeface="ヒラギノ角ゴ Pro W3"/>
                <a:cs typeface="ヒラギノ角ゴ Pro W3"/>
              </a:rPr>
              <a:t>Security-related threats to systems, networks &amp; data</a:t>
            </a:r>
          </a:p>
          <a:p>
            <a:pPr eaLnBrk="1" hangingPunct="1">
              <a:lnSpc>
                <a:spcPct val="90000"/>
              </a:lnSpc>
            </a:pPr>
            <a:r>
              <a:rPr lang="en-US" altLang="en-US">
                <a:latin typeface="Calibri" panose="020F0502020204030204" pitchFamily="34" charset="0"/>
                <a:ea typeface="ヒラギノ角ゴ Pro W3"/>
                <a:cs typeface="ヒラギノ角ゴ Pro W3"/>
              </a:rPr>
              <a:t>Data confidentiality</a:t>
            </a:r>
          </a:p>
          <a:p>
            <a:pPr eaLnBrk="1" hangingPunct="1">
              <a:lnSpc>
                <a:spcPct val="90000"/>
              </a:lnSpc>
            </a:pPr>
            <a:r>
              <a:rPr lang="en-US" altLang="en-US">
                <a:latin typeface="Calibri" panose="020F0502020204030204" pitchFamily="34" charset="0"/>
                <a:ea typeface="ヒラギノ角ゴ Pro W3"/>
                <a:cs typeface="ヒラギノ角ゴ Pro W3"/>
              </a:rPr>
              <a:t>Non-repudiable transactions</a:t>
            </a:r>
          </a:p>
        </p:txBody>
      </p:sp>
      <p:sp>
        <p:nvSpPr>
          <p:cNvPr id="20484" name="Rectangle 4">
            <a:extLst>
              <a:ext uri="{FF2B5EF4-FFF2-40B4-BE49-F238E27FC236}">
                <a16:creationId xmlns:a16="http://schemas.microsoft.com/office/drawing/2014/main" id="{2DBF1832-9F30-4B83-9EA7-BB9BAFA3BD40}"/>
              </a:ext>
            </a:extLst>
          </p:cNvPr>
          <p:cNvSpPr>
            <a:spLocks noGrp="1" noChangeArrowheads="1"/>
          </p:cNvSpPr>
          <p:nvPr>
            <p:ph sz="half" idx="2"/>
          </p:nvPr>
        </p:nvSpPr>
        <p:spPr/>
        <p:txBody>
          <a:bodyPr/>
          <a:lstStyle/>
          <a:p>
            <a:pPr eaLnBrk="1" hangingPunct="1">
              <a:lnSpc>
                <a:spcPct val="90000"/>
              </a:lnSpc>
              <a:buFont typeface="Wingdings" panose="05000000000000000000" pitchFamily="2" charset="2"/>
              <a:buNone/>
            </a:pPr>
            <a:r>
              <a:rPr lang="en-US" altLang="en-US" b="1">
                <a:latin typeface="Calibri" panose="020F0502020204030204" pitchFamily="34" charset="0"/>
                <a:ea typeface="ヒラギノ角ゴ Pro W3"/>
                <a:cs typeface="ヒラギノ角ゴ Pro W3"/>
              </a:rPr>
              <a:t>Business Continuity Planning</a:t>
            </a:r>
          </a:p>
          <a:p>
            <a:pPr eaLnBrk="1" hangingPunct="1">
              <a:lnSpc>
                <a:spcPct val="90000"/>
              </a:lnSpc>
            </a:pPr>
            <a:r>
              <a:rPr lang="en-US" altLang="en-US">
                <a:latin typeface="Calibri" panose="020F0502020204030204" pitchFamily="34" charset="0"/>
                <a:ea typeface="ヒラギノ角ゴ Pro W3"/>
                <a:cs typeface="ヒラギノ角ゴ Pro W3"/>
              </a:rPr>
              <a:t>Disaster Recovery Plan</a:t>
            </a:r>
          </a:p>
          <a:p>
            <a:pPr eaLnBrk="1" hangingPunct="1">
              <a:lnSpc>
                <a:spcPct val="90000"/>
              </a:lnSpc>
            </a:pPr>
            <a:r>
              <a:rPr lang="en-US" altLang="en-US">
                <a:latin typeface="Calibri" panose="020F0502020204030204" pitchFamily="34" charset="0"/>
                <a:ea typeface="ヒラギノ角ゴ Pro W3"/>
                <a:cs typeface="ヒラギノ角ゴ Pro W3"/>
              </a:rPr>
              <a:t>Continuity of Business Operations</a:t>
            </a:r>
          </a:p>
          <a:p>
            <a:pPr eaLnBrk="1" hangingPunct="1">
              <a:lnSpc>
                <a:spcPct val="90000"/>
              </a:lnSpc>
            </a:pPr>
            <a:r>
              <a:rPr lang="en-US" altLang="en-US">
                <a:latin typeface="Calibri" panose="020F0502020204030204" pitchFamily="34" charset="0"/>
                <a:ea typeface="ヒラギノ角ゴ Pro W3"/>
                <a:cs typeface="ヒラギノ角ゴ Pro W3"/>
              </a:rPr>
              <a:t>BCP and can be the first step for Incident Response</a:t>
            </a:r>
          </a:p>
        </p:txBody>
      </p:sp>
      <p:sp>
        <p:nvSpPr>
          <p:cNvPr id="3" name="Rectangle 2">
            <a:extLst>
              <a:ext uri="{FF2B5EF4-FFF2-40B4-BE49-F238E27FC236}">
                <a16:creationId xmlns:a16="http://schemas.microsoft.com/office/drawing/2014/main" id="{FCF484B9-193B-4431-B309-B56FAEEB48BC}"/>
              </a:ext>
            </a:extLst>
          </p:cNvPr>
          <p:cNvSpPr/>
          <p:nvPr/>
        </p:nvSpPr>
        <p:spPr>
          <a:xfrm>
            <a:off x="1371600" y="5334000"/>
            <a:ext cx="6096000" cy="1323975"/>
          </a:xfrm>
          <a:prstGeom prst="rect">
            <a:avLst/>
          </a:prstGeom>
        </p:spPr>
        <p:txBody>
          <a:bodyPr>
            <a:spAutoFit/>
          </a:bodyPr>
          <a:lstStyle/>
          <a:p>
            <a:pPr algn="ctr">
              <a:defRPr/>
            </a:pPr>
            <a:r>
              <a:rPr lang="en-US" sz="2000" dirty="0">
                <a:latin typeface="+mn-lt"/>
              </a:rPr>
              <a:t>NIST SP 800-61 defines an incident as “a violation or imminent threat of violation of computer security policies, acceptable use policies, or standard security practices.” </a:t>
            </a:r>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FF7BBBE-D992-4099-8F1A-70205F08194A}"/>
              </a:ext>
            </a:extLst>
          </p:cNvPr>
          <p:cNvGraphicFramePr>
            <a:graphicFrameLocks noGrp="1"/>
          </p:cNvGraphicFramePr>
          <p:nvPr>
            <p:ph idx="11"/>
          </p:nvPr>
        </p:nvGraphicFramePr>
        <p:xfrm>
          <a:off x="493713" y="1336675"/>
          <a:ext cx="8156575" cy="5582049"/>
        </p:xfrm>
        <a:graphic>
          <a:graphicData uri="http://schemas.openxmlformats.org/drawingml/2006/table">
            <a:tbl>
              <a:tblPr firstRow="1" firstCol="1" lastRow="1" lastCol="1" bandRow="1" bandCol="1">
                <a:tableStyleId>{0660B408-B3CF-4A94-85FC-2B1E0A45F4A2}</a:tableStyleId>
              </a:tblPr>
              <a:tblGrid>
                <a:gridCol w="1791843">
                  <a:extLst>
                    <a:ext uri="{9D8B030D-6E8A-4147-A177-3AD203B41FA5}">
                      <a16:colId xmlns:a16="http://schemas.microsoft.com/office/drawing/2014/main" val="2554911982"/>
                    </a:ext>
                  </a:extLst>
                </a:gridCol>
                <a:gridCol w="2641320">
                  <a:extLst>
                    <a:ext uri="{9D8B030D-6E8A-4147-A177-3AD203B41FA5}">
                      <a16:colId xmlns:a16="http://schemas.microsoft.com/office/drawing/2014/main" val="2681330146"/>
                    </a:ext>
                  </a:extLst>
                </a:gridCol>
                <a:gridCol w="1752941">
                  <a:extLst>
                    <a:ext uri="{9D8B030D-6E8A-4147-A177-3AD203B41FA5}">
                      <a16:colId xmlns:a16="http://schemas.microsoft.com/office/drawing/2014/main" val="1222696160"/>
                    </a:ext>
                  </a:extLst>
                </a:gridCol>
                <a:gridCol w="1970471">
                  <a:extLst>
                    <a:ext uri="{9D8B030D-6E8A-4147-A177-3AD203B41FA5}">
                      <a16:colId xmlns:a16="http://schemas.microsoft.com/office/drawing/2014/main" val="2399760627"/>
                    </a:ext>
                  </a:extLst>
                </a:gridCol>
              </a:tblGrid>
              <a:tr h="487620">
                <a:tc>
                  <a:txBody>
                    <a:bodyPr/>
                    <a:lstStyle/>
                    <a:p>
                      <a:pPr marL="0" marR="0" algn="ctr">
                        <a:spcBef>
                          <a:spcPts val="0"/>
                        </a:spcBef>
                        <a:spcAft>
                          <a:spcPts val="600"/>
                        </a:spcAft>
                      </a:pPr>
                      <a:r>
                        <a:rPr lang="en-US" sz="1600" dirty="0">
                          <a:effectLst/>
                        </a:rPr>
                        <a:t>Incident</a:t>
                      </a:r>
                      <a:endParaRPr lang="en-US" sz="16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ctr">
                        <a:spcBef>
                          <a:spcPts val="0"/>
                        </a:spcBef>
                        <a:spcAft>
                          <a:spcPts val="600"/>
                        </a:spcAft>
                      </a:pPr>
                      <a:r>
                        <a:rPr lang="en-US" sz="1600" dirty="0">
                          <a:effectLst/>
                        </a:rPr>
                        <a:t>Description</a:t>
                      </a:r>
                      <a:endParaRPr lang="en-US" sz="16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ctr">
                        <a:spcBef>
                          <a:spcPts val="0"/>
                        </a:spcBef>
                        <a:spcAft>
                          <a:spcPts val="600"/>
                        </a:spcAft>
                      </a:pPr>
                      <a:r>
                        <a:rPr lang="en-US" sz="1600" dirty="0">
                          <a:effectLst/>
                        </a:rPr>
                        <a:t>Methods of Detection</a:t>
                      </a:r>
                      <a:endParaRPr lang="en-US" sz="16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ctr">
                        <a:spcBef>
                          <a:spcPts val="0"/>
                        </a:spcBef>
                        <a:spcAft>
                          <a:spcPts val="600"/>
                        </a:spcAft>
                      </a:pPr>
                      <a:r>
                        <a:rPr lang="en-US" sz="1600" dirty="0">
                          <a:effectLst/>
                        </a:rPr>
                        <a:t>Procedural Response</a:t>
                      </a:r>
                      <a:endParaRPr lang="en-US" sz="16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extLst>
                  <a:ext uri="{0D108BD9-81ED-4DB2-BD59-A6C34878D82A}">
                    <a16:rowId xmlns:a16="http://schemas.microsoft.com/office/drawing/2014/main" val="3172111537"/>
                  </a:ext>
                </a:extLst>
              </a:tr>
              <a:tr h="426668">
                <a:tc>
                  <a:txBody>
                    <a:bodyPr/>
                    <a:lstStyle/>
                    <a:p>
                      <a:pPr marL="0" marR="0" algn="l">
                        <a:spcBef>
                          <a:spcPts val="0"/>
                        </a:spcBef>
                        <a:spcAft>
                          <a:spcPts val="600"/>
                        </a:spcAft>
                      </a:pPr>
                      <a:r>
                        <a:rPr lang="en-US" sz="1600" dirty="0">
                          <a:solidFill>
                            <a:schemeClr val="bg1">
                              <a:lumMod val="95000"/>
                            </a:schemeClr>
                          </a:solidFill>
                          <a:effectLst/>
                        </a:rPr>
                        <a:t>Hacker intrusion</a:t>
                      </a:r>
                      <a:endParaRPr lang="en-US" sz="1600" dirty="0">
                        <a:solidFill>
                          <a:schemeClr val="bg1">
                            <a:lumMod val="95000"/>
                          </a:schemeClr>
                        </a:solidFill>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l">
                        <a:spcBef>
                          <a:spcPts val="0"/>
                        </a:spcBef>
                        <a:spcAft>
                          <a:spcPts val="600"/>
                        </a:spcAft>
                      </a:pPr>
                      <a:r>
                        <a:rPr lang="en-US" sz="1400" dirty="0">
                          <a:effectLst/>
                        </a:rPr>
                        <a:t>An intruder has entered an internal network.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a:effectLst/>
                        </a:rPr>
                        <a:t> </a:t>
                      </a:r>
                      <a:endParaRPr lang="en-US" sz="140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13059004"/>
                  </a:ext>
                </a:extLst>
              </a:tr>
              <a:tr h="640002">
                <a:tc>
                  <a:txBody>
                    <a:bodyPr/>
                    <a:lstStyle/>
                    <a:p>
                      <a:pPr marL="0" marR="0" algn="l">
                        <a:spcBef>
                          <a:spcPts val="0"/>
                        </a:spcBef>
                        <a:spcAft>
                          <a:spcPts val="600"/>
                        </a:spcAft>
                      </a:pPr>
                      <a:r>
                        <a:rPr lang="en-US" sz="1600" dirty="0">
                          <a:solidFill>
                            <a:schemeClr val="bg1">
                              <a:lumMod val="95000"/>
                            </a:schemeClr>
                          </a:solidFill>
                          <a:effectLst/>
                        </a:rPr>
                        <a:t>Data breach</a:t>
                      </a:r>
                      <a:endParaRPr lang="en-US" sz="1600" dirty="0">
                        <a:solidFill>
                          <a:schemeClr val="bg1">
                            <a:lumMod val="95000"/>
                          </a:schemeClr>
                        </a:solidFill>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just">
                        <a:spcBef>
                          <a:spcPts val="0"/>
                        </a:spcBef>
                        <a:spcAft>
                          <a:spcPts val="600"/>
                        </a:spcAft>
                      </a:pPr>
                      <a:r>
                        <a:rPr lang="en-US" sz="1400" dirty="0">
                          <a:effectLst/>
                        </a:rPr>
                        <a:t>Inappropriate access to proprietary or confidential information.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a:effectLst/>
                        </a:rPr>
                        <a:t> </a:t>
                      </a:r>
                      <a:endParaRPr lang="en-US" sz="140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253719079"/>
                  </a:ext>
                </a:extLst>
              </a:tr>
              <a:tr h="773563">
                <a:tc>
                  <a:txBody>
                    <a:bodyPr/>
                    <a:lstStyle/>
                    <a:p>
                      <a:pPr marL="0" marR="0" algn="l">
                        <a:spcBef>
                          <a:spcPts val="0"/>
                        </a:spcBef>
                        <a:spcAft>
                          <a:spcPts val="600"/>
                        </a:spcAft>
                      </a:pPr>
                      <a:r>
                        <a:rPr lang="en-US" sz="1600" dirty="0">
                          <a:solidFill>
                            <a:schemeClr val="bg1">
                              <a:lumMod val="95000"/>
                            </a:schemeClr>
                          </a:solidFill>
                          <a:effectLst/>
                        </a:rPr>
                        <a:t>Lost or stolen laptop or backup tape</a:t>
                      </a:r>
                      <a:endParaRPr lang="en-US" sz="1600" dirty="0">
                        <a:solidFill>
                          <a:schemeClr val="bg1">
                            <a:lumMod val="95000"/>
                          </a:schemeClr>
                        </a:solidFill>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l">
                        <a:spcBef>
                          <a:spcPts val="0"/>
                        </a:spcBef>
                        <a:spcAft>
                          <a:spcPts val="600"/>
                        </a:spcAft>
                      </a:pPr>
                      <a:r>
                        <a:rPr lang="en-US" sz="1400" dirty="0">
                          <a:effectLst/>
                        </a:rPr>
                        <a:t>A laptop, backup tape, or other memory source with confidential information was lost or stolen.</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869699807"/>
                  </a:ext>
                </a:extLst>
              </a:tr>
              <a:tr h="464138">
                <a:tc>
                  <a:txBody>
                    <a:bodyPr/>
                    <a:lstStyle/>
                    <a:p>
                      <a:pPr marL="0" marR="0" algn="l">
                        <a:spcBef>
                          <a:spcPts val="0"/>
                        </a:spcBef>
                        <a:spcAft>
                          <a:spcPts val="600"/>
                        </a:spcAft>
                      </a:pPr>
                      <a:r>
                        <a:rPr lang="en-US" sz="1600" dirty="0">
                          <a:solidFill>
                            <a:schemeClr val="bg1">
                              <a:lumMod val="95000"/>
                            </a:schemeClr>
                          </a:solidFill>
                          <a:effectLst/>
                        </a:rPr>
                        <a:t>Violation of policy</a:t>
                      </a:r>
                      <a:endParaRPr lang="en-US" sz="1600" dirty="0">
                        <a:solidFill>
                          <a:schemeClr val="bg1">
                            <a:lumMod val="95000"/>
                          </a:schemeClr>
                        </a:solidFill>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l">
                        <a:spcBef>
                          <a:spcPts val="0"/>
                        </a:spcBef>
                        <a:spcAft>
                          <a:spcPts val="600"/>
                        </a:spcAft>
                      </a:pPr>
                      <a:r>
                        <a:rPr lang="en-US" sz="1400" dirty="0">
                          <a:effectLst/>
                        </a:rPr>
                        <a:t>Violation of organizational standards and rules</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805895753"/>
                  </a:ext>
                </a:extLst>
              </a:tr>
              <a:tr h="640002">
                <a:tc>
                  <a:txBody>
                    <a:bodyPr/>
                    <a:lstStyle/>
                    <a:p>
                      <a:pPr marL="0" marR="0" algn="l">
                        <a:spcBef>
                          <a:spcPts val="0"/>
                        </a:spcBef>
                        <a:spcAft>
                          <a:spcPts val="600"/>
                        </a:spcAft>
                      </a:pPr>
                      <a:r>
                        <a:rPr lang="en-US" sz="1600" dirty="0">
                          <a:solidFill>
                            <a:schemeClr val="bg1">
                              <a:lumMod val="95000"/>
                            </a:schemeClr>
                          </a:solidFill>
                          <a:effectLst/>
                        </a:rPr>
                        <a:t>Social Engineering </a:t>
                      </a:r>
                      <a:endParaRPr lang="en-US" sz="1600" dirty="0">
                        <a:solidFill>
                          <a:schemeClr val="bg1">
                            <a:lumMod val="95000"/>
                          </a:schemeClr>
                        </a:solidFill>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l">
                        <a:spcBef>
                          <a:spcPts val="0"/>
                        </a:spcBef>
                        <a:spcAft>
                          <a:spcPts val="600"/>
                        </a:spcAft>
                      </a:pPr>
                      <a:r>
                        <a:rPr lang="en-US" sz="1400" dirty="0">
                          <a:effectLst/>
                        </a:rPr>
                        <a:t>Information was divulged that was recognized after the fact as being inappropriate.</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087593357"/>
                  </a:ext>
                </a:extLst>
              </a:tr>
              <a:tr h="640002">
                <a:tc>
                  <a:txBody>
                    <a:bodyPr/>
                    <a:lstStyle/>
                    <a:p>
                      <a:pPr marL="0" marR="0" algn="l">
                        <a:spcBef>
                          <a:spcPts val="0"/>
                        </a:spcBef>
                        <a:spcAft>
                          <a:spcPts val="600"/>
                        </a:spcAft>
                      </a:pPr>
                      <a:r>
                        <a:rPr lang="en-US" sz="1600" dirty="0">
                          <a:solidFill>
                            <a:schemeClr val="bg1">
                              <a:lumMod val="95000"/>
                            </a:schemeClr>
                          </a:solidFill>
                          <a:effectLst/>
                        </a:rPr>
                        <a:t>Malware</a:t>
                      </a:r>
                      <a:endParaRPr lang="en-US" sz="1600" dirty="0">
                        <a:solidFill>
                          <a:schemeClr val="bg1">
                            <a:lumMod val="95000"/>
                          </a:schemeClr>
                        </a:solidFill>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l">
                        <a:spcBef>
                          <a:spcPts val="0"/>
                        </a:spcBef>
                        <a:spcAft>
                          <a:spcPts val="600"/>
                        </a:spcAft>
                      </a:pPr>
                      <a:r>
                        <a:rPr lang="en-US" sz="1400">
                          <a:effectLst/>
                        </a:rPr>
                        <a:t>Antivirus software reports malware, whether it can or cannot be automatically cleaned.</a:t>
                      </a:r>
                      <a:endParaRPr lang="en-US" sz="140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334193761"/>
                  </a:ext>
                </a:extLst>
              </a:tr>
              <a:tr h="773563">
                <a:tc>
                  <a:txBody>
                    <a:bodyPr/>
                    <a:lstStyle/>
                    <a:p>
                      <a:pPr marL="0" marR="0" algn="l">
                        <a:spcBef>
                          <a:spcPts val="0"/>
                        </a:spcBef>
                        <a:spcAft>
                          <a:spcPts val="600"/>
                        </a:spcAft>
                      </a:pPr>
                      <a:r>
                        <a:rPr lang="en-US" sz="1600" dirty="0">
                          <a:solidFill>
                            <a:schemeClr val="bg1">
                              <a:lumMod val="95000"/>
                            </a:schemeClr>
                          </a:solidFill>
                          <a:effectLst/>
                        </a:rPr>
                        <a:t>Physical attack (Thief, disgruntled customer/staff)</a:t>
                      </a:r>
                      <a:endParaRPr lang="en-US" sz="1600" dirty="0">
                        <a:solidFill>
                          <a:schemeClr val="bg1">
                            <a:lumMod val="95000"/>
                          </a:schemeClr>
                        </a:solidFill>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l">
                        <a:spcBef>
                          <a:spcPts val="0"/>
                        </a:spcBef>
                        <a:spcAft>
                          <a:spcPts val="600"/>
                        </a:spcAft>
                      </a:pPr>
                      <a:r>
                        <a:rPr lang="en-US" sz="1400" dirty="0">
                          <a:effectLst/>
                        </a:rPr>
                        <a:t>A physical attack is initiated by an intruder or disgruntled customer or employee.</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75131478"/>
                  </a:ext>
                </a:extLst>
              </a:tr>
              <a:tr h="309425">
                <a:tc>
                  <a:txBody>
                    <a:bodyPr/>
                    <a:lstStyle/>
                    <a:p>
                      <a:pPr marL="0" marR="0" algn="l">
                        <a:spcBef>
                          <a:spcPts val="0"/>
                        </a:spcBef>
                        <a:spcAft>
                          <a:spcPts val="600"/>
                        </a:spcAft>
                      </a:pPr>
                      <a:r>
                        <a:rPr lang="en-US" sz="1600" dirty="0">
                          <a:solidFill>
                            <a:schemeClr val="bg1">
                              <a:lumMod val="95000"/>
                            </a:schemeClr>
                          </a:solidFill>
                          <a:effectLst/>
                        </a:rPr>
                        <a:t>Trojan WLAN</a:t>
                      </a:r>
                      <a:endParaRPr lang="en-US" sz="1600" dirty="0">
                        <a:solidFill>
                          <a:schemeClr val="bg1">
                            <a:lumMod val="95000"/>
                          </a:schemeClr>
                        </a:solidFill>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l">
                        <a:spcBef>
                          <a:spcPts val="0"/>
                        </a:spcBef>
                        <a:spcAft>
                          <a:spcPts val="600"/>
                        </a:spcAft>
                      </a:pPr>
                      <a:r>
                        <a:rPr lang="en-US" sz="1400" dirty="0">
                          <a:effectLst/>
                        </a:rPr>
                        <a:t>A new WLAN masquerades as us.</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99967245"/>
                  </a:ext>
                </a:extLst>
              </a:tr>
              <a:tr h="213334">
                <a:tc>
                  <a:txBody>
                    <a:bodyPr/>
                    <a:lstStyle/>
                    <a:p>
                      <a:pPr marL="0" marR="0" algn="l">
                        <a:spcBef>
                          <a:spcPts val="0"/>
                        </a:spcBef>
                        <a:spcAft>
                          <a:spcPts val="600"/>
                        </a:spcAft>
                      </a:pPr>
                      <a:r>
                        <a:rPr lang="en-US" sz="1400" dirty="0">
                          <a:solidFill>
                            <a:schemeClr val="bg1">
                              <a:lumMod val="95000"/>
                            </a:schemeClr>
                          </a:solidFill>
                          <a:effectLst/>
                        </a:rPr>
                        <a:t> </a:t>
                      </a:r>
                      <a:endParaRPr lang="en-US" sz="1400" dirty="0">
                        <a:solidFill>
                          <a:schemeClr val="bg1">
                            <a:lumMod val="95000"/>
                          </a:schemeClr>
                        </a:solidFill>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32801351"/>
                  </a:ext>
                </a:extLst>
              </a:tr>
              <a:tr h="213334">
                <a:tc>
                  <a:txBody>
                    <a:bodyPr/>
                    <a:lstStyle/>
                    <a:p>
                      <a:pPr marL="0" marR="0" algn="l">
                        <a:spcBef>
                          <a:spcPts val="0"/>
                        </a:spcBef>
                        <a:spcAft>
                          <a:spcPts val="600"/>
                        </a:spcAft>
                      </a:pPr>
                      <a:r>
                        <a:rPr lang="en-US" sz="1400" dirty="0">
                          <a:solidFill>
                            <a:schemeClr val="bg1">
                              <a:lumMod val="95000"/>
                            </a:schemeClr>
                          </a:solidFill>
                          <a:effectLst/>
                        </a:rPr>
                        <a:t> </a:t>
                      </a:r>
                      <a:endParaRPr lang="en-US" sz="1400" dirty="0">
                        <a:solidFill>
                          <a:schemeClr val="bg1">
                            <a:lumMod val="95000"/>
                          </a:schemeClr>
                        </a:solidFill>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0000"/>
                        <a:lumOff val="1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l">
                        <a:spcBef>
                          <a:spcPts val="0"/>
                        </a:spcBef>
                        <a:spcAft>
                          <a:spcPts val="600"/>
                        </a:spcAft>
                      </a:pPr>
                      <a:r>
                        <a:rPr lang="en-US" sz="1400" dirty="0">
                          <a:effectLst/>
                        </a:rPr>
                        <a:t> </a:t>
                      </a:r>
                      <a:endParaRPr lang="en-US" sz="1400" dirty="0">
                        <a:effectLst/>
                        <a:latin typeface="Times New Roman" panose="02020603050405020304" pitchFamily="18" charset="0"/>
                        <a:ea typeface="Times New Roman" panose="02020603050405020304" pitchFamily="18" charset="0"/>
                      </a:endParaRPr>
                    </a:p>
                  </a:txBody>
                  <a:tcPr marL="57198" marR="57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389431235"/>
                  </a:ext>
                </a:extLst>
              </a:tr>
            </a:tbl>
          </a:graphicData>
        </a:graphic>
      </p:graphicFrame>
      <p:sp>
        <p:nvSpPr>
          <p:cNvPr id="118848" name="Title 2">
            <a:extLst>
              <a:ext uri="{FF2B5EF4-FFF2-40B4-BE49-F238E27FC236}">
                <a16:creationId xmlns:a16="http://schemas.microsoft.com/office/drawing/2014/main" id="{802CE6F9-9C62-445D-A41E-68E93B03DF98}"/>
              </a:ext>
            </a:extLst>
          </p:cNvPr>
          <p:cNvSpPr>
            <a:spLocks noGrp="1" noChangeArrowheads="1"/>
          </p:cNvSpPr>
          <p:nvPr>
            <p:ph type="title"/>
          </p:nvPr>
        </p:nvSpPr>
        <p:spPr/>
        <p:txBody>
          <a:bodyPr/>
          <a:lstStyle/>
          <a:p>
            <a:r>
              <a:rPr lang="en-US" altLang="en-US">
                <a:ea typeface="Calibri" panose="020F0502020204030204" pitchFamily="34" charset="0"/>
                <a:cs typeface="Lucida Sans" panose="020B0602030504020204" pitchFamily="34" charset="0"/>
              </a:rPr>
              <a:t>Workbook:  Table of Incident Types</a:t>
            </a:r>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000F3D9-5956-4CE0-857A-91D62D6A0384}"/>
              </a:ext>
            </a:extLst>
          </p:cNvPr>
          <p:cNvGraphicFramePr>
            <a:graphicFrameLocks noGrp="1"/>
          </p:cNvGraphicFramePr>
          <p:nvPr>
            <p:ph idx="11"/>
          </p:nvPr>
        </p:nvGraphicFramePr>
        <p:xfrm>
          <a:off x="520700" y="1437006"/>
          <a:ext cx="8154989" cy="5402580"/>
        </p:xfrm>
        <a:graphic>
          <a:graphicData uri="http://schemas.openxmlformats.org/drawingml/2006/table">
            <a:tbl>
              <a:tblPr>
                <a:tableStyleId>{3C2FFA5D-87B4-456A-9821-1D502468CF0F}</a:tableStyleId>
              </a:tblPr>
              <a:tblGrid>
                <a:gridCol w="1003300">
                  <a:extLst>
                    <a:ext uri="{9D8B030D-6E8A-4147-A177-3AD203B41FA5}">
                      <a16:colId xmlns:a16="http://schemas.microsoft.com/office/drawing/2014/main" val="990018643"/>
                    </a:ext>
                  </a:extLst>
                </a:gridCol>
                <a:gridCol w="1898481">
                  <a:extLst>
                    <a:ext uri="{9D8B030D-6E8A-4147-A177-3AD203B41FA5}">
                      <a16:colId xmlns:a16="http://schemas.microsoft.com/office/drawing/2014/main" val="1876100376"/>
                    </a:ext>
                  </a:extLst>
                </a:gridCol>
                <a:gridCol w="2292519">
                  <a:extLst>
                    <a:ext uri="{9D8B030D-6E8A-4147-A177-3AD203B41FA5}">
                      <a16:colId xmlns:a16="http://schemas.microsoft.com/office/drawing/2014/main" val="3659407674"/>
                    </a:ext>
                  </a:extLst>
                </a:gridCol>
                <a:gridCol w="2960689">
                  <a:extLst>
                    <a:ext uri="{9D8B030D-6E8A-4147-A177-3AD203B41FA5}">
                      <a16:colId xmlns:a16="http://schemas.microsoft.com/office/drawing/2014/main" val="1493214648"/>
                    </a:ext>
                  </a:extLst>
                </a:gridCol>
              </a:tblGrid>
              <a:tr h="182171">
                <a:tc>
                  <a:txBody>
                    <a:bodyPr/>
                    <a:lstStyle/>
                    <a:p>
                      <a:pPr algn="ctr">
                        <a:spcAft>
                          <a:spcPts val="0"/>
                        </a:spcAft>
                      </a:pPr>
                      <a:r>
                        <a:rPr lang="en-US" sz="1600" b="1">
                          <a:solidFill>
                            <a:schemeClr val="bg1"/>
                          </a:solidFill>
                          <a:effectLst/>
                        </a:rPr>
                        <a:t>Incident</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pPr algn="ctr">
                        <a:spcAft>
                          <a:spcPts val="0"/>
                        </a:spcAft>
                      </a:pPr>
                      <a:r>
                        <a:rPr lang="en-US" sz="1600" b="1">
                          <a:solidFill>
                            <a:schemeClr val="bg1"/>
                          </a:solidFill>
                          <a:effectLst/>
                        </a:rPr>
                        <a:t>Description</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pPr algn="ctr">
                        <a:spcAft>
                          <a:spcPts val="0"/>
                        </a:spcAft>
                      </a:pPr>
                      <a:r>
                        <a:rPr lang="en-US" sz="1600" b="1">
                          <a:solidFill>
                            <a:schemeClr val="bg1"/>
                          </a:solidFill>
                          <a:effectLst/>
                        </a:rPr>
                        <a:t>Methods of Detection</a:t>
                      </a:r>
                    </a:p>
                    <a:p>
                      <a:pPr algn="ctr">
                        <a:spcAft>
                          <a:spcPts val="0"/>
                        </a:spcAft>
                      </a:pPr>
                      <a:r>
                        <a:rPr lang="en-US" sz="1600" b="1">
                          <a:solidFill>
                            <a:schemeClr val="bg1"/>
                          </a:solidFill>
                          <a:effectLst/>
                        </a:rPr>
                        <a:t>(In all cases: Warning Banner)</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pPr algn="ctr">
                        <a:spcAft>
                          <a:spcPts val="0"/>
                        </a:spcAft>
                      </a:pPr>
                      <a:r>
                        <a:rPr lang="en-US" sz="1600" b="1" dirty="0">
                          <a:solidFill>
                            <a:schemeClr val="bg1"/>
                          </a:solidFill>
                          <a:effectLst/>
                        </a:rPr>
                        <a:t>Procedural Response</a:t>
                      </a:r>
                    </a:p>
                    <a:p>
                      <a:pPr algn="ctr">
                        <a:spcAft>
                          <a:spcPts val="0"/>
                        </a:spcAft>
                      </a:pPr>
                      <a:r>
                        <a:rPr lang="en-US" sz="1600" b="1" dirty="0">
                          <a:solidFill>
                            <a:schemeClr val="bg1"/>
                          </a:solidFill>
                          <a:effectLst/>
                        </a:rPr>
                        <a:t>(In all cases an incident report is written)</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extLst>
                  <a:ext uri="{0D108BD9-81ED-4DB2-BD59-A6C34878D82A}">
                    <a16:rowId xmlns:a16="http://schemas.microsoft.com/office/drawing/2014/main" val="2176723950"/>
                  </a:ext>
                </a:extLst>
              </a:tr>
              <a:tr h="438867">
                <a:tc>
                  <a:txBody>
                    <a:bodyPr/>
                    <a:lstStyle/>
                    <a:p>
                      <a:r>
                        <a:rPr lang="en-US" sz="1600" b="1" dirty="0">
                          <a:solidFill>
                            <a:schemeClr val="bg1"/>
                          </a:solidFill>
                          <a:effectLst/>
                        </a:rPr>
                        <a:t>Intruder accesses internal network</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dirty="0">
                          <a:effectLst/>
                          <a:latin typeface="Tempus Sans ITC" panose="04020404030D07020202" pitchFamily="82" charset="0"/>
                        </a:rPr>
                        <a:t>Firewall, database, IDS, or server log indicates a probable intrusion.  (May qualify as espionage.)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300"/>
                        </a:spcAft>
                      </a:pPr>
                      <a:r>
                        <a:rPr lang="en-US" sz="1600" dirty="0">
                          <a:effectLst/>
                          <a:latin typeface="Tempus Sans ITC" panose="04020404030D07020202" pitchFamily="82" charset="0"/>
                        </a:rPr>
                        <a:t>Unusual network traffic observed via NIDS or firewall logs (in type or quantity). Daily log evaluations, </a:t>
                      </a:r>
                    </a:p>
                    <a:p>
                      <a:pPr>
                        <a:spcAft>
                          <a:spcPts val="300"/>
                        </a:spcAft>
                      </a:pPr>
                      <a:r>
                        <a:rPr lang="en-US" sz="1600" dirty="0">
                          <a:effectLst/>
                          <a:latin typeface="Tempus Sans ITC" panose="04020404030D07020202" pitchFamily="82" charset="0"/>
                        </a:rPr>
                        <a:t>high priority email alerts.  </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1000"/>
                        </a:spcAft>
                      </a:pPr>
                      <a:r>
                        <a:rPr lang="en-US" sz="1600">
                          <a:effectLst/>
                          <a:latin typeface="Tempus Sans ITC" panose="04020404030D07020202" pitchFamily="82" charset="0"/>
                        </a:rPr>
                        <a:t>IT/Security addresses incident within 1 hour to prepare investigative plan; </a:t>
                      </a:r>
                    </a:p>
                    <a:p>
                      <a:pPr>
                        <a:spcAft>
                          <a:spcPts val="1000"/>
                        </a:spcAft>
                      </a:pPr>
                      <a:r>
                        <a:rPr lang="en-US" sz="1600">
                          <a:effectLst/>
                          <a:latin typeface="Tempus Sans ITC" panose="04020404030D07020202" pitchFamily="82" charset="0"/>
                        </a:rPr>
                        <a:t>if confidential/proprietary servers involved, follow breach protocol.</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2744044339"/>
                  </a:ext>
                </a:extLst>
              </a:tr>
              <a:tr h="485789">
                <a:tc>
                  <a:txBody>
                    <a:bodyPr/>
                    <a:lstStyle/>
                    <a:p>
                      <a:r>
                        <a:rPr lang="en-US" sz="1600" b="1" dirty="0">
                          <a:solidFill>
                            <a:schemeClr val="bg1"/>
                          </a:solidFill>
                          <a:effectLst/>
                        </a:rPr>
                        <a:t>Break-in, loss or theft</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dirty="0">
                          <a:effectLst/>
                          <a:latin typeface="Tempus Sans ITC" panose="04020404030D07020202" pitchFamily="82" charset="0"/>
                        </a:rPr>
                        <a:t>A laptop, backup tape, or memory source with confidential info. was lost or stolen.</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1000"/>
                        </a:spcAft>
                      </a:pPr>
                      <a:r>
                        <a:rPr lang="en-US" sz="1600" dirty="0">
                          <a:effectLst/>
                          <a:latin typeface="Tempus Sans ITC" panose="04020404030D07020202" pitchFamily="82" charset="0"/>
                        </a:rPr>
                        <a:t>Security alarm set for off-hours; or employee reports missing device.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1000"/>
                        </a:spcAft>
                      </a:pPr>
                      <a:r>
                        <a:rPr lang="en-US" sz="1600" dirty="0">
                          <a:effectLst/>
                          <a:latin typeface="Tempus Sans ITC" panose="04020404030D07020202" pitchFamily="82" charset="0"/>
                        </a:rPr>
                        <a:t>Email/call Security if memory contains conf. info immediately.  Security initiates tracing of laptops via location s/w, writes Incident Report, evaluates if breach occurred. </a:t>
                      </a:r>
                      <a:r>
                        <a:rPr lang="en-US" sz="1600" dirty="0" err="1">
                          <a:effectLst/>
                          <a:latin typeface="Tempus Sans ITC" panose="04020404030D07020202" pitchFamily="82" charset="0"/>
                        </a:rPr>
                        <a:t>Mgmt</a:t>
                      </a:r>
                      <a:r>
                        <a:rPr lang="en-US" sz="1600" dirty="0">
                          <a:effectLst/>
                          <a:latin typeface="Tempus Sans ITC" panose="04020404030D07020202" pitchFamily="82" charset="0"/>
                        </a:rPr>
                        <a:t> calls police, if computer theft.  </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1080098596"/>
                  </a:ext>
                </a:extLst>
              </a:tr>
              <a:tr h="546513">
                <a:tc>
                  <a:txBody>
                    <a:bodyPr/>
                    <a:lstStyle/>
                    <a:p>
                      <a:r>
                        <a:rPr lang="en-US" sz="1600" b="1" dirty="0">
                          <a:solidFill>
                            <a:schemeClr val="bg1"/>
                          </a:solidFill>
                          <a:effectLst/>
                        </a:rPr>
                        <a:t>Social Engineer-</a:t>
                      </a:r>
                      <a:r>
                        <a:rPr lang="en-US" sz="1600" b="1" dirty="0" err="1">
                          <a:solidFill>
                            <a:schemeClr val="bg1"/>
                          </a:solidFill>
                          <a:effectLst/>
                        </a:rPr>
                        <a:t>ing</a:t>
                      </a:r>
                      <a:r>
                        <a:rPr lang="en-US" sz="1600" b="1" dirty="0">
                          <a:solidFill>
                            <a:schemeClr val="bg1"/>
                          </a:solidFill>
                          <a:effectLst/>
                        </a:rPr>
                        <a:t> </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42" marR="24842" marT="0" marB="0">
                    <a:solidFill>
                      <a:schemeClr val="accent2">
                        <a:lumMod val="75000"/>
                      </a:schemeClr>
                    </a:solidFill>
                  </a:tcPr>
                </a:tc>
                <a:tc>
                  <a:txBody>
                    <a:bodyPr/>
                    <a:lstStyle/>
                    <a:p>
                      <a:r>
                        <a:rPr lang="en-US" sz="1600" dirty="0">
                          <a:effectLst/>
                          <a:latin typeface="Tempus Sans ITC" panose="04020404030D07020202" pitchFamily="82" charset="0"/>
                        </a:rPr>
                        <a:t>Suspicious social </a:t>
                      </a:r>
                      <a:r>
                        <a:rPr lang="en-US" sz="1600" dirty="0" err="1">
                          <a:effectLst/>
                          <a:latin typeface="Tempus Sans ITC" panose="04020404030D07020202" pitchFamily="82" charset="0"/>
                        </a:rPr>
                        <a:t>eng.</a:t>
                      </a:r>
                      <a:r>
                        <a:rPr lang="en-US" sz="1600" dirty="0">
                          <a:effectLst/>
                          <a:latin typeface="Tempus Sans ITC" panose="04020404030D07020202" pitchFamily="82" charset="0"/>
                        </a:rPr>
                        <a:t> attempt was recognized OR info. was divulged, later recognized as being inappropriate.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1000"/>
                        </a:spcAft>
                      </a:pPr>
                      <a:r>
                        <a:rPr lang="en-US" sz="1600" dirty="0">
                          <a:effectLst/>
                          <a:latin typeface="Tempus Sans ITC" panose="04020404030D07020202" pitchFamily="82" charset="0"/>
                        </a:rPr>
                        <a:t>Training of staff leads to report from staff to IT</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tc>
                  <a:txBody>
                    <a:bodyPr/>
                    <a:lstStyle/>
                    <a:p>
                      <a:pPr>
                        <a:spcAft>
                          <a:spcPts val="300"/>
                        </a:spcAft>
                      </a:pPr>
                      <a:r>
                        <a:rPr lang="en-US" sz="1600" dirty="0">
                          <a:effectLst/>
                          <a:latin typeface="Tempus Sans ITC" panose="04020404030D07020202" pitchFamily="82" charset="0"/>
                        </a:rPr>
                        <a:t>Report to </a:t>
                      </a:r>
                      <a:r>
                        <a:rPr lang="en-US" sz="1600" dirty="0" err="1">
                          <a:effectLst/>
                          <a:latin typeface="Tempus Sans ITC" panose="04020404030D07020202" pitchFamily="82" charset="0"/>
                        </a:rPr>
                        <a:t>Mgmt</a:t>
                      </a:r>
                      <a:r>
                        <a:rPr lang="en-US" sz="1600" dirty="0">
                          <a:effectLst/>
                          <a:latin typeface="Tempus Sans ITC" panose="04020404030D07020202" pitchFamily="82" charset="0"/>
                        </a:rPr>
                        <a:t> &amp; Security.</a:t>
                      </a:r>
                    </a:p>
                    <a:p>
                      <a:pPr>
                        <a:spcAft>
                          <a:spcPts val="300"/>
                        </a:spcAft>
                      </a:pPr>
                      <a:r>
                        <a:rPr lang="en-US" sz="1600" dirty="0">
                          <a:effectLst/>
                          <a:latin typeface="Tempus Sans ITC" panose="04020404030D07020202" pitchFamily="82" charset="0"/>
                        </a:rPr>
                        <a:t>Warn employees of attempt as added training.</a:t>
                      </a:r>
                    </a:p>
                    <a:p>
                      <a:pPr>
                        <a:spcAft>
                          <a:spcPts val="300"/>
                        </a:spcAft>
                      </a:pPr>
                      <a:r>
                        <a:rPr lang="en-US" sz="1600" dirty="0">
                          <a:effectLst/>
                          <a:latin typeface="Tempus Sans ITC" panose="04020404030D07020202" pitchFamily="82" charset="0"/>
                        </a:rPr>
                        <a:t>Security evaluates if breach occurred, writes incident report.</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24842" marR="24842" marT="0" marB="0"/>
                </a:tc>
                <a:extLst>
                  <a:ext uri="{0D108BD9-81ED-4DB2-BD59-A6C34878D82A}">
                    <a16:rowId xmlns:a16="http://schemas.microsoft.com/office/drawing/2014/main" val="2716382271"/>
                  </a:ext>
                </a:extLst>
              </a:tr>
            </a:tbl>
          </a:graphicData>
        </a:graphic>
      </p:graphicFrame>
      <p:sp>
        <p:nvSpPr>
          <p:cNvPr id="3" name="Title 2">
            <a:extLst>
              <a:ext uri="{FF2B5EF4-FFF2-40B4-BE49-F238E27FC236}">
                <a16:creationId xmlns:a16="http://schemas.microsoft.com/office/drawing/2014/main" id="{4AE921DA-0004-48D1-A626-FF0680F0F8D6}"/>
              </a:ext>
            </a:extLst>
          </p:cNvPr>
          <p:cNvSpPr>
            <a:spLocks noGrp="1"/>
          </p:cNvSpPr>
          <p:nvPr>
            <p:ph type="title"/>
          </p:nvPr>
        </p:nvSpPr>
        <p:spPr/>
        <p:txBody>
          <a:bodyPr/>
          <a:lstStyle/>
          <a:p>
            <a:r>
              <a:rPr lang="en-US" dirty="0"/>
              <a:t>Planning for Incident Detection &amp; Handling              Security Workbook</a:t>
            </a:r>
          </a:p>
        </p:txBody>
      </p:sp>
    </p:spTree>
    <p:extLst>
      <p:ext uri="{BB962C8B-B14F-4D97-AF65-F5344CB8AC3E}">
        <p14:creationId xmlns:p14="http://schemas.microsoft.com/office/powerpoint/2010/main" val="2732880083"/>
      </p:ext>
    </p:extLst>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4">
            <a:extLst>
              <a:ext uri="{FF2B5EF4-FFF2-40B4-BE49-F238E27FC236}">
                <a16:creationId xmlns:a16="http://schemas.microsoft.com/office/drawing/2014/main" id="{EA61E21A-8885-4167-959F-DECCBD27AE65}"/>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Stages in Incident Response</a:t>
            </a:r>
          </a:p>
        </p:txBody>
      </p:sp>
      <p:sp>
        <p:nvSpPr>
          <p:cNvPr id="11267" name="AutoShape 5">
            <a:extLst>
              <a:ext uri="{FF2B5EF4-FFF2-40B4-BE49-F238E27FC236}">
                <a16:creationId xmlns:a16="http://schemas.microsoft.com/office/drawing/2014/main" id="{554B05A4-100F-41D4-8470-092723C25A32}"/>
              </a:ext>
            </a:extLst>
          </p:cNvPr>
          <p:cNvSpPr>
            <a:spLocks noChangeArrowheads="1"/>
          </p:cNvSpPr>
          <p:nvPr/>
        </p:nvSpPr>
        <p:spPr bwMode="auto">
          <a:xfrm>
            <a:off x="533400" y="1981200"/>
            <a:ext cx="16002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Preparation</a:t>
            </a:r>
          </a:p>
        </p:txBody>
      </p:sp>
      <p:sp>
        <p:nvSpPr>
          <p:cNvPr id="11268" name="AutoShape 6">
            <a:extLst>
              <a:ext uri="{FF2B5EF4-FFF2-40B4-BE49-F238E27FC236}">
                <a16:creationId xmlns:a16="http://schemas.microsoft.com/office/drawing/2014/main" id="{0DC33476-2B40-47B0-9A82-7CB130258B74}"/>
              </a:ext>
            </a:extLst>
          </p:cNvPr>
          <p:cNvSpPr>
            <a:spLocks noChangeArrowheads="1"/>
          </p:cNvSpPr>
          <p:nvPr/>
        </p:nvSpPr>
        <p:spPr bwMode="auto">
          <a:xfrm>
            <a:off x="625475" y="2819400"/>
            <a:ext cx="14478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Identification</a:t>
            </a:r>
          </a:p>
        </p:txBody>
      </p:sp>
      <p:sp>
        <p:nvSpPr>
          <p:cNvPr id="11269" name="AutoShape 7">
            <a:extLst>
              <a:ext uri="{FF2B5EF4-FFF2-40B4-BE49-F238E27FC236}">
                <a16:creationId xmlns:a16="http://schemas.microsoft.com/office/drawing/2014/main" id="{BDE16188-1A47-46BD-86F6-278EB65BDC9A}"/>
              </a:ext>
            </a:extLst>
          </p:cNvPr>
          <p:cNvSpPr>
            <a:spLocks noChangeArrowheads="1"/>
          </p:cNvSpPr>
          <p:nvPr/>
        </p:nvSpPr>
        <p:spPr bwMode="auto">
          <a:xfrm>
            <a:off x="681038" y="3490913"/>
            <a:ext cx="1371600" cy="606425"/>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Containment</a:t>
            </a:r>
          </a:p>
          <a:p>
            <a:pPr algn="ctr">
              <a:defRPr/>
            </a:pPr>
            <a:r>
              <a:rPr lang="en-US" altLang="en-US" dirty="0"/>
              <a:t>&amp; Escalation</a:t>
            </a:r>
          </a:p>
        </p:txBody>
      </p:sp>
      <p:sp>
        <p:nvSpPr>
          <p:cNvPr id="11270" name="AutoShape 8">
            <a:extLst>
              <a:ext uri="{FF2B5EF4-FFF2-40B4-BE49-F238E27FC236}">
                <a16:creationId xmlns:a16="http://schemas.microsoft.com/office/drawing/2014/main" id="{36084F8F-1FAB-4620-B893-E58D06E2B40A}"/>
              </a:ext>
            </a:extLst>
          </p:cNvPr>
          <p:cNvSpPr>
            <a:spLocks noChangeArrowheads="1"/>
          </p:cNvSpPr>
          <p:nvPr/>
        </p:nvSpPr>
        <p:spPr bwMode="auto">
          <a:xfrm>
            <a:off x="625475" y="4321175"/>
            <a:ext cx="1447800" cy="6858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Analysis &amp;</a:t>
            </a:r>
          </a:p>
          <a:p>
            <a:pPr algn="ctr">
              <a:defRPr/>
            </a:pPr>
            <a:r>
              <a:rPr lang="en-US" altLang="en-US" dirty="0"/>
              <a:t>Eradication</a:t>
            </a:r>
          </a:p>
        </p:txBody>
      </p:sp>
      <p:sp>
        <p:nvSpPr>
          <p:cNvPr id="11271" name="AutoShape 9">
            <a:extLst>
              <a:ext uri="{FF2B5EF4-FFF2-40B4-BE49-F238E27FC236}">
                <a16:creationId xmlns:a16="http://schemas.microsoft.com/office/drawing/2014/main" id="{0E6F15D7-C7A4-4EDC-A0E5-37BEB7ADCF1E}"/>
              </a:ext>
            </a:extLst>
          </p:cNvPr>
          <p:cNvSpPr>
            <a:spLocks noChangeArrowheads="1"/>
          </p:cNvSpPr>
          <p:nvPr/>
        </p:nvSpPr>
        <p:spPr bwMode="auto">
          <a:xfrm>
            <a:off x="655638" y="5278438"/>
            <a:ext cx="1371600"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Recovery</a:t>
            </a:r>
          </a:p>
        </p:txBody>
      </p:sp>
      <p:sp>
        <p:nvSpPr>
          <p:cNvPr id="11272" name="AutoShape 10">
            <a:extLst>
              <a:ext uri="{FF2B5EF4-FFF2-40B4-BE49-F238E27FC236}">
                <a16:creationId xmlns:a16="http://schemas.microsoft.com/office/drawing/2014/main" id="{563EAA40-9DDF-4803-8FFC-3C2120848D01}"/>
              </a:ext>
            </a:extLst>
          </p:cNvPr>
          <p:cNvSpPr>
            <a:spLocks noChangeArrowheads="1"/>
          </p:cNvSpPr>
          <p:nvPr/>
        </p:nvSpPr>
        <p:spPr bwMode="auto">
          <a:xfrm>
            <a:off x="685800" y="6011863"/>
            <a:ext cx="1341438"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Lessons</a:t>
            </a:r>
          </a:p>
          <a:p>
            <a:pPr algn="ctr">
              <a:defRPr/>
            </a:pPr>
            <a:r>
              <a:rPr lang="en-US" altLang="en-US" dirty="0"/>
              <a:t>Learned</a:t>
            </a:r>
          </a:p>
        </p:txBody>
      </p:sp>
      <p:cxnSp>
        <p:nvCxnSpPr>
          <p:cNvPr id="121865" name="AutoShape 11">
            <a:extLst>
              <a:ext uri="{FF2B5EF4-FFF2-40B4-BE49-F238E27FC236}">
                <a16:creationId xmlns:a16="http://schemas.microsoft.com/office/drawing/2014/main" id="{3695C4D3-DCB5-43BA-AECA-A3CA1C1E0D06}"/>
              </a:ext>
            </a:extLst>
          </p:cNvPr>
          <p:cNvCxnSpPr>
            <a:cxnSpLocks noChangeShapeType="1"/>
            <a:stCxn id="11267" idx="2"/>
            <a:endCxn id="11268" idx="0"/>
          </p:cNvCxnSpPr>
          <p:nvPr/>
        </p:nvCxnSpPr>
        <p:spPr bwMode="auto">
          <a:xfrm rot="16200000" flipH="1">
            <a:off x="1150938" y="2620962"/>
            <a:ext cx="381000" cy="15875"/>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21866" name="AutoShape 12">
            <a:extLst>
              <a:ext uri="{FF2B5EF4-FFF2-40B4-BE49-F238E27FC236}">
                <a16:creationId xmlns:a16="http://schemas.microsoft.com/office/drawing/2014/main" id="{24534421-3B26-4ED8-9EDA-C3F6AF45907F}"/>
              </a:ext>
            </a:extLst>
          </p:cNvPr>
          <p:cNvCxnSpPr>
            <a:cxnSpLocks noChangeShapeType="1"/>
            <a:stCxn id="11268" idx="2"/>
            <a:endCxn id="11269" idx="0"/>
          </p:cNvCxnSpPr>
          <p:nvPr/>
        </p:nvCxnSpPr>
        <p:spPr bwMode="auto">
          <a:xfrm rot="16200000" flipH="1">
            <a:off x="1250950" y="3375025"/>
            <a:ext cx="214313" cy="17463"/>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21867" name="AutoShape 13">
            <a:extLst>
              <a:ext uri="{FF2B5EF4-FFF2-40B4-BE49-F238E27FC236}">
                <a16:creationId xmlns:a16="http://schemas.microsoft.com/office/drawing/2014/main" id="{55846966-CDFA-404C-995B-D8F994733A32}"/>
              </a:ext>
            </a:extLst>
          </p:cNvPr>
          <p:cNvCxnSpPr>
            <a:cxnSpLocks noChangeShapeType="1"/>
            <a:stCxn id="11269" idx="2"/>
            <a:endCxn id="11270" idx="0"/>
          </p:cNvCxnSpPr>
          <p:nvPr/>
        </p:nvCxnSpPr>
        <p:spPr bwMode="auto">
          <a:xfrm rot="5400000">
            <a:off x="1246188" y="4200525"/>
            <a:ext cx="223837" cy="17463"/>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21868" name="AutoShape 14">
            <a:extLst>
              <a:ext uri="{FF2B5EF4-FFF2-40B4-BE49-F238E27FC236}">
                <a16:creationId xmlns:a16="http://schemas.microsoft.com/office/drawing/2014/main" id="{86424A2D-C0A0-4899-A34B-45E6997BACC2}"/>
              </a:ext>
            </a:extLst>
          </p:cNvPr>
          <p:cNvCxnSpPr>
            <a:cxnSpLocks noChangeShapeType="1"/>
            <a:stCxn id="11270" idx="2"/>
            <a:endCxn id="11271" idx="0"/>
          </p:cNvCxnSpPr>
          <p:nvPr/>
        </p:nvCxnSpPr>
        <p:spPr bwMode="auto">
          <a:xfrm rot="5400000">
            <a:off x="1209675" y="5138738"/>
            <a:ext cx="271463" cy="793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21869" name="AutoShape 15">
            <a:extLst>
              <a:ext uri="{FF2B5EF4-FFF2-40B4-BE49-F238E27FC236}">
                <a16:creationId xmlns:a16="http://schemas.microsoft.com/office/drawing/2014/main" id="{5D0D588A-262C-4011-9DDE-3F6FB530190F}"/>
              </a:ext>
            </a:extLst>
          </p:cNvPr>
          <p:cNvCxnSpPr>
            <a:cxnSpLocks noChangeShapeType="1"/>
            <a:stCxn id="11271" idx="2"/>
            <a:endCxn id="11272" idx="0"/>
          </p:cNvCxnSpPr>
          <p:nvPr/>
        </p:nvCxnSpPr>
        <p:spPr bwMode="auto">
          <a:xfrm rot="16200000" flipH="1">
            <a:off x="1248569" y="5904707"/>
            <a:ext cx="200025" cy="1428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21870" name="Text Box 16">
            <a:extLst>
              <a:ext uri="{FF2B5EF4-FFF2-40B4-BE49-F238E27FC236}">
                <a16:creationId xmlns:a16="http://schemas.microsoft.com/office/drawing/2014/main" id="{D8C2E805-0E33-4EA6-99AC-157B07A34DA9}"/>
              </a:ext>
            </a:extLst>
          </p:cNvPr>
          <p:cNvSpPr txBox="1">
            <a:spLocks noChangeArrowheads="1"/>
          </p:cNvSpPr>
          <p:nvPr/>
        </p:nvSpPr>
        <p:spPr bwMode="auto">
          <a:xfrm>
            <a:off x="2422525" y="2093913"/>
            <a:ext cx="2546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Plan PRIOR to Incident</a:t>
            </a:r>
          </a:p>
        </p:txBody>
      </p:sp>
      <p:sp>
        <p:nvSpPr>
          <p:cNvPr id="121871" name="Text Box 17">
            <a:extLst>
              <a:ext uri="{FF2B5EF4-FFF2-40B4-BE49-F238E27FC236}">
                <a16:creationId xmlns:a16="http://schemas.microsoft.com/office/drawing/2014/main" id="{A406B851-BE7C-48BA-9C87-E2BDD5BCF20D}"/>
              </a:ext>
            </a:extLst>
          </p:cNvPr>
          <p:cNvSpPr txBox="1">
            <a:spLocks noChangeArrowheads="1"/>
          </p:cNvSpPr>
          <p:nvPr/>
        </p:nvSpPr>
        <p:spPr bwMode="auto">
          <a:xfrm>
            <a:off x="2266950" y="2909888"/>
            <a:ext cx="3524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Determine what is/has happened</a:t>
            </a:r>
          </a:p>
        </p:txBody>
      </p:sp>
      <p:sp>
        <p:nvSpPr>
          <p:cNvPr id="121872" name="Text Box 18">
            <a:extLst>
              <a:ext uri="{FF2B5EF4-FFF2-40B4-BE49-F238E27FC236}">
                <a16:creationId xmlns:a16="http://schemas.microsoft.com/office/drawing/2014/main" id="{A38B17FE-D0D3-42CF-973A-109EAD32BF97}"/>
              </a:ext>
            </a:extLst>
          </p:cNvPr>
          <p:cNvSpPr txBox="1">
            <a:spLocks noChangeArrowheads="1"/>
          </p:cNvSpPr>
          <p:nvPr/>
        </p:nvSpPr>
        <p:spPr bwMode="auto">
          <a:xfrm>
            <a:off x="2414588" y="3490913"/>
            <a:ext cx="1517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Limit incident</a:t>
            </a:r>
          </a:p>
        </p:txBody>
      </p:sp>
      <p:sp>
        <p:nvSpPr>
          <p:cNvPr id="121873" name="Text Box 19">
            <a:extLst>
              <a:ext uri="{FF2B5EF4-FFF2-40B4-BE49-F238E27FC236}">
                <a16:creationId xmlns:a16="http://schemas.microsoft.com/office/drawing/2014/main" id="{D290DFD5-7C02-4152-8D92-56FA92DED22C}"/>
              </a:ext>
            </a:extLst>
          </p:cNvPr>
          <p:cNvSpPr txBox="1">
            <a:spLocks noChangeArrowheads="1"/>
          </p:cNvSpPr>
          <p:nvPr/>
        </p:nvSpPr>
        <p:spPr bwMode="auto">
          <a:xfrm>
            <a:off x="2214563" y="4335463"/>
            <a:ext cx="2508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Determine and remove</a:t>
            </a:r>
          </a:p>
          <a:p>
            <a:pPr algn="ctr"/>
            <a:r>
              <a:rPr lang="en-US" altLang="en-US"/>
              <a:t>root cause </a:t>
            </a:r>
          </a:p>
        </p:txBody>
      </p:sp>
      <p:sp>
        <p:nvSpPr>
          <p:cNvPr id="121874" name="Text Box 21">
            <a:extLst>
              <a:ext uri="{FF2B5EF4-FFF2-40B4-BE49-F238E27FC236}">
                <a16:creationId xmlns:a16="http://schemas.microsoft.com/office/drawing/2014/main" id="{2A4607F3-D436-472A-AC19-5DA41F6BA19B}"/>
              </a:ext>
            </a:extLst>
          </p:cNvPr>
          <p:cNvSpPr txBox="1">
            <a:spLocks noChangeArrowheads="1"/>
          </p:cNvSpPr>
          <p:nvPr/>
        </p:nvSpPr>
        <p:spPr bwMode="auto">
          <a:xfrm>
            <a:off x="2417763" y="5202238"/>
            <a:ext cx="2000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Return operations</a:t>
            </a:r>
          </a:p>
          <a:p>
            <a:pPr algn="ctr"/>
            <a:r>
              <a:rPr lang="en-US" altLang="en-US"/>
              <a:t>to normal</a:t>
            </a:r>
          </a:p>
        </p:txBody>
      </p:sp>
      <p:sp>
        <p:nvSpPr>
          <p:cNvPr id="121875" name="Text Box 22">
            <a:extLst>
              <a:ext uri="{FF2B5EF4-FFF2-40B4-BE49-F238E27FC236}">
                <a16:creationId xmlns:a16="http://schemas.microsoft.com/office/drawing/2014/main" id="{80F5262E-3B60-49EA-A404-F9F87991AFD9}"/>
              </a:ext>
            </a:extLst>
          </p:cNvPr>
          <p:cNvSpPr txBox="1">
            <a:spLocks noChangeArrowheads="1"/>
          </p:cNvSpPr>
          <p:nvPr/>
        </p:nvSpPr>
        <p:spPr bwMode="auto">
          <a:xfrm>
            <a:off x="2266950" y="5957888"/>
            <a:ext cx="2457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Process improvement:</a:t>
            </a:r>
          </a:p>
          <a:p>
            <a:pPr algn="ctr"/>
            <a:r>
              <a:rPr lang="en-US" altLang="en-US"/>
              <a:t>Plan for the future</a:t>
            </a:r>
          </a:p>
        </p:txBody>
      </p:sp>
      <p:sp>
        <p:nvSpPr>
          <p:cNvPr id="30" name="AutoShape 7">
            <a:extLst>
              <a:ext uri="{FF2B5EF4-FFF2-40B4-BE49-F238E27FC236}">
                <a16:creationId xmlns:a16="http://schemas.microsoft.com/office/drawing/2014/main" id="{C7C84406-CE21-4971-8114-00DA173EC4EB}"/>
              </a:ext>
            </a:extLst>
          </p:cNvPr>
          <p:cNvSpPr>
            <a:spLocks noChangeArrowheads="1"/>
          </p:cNvSpPr>
          <p:nvPr/>
        </p:nvSpPr>
        <p:spPr bwMode="auto">
          <a:xfrm>
            <a:off x="4724400" y="4321175"/>
            <a:ext cx="13716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Notification</a:t>
            </a:r>
          </a:p>
        </p:txBody>
      </p:sp>
      <p:sp>
        <p:nvSpPr>
          <p:cNvPr id="31" name="AutoShape 7">
            <a:extLst>
              <a:ext uri="{FF2B5EF4-FFF2-40B4-BE49-F238E27FC236}">
                <a16:creationId xmlns:a16="http://schemas.microsoft.com/office/drawing/2014/main" id="{0121065C-F998-4829-93FE-1BF97A716B20}"/>
              </a:ext>
            </a:extLst>
          </p:cNvPr>
          <p:cNvSpPr>
            <a:spLocks noChangeArrowheads="1"/>
          </p:cNvSpPr>
          <p:nvPr/>
        </p:nvSpPr>
        <p:spPr bwMode="auto">
          <a:xfrm>
            <a:off x="4724400" y="5195888"/>
            <a:ext cx="1371600"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Ex-Post</a:t>
            </a:r>
          </a:p>
          <a:p>
            <a:pPr algn="ctr">
              <a:defRPr/>
            </a:pPr>
            <a:r>
              <a:rPr lang="en-US" altLang="en-US" dirty="0"/>
              <a:t>Response</a:t>
            </a:r>
          </a:p>
        </p:txBody>
      </p:sp>
      <p:cxnSp>
        <p:nvCxnSpPr>
          <p:cNvPr id="121878" name="Elbow Connector 23">
            <a:extLst>
              <a:ext uri="{FF2B5EF4-FFF2-40B4-BE49-F238E27FC236}">
                <a16:creationId xmlns:a16="http://schemas.microsoft.com/office/drawing/2014/main" id="{71ED47D5-9882-425D-8D22-3BC94172226C}"/>
              </a:ext>
            </a:extLst>
          </p:cNvPr>
          <p:cNvCxnSpPr>
            <a:cxnSpLocks noChangeShapeType="1"/>
            <a:stCxn id="11269" idx="2"/>
            <a:endCxn id="30" idx="0"/>
          </p:cNvCxnSpPr>
          <p:nvPr/>
        </p:nvCxnSpPr>
        <p:spPr bwMode="auto">
          <a:xfrm rot="16200000" flipH="1">
            <a:off x="3276600" y="2187576"/>
            <a:ext cx="223837" cy="4043362"/>
          </a:xfrm>
          <a:prstGeom prst="bent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1879" name="Straight Arrow Connector 25">
            <a:extLst>
              <a:ext uri="{FF2B5EF4-FFF2-40B4-BE49-F238E27FC236}">
                <a16:creationId xmlns:a16="http://schemas.microsoft.com/office/drawing/2014/main" id="{267BDDC2-4C9E-472F-9F4F-559EF960214F}"/>
              </a:ext>
            </a:extLst>
          </p:cNvPr>
          <p:cNvCxnSpPr>
            <a:cxnSpLocks noChangeShapeType="1"/>
            <a:stCxn id="30" idx="2"/>
            <a:endCxn id="31" idx="0"/>
          </p:cNvCxnSpPr>
          <p:nvPr/>
        </p:nvCxnSpPr>
        <p:spPr bwMode="auto">
          <a:xfrm>
            <a:off x="5410200" y="4778375"/>
            <a:ext cx="0" cy="4175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21880" name="TextBox 26">
            <a:extLst>
              <a:ext uri="{FF2B5EF4-FFF2-40B4-BE49-F238E27FC236}">
                <a16:creationId xmlns:a16="http://schemas.microsoft.com/office/drawing/2014/main" id="{52679F5A-ED65-4746-938E-03C4846D60CE}"/>
              </a:ext>
            </a:extLst>
          </p:cNvPr>
          <p:cNvSpPr txBox="1">
            <a:spLocks noChangeArrowheads="1"/>
          </p:cNvSpPr>
          <p:nvPr/>
        </p:nvSpPr>
        <p:spPr bwMode="auto">
          <a:xfrm>
            <a:off x="6208713" y="4303713"/>
            <a:ext cx="1787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Notify any data </a:t>
            </a:r>
          </a:p>
          <a:p>
            <a:r>
              <a:rPr lang="en-US" altLang="en-US"/>
              <a:t>breach victims</a:t>
            </a:r>
          </a:p>
        </p:txBody>
      </p:sp>
      <p:sp>
        <p:nvSpPr>
          <p:cNvPr id="121881" name="TextBox 27">
            <a:extLst>
              <a:ext uri="{FF2B5EF4-FFF2-40B4-BE49-F238E27FC236}">
                <a16:creationId xmlns:a16="http://schemas.microsoft.com/office/drawing/2014/main" id="{5B6395AA-E2A9-44BF-A50E-B54F0DBC0B79}"/>
              </a:ext>
            </a:extLst>
          </p:cNvPr>
          <p:cNvSpPr txBox="1">
            <a:spLocks noChangeArrowheads="1"/>
          </p:cNvSpPr>
          <p:nvPr/>
        </p:nvSpPr>
        <p:spPr bwMode="auto">
          <a:xfrm>
            <a:off x="2422525" y="3840163"/>
            <a:ext cx="17240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[If data breach]</a:t>
            </a:r>
          </a:p>
        </p:txBody>
      </p:sp>
      <p:sp>
        <p:nvSpPr>
          <p:cNvPr id="121882" name="TextBox 11263">
            <a:extLst>
              <a:ext uri="{FF2B5EF4-FFF2-40B4-BE49-F238E27FC236}">
                <a16:creationId xmlns:a16="http://schemas.microsoft.com/office/drawing/2014/main" id="{4BC57F11-7BBD-48DE-9337-45DE1D4D3D3B}"/>
              </a:ext>
            </a:extLst>
          </p:cNvPr>
          <p:cNvSpPr txBox="1">
            <a:spLocks noChangeArrowheads="1"/>
          </p:cNvSpPr>
          <p:nvPr/>
        </p:nvSpPr>
        <p:spPr bwMode="auto">
          <a:xfrm>
            <a:off x="6329363" y="5222875"/>
            <a:ext cx="23272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Establish call center,</a:t>
            </a:r>
          </a:p>
          <a:p>
            <a:r>
              <a:rPr lang="en-US" altLang="en-US"/>
              <a:t>reparation activities</a:t>
            </a: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81C4707C-D54A-4BE4-A3F8-7E7BC0EDEE4B}"/>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Step 1: Detection Technologies</a:t>
            </a:r>
          </a:p>
        </p:txBody>
      </p:sp>
      <p:sp>
        <p:nvSpPr>
          <p:cNvPr id="123907" name="Rectangle 3">
            <a:extLst>
              <a:ext uri="{FF2B5EF4-FFF2-40B4-BE49-F238E27FC236}">
                <a16:creationId xmlns:a16="http://schemas.microsoft.com/office/drawing/2014/main" id="{6355F447-8F2C-4973-B5D9-CA864717EDF8}"/>
              </a:ext>
            </a:extLst>
          </p:cNvPr>
          <p:cNvSpPr>
            <a:spLocks noGrp="1" noChangeArrowheads="1"/>
          </p:cNvSpPr>
          <p:nvPr>
            <p:ph idx="1"/>
          </p:nvPr>
        </p:nvSpPr>
        <p:spPr>
          <a:xfrm>
            <a:off x="457200" y="1447800"/>
            <a:ext cx="8229600" cy="4572000"/>
          </a:xfrm>
        </p:spPr>
        <p:txBody>
          <a:bodyPr/>
          <a:lstStyle/>
          <a:p>
            <a:pPr eaLnBrk="1" hangingPunct="1">
              <a:lnSpc>
                <a:spcPct val="80000"/>
              </a:lnSpc>
              <a:buFont typeface="Wingdings" panose="05000000000000000000" pitchFamily="2" charset="2"/>
              <a:buNone/>
            </a:pPr>
            <a:r>
              <a:rPr lang="en-US" altLang="en-US" sz="2000">
                <a:latin typeface="Calibri" panose="020F0502020204030204" pitchFamily="34" charset="0"/>
                <a:ea typeface="ヒラギノ角ゴ Pro W3"/>
                <a:cs typeface="ヒラギノ角ゴ Pro W3"/>
              </a:rPr>
              <a:t>Organization must have sufficient detection &amp; monitoring capabilities to detect incidents in a timely manner</a:t>
            </a:r>
          </a:p>
          <a:p>
            <a:pPr eaLnBrk="1" hangingPunct="1">
              <a:lnSpc>
                <a:spcPct val="80000"/>
              </a:lnSpc>
              <a:buFont typeface="Wingdings" panose="05000000000000000000" pitchFamily="2" charset="2"/>
              <a:buNone/>
            </a:pPr>
            <a:endParaRPr lang="en-US" altLang="en-US" sz="800" b="1">
              <a:latin typeface="Calibri" panose="020F0502020204030204" pitchFamily="34" charset="0"/>
              <a:ea typeface="ヒラギノ角ゴ Pro W3"/>
              <a:cs typeface="ヒラギノ角ゴ Pro W3"/>
            </a:endParaRPr>
          </a:p>
          <a:p>
            <a:pPr eaLnBrk="1" hangingPunct="1">
              <a:lnSpc>
                <a:spcPct val="80000"/>
              </a:lnSpc>
              <a:buFont typeface="Wingdings" panose="05000000000000000000" pitchFamily="2" charset="2"/>
              <a:buNone/>
            </a:pPr>
            <a:r>
              <a:rPr lang="en-US" altLang="en-US" sz="2000" b="1">
                <a:latin typeface="Calibri" panose="020F0502020204030204" pitchFamily="34" charset="0"/>
                <a:ea typeface="ヒラギノ角ゴ Pro W3"/>
                <a:cs typeface="ヒラギノ角ゴ Pro W3"/>
              </a:rPr>
              <a:t>Proactive Detection</a:t>
            </a:r>
            <a:r>
              <a:rPr lang="en-US" altLang="en-US" sz="2000">
                <a:latin typeface="Calibri" panose="020F0502020204030204" pitchFamily="34" charset="0"/>
                <a:ea typeface="ヒラギノ角ゴ Pro W3"/>
                <a:cs typeface="ヒラギノ角ゴ Pro W3"/>
              </a:rPr>
              <a:t> includes:</a:t>
            </a:r>
          </a:p>
          <a:p>
            <a:pPr eaLnBrk="1" hangingPunct="1">
              <a:lnSpc>
                <a:spcPct val="80000"/>
              </a:lnSpc>
            </a:pPr>
            <a:r>
              <a:rPr lang="en-US" altLang="en-US" sz="2000">
                <a:latin typeface="Calibri" panose="020F0502020204030204" pitchFamily="34" charset="0"/>
                <a:ea typeface="ヒラギノ角ゴ Pro W3"/>
                <a:cs typeface="ヒラギノ角ゴ Pro W3"/>
              </a:rPr>
              <a:t>Network Intrusion Detection/Prevention System (NIDS/NIPS)</a:t>
            </a:r>
          </a:p>
          <a:p>
            <a:pPr eaLnBrk="1" hangingPunct="1">
              <a:lnSpc>
                <a:spcPct val="80000"/>
              </a:lnSpc>
            </a:pPr>
            <a:r>
              <a:rPr lang="en-US" altLang="en-US" sz="2000">
                <a:latin typeface="Calibri" panose="020F0502020204030204" pitchFamily="34" charset="0"/>
                <a:ea typeface="ヒラギノ角ゴ Pro W3"/>
                <a:cs typeface="ヒラギノ角ゴ Pro W3"/>
              </a:rPr>
              <a:t>Host Intrusion Detection/Prevention System (HIDS/HIPS) </a:t>
            </a:r>
          </a:p>
          <a:p>
            <a:pPr eaLnBrk="1" hangingPunct="1">
              <a:lnSpc>
                <a:spcPct val="80000"/>
              </a:lnSpc>
            </a:pPr>
            <a:r>
              <a:rPr lang="en-US" altLang="en-US" sz="2000">
                <a:latin typeface="Calibri" panose="020F0502020204030204" pitchFamily="34" charset="0"/>
                <a:ea typeface="ヒラギノ角ゴ Pro W3"/>
                <a:cs typeface="ヒラギノ角ゴ Pro W3"/>
              </a:rPr>
              <a:t>Antivirus, Endpoint Security Suite</a:t>
            </a:r>
            <a:endParaRPr lang="en-US" altLang="en-US" sz="2400">
              <a:latin typeface="Calibri" panose="020F0502020204030204" pitchFamily="34" charset="0"/>
              <a:ea typeface="ヒラギノ角ゴ Pro W3"/>
              <a:cs typeface="ヒラギノ角ゴ Pro W3"/>
            </a:endParaRPr>
          </a:p>
          <a:p>
            <a:pPr eaLnBrk="1" hangingPunct="1">
              <a:lnSpc>
                <a:spcPct val="80000"/>
              </a:lnSpc>
            </a:pPr>
            <a:r>
              <a:rPr lang="en-US" altLang="en-US" sz="2000">
                <a:latin typeface="Calibri" panose="020F0502020204030204" pitchFamily="34" charset="0"/>
                <a:ea typeface="ヒラギノ角ゴ Pro W3"/>
                <a:cs typeface="ヒラギノ角ゴ Pro W3"/>
              </a:rPr>
              <a:t>Security Information and Event Management (Logs)</a:t>
            </a:r>
          </a:p>
          <a:p>
            <a:pPr eaLnBrk="1" hangingPunct="1">
              <a:lnSpc>
                <a:spcPct val="80000"/>
              </a:lnSpc>
            </a:pPr>
            <a:r>
              <a:rPr lang="en-US" altLang="en-US" sz="2000">
                <a:latin typeface="Calibri" panose="020F0502020204030204" pitchFamily="34" charset="0"/>
                <a:ea typeface="ヒラギノ角ゴ Pro W3"/>
                <a:cs typeface="ヒラギノ角ゴ Pro W3"/>
              </a:rPr>
              <a:t>Vulnerability/audit testing</a:t>
            </a:r>
          </a:p>
          <a:p>
            <a:pPr eaLnBrk="1" hangingPunct="1">
              <a:lnSpc>
                <a:spcPct val="80000"/>
              </a:lnSpc>
            </a:pPr>
            <a:r>
              <a:rPr lang="en-US" altLang="en-US" sz="2000">
                <a:latin typeface="Calibri" panose="020F0502020204030204" pitchFamily="34" charset="0"/>
                <a:ea typeface="ヒラギノ角ゴ Pro W3"/>
                <a:cs typeface="ヒラギノ角ゴ Pro W3"/>
              </a:rPr>
              <a:t>System Baselines, Sniffer</a:t>
            </a:r>
          </a:p>
          <a:p>
            <a:pPr eaLnBrk="1" hangingPunct="1">
              <a:lnSpc>
                <a:spcPct val="80000"/>
              </a:lnSpc>
            </a:pPr>
            <a:r>
              <a:rPr lang="en-US" altLang="en-US" sz="2000">
                <a:latin typeface="Calibri" panose="020F0502020204030204" pitchFamily="34" charset="0"/>
                <a:ea typeface="ヒラギノ角ゴ Pro W3"/>
                <a:cs typeface="ヒラギノ角ゴ Pro W3"/>
              </a:rPr>
              <a:t>Centralized Incident Management System </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Input: Server, system logs</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Coordinates &amp; co-relates logs from many systems</a:t>
            </a:r>
          </a:p>
          <a:p>
            <a:pPr marL="342900" lvl="1" indent="-342900" eaLnBrk="1" hangingPunct="1">
              <a:lnSpc>
                <a:spcPct val="8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Tracks status of incidents to closure</a:t>
            </a:r>
          </a:p>
          <a:p>
            <a:pPr eaLnBrk="1" hangingPunct="1">
              <a:lnSpc>
                <a:spcPct val="80000"/>
              </a:lnSpc>
              <a:buFont typeface="Wingdings" panose="05000000000000000000" pitchFamily="2" charset="2"/>
              <a:buNone/>
            </a:pPr>
            <a:endParaRPr lang="en-US" altLang="en-US" sz="800" b="1">
              <a:latin typeface="Calibri" panose="020F0502020204030204" pitchFamily="34" charset="0"/>
              <a:ea typeface="ヒラギノ角ゴ Pro W3"/>
              <a:cs typeface="ヒラギノ角ゴ Pro W3"/>
            </a:endParaRPr>
          </a:p>
          <a:p>
            <a:pPr eaLnBrk="1" hangingPunct="1">
              <a:lnSpc>
                <a:spcPct val="80000"/>
              </a:lnSpc>
              <a:buFont typeface="Wingdings" panose="05000000000000000000" pitchFamily="2" charset="2"/>
              <a:buNone/>
            </a:pPr>
            <a:r>
              <a:rPr lang="en-US" altLang="en-US" sz="2000" b="1">
                <a:latin typeface="Calibri" panose="020F0502020204030204" pitchFamily="34" charset="0"/>
                <a:ea typeface="ヒラギノ角ゴ Pro W3"/>
                <a:cs typeface="ヒラギノ角ゴ Pro W3"/>
              </a:rPr>
              <a:t>Reactive Detection</a:t>
            </a:r>
            <a:r>
              <a:rPr lang="en-US" altLang="en-US" sz="2000">
                <a:latin typeface="Calibri" panose="020F0502020204030204" pitchFamily="34" charset="0"/>
                <a:ea typeface="ヒラギノ角ゴ Pro W3"/>
                <a:cs typeface="ヒラギノ角ゴ Pro W3"/>
              </a:rPr>
              <a:t>: Reports of unusual or suspicious activity</a:t>
            </a:r>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F92D4760-EE91-46F2-9201-B0EAF88966BE}"/>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Stage 2: Identification</a:t>
            </a:r>
          </a:p>
        </p:txBody>
      </p:sp>
      <p:sp>
        <p:nvSpPr>
          <p:cNvPr id="125955" name="Rectangle 3">
            <a:extLst>
              <a:ext uri="{FF2B5EF4-FFF2-40B4-BE49-F238E27FC236}">
                <a16:creationId xmlns:a16="http://schemas.microsoft.com/office/drawing/2014/main" id="{25A552C3-977A-41E3-B36C-C710A71DFADD}"/>
              </a:ext>
            </a:extLst>
          </p:cNvPr>
          <p:cNvSpPr>
            <a:spLocks noGrp="1" noChangeArrowheads="1"/>
          </p:cNvSpPr>
          <p:nvPr>
            <p:ph idx="1"/>
          </p:nvPr>
        </p:nvSpPr>
        <p:spPr>
          <a:xfrm>
            <a:off x="520700" y="1752600"/>
            <a:ext cx="8154988" cy="4619625"/>
          </a:xfrm>
        </p:spPr>
        <p:txBody>
          <a:bodyPr/>
          <a:lstStyle/>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Triage</a:t>
            </a:r>
            <a:r>
              <a:rPr lang="en-US" altLang="en-US" sz="2400">
                <a:latin typeface="Calibri" panose="020F0502020204030204" pitchFamily="34" charset="0"/>
                <a:ea typeface="ヒラギノ角ゴ Pro W3"/>
                <a:cs typeface="ヒラギノ角ゴ Pro W3"/>
              </a:rPr>
              <a:t>: Categorize, prioritize and assign events and incidents</a:t>
            </a:r>
          </a:p>
          <a:p>
            <a:pPr eaLnBrk="1" hangingPunct="1">
              <a:lnSpc>
                <a:spcPct val="90000"/>
              </a:lnSpc>
            </a:pPr>
            <a:r>
              <a:rPr lang="en-US" altLang="en-US" sz="2400">
                <a:latin typeface="Calibri" panose="020F0502020204030204" pitchFamily="34" charset="0"/>
                <a:ea typeface="ヒラギノ角ゴ Pro W3"/>
                <a:cs typeface="ヒラギノ角ゴ Pro W3"/>
              </a:rPr>
              <a:t>What type of incident just occurred?</a:t>
            </a:r>
          </a:p>
          <a:p>
            <a:pPr eaLnBrk="1" hangingPunct="1">
              <a:lnSpc>
                <a:spcPct val="90000"/>
              </a:lnSpc>
            </a:pPr>
            <a:r>
              <a:rPr lang="en-US" altLang="en-US" sz="2400">
                <a:latin typeface="Calibri" panose="020F0502020204030204" pitchFamily="34" charset="0"/>
                <a:ea typeface="ヒラギノ角ゴ Pro W3"/>
                <a:cs typeface="ヒラギノ角ゴ Pro W3"/>
              </a:rPr>
              <a:t>What is the severity of the incident?</a:t>
            </a:r>
          </a:p>
          <a:p>
            <a:pPr marL="342900" lvl="2" indent="-342900" eaLnBrk="1" hangingPunct="1">
              <a:lnSpc>
                <a:spcPct val="90000"/>
              </a:lnSpc>
              <a:buFont typeface="Arial" panose="020B0604020202020204" pitchFamily="34" charset="0"/>
              <a:buChar char="•"/>
            </a:pPr>
            <a:r>
              <a:rPr lang="en-US" altLang="en-US" sz="2400">
                <a:latin typeface="Calibri" panose="020F0502020204030204" pitchFamily="34" charset="0"/>
                <a:cs typeface="Geneva"/>
              </a:rPr>
              <a:t>Severity may increase if recovery is delayed</a:t>
            </a:r>
          </a:p>
          <a:p>
            <a:pPr eaLnBrk="1" hangingPunct="1">
              <a:lnSpc>
                <a:spcPct val="90000"/>
              </a:lnSpc>
            </a:pPr>
            <a:r>
              <a:rPr lang="en-US" altLang="en-US" sz="2400">
                <a:latin typeface="Calibri" panose="020F0502020204030204" pitchFamily="34" charset="0"/>
                <a:ea typeface="ヒラギノ角ゴ Pro W3"/>
                <a:cs typeface="ヒラギノ角ゴ Pro W3"/>
              </a:rPr>
              <a:t>Who should be called?</a:t>
            </a:r>
          </a:p>
          <a:p>
            <a:pPr eaLnBrk="1" hangingPunct="1">
              <a:lnSpc>
                <a:spcPct val="90000"/>
              </a:lnSpc>
            </a:pPr>
            <a:r>
              <a:rPr lang="en-US" altLang="en-US" sz="2400">
                <a:latin typeface="Calibri" panose="020F0502020204030204" pitchFamily="34" charset="0"/>
                <a:ea typeface="ヒラギノ角ゴ Pro W3"/>
                <a:cs typeface="ヒラギノ角ゴ Pro W3"/>
              </a:rPr>
              <a:t>Establish chain of custody for evidence</a:t>
            </a: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F4AFFFA3-B2D3-41D2-8A19-D33A130602D7}"/>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Stage 3: Containment</a:t>
            </a:r>
          </a:p>
        </p:txBody>
      </p:sp>
      <p:sp>
        <p:nvSpPr>
          <p:cNvPr id="128003" name="Rectangle 3">
            <a:extLst>
              <a:ext uri="{FF2B5EF4-FFF2-40B4-BE49-F238E27FC236}">
                <a16:creationId xmlns:a16="http://schemas.microsoft.com/office/drawing/2014/main" id="{B823AEDA-5027-4580-9470-C98FC784331D}"/>
              </a:ext>
            </a:extLst>
          </p:cNvPr>
          <p:cNvSpPr>
            <a:spLocks noGrp="1" noChangeArrowheads="1"/>
          </p:cNvSpPr>
          <p:nvPr>
            <p:ph idx="1"/>
          </p:nvPr>
        </p:nvSpPr>
        <p:spPr/>
        <p:txBody>
          <a:bodyPr/>
          <a:lstStyle/>
          <a:p>
            <a:pPr eaLnBrk="1" hangingPunct="1">
              <a:lnSpc>
                <a:spcPct val="90000"/>
              </a:lnSpc>
            </a:pPr>
            <a:r>
              <a:rPr lang="en-US" altLang="en-US" sz="2800">
                <a:latin typeface="Calibri" panose="020F0502020204030204" pitchFamily="34" charset="0"/>
                <a:ea typeface="ヒラギノ角ゴ Pro W3"/>
                <a:cs typeface="ヒラギノ角ゴ Pro W3"/>
              </a:rPr>
              <a:t>Activate Incident Response Team to contain threat </a:t>
            </a:r>
          </a:p>
          <a:p>
            <a:pPr marL="285750" lvl="1" indent="-285750" eaLnBrk="1" hangingPunct="1">
              <a:lnSpc>
                <a:spcPct val="90000"/>
              </a:lnSpc>
              <a:buFont typeface="Arial" panose="020B0604020202020204" pitchFamily="34" charset="0"/>
              <a:buChar char="•"/>
            </a:pPr>
            <a:r>
              <a:rPr lang="en-US" altLang="en-US" sz="2800">
                <a:latin typeface="Calibri" panose="020F0502020204030204" pitchFamily="34" charset="0"/>
                <a:ea typeface="ヒラギノ角ゴ Pro W3"/>
                <a:cs typeface="ヒラギノ角ゴ Pro W3"/>
              </a:rPr>
              <a:t>IT/security, public relations, mgmt, business</a:t>
            </a:r>
          </a:p>
          <a:p>
            <a:pPr eaLnBrk="1" hangingPunct="1">
              <a:lnSpc>
                <a:spcPct val="90000"/>
              </a:lnSpc>
            </a:pPr>
            <a:r>
              <a:rPr lang="en-US" altLang="en-US" sz="2800">
                <a:latin typeface="Calibri" panose="020F0502020204030204" pitchFamily="34" charset="0"/>
                <a:ea typeface="ヒラギノ角ゴ Pro W3"/>
                <a:cs typeface="ヒラギノ角ゴ Pro W3"/>
              </a:rPr>
              <a:t>Isolate the problem</a:t>
            </a:r>
          </a:p>
          <a:p>
            <a:pPr marL="285750" lvl="1" indent="-285750" eaLnBrk="1" hangingPunct="1">
              <a:lnSpc>
                <a:spcPct val="90000"/>
              </a:lnSpc>
              <a:buFont typeface="Arial" panose="020B0604020202020204" pitchFamily="34" charset="0"/>
              <a:buChar char="•"/>
            </a:pPr>
            <a:r>
              <a:rPr lang="en-US" altLang="en-US" sz="2800">
                <a:latin typeface="Calibri" panose="020F0502020204030204" pitchFamily="34" charset="0"/>
                <a:ea typeface="ヒラギノ角ゴ Pro W3"/>
                <a:cs typeface="ヒラギノ角ゴ Pro W3"/>
              </a:rPr>
              <a:t>Disable server or network zone comm.</a:t>
            </a:r>
          </a:p>
          <a:p>
            <a:pPr marL="285750" lvl="1" indent="-285750" eaLnBrk="1" hangingPunct="1">
              <a:lnSpc>
                <a:spcPct val="90000"/>
              </a:lnSpc>
              <a:buFont typeface="Arial" panose="020B0604020202020204" pitchFamily="34" charset="0"/>
              <a:buChar char="•"/>
            </a:pPr>
            <a:r>
              <a:rPr lang="en-US" altLang="en-US" sz="2800">
                <a:latin typeface="Calibri" panose="020F0502020204030204" pitchFamily="34" charset="0"/>
                <a:ea typeface="ヒラギノ角ゴ Pro W3"/>
                <a:cs typeface="ヒラギノ角ゴ Pro W3"/>
              </a:rPr>
              <a:t>Disable user access</a:t>
            </a:r>
          </a:p>
          <a:p>
            <a:pPr marL="285750" lvl="1" indent="-285750" eaLnBrk="1" hangingPunct="1">
              <a:lnSpc>
                <a:spcPct val="90000"/>
              </a:lnSpc>
              <a:buFont typeface="Arial" panose="020B0604020202020204" pitchFamily="34" charset="0"/>
              <a:buChar char="•"/>
            </a:pPr>
            <a:r>
              <a:rPr lang="en-US" altLang="en-US" sz="2800">
                <a:latin typeface="Calibri" panose="020F0502020204030204" pitchFamily="34" charset="0"/>
                <a:ea typeface="ヒラギノ角ゴ Pro W3"/>
                <a:cs typeface="ヒラギノ角ゴ Pro W3"/>
              </a:rPr>
              <a:t>Change firewall configurations to halt connection</a:t>
            </a:r>
          </a:p>
          <a:p>
            <a:pPr eaLnBrk="1" hangingPunct="1">
              <a:lnSpc>
                <a:spcPct val="90000"/>
              </a:lnSpc>
            </a:pPr>
            <a:r>
              <a:rPr lang="en-US" altLang="en-US" sz="2800">
                <a:latin typeface="Calibri" panose="020F0502020204030204" pitchFamily="34" charset="0"/>
                <a:ea typeface="ヒラギノ角ゴ Pro W3"/>
                <a:cs typeface="ヒラギノ角ゴ Pro W3"/>
              </a:rPr>
              <a:t>Obtain &amp; preserve evidence</a:t>
            </a:r>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a:extLst>
              <a:ext uri="{FF2B5EF4-FFF2-40B4-BE49-F238E27FC236}">
                <a16:creationId xmlns:a16="http://schemas.microsoft.com/office/drawing/2014/main" id="{DD41CDA3-205F-4EC3-B411-50B3BDB68633}"/>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Stage 4: Analysis &amp; Eradication</a:t>
            </a:r>
          </a:p>
        </p:txBody>
      </p:sp>
      <p:sp>
        <p:nvSpPr>
          <p:cNvPr id="130051" name="Rectangle 3">
            <a:extLst>
              <a:ext uri="{FF2B5EF4-FFF2-40B4-BE49-F238E27FC236}">
                <a16:creationId xmlns:a16="http://schemas.microsoft.com/office/drawing/2014/main" id="{7E91BCA4-1B2F-4D0E-8EA5-637305EB7D60}"/>
              </a:ext>
            </a:extLst>
          </p:cNvPr>
          <p:cNvSpPr>
            <a:spLocks noGrp="1" noChangeArrowheads="1"/>
          </p:cNvSpPr>
          <p:nvPr>
            <p:ph idx="1"/>
          </p:nvPr>
        </p:nvSpPr>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Determine how the attack occurred: who, when, how, and why?</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What is impact &amp; threat?  What damage occurred?</a:t>
            </a:r>
          </a:p>
          <a:p>
            <a:pPr eaLnBrk="1" hangingPunct="1">
              <a:lnSpc>
                <a:spcPct val="90000"/>
              </a:lnSpc>
            </a:pPr>
            <a:r>
              <a:rPr lang="en-US" altLang="en-US" sz="2400">
                <a:latin typeface="Calibri" panose="020F0502020204030204" pitchFamily="34" charset="0"/>
                <a:ea typeface="ヒラギノ角ゴ Pro W3"/>
                <a:cs typeface="ヒラギノ角ゴ Pro W3"/>
              </a:rPr>
              <a:t>Remove root cause: initial vulnerability(s)</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Talk to ISP to get more information</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Rebuild System </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Improve defenses with enhanced protection techniques</a:t>
            </a:r>
          </a:p>
          <a:p>
            <a:pPr marL="342900" lvl="1" indent="-342900" eaLnBrk="1" hangingPunct="1">
              <a:lnSpc>
                <a:spcPct val="90000"/>
              </a:lnSpc>
              <a:buFont typeface="Arial" panose="020B0604020202020204" pitchFamily="34" charset="0"/>
              <a:buChar char="•"/>
            </a:pPr>
            <a:r>
              <a:rPr lang="en-US" altLang="en-US" sz="2000">
                <a:latin typeface="Calibri" panose="020F0502020204030204" pitchFamily="34" charset="0"/>
                <a:ea typeface="ヒラギノ角ゴ Pro W3"/>
                <a:cs typeface="ヒラギノ角ゴ Pro W3"/>
              </a:rPr>
              <a:t>Perform vulnerability analysis</a:t>
            </a:r>
          </a:p>
          <a:p>
            <a:pPr eaLnBrk="1" hangingPunct="1">
              <a:lnSpc>
                <a:spcPct val="90000"/>
              </a:lnSpc>
            </a:pPr>
            <a:r>
              <a:rPr lang="en-US" altLang="en-US" sz="2400">
                <a:latin typeface="Calibri" panose="020F0502020204030204" pitchFamily="34" charset="0"/>
                <a:ea typeface="ヒラギノ角ゴ Pro W3"/>
                <a:cs typeface="ヒラギノ角ゴ Pro W3"/>
              </a:rPr>
              <a:t>Discuss recovery with management, who must make decisions on handling affecting other areas of business</a:t>
            </a:r>
          </a:p>
          <a:p>
            <a:pPr eaLnBrk="1" hangingPunct="1">
              <a:lnSpc>
                <a:spcPct val="90000"/>
              </a:lnSpc>
            </a:pPr>
            <a:endParaRPr lang="en-US" altLang="en-US" sz="240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9">
            <a:extLst>
              <a:ext uri="{FF2B5EF4-FFF2-40B4-BE49-F238E27FC236}">
                <a16:creationId xmlns:a16="http://schemas.microsoft.com/office/drawing/2014/main" id="{513E9A7A-B6DC-43C9-B643-50D4CD0DFF81}"/>
              </a:ext>
            </a:extLst>
          </p:cNvPr>
          <p:cNvSpPr>
            <a:spLocks noGrp="1" noChangeArrowheads="1"/>
          </p:cNvSpPr>
          <p:nvPr>
            <p:ph type="title"/>
          </p:nvPr>
        </p:nvSpPr>
        <p:spPr>
          <a:xfrm>
            <a:off x="457200" y="457200"/>
            <a:ext cx="8229600" cy="885825"/>
          </a:xfrm>
        </p:spPr>
        <p:txBody>
          <a:bodyPr/>
          <a:lstStyle/>
          <a:p>
            <a:pPr algn="ctr" eaLnBrk="1" hangingPunct="1"/>
            <a:r>
              <a:rPr lang="en-US" altLang="en-US" sz="2800" dirty="0">
                <a:ea typeface="Calibri" panose="020F0502020204030204" pitchFamily="34" charset="0"/>
                <a:cs typeface="Lucida Sans" panose="020B0602030504020204" pitchFamily="34" charset="0"/>
              </a:rPr>
              <a:t>Workbook</a:t>
            </a:r>
            <a:br>
              <a:rPr lang="en-US" altLang="en-US" sz="4400" dirty="0">
                <a:ea typeface="Calibri" panose="020F0502020204030204" pitchFamily="34" charset="0"/>
                <a:cs typeface="Lucida Sans" panose="020B0602030504020204" pitchFamily="34" charset="0"/>
              </a:rPr>
            </a:br>
            <a:endParaRPr lang="en-US" altLang="en-US" sz="3600" dirty="0">
              <a:ea typeface="Calibri" panose="020F0502020204030204" pitchFamily="34" charset="0"/>
              <a:cs typeface="Lucida Sans" panose="020B0602030504020204" pitchFamily="34" charset="0"/>
            </a:endParaRPr>
          </a:p>
        </p:txBody>
      </p:sp>
      <p:graphicFrame>
        <p:nvGraphicFramePr>
          <p:cNvPr id="4" name="Table Placeholder 3">
            <a:extLst>
              <a:ext uri="{FF2B5EF4-FFF2-40B4-BE49-F238E27FC236}">
                <a16:creationId xmlns:a16="http://schemas.microsoft.com/office/drawing/2014/main" id="{2BBD30EA-E38B-4565-BE20-3FA74C76443C}"/>
              </a:ext>
            </a:extLst>
          </p:cNvPr>
          <p:cNvGraphicFramePr>
            <a:graphicFrameLocks noGrp="1"/>
          </p:cNvGraphicFramePr>
          <p:nvPr>
            <p:ph type="tbl" idx="1"/>
            <p:extLst/>
          </p:nvPr>
        </p:nvGraphicFramePr>
        <p:xfrm>
          <a:off x="457200" y="867168"/>
          <a:ext cx="8458200" cy="5973143"/>
        </p:xfrm>
        <a:graphic>
          <a:graphicData uri="http://schemas.openxmlformats.org/drawingml/2006/table">
            <a:tbl>
              <a:tblPr>
                <a:tableStyleId>{3C2FFA5D-87B4-456A-9821-1D502468CF0F}</a:tableStyleId>
              </a:tblPr>
              <a:tblGrid>
                <a:gridCol w="8458200">
                  <a:extLst>
                    <a:ext uri="{9D8B030D-6E8A-4147-A177-3AD203B41FA5}">
                      <a16:colId xmlns:a16="http://schemas.microsoft.com/office/drawing/2014/main" val="469085279"/>
                    </a:ext>
                  </a:extLst>
                </a:gridCol>
              </a:tblGrid>
              <a:tr h="319103">
                <a:tc>
                  <a:txBody>
                    <a:bodyPr/>
                    <a:lstStyle/>
                    <a:p>
                      <a:pPr marL="347345" marR="0" indent="-347345" eaLnBrk="0" fontAlgn="base" hangingPunct="0">
                        <a:spcBef>
                          <a:spcPts val="0"/>
                        </a:spcBef>
                        <a:spcAft>
                          <a:spcPts val="0"/>
                        </a:spcAft>
                      </a:pPr>
                      <a:r>
                        <a:rPr lang="en-US" sz="1600" b="1" kern="1200" dirty="0">
                          <a:solidFill>
                            <a:schemeClr val="bg1"/>
                          </a:solidFill>
                          <a:effectLst/>
                        </a:rPr>
                        <a:t>Incident Type:  Handling of Compromised Payment Card Data</a:t>
                      </a:r>
                      <a:endPar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6148" marR="66148" marT="0" marB="0">
                    <a:solidFill>
                      <a:schemeClr val="accent2">
                        <a:lumMod val="75000"/>
                      </a:schemeClr>
                    </a:solidFill>
                  </a:tcPr>
                </a:tc>
                <a:extLst>
                  <a:ext uri="{0D108BD9-81ED-4DB2-BD59-A6C34878D82A}">
                    <a16:rowId xmlns:a16="http://schemas.microsoft.com/office/drawing/2014/main" val="3761919802"/>
                  </a:ext>
                </a:extLst>
              </a:tr>
              <a:tr h="289560">
                <a:tc>
                  <a:txBody>
                    <a:bodyPr/>
                    <a:lstStyle/>
                    <a:p>
                      <a:pPr marL="347345" marR="0" indent="-347345" eaLnBrk="0" fontAlgn="base" hangingPunct="0">
                        <a:spcBef>
                          <a:spcPts val="0"/>
                        </a:spcBef>
                        <a:spcAft>
                          <a:spcPts val="0"/>
                        </a:spcAft>
                      </a:pPr>
                      <a:r>
                        <a:rPr lang="en-US" sz="1600" b="1" kern="1200" dirty="0">
                          <a:effectLst/>
                        </a:rPr>
                        <a:t>Contact Name &amp; Information</a:t>
                      </a:r>
                      <a:r>
                        <a:rPr lang="en-US" sz="1600" kern="1200" dirty="0">
                          <a:effectLst/>
                        </a:rPr>
                        <a:t>:  Computer Technology Services Desk:   262-252-3344(O)</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148" marR="66148" marT="0" marB="0"/>
                </a:tc>
                <a:extLst>
                  <a:ext uri="{0D108BD9-81ED-4DB2-BD59-A6C34878D82A}">
                    <a16:rowId xmlns:a16="http://schemas.microsoft.com/office/drawing/2014/main" val="3254479106"/>
                  </a:ext>
                </a:extLst>
              </a:tr>
              <a:tr h="539597">
                <a:tc>
                  <a:txBody>
                    <a:bodyPr/>
                    <a:lstStyle/>
                    <a:p>
                      <a:pPr marL="347345" marR="0" indent="-347345" eaLnBrk="0" fontAlgn="base" hangingPunct="0">
                        <a:spcBef>
                          <a:spcPts val="0"/>
                        </a:spcBef>
                        <a:spcAft>
                          <a:spcPts val="0"/>
                        </a:spcAft>
                      </a:pPr>
                      <a:r>
                        <a:rPr lang="en-US" sz="1600" b="1" kern="1200" dirty="0">
                          <a:effectLst/>
                        </a:rPr>
                        <a:t>Emergency Triage Procedure:  </a:t>
                      </a:r>
                      <a:endParaRPr lang="en-US" sz="1600" b="1" dirty="0">
                        <a:effectLst/>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Disconnect computer from Internet/WLAN.  Do not reconnect.  Do not login to the compromised machine(s) or change password on it/them.</a:t>
                      </a:r>
                      <a:endParaRPr lang="en-US" sz="1600" dirty="0">
                        <a:effectLst/>
                        <a:latin typeface="Tempus Sans ITC" panose="04020404030D07020202" pitchFamily="82" charset="0"/>
                        <a:ea typeface="Times New Roman" panose="02020603050405020304" pitchFamily="18" charset="0"/>
                        <a:cs typeface="Times New Roman" panose="02020603050405020304" pitchFamily="18" charset="0"/>
                      </a:endParaRPr>
                    </a:p>
                  </a:txBody>
                  <a:tcPr marL="66148" marR="66148" marT="0" marB="0"/>
                </a:tc>
                <a:extLst>
                  <a:ext uri="{0D108BD9-81ED-4DB2-BD59-A6C34878D82A}">
                    <a16:rowId xmlns:a16="http://schemas.microsoft.com/office/drawing/2014/main" val="2829283444"/>
                  </a:ext>
                </a:extLst>
              </a:tr>
              <a:tr h="959909">
                <a:tc>
                  <a:txBody>
                    <a:bodyPr/>
                    <a:lstStyle/>
                    <a:p>
                      <a:pPr marL="347345" marR="0" indent="-347345" eaLnBrk="0" fontAlgn="base" hangingPunct="0">
                        <a:spcBef>
                          <a:spcPts val="0"/>
                        </a:spcBef>
                        <a:spcAft>
                          <a:spcPts val="0"/>
                        </a:spcAft>
                      </a:pPr>
                      <a:r>
                        <a:rPr lang="en-US" sz="1600" b="1" kern="1200" dirty="0">
                          <a:effectLst/>
                        </a:rPr>
                        <a:t>Escalation Conditions and Steps:</a:t>
                      </a:r>
                      <a:endParaRPr lang="en-US" sz="1600" b="1" dirty="0">
                        <a:effectLst/>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Inform management within 2 hours; they contact legal department.</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Inform acquiring bank within 24 hours.</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Provide MasterCard information within 24 hours; contact is at </a:t>
                      </a:r>
                      <a:r>
                        <a:rPr lang="en-US" sz="1600" u="sng" kern="1200" dirty="0">
                          <a:effectLst/>
                          <a:hlinkClick r:id="rId3"/>
                        </a:rPr>
                        <a:t>account_data_compromise@mastercard.com</a:t>
                      </a:r>
                      <a:r>
                        <a:rPr lang="en-US" sz="1600" kern="1200" dirty="0">
                          <a:effectLst/>
                        </a:rPr>
                        <a:t>.</a:t>
                      </a:r>
                      <a:endParaRPr lang="en-US" sz="1600" dirty="0">
                        <a:effectLst/>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Provide Visa’s incident report within 3 days to regional risk center; find contact at </a:t>
                      </a:r>
                      <a:r>
                        <a:rPr lang="en-US" sz="1600" u="sng" kern="1200" dirty="0">
                          <a:effectLst/>
                          <a:hlinkClick r:id="rId4"/>
                        </a:rPr>
                        <a:t>ROC@Visa.com</a:t>
                      </a:r>
                      <a:r>
                        <a:rPr lang="en-US" sz="1600" kern="1200" dirty="0">
                          <a:effectLst/>
                        </a:rPr>
                        <a: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148" marR="66148" marT="0" marB="0"/>
                </a:tc>
                <a:extLst>
                  <a:ext uri="{0D108BD9-81ED-4DB2-BD59-A6C34878D82A}">
                    <a16:rowId xmlns:a16="http://schemas.microsoft.com/office/drawing/2014/main" val="1528813878"/>
                  </a:ext>
                </a:extLst>
              </a:tr>
              <a:tr h="1131867">
                <a:tc>
                  <a:txBody>
                    <a:bodyPr/>
                    <a:lstStyle/>
                    <a:p>
                      <a:pPr marL="347345" marR="0" indent="-347345" eaLnBrk="0" fontAlgn="base" hangingPunct="0">
                        <a:spcBef>
                          <a:spcPts val="0"/>
                        </a:spcBef>
                        <a:spcAft>
                          <a:spcPts val="0"/>
                        </a:spcAft>
                      </a:pPr>
                      <a:r>
                        <a:rPr lang="en-US" sz="1600" b="1" kern="1200" dirty="0">
                          <a:effectLst/>
                        </a:rPr>
                        <a:t>Containment, Analysis &amp; Eradication Procedure: </a:t>
                      </a:r>
                      <a:endParaRPr lang="en-US" sz="1600" b="1" dirty="0">
                        <a:effectLst/>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(Assumes independent investigation by capable staff; otherwise PCI Forensic Invest. is called)</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Identify all compromised devices and systems (e.g., servers, terminals, databases, logs)</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Document all containment and remediation actions taken, including date/times, names, actions</a:t>
                      </a:r>
                      <a:endParaRPr lang="en-US" sz="1600" dirty="0">
                        <a:effectLst/>
                        <a:latin typeface="Tempus Sans ITC" panose="04020404030D07020202" pitchFamily="82" charset="0"/>
                      </a:endParaRPr>
                    </a:p>
                    <a:p>
                      <a:pPr marL="347345" marR="0" indent="-347345" eaLnBrk="0" fontAlgn="base" hangingPunct="0">
                        <a:spcBef>
                          <a:spcPts val="0"/>
                        </a:spcBef>
                        <a:spcAft>
                          <a:spcPts val="0"/>
                        </a:spcAft>
                      </a:pPr>
                      <a:r>
                        <a:rPr lang="en-US" sz="1600" kern="1200" dirty="0">
                          <a:effectLst/>
                          <a:latin typeface="Tempus Sans ITC" panose="04020404030D07020202" pitchFamily="82" charset="0"/>
                        </a:rPr>
                        <a:t>Preserve all evidence, including images and logs from all compromised and non-compromised devices.  Expect to provide this evidence to PCI Forensic Analysts, if/when necessary.</a:t>
                      </a:r>
                      <a:endParaRPr lang="en-US" sz="1600" dirty="0">
                        <a:effectLst/>
                        <a:latin typeface="Tempus Sans ITC" panose="04020404030D07020202" pitchFamily="82" charset="0"/>
                      </a:endParaRPr>
                    </a:p>
                    <a:p>
                      <a:pPr marL="0" marR="0" eaLnBrk="0" fontAlgn="base" hangingPunct="0">
                        <a:spcBef>
                          <a:spcPts val="0"/>
                        </a:spcBef>
                        <a:spcAft>
                          <a:spcPts val="0"/>
                        </a:spcAft>
                      </a:pPr>
                      <a:r>
                        <a:rPr lang="en-US" sz="1600" kern="1200" dirty="0">
                          <a:effectLst/>
                          <a:latin typeface="Tempus Sans ITC" panose="04020404030D07020202" pitchFamily="82" charset="0"/>
                        </a:rPr>
                        <a:t>Prepare Incident Report within 24 hours to bank, MasterCard; 3 days to Visa with Incident Response Form.</a:t>
                      </a:r>
                      <a:endParaRPr lang="en-US" sz="1600" dirty="0">
                        <a:effectLst/>
                        <a:latin typeface="Tempus Sans ITC" panose="04020404030D07020202" pitchFamily="82" charset="0"/>
                        <a:ea typeface="Times New Roman" panose="02020603050405020304" pitchFamily="18" charset="0"/>
                        <a:cs typeface="Times New Roman" panose="02020603050405020304" pitchFamily="18" charset="0"/>
                      </a:endParaRPr>
                    </a:p>
                  </a:txBody>
                  <a:tcPr marL="66148" marR="66148" marT="0" marB="0"/>
                </a:tc>
                <a:extLst>
                  <a:ext uri="{0D108BD9-81ED-4DB2-BD59-A6C34878D82A}">
                    <a16:rowId xmlns:a16="http://schemas.microsoft.com/office/drawing/2014/main" val="831718588"/>
                  </a:ext>
                </a:extLst>
              </a:tr>
              <a:tr h="463901">
                <a:tc>
                  <a:txBody>
                    <a:bodyPr/>
                    <a:lstStyle/>
                    <a:p>
                      <a:pPr marL="347345" marR="0" indent="-347345" eaLnBrk="0" fontAlgn="base" hangingPunct="0">
                        <a:spcBef>
                          <a:spcPts val="0"/>
                        </a:spcBef>
                        <a:spcAft>
                          <a:spcPts val="0"/>
                        </a:spcAft>
                      </a:pPr>
                      <a:r>
                        <a:rPr lang="en-US" sz="1600" b="1" kern="1200" dirty="0">
                          <a:effectLst/>
                        </a:rPr>
                        <a:t>Other Notes (Prevention techniques):</a:t>
                      </a:r>
                      <a:endParaRPr lang="en-US" sz="1600" b="1" dirty="0">
                        <a:effectLst/>
                      </a:endParaRPr>
                    </a:p>
                    <a:p>
                      <a:pPr marL="347345" marR="0" indent="-347345" eaLnBrk="0" fontAlgn="base" hangingPunct="0">
                        <a:spcBef>
                          <a:spcPts val="0"/>
                        </a:spcBef>
                        <a:spcAft>
                          <a:spcPts val="0"/>
                        </a:spcAft>
                      </a:pPr>
                      <a:r>
                        <a:rPr lang="en-US" sz="1600" dirty="0">
                          <a:effectLst/>
                          <a:latin typeface="Tempus Sans ITC" panose="04020404030D07020202" pitchFamily="82" charset="0"/>
                        </a:rPr>
                        <a:t>MasterCard reference documentation is: Mastercard Account Data Compromise User Guide.</a:t>
                      </a:r>
                    </a:p>
                    <a:p>
                      <a:pPr marL="347345" marR="0" indent="-347345" eaLnBrk="0" fontAlgn="base" hangingPunct="0">
                        <a:spcBef>
                          <a:spcPts val="0"/>
                        </a:spcBef>
                        <a:spcAft>
                          <a:spcPts val="0"/>
                        </a:spcAft>
                      </a:pPr>
                      <a:r>
                        <a:rPr lang="en-US" sz="1600" dirty="0">
                          <a:effectLst/>
                          <a:latin typeface="Tempus Sans ITC" panose="04020404030D07020202" pitchFamily="82" charset="0"/>
                        </a:rPr>
                        <a:t>Visa reference documentation is: What To Do if Compromised.</a:t>
                      </a:r>
                    </a:p>
                    <a:p>
                      <a:pPr marL="347345" marR="0" indent="-347345" eaLnBrk="0" fontAlgn="base" hangingPunct="0">
                        <a:spcBef>
                          <a:spcPts val="0"/>
                        </a:spcBef>
                        <a:spcAft>
                          <a:spcPts val="0"/>
                        </a:spcAft>
                      </a:pPr>
                      <a:r>
                        <a:rPr lang="en-US" sz="1600" dirty="0">
                          <a:effectLst/>
                          <a:latin typeface="Tempus Sans ITC" panose="04020404030D07020202" pitchFamily="82" charset="0"/>
                        </a:rPr>
                        <a:t>Some secure practices are provided in other sections of this Security Plan; additional forensic detail is required.</a:t>
                      </a:r>
                      <a:endParaRPr lang="en-US" sz="1600" dirty="0">
                        <a:effectLst/>
                        <a:latin typeface="Tempus Sans ITC" panose="04020404030D07020202" pitchFamily="82" charset="0"/>
                        <a:ea typeface="Times New Roman" panose="02020603050405020304" pitchFamily="18" charset="0"/>
                        <a:cs typeface="Times New Roman" panose="02020603050405020304" pitchFamily="18" charset="0"/>
                      </a:endParaRPr>
                    </a:p>
                  </a:txBody>
                  <a:tcPr marL="66148" marR="66148" marT="0" marB="0"/>
                </a:tc>
                <a:extLst>
                  <a:ext uri="{0D108BD9-81ED-4DB2-BD59-A6C34878D82A}">
                    <a16:rowId xmlns:a16="http://schemas.microsoft.com/office/drawing/2014/main" val="485508096"/>
                  </a:ext>
                </a:extLst>
              </a:tr>
            </a:tbl>
          </a:graphicData>
        </a:graphic>
      </p:graphicFrame>
    </p:spTree>
    <p:extLst>
      <p:ext uri="{BB962C8B-B14F-4D97-AF65-F5344CB8AC3E}">
        <p14:creationId xmlns:p14="http://schemas.microsoft.com/office/powerpoint/2010/main" val="563027095"/>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E4A20FF-6173-44A3-9B7B-39766334D8FA}"/>
              </a:ext>
            </a:extLst>
          </p:cNvPr>
          <p:cNvGraphicFramePr>
            <a:graphicFrameLocks noGrp="1"/>
          </p:cNvGraphicFramePr>
          <p:nvPr>
            <p:ph idx="11"/>
            <p:extLst>
              <p:ext uri="{D42A27DB-BD31-4B8C-83A1-F6EECF244321}">
                <p14:modId xmlns:p14="http://schemas.microsoft.com/office/powerpoint/2010/main" val="1753960917"/>
              </p:ext>
            </p:extLst>
          </p:nvPr>
        </p:nvGraphicFramePr>
        <p:xfrm>
          <a:off x="520700" y="1603054"/>
          <a:ext cx="8154988" cy="4721545"/>
        </p:xfrm>
        <a:graphic>
          <a:graphicData uri="http://schemas.openxmlformats.org/drawingml/2006/table">
            <a:tbl>
              <a:tblPr firstRow="1" firstCol="1" bandRow="1">
                <a:tableStyleId>{5C22544A-7EE6-4342-B048-85BDC9FD1C3A}</a:tableStyleId>
              </a:tblPr>
              <a:tblGrid>
                <a:gridCol w="6606767">
                  <a:extLst>
                    <a:ext uri="{9D8B030D-6E8A-4147-A177-3AD203B41FA5}">
                      <a16:colId xmlns:a16="http://schemas.microsoft.com/office/drawing/2014/main" val="1302553737"/>
                    </a:ext>
                  </a:extLst>
                </a:gridCol>
                <a:gridCol w="1548221">
                  <a:extLst>
                    <a:ext uri="{9D8B030D-6E8A-4147-A177-3AD203B41FA5}">
                      <a16:colId xmlns:a16="http://schemas.microsoft.com/office/drawing/2014/main" val="1624941773"/>
                    </a:ext>
                  </a:extLst>
                </a:gridCol>
              </a:tblGrid>
              <a:tr h="624816">
                <a:tc>
                  <a:txBody>
                    <a:bodyPr/>
                    <a:lstStyle/>
                    <a:p>
                      <a:pPr marL="0" marR="0">
                        <a:lnSpc>
                          <a:spcPct val="107000"/>
                        </a:lnSpc>
                        <a:spcBef>
                          <a:spcPts val="0"/>
                        </a:spcBef>
                        <a:spcAft>
                          <a:spcPts val="0"/>
                        </a:spcAft>
                      </a:pPr>
                      <a:r>
                        <a:rPr lang="en-US" sz="1800">
                          <a:effectLst/>
                        </a:rPr>
                        <a:t>Expenses Following a Breach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Average Cost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7450249"/>
                  </a:ext>
                </a:extLst>
              </a:tr>
              <a:tr h="944309">
                <a:tc>
                  <a:txBody>
                    <a:bodyPr/>
                    <a:lstStyle/>
                    <a:p>
                      <a:pPr marL="0" marR="0">
                        <a:lnSpc>
                          <a:spcPct val="107000"/>
                        </a:lnSpc>
                        <a:spcBef>
                          <a:spcPts val="0"/>
                        </a:spcBef>
                        <a:spcAft>
                          <a:spcPts val="0"/>
                        </a:spcAft>
                      </a:pPr>
                      <a:r>
                        <a:rPr lang="en-US" sz="1800" dirty="0">
                          <a:effectLst/>
                        </a:rPr>
                        <a:t>Detection and Escalation: </a:t>
                      </a:r>
                      <a:r>
                        <a:rPr lang="en-US" sz="1800" b="0" dirty="0">
                          <a:effectLst/>
                        </a:rPr>
                        <a:t>forensic investigation, audit, crisis mgmt., board of directors involvement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$1.44 million</a:t>
                      </a:r>
                    </a:p>
                    <a:p>
                      <a:pPr marL="0" marR="0" algn="ctr">
                        <a:lnSpc>
                          <a:spcPct val="107000"/>
                        </a:lnSpc>
                        <a:spcBef>
                          <a:spcPts val="0"/>
                        </a:spcBef>
                        <a:spcAft>
                          <a:spcPts val="0"/>
                        </a:spcAft>
                      </a:pPr>
                      <a:r>
                        <a:rPr lang="en-US" sz="1800">
                          <a:effectLst/>
                        </a:rPr>
                        <a:t>(33%)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8532895"/>
                  </a:ext>
                </a:extLst>
              </a:tr>
              <a:tr h="944309">
                <a:tc>
                  <a:txBody>
                    <a:bodyPr/>
                    <a:lstStyle/>
                    <a:p>
                      <a:pPr marL="0" marR="0">
                        <a:lnSpc>
                          <a:spcPct val="107000"/>
                        </a:lnSpc>
                        <a:spcBef>
                          <a:spcPts val="0"/>
                        </a:spcBef>
                        <a:spcAft>
                          <a:spcPts val="0"/>
                        </a:spcAft>
                      </a:pPr>
                      <a:r>
                        <a:rPr lang="en-US" sz="1800" dirty="0">
                          <a:effectLst/>
                        </a:rPr>
                        <a:t>Notification:  </a:t>
                      </a:r>
                      <a:r>
                        <a:rPr lang="en-US" sz="1800" b="0" dirty="0">
                          <a:effectLst/>
                        </a:rPr>
                        <a:t>legal expertise, legal and customer communications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$0.31 million</a:t>
                      </a:r>
                    </a:p>
                    <a:p>
                      <a:pPr marL="0" marR="0" algn="ctr">
                        <a:lnSpc>
                          <a:spcPct val="107000"/>
                        </a:lnSpc>
                        <a:spcBef>
                          <a:spcPts val="0"/>
                        </a:spcBef>
                        <a:spcAft>
                          <a:spcPts val="0"/>
                        </a:spcAft>
                      </a:pPr>
                      <a:r>
                        <a:rPr lang="en-US" sz="1800">
                          <a:effectLst/>
                        </a:rPr>
                        <a:t>(7%)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5343723"/>
                  </a:ext>
                </a:extLst>
              </a:tr>
              <a:tr h="1263802">
                <a:tc>
                  <a:txBody>
                    <a:bodyPr/>
                    <a:lstStyle/>
                    <a:p>
                      <a:pPr marL="0" marR="0">
                        <a:lnSpc>
                          <a:spcPct val="107000"/>
                        </a:lnSpc>
                        <a:spcBef>
                          <a:spcPts val="0"/>
                        </a:spcBef>
                        <a:spcAft>
                          <a:spcPts val="0"/>
                        </a:spcAft>
                      </a:pPr>
                      <a:r>
                        <a:rPr lang="en-US" sz="1800" dirty="0">
                          <a:effectLst/>
                        </a:rPr>
                        <a:t>Post Breach Response: </a:t>
                      </a:r>
                      <a:r>
                        <a:rPr lang="en-US" sz="1800" b="0" dirty="0">
                          <a:effectLst/>
                        </a:rPr>
                        <a:t>help desk and incoming communications, reissuing payment cards, identity protection services, regulatory fines, sale discounts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$1.18 million</a:t>
                      </a:r>
                    </a:p>
                    <a:p>
                      <a:pPr marL="0" marR="0" algn="ctr">
                        <a:lnSpc>
                          <a:spcPct val="107000"/>
                        </a:lnSpc>
                        <a:spcBef>
                          <a:spcPts val="0"/>
                        </a:spcBef>
                        <a:spcAft>
                          <a:spcPts val="0"/>
                        </a:spcAft>
                      </a:pPr>
                      <a:r>
                        <a:rPr lang="en-US" sz="1800">
                          <a:effectLst/>
                        </a:rPr>
                        <a:t>(27%)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3598215"/>
                  </a:ext>
                </a:extLst>
              </a:tr>
              <a:tr h="944309">
                <a:tc>
                  <a:txBody>
                    <a:bodyPr/>
                    <a:lstStyle/>
                    <a:p>
                      <a:pPr marL="0" marR="0">
                        <a:lnSpc>
                          <a:spcPct val="107000"/>
                        </a:lnSpc>
                        <a:spcBef>
                          <a:spcPts val="0"/>
                        </a:spcBef>
                        <a:spcAft>
                          <a:spcPts val="0"/>
                        </a:spcAft>
                      </a:pPr>
                      <a:r>
                        <a:rPr lang="en-US" sz="1800" dirty="0">
                          <a:effectLst/>
                        </a:rPr>
                        <a:t>Lost Business:  </a:t>
                      </a:r>
                      <a:r>
                        <a:rPr lang="en-US" sz="1800" b="0" dirty="0">
                          <a:effectLst/>
                        </a:rPr>
                        <a:t>lost business due to system downtime, abnormal customer churn, customer procurement, goodwill</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$1.42 million</a:t>
                      </a:r>
                    </a:p>
                    <a:p>
                      <a:pPr marL="0" marR="0" algn="ctr">
                        <a:lnSpc>
                          <a:spcPct val="107000"/>
                        </a:lnSpc>
                        <a:spcBef>
                          <a:spcPts val="0"/>
                        </a:spcBef>
                        <a:spcAft>
                          <a:spcPts val="0"/>
                        </a:spcAft>
                      </a:pPr>
                      <a:r>
                        <a:rPr lang="en-US" sz="1800" dirty="0">
                          <a:effectLst/>
                        </a:rPr>
                        <a:t>(32.6%)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5919143"/>
                  </a:ext>
                </a:extLst>
              </a:tr>
            </a:tbl>
          </a:graphicData>
        </a:graphic>
      </p:graphicFrame>
      <p:sp>
        <p:nvSpPr>
          <p:cNvPr id="3" name="Title 2">
            <a:extLst>
              <a:ext uri="{FF2B5EF4-FFF2-40B4-BE49-F238E27FC236}">
                <a16:creationId xmlns:a16="http://schemas.microsoft.com/office/drawing/2014/main" id="{EA6F20E0-769D-448A-9886-627421AD8B98}"/>
              </a:ext>
            </a:extLst>
          </p:cNvPr>
          <p:cNvSpPr>
            <a:spLocks noGrp="1"/>
          </p:cNvSpPr>
          <p:nvPr>
            <p:ph type="title"/>
          </p:nvPr>
        </p:nvSpPr>
        <p:spPr>
          <a:xfrm>
            <a:off x="520700" y="917575"/>
            <a:ext cx="8154988" cy="304699"/>
          </a:xfrm>
        </p:spPr>
        <p:txBody>
          <a:bodyPr/>
          <a:lstStyle/>
          <a:p>
            <a:r>
              <a:rPr lang="en-US" dirty="0"/>
              <a:t>Incident Response Costs: IBM 2022 Cost of a Data Breach Report </a:t>
            </a:r>
          </a:p>
        </p:txBody>
      </p:sp>
    </p:spTree>
    <p:extLst>
      <p:ext uri="{BB962C8B-B14F-4D97-AF65-F5344CB8AC3E}">
        <p14:creationId xmlns:p14="http://schemas.microsoft.com/office/powerpoint/2010/main" val="374149895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05B303-0204-4FF2-8DD8-EA175C5F3F4E}"/>
              </a:ext>
            </a:extLst>
          </p:cNvPr>
          <p:cNvSpPr>
            <a:spLocks noGrp="1"/>
          </p:cNvSpPr>
          <p:nvPr>
            <p:ph idx="11"/>
          </p:nvPr>
        </p:nvSpPr>
        <p:spPr/>
        <p:txBody>
          <a:bodyPr/>
          <a:lstStyle/>
          <a:p>
            <a:r>
              <a:rPr lang="en-US" dirty="0"/>
              <a:t>IBM’s statistics on breaches indicates the global average cost per breach is </a:t>
            </a:r>
          </a:p>
          <a:p>
            <a:pPr marL="285750" indent="-285750">
              <a:buFont typeface="Arial" panose="020B0604020202020204" pitchFamily="34" charset="0"/>
              <a:buChar char="•"/>
            </a:pPr>
            <a:r>
              <a:rPr lang="en-US" dirty="0"/>
              <a:t>$4.87 million when the lifecycle exceeds 200 days; and </a:t>
            </a:r>
          </a:p>
          <a:p>
            <a:pPr marL="285750" indent="-285750">
              <a:buFont typeface="Arial" panose="020B0604020202020204" pitchFamily="34" charset="0"/>
              <a:buChar char="•"/>
            </a:pPr>
            <a:r>
              <a:rPr lang="en-US" dirty="0"/>
              <a:t>$3.61 million otherwise [IBM21].  </a:t>
            </a:r>
          </a:p>
          <a:p>
            <a:r>
              <a:rPr lang="en-US" dirty="0"/>
              <a:t>To reduce the total data breach cost if an organization has:</a:t>
            </a:r>
          </a:p>
          <a:p>
            <a:pPr marL="285750" indent="-285750">
              <a:buFont typeface="Arial" panose="020B0604020202020204" pitchFamily="34" charset="0"/>
              <a:buChar char="•"/>
            </a:pPr>
            <a:r>
              <a:rPr lang="en-US" dirty="0"/>
              <a:t>an incident response team and performs testing (reduces by: $2.46 million), </a:t>
            </a:r>
          </a:p>
          <a:p>
            <a:pPr marL="285750" indent="-285750">
              <a:buFont typeface="Arial" panose="020B0604020202020204" pitchFamily="34" charset="0"/>
              <a:buChar char="•"/>
            </a:pPr>
            <a:r>
              <a:rPr lang="en-US" dirty="0"/>
              <a:t>a strong emphasis on regulatory compliance ($2.3 million), </a:t>
            </a:r>
          </a:p>
          <a:p>
            <a:pPr marL="285750" indent="-285750">
              <a:buFont typeface="Arial" panose="020B0604020202020204" pitchFamily="34" charset="0"/>
              <a:buChar char="•"/>
            </a:pPr>
            <a:r>
              <a:rPr lang="en-US" dirty="0"/>
              <a:t>a mature implementation of zero trust ($1.76 million), </a:t>
            </a:r>
          </a:p>
          <a:p>
            <a:pPr marL="285750" indent="-285750">
              <a:buFont typeface="Arial" panose="020B0604020202020204" pitchFamily="34" charset="0"/>
              <a:buChar char="•"/>
            </a:pPr>
            <a:r>
              <a:rPr lang="en-US" dirty="0"/>
              <a:t>a high standard of encryption ($1.25 million), and </a:t>
            </a:r>
          </a:p>
          <a:p>
            <a:pPr marL="285750" indent="-285750">
              <a:buFont typeface="Arial" panose="020B0604020202020204" pitchFamily="34" charset="0"/>
              <a:buChar char="•"/>
            </a:pPr>
            <a:r>
              <a:rPr lang="en-US" dirty="0"/>
              <a:t>security automation ($3.81 million) reduces time to find and contain an incident.  </a:t>
            </a:r>
          </a:p>
          <a:p>
            <a:pPr marL="285750" indent="-285750">
              <a:buFont typeface="Arial" panose="020B0604020202020204" pitchFamily="34" charset="0"/>
              <a:buChar char="•"/>
            </a:pPr>
            <a:r>
              <a:rPr lang="en-US" dirty="0"/>
              <a:t>use of artificial intelligence, and security analytics.  </a:t>
            </a:r>
          </a:p>
          <a:p>
            <a:r>
              <a:rPr lang="en-US" dirty="0"/>
              <a:t>Factors raising the cost of a breach &gt; $5 million average includes: </a:t>
            </a:r>
          </a:p>
          <a:p>
            <a:pPr marL="285750" indent="-285750">
              <a:buFont typeface="Arial" panose="020B0604020202020204" pitchFamily="34" charset="0"/>
              <a:buChar char="•"/>
            </a:pPr>
            <a:r>
              <a:rPr lang="en-US" dirty="0"/>
              <a:t>a high level of cloud migration,</a:t>
            </a:r>
          </a:p>
          <a:p>
            <a:pPr marL="285750" indent="-285750">
              <a:buFont typeface="Arial" panose="020B0604020202020204" pitchFamily="34" charset="0"/>
              <a:buChar char="•"/>
            </a:pPr>
            <a:r>
              <a:rPr lang="en-US" dirty="0"/>
              <a:t>a large majority (81-100%) of employees working remotely;  also caused delay in discovering and containing a breach.</a:t>
            </a:r>
          </a:p>
        </p:txBody>
      </p:sp>
      <p:sp>
        <p:nvSpPr>
          <p:cNvPr id="3" name="Title 2">
            <a:extLst>
              <a:ext uri="{FF2B5EF4-FFF2-40B4-BE49-F238E27FC236}">
                <a16:creationId xmlns:a16="http://schemas.microsoft.com/office/drawing/2014/main" id="{C2979006-CD7B-4D42-9DC0-9843D15B05FF}"/>
              </a:ext>
            </a:extLst>
          </p:cNvPr>
          <p:cNvSpPr>
            <a:spLocks noGrp="1"/>
          </p:cNvSpPr>
          <p:nvPr>
            <p:ph type="title"/>
          </p:nvPr>
        </p:nvSpPr>
        <p:spPr/>
        <p:txBody>
          <a:bodyPr/>
          <a:lstStyle/>
          <a:p>
            <a:r>
              <a:rPr lang="en-US" dirty="0"/>
              <a:t>The IBM’s Cost of Data Breach 2021</a:t>
            </a:r>
          </a:p>
        </p:txBody>
      </p:sp>
    </p:spTree>
    <p:extLst>
      <p:ext uri="{BB962C8B-B14F-4D97-AF65-F5344CB8AC3E}">
        <p14:creationId xmlns:p14="http://schemas.microsoft.com/office/powerpoint/2010/main" val="270912378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8EE2D7A-DD0B-4866-9694-E7F0B73C48B5}"/>
              </a:ext>
            </a:extLst>
          </p:cNvPr>
          <p:cNvSpPr>
            <a:spLocks noGrp="1" noChangeArrowheads="1"/>
          </p:cNvSpPr>
          <p:nvPr>
            <p:ph type="title"/>
          </p:nvPr>
        </p:nvSpPr>
        <p:spPr>
          <a:xfrm>
            <a:off x="460375" y="685800"/>
            <a:ext cx="8229600" cy="387350"/>
          </a:xfrm>
        </p:spPr>
        <p:txBody>
          <a:bodyPr/>
          <a:lstStyle/>
          <a:p>
            <a:pPr eaLnBrk="1" hangingPunct="1"/>
            <a:r>
              <a:rPr lang="en-US" altLang="en-US" sz="2800">
                <a:ea typeface="Calibri" panose="020F0502020204030204" pitchFamily="34" charset="0"/>
                <a:cs typeface="Lucida Sans" panose="020B0602030504020204" pitchFamily="34" charset="0"/>
              </a:rPr>
              <a:t>Review:  Business Continuity Recovery Terms</a:t>
            </a:r>
          </a:p>
        </p:txBody>
      </p:sp>
      <p:sp>
        <p:nvSpPr>
          <p:cNvPr id="23555" name="Rectangle 3">
            <a:extLst>
              <a:ext uri="{FF2B5EF4-FFF2-40B4-BE49-F238E27FC236}">
                <a16:creationId xmlns:a16="http://schemas.microsoft.com/office/drawing/2014/main" id="{AF241E3C-1B61-49AC-BCE7-105D9F593EB9}"/>
              </a:ext>
            </a:extLst>
          </p:cNvPr>
          <p:cNvSpPr>
            <a:spLocks noGrp="1" noChangeArrowheads="1"/>
          </p:cNvSpPr>
          <p:nvPr>
            <p:ph type="body" sz="half" idx="1"/>
          </p:nvPr>
        </p:nvSpPr>
        <p:spPr>
          <a:xfrm>
            <a:off x="381000" y="1371600"/>
            <a:ext cx="8229600" cy="2185988"/>
          </a:xfrm>
        </p:spPr>
        <p:txBody>
          <a:bodyPr/>
          <a:lstStyle/>
          <a:p>
            <a:pPr eaLnBrk="1" hangingPunct="1">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Interruption Window</a:t>
            </a:r>
            <a:r>
              <a:rPr lang="en-US" altLang="en-US" sz="2200" dirty="0">
                <a:latin typeface="Calibri" panose="020F0502020204030204" pitchFamily="34" charset="0"/>
                <a:ea typeface="ヒラギノ角ゴ Pro W3"/>
                <a:cs typeface="ヒラギノ角ゴ Pro W3"/>
              </a:rPr>
              <a:t>: Time duration organization can wait between point of failure and Alternate Mode startup.</a:t>
            </a:r>
          </a:p>
          <a:p>
            <a:pPr eaLnBrk="1" hangingPunct="1">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Service Delivery Objective (SDO):</a:t>
            </a:r>
            <a:r>
              <a:rPr lang="en-US" altLang="en-US" sz="2200" dirty="0">
                <a:latin typeface="Calibri" panose="020F0502020204030204" pitchFamily="34" charset="0"/>
                <a:ea typeface="ヒラギノ角ゴ Pro W3"/>
                <a:cs typeface="ヒラギノ角ゴ Pro W3"/>
              </a:rPr>
              <a:t>  Level of service in Alternate Mode</a:t>
            </a:r>
          </a:p>
          <a:p>
            <a:pPr eaLnBrk="1" hangingPunct="1">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Maximum Tolerable Outage</a:t>
            </a:r>
            <a:r>
              <a:rPr lang="en-US" altLang="en-US" sz="2200" dirty="0">
                <a:latin typeface="Calibri" panose="020F0502020204030204" pitchFamily="34" charset="0"/>
                <a:ea typeface="ヒラギノ角ゴ Pro W3"/>
                <a:cs typeface="ヒラギノ角ゴ Pro W3"/>
              </a:rPr>
              <a:t>: Max time allowed for downtime and time in Alternate Mode</a:t>
            </a:r>
          </a:p>
        </p:txBody>
      </p:sp>
      <p:sp>
        <p:nvSpPr>
          <p:cNvPr id="23556" name="Line 4">
            <a:extLst>
              <a:ext uri="{FF2B5EF4-FFF2-40B4-BE49-F238E27FC236}">
                <a16:creationId xmlns:a16="http://schemas.microsoft.com/office/drawing/2014/main" id="{B7BCD4C1-C64D-4602-9731-1C66C1D00E4C}"/>
              </a:ext>
            </a:extLst>
          </p:cNvPr>
          <p:cNvSpPr>
            <a:spLocks noChangeShapeType="1"/>
          </p:cNvSpPr>
          <p:nvPr/>
        </p:nvSpPr>
        <p:spPr bwMode="auto">
          <a:xfrm>
            <a:off x="609600" y="4953000"/>
            <a:ext cx="8001000" cy="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23557" name="Rectangle 5">
            <a:extLst>
              <a:ext uri="{FF2B5EF4-FFF2-40B4-BE49-F238E27FC236}">
                <a16:creationId xmlns:a16="http://schemas.microsoft.com/office/drawing/2014/main" id="{6FA17EEB-6026-4FA7-BE39-55A11EABBDAD}"/>
              </a:ext>
            </a:extLst>
          </p:cNvPr>
          <p:cNvSpPr>
            <a:spLocks noChangeArrowheads="1"/>
          </p:cNvSpPr>
          <p:nvPr/>
        </p:nvSpPr>
        <p:spPr bwMode="auto">
          <a:xfrm>
            <a:off x="762000" y="3429000"/>
            <a:ext cx="2819400" cy="1524000"/>
          </a:xfrm>
          <a:prstGeom prst="rect">
            <a:avLst/>
          </a:prstGeom>
          <a:solidFill>
            <a:srgbClr val="F0FDA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Regular Service</a:t>
            </a:r>
          </a:p>
        </p:txBody>
      </p:sp>
      <p:sp>
        <p:nvSpPr>
          <p:cNvPr id="23558" name="Rectangle 6">
            <a:extLst>
              <a:ext uri="{FF2B5EF4-FFF2-40B4-BE49-F238E27FC236}">
                <a16:creationId xmlns:a16="http://schemas.microsoft.com/office/drawing/2014/main" id="{76229918-7924-4B52-BBBF-E6EA1D6A48A5}"/>
              </a:ext>
            </a:extLst>
          </p:cNvPr>
          <p:cNvSpPr>
            <a:spLocks noChangeArrowheads="1"/>
          </p:cNvSpPr>
          <p:nvPr/>
        </p:nvSpPr>
        <p:spPr bwMode="auto">
          <a:xfrm>
            <a:off x="5181600" y="4267200"/>
            <a:ext cx="1600200" cy="685800"/>
          </a:xfrm>
          <a:prstGeom prst="rect">
            <a:avLst/>
          </a:prstGeom>
          <a:solidFill>
            <a:srgbClr val="F7FECA"/>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Alternate Mode</a:t>
            </a:r>
          </a:p>
        </p:txBody>
      </p:sp>
      <p:sp>
        <p:nvSpPr>
          <p:cNvPr id="23559" name="Rectangle 7">
            <a:extLst>
              <a:ext uri="{FF2B5EF4-FFF2-40B4-BE49-F238E27FC236}">
                <a16:creationId xmlns:a16="http://schemas.microsoft.com/office/drawing/2014/main" id="{4C304DF7-BD64-4D52-9895-E3E66A2F4201}"/>
              </a:ext>
            </a:extLst>
          </p:cNvPr>
          <p:cNvSpPr>
            <a:spLocks noChangeArrowheads="1"/>
          </p:cNvSpPr>
          <p:nvPr/>
        </p:nvSpPr>
        <p:spPr bwMode="auto">
          <a:xfrm>
            <a:off x="6781800" y="3505200"/>
            <a:ext cx="1295400" cy="1447800"/>
          </a:xfrm>
          <a:prstGeom prst="rect">
            <a:avLst/>
          </a:prstGeom>
          <a:solidFill>
            <a:srgbClr val="F0FDA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Regular</a:t>
            </a:r>
          </a:p>
          <a:p>
            <a:pPr algn="ctr" eaLnBrk="1" hangingPunct="1"/>
            <a:r>
              <a:rPr lang="en-US" altLang="en-US"/>
              <a:t>Service</a:t>
            </a:r>
          </a:p>
        </p:txBody>
      </p:sp>
      <p:sp>
        <p:nvSpPr>
          <p:cNvPr id="23560" name="AutoShape 8">
            <a:extLst>
              <a:ext uri="{FF2B5EF4-FFF2-40B4-BE49-F238E27FC236}">
                <a16:creationId xmlns:a16="http://schemas.microsoft.com/office/drawing/2014/main" id="{041042E9-7257-4A34-9919-A698CF084874}"/>
              </a:ext>
            </a:extLst>
          </p:cNvPr>
          <p:cNvSpPr>
            <a:spLocks/>
          </p:cNvSpPr>
          <p:nvPr/>
        </p:nvSpPr>
        <p:spPr bwMode="auto">
          <a:xfrm rot="5400000">
            <a:off x="4191000" y="4343400"/>
            <a:ext cx="381000" cy="1600200"/>
          </a:xfrm>
          <a:prstGeom prst="rightBrace">
            <a:avLst>
              <a:gd name="adj1" fmla="val 35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3561" name="Text Box 9">
            <a:extLst>
              <a:ext uri="{FF2B5EF4-FFF2-40B4-BE49-F238E27FC236}">
                <a16:creationId xmlns:a16="http://schemas.microsoft.com/office/drawing/2014/main" id="{5DE6B0F4-CC6C-4932-9439-40C824D5449D}"/>
              </a:ext>
            </a:extLst>
          </p:cNvPr>
          <p:cNvSpPr txBox="1">
            <a:spLocks noChangeArrowheads="1"/>
          </p:cNvSpPr>
          <p:nvPr/>
        </p:nvSpPr>
        <p:spPr bwMode="auto">
          <a:xfrm>
            <a:off x="3733800" y="5334000"/>
            <a:ext cx="14668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(Acceptable)</a:t>
            </a:r>
          </a:p>
          <a:p>
            <a:pPr eaLnBrk="1" hangingPunct="1"/>
            <a:r>
              <a:rPr lang="en-US" altLang="en-US"/>
              <a:t>Interruption</a:t>
            </a:r>
          </a:p>
          <a:p>
            <a:pPr eaLnBrk="1" hangingPunct="1"/>
            <a:r>
              <a:rPr lang="en-US" altLang="en-US"/>
              <a:t>Window</a:t>
            </a:r>
          </a:p>
        </p:txBody>
      </p:sp>
      <p:sp>
        <p:nvSpPr>
          <p:cNvPr id="23562" name="AutoShape 10">
            <a:extLst>
              <a:ext uri="{FF2B5EF4-FFF2-40B4-BE49-F238E27FC236}">
                <a16:creationId xmlns:a16="http://schemas.microsoft.com/office/drawing/2014/main" id="{EC507958-D524-40AF-8C6D-027C66450E88}"/>
              </a:ext>
            </a:extLst>
          </p:cNvPr>
          <p:cNvSpPr>
            <a:spLocks/>
          </p:cNvSpPr>
          <p:nvPr/>
        </p:nvSpPr>
        <p:spPr bwMode="auto">
          <a:xfrm rot="5400000">
            <a:off x="5029200" y="4648200"/>
            <a:ext cx="381000" cy="3124200"/>
          </a:xfrm>
          <a:prstGeom prst="rightBrace">
            <a:avLst>
              <a:gd name="adj1" fmla="val 6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3563" name="Text Box 11">
            <a:extLst>
              <a:ext uri="{FF2B5EF4-FFF2-40B4-BE49-F238E27FC236}">
                <a16:creationId xmlns:a16="http://schemas.microsoft.com/office/drawing/2014/main" id="{3153E8F5-5083-4F87-A558-447232BD9C6A}"/>
              </a:ext>
            </a:extLst>
          </p:cNvPr>
          <p:cNvSpPr txBox="1">
            <a:spLocks noChangeArrowheads="1"/>
          </p:cNvSpPr>
          <p:nvPr/>
        </p:nvSpPr>
        <p:spPr bwMode="auto">
          <a:xfrm>
            <a:off x="3717925" y="6437313"/>
            <a:ext cx="3003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Maximum Tolerable Outage</a:t>
            </a:r>
          </a:p>
        </p:txBody>
      </p:sp>
      <p:sp>
        <p:nvSpPr>
          <p:cNvPr id="23564" name="AutoShape 12">
            <a:extLst>
              <a:ext uri="{FF2B5EF4-FFF2-40B4-BE49-F238E27FC236}">
                <a16:creationId xmlns:a16="http://schemas.microsoft.com/office/drawing/2014/main" id="{4078001E-61C6-44B4-94C5-D8231E36C51D}"/>
              </a:ext>
            </a:extLst>
          </p:cNvPr>
          <p:cNvSpPr>
            <a:spLocks/>
          </p:cNvSpPr>
          <p:nvPr/>
        </p:nvSpPr>
        <p:spPr bwMode="auto">
          <a:xfrm>
            <a:off x="4876800" y="4267200"/>
            <a:ext cx="228600" cy="685800"/>
          </a:xfrm>
          <a:prstGeom prst="leftBrace">
            <a:avLst>
              <a:gd name="adj1" fmla="val 25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3565" name="Text Box 13">
            <a:extLst>
              <a:ext uri="{FF2B5EF4-FFF2-40B4-BE49-F238E27FC236}">
                <a16:creationId xmlns:a16="http://schemas.microsoft.com/office/drawing/2014/main" id="{FD4C4973-C37B-40B0-A7AE-040C381126D6}"/>
              </a:ext>
            </a:extLst>
          </p:cNvPr>
          <p:cNvSpPr txBox="1">
            <a:spLocks noChangeArrowheads="1"/>
          </p:cNvSpPr>
          <p:nvPr/>
        </p:nvSpPr>
        <p:spPr bwMode="auto">
          <a:xfrm>
            <a:off x="3893991" y="4038600"/>
            <a:ext cx="114646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Service</a:t>
            </a:r>
          </a:p>
          <a:p>
            <a:pPr eaLnBrk="1" hangingPunct="1"/>
            <a:r>
              <a:rPr lang="en-US" altLang="en-US" dirty="0"/>
              <a:t>Delivery</a:t>
            </a:r>
          </a:p>
          <a:p>
            <a:pPr eaLnBrk="1" hangingPunct="1"/>
            <a:r>
              <a:rPr lang="en-US" altLang="en-US" dirty="0"/>
              <a:t>Objective</a:t>
            </a:r>
          </a:p>
        </p:txBody>
      </p:sp>
      <p:sp>
        <p:nvSpPr>
          <p:cNvPr id="23566" name="Text Box 14">
            <a:extLst>
              <a:ext uri="{FF2B5EF4-FFF2-40B4-BE49-F238E27FC236}">
                <a16:creationId xmlns:a16="http://schemas.microsoft.com/office/drawing/2014/main" id="{910EB1E9-6893-4BE9-9E35-0A0C2D6AB354}"/>
              </a:ext>
            </a:extLst>
          </p:cNvPr>
          <p:cNvSpPr txBox="1">
            <a:spLocks noChangeArrowheads="1"/>
          </p:cNvSpPr>
          <p:nvPr/>
        </p:nvSpPr>
        <p:spPr bwMode="auto">
          <a:xfrm>
            <a:off x="1660525" y="5446713"/>
            <a:ext cx="1339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Interruption</a:t>
            </a:r>
          </a:p>
        </p:txBody>
      </p:sp>
      <p:sp>
        <p:nvSpPr>
          <p:cNvPr id="23567" name="Line 15">
            <a:extLst>
              <a:ext uri="{FF2B5EF4-FFF2-40B4-BE49-F238E27FC236}">
                <a16:creationId xmlns:a16="http://schemas.microsoft.com/office/drawing/2014/main" id="{DDCCA8B4-DBB2-4CA3-AFBA-D7D893953A8F}"/>
              </a:ext>
            </a:extLst>
          </p:cNvPr>
          <p:cNvSpPr>
            <a:spLocks noChangeShapeType="1"/>
          </p:cNvSpPr>
          <p:nvPr/>
        </p:nvSpPr>
        <p:spPr bwMode="auto">
          <a:xfrm flipV="1">
            <a:off x="2667000" y="4953000"/>
            <a:ext cx="838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8" name="Text Box 16">
            <a:extLst>
              <a:ext uri="{FF2B5EF4-FFF2-40B4-BE49-F238E27FC236}">
                <a16:creationId xmlns:a16="http://schemas.microsoft.com/office/drawing/2014/main" id="{9B63ADEF-0B60-491F-8B3F-95E50F243CAC}"/>
              </a:ext>
            </a:extLst>
          </p:cNvPr>
          <p:cNvSpPr txBox="1">
            <a:spLocks noChangeArrowheads="1"/>
          </p:cNvSpPr>
          <p:nvPr/>
        </p:nvSpPr>
        <p:spPr bwMode="auto">
          <a:xfrm>
            <a:off x="762000" y="5029200"/>
            <a:ext cx="920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Time…</a:t>
            </a:r>
          </a:p>
        </p:txBody>
      </p:sp>
      <p:sp>
        <p:nvSpPr>
          <p:cNvPr id="23569" name="AutoShape 17">
            <a:extLst>
              <a:ext uri="{FF2B5EF4-FFF2-40B4-BE49-F238E27FC236}">
                <a16:creationId xmlns:a16="http://schemas.microsoft.com/office/drawing/2014/main" id="{B925B68E-C1FF-4255-B57D-E243056C450F}"/>
              </a:ext>
            </a:extLst>
          </p:cNvPr>
          <p:cNvSpPr>
            <a:spLocks noChangeArrowheads="1"/>
          </p:cNvSpPr>
          <p:nvPr/>
        </p:nvSpPr>
        <p:spPr bwMode="auto">
          <a:xfrm>
            <a:off x="3505200" y="4419600"/>
            <a:ext cx="304800" cy="838200"/>
          </a:xfrm>
          <a:prstGeom prst="irregularSeal1">
            <a:avLst/>
          </a:prstGeom>
          <a:solidFill>
            <a:srgbClr val="E5BDB9"/>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3570" name="Text Box 18">
            <a:extLst>
              <a:ext uri="{FF2B5EF4-FFF2-40B4-BE49-F238E27FC236}">
                <a16:creationId xmlns:a16="http://schemas.microsoft.com/office/drawing/2014/main" id="{5644004F-7017-4E16-8864-80E2309B2328}"/>
              </a:ext>
            </a:extLst>
          </p:cNvPr>
          <p:cNvSpPr txBox="1">
            <a:spLocks noChangeArrowheads="1"/>
          </p:cNvSpPr>
          <p:nvPr/>
        </p:nvSpPr>
        <p:spPr bwMode="auto">
          <a:xfrm>
            <a:off x="4800600" y="3200400"/>
            <a:ext cx="20256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Disaster </a:t>
            </a:r>
          </a:p>
          <a:p>
            <a:pPr eaLnBrk="1" hangingPunct="1"/>
            <a:r>
              <a:rPr lang="en-US" altLang="en-US"/>
              <a:t>Recovery </a:t>
            </a:r>
          </a:p>
          <a:p>
            <a:pPr eaLnBrk="1" hangingPunct="1"/>
            <a:r>
              <a:rPr lang="en-US" altLang="en-US"/>
              <a:t>Plan Implemented</a:t>
            </a:r>
          </a:p>
        </p:txBody>
      </p:sp>
      <p:sp>
        <p:nvSpPr>
          <p:cNvPr id="23571" name="Text Box 19">
            <a:extLst>
              <a:ext uri="{FF2B5EF4-FFF2-40B4-BE49-F238E27FC236}">
                <a16:creationId xmlns:a16="http://schemas.microsoft.com/office/drawing/2014/main" id="{7879BEB6-CD23-4594-858B-2056103DC627}"/>
              </a:ext>
            </a:extLst>
          </p:cNvPr>
          <p:cNvSpPr txBox="1">
            <a:spLocks noChangeArrowheads="1"/>
          </p:cNvSpPr>
          <p:nvPr/>
        </p:nvSpPr>
        <p:spPr bwMode="auto">
          <a:xfrm>
            <a:off x="6781800" y="5105400"/>
            <a:ext cx="2025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Restoration</a:t>
            </a:r>
          </a:p>
          <a:p>
            <a:pPr eaLnBrk="1" hangingPunct="1"/>
            <a:r>
              <a:rPr lang="en-US" altLang="en-US"/>
              <a:t>Plan Implemented</a:t>
            </a:r>
          </a:p>
        </p:txBody>
      </p:sp>
      <p:sp>
        <p:nvSpPr>
          <p:cNvPr id="23572" name="Line 20">
            <a:extLst>
              <a:ext uri="{FF2B5EF4-FFF2-40B4-BE49-F238E27FC236}">
                <a16:creationId xmlns:a16="http://schemas.microsoft.com/office/drawing/2014/main" id="{2B46B3C2-FE25-47C9-A1D3-CC0B22124177}"/>
              </a:ext>
            </a:extLst>
          </p:cNvPr>
          <p:cNvSpPr>
            <a:spLocks noChangeShapeType="1"/>
          </p:cNvSpPr>
          <p:nvPr/>
        </p:nvSpPr>
        <p:spPr bwMode="auto">
          <a:xfrm>
            <a:off x="5181600" y="40386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3" name="Line 21">
            <a:extLst>
              <a:ext uri="{FF2B5EF4-FFF2-40B4-BE49-F238E27FC236}">
                <a16:creationId xmlns:a16="http://schemas.microsoft.com/office/drawing/2014/main" id="{4D0188B8-8A8B-49ED-8491-8CE8B1ED0671}"/>
              </a:ext>
            </a:extLst>
          </p:cNvPr>
          <p:cNvSpPr>
            <a:spLocks noChangeShapeType="1"/>
          </p:cNvSpPr>
          <p:nvPr/>
        </p:nvSpPr>
        <p:spPr bwMode="auto">
          <a:xfrm flipH="1" flipV="1">
            <a:off x="6781800" y="4953000"/>
            <a:ext cx="762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a:extLst>
              <a:ext uri="{FF2B5EF4-FFF2-40B4-BE49-F238E27FC236}">
                <a16:creationId xmlns:a16="http://schemas.microsoft.com/office/drawing/2014/main" id="{8DC124C8-6DFB-40B6-A221-E17F8F2C0689}"/>
              </a:ext>
            </a:extLst>
          </p:cNvPr>
          <p:cNvSpPr>
            <a:spLocks noGrp="1"/>
          </p:cNvSpPr>
          <p:nvPr>
            <p:ph idx="11"/>
          </p:nvPr>
        </p:nvSpPr>
        <p:spPr>
          <a:xfrm>
            <a:off x="522288" y="1519238"/>
            <a:ext cx="8135937" cy="4879975"/>
          </a:xfrm>
        </p:spPr>
        <p:txBody>
          <a:bodyPr/>
          <a:lstStyle/>
          <a:p>
            <a:pPr>
              <a:buFont typeface="Arial" panose="020B0604020202020204" pitchFamily="34" charset="0"/>
              <a:buNone/>
              <a:defRPr/>
            </a:pPr>
            <a:r>
              <a:rPr lang="en-US" altLang="en-US" sz="2000" b="1" dirty="0">
                <a:latin typeface="Calibri" panose="020F0502020204030204" pitchFamily="34" charset="0"/>
                <a:ea typeface="ヒラギノ角ゴ Pro W3"/>
                <a:cs typeface="ヒラギノ角ゴ Pro W3"/>
              </a:rPr>
              <a:t>Attack vectors </a:t>
            </a:r>
            <a:r>
              <a:rPr lang="en-US" altLang="en-US" sz="2000" dirty="0">
                <a:latin typeface="Calibri" panose="020F0502020204030204" pitchFamily="34" charset="0"/>
                <a:ea typeface="ヒラギノ角ゴ Pro W3"/>
                <a:cs typeface="ヒラギノ角ゴ Pro W3"/>
              </a:rPr>
              <a:t>= source methods = </a:t>
            </a:r>
            <a:r>
              <a:rPr lang="en-US" altLang="en-US" sz="2000" b="1" dirty="0">
                <a:latin typeface="Calibri" panose="020F0502020204030204" pitchFamily="34" charset="0"/>
                <a:ea typeface="ヒラギノ角ゴ Pro W3"/>
                <a:cs typeface="ヒラギノ角ゴ Pro W3"/>
              </a:rPr>
              <a:t>root cause</a:t>
            </a:r>
            <a:r>
              <a:rPr lang="en-US" altLang="en-US" sz="2000" dirty="0">
                <a:latin typeface="Calibri" panose="020F0502020204030204" pitchFamily="34" charset="0"/>
                <a:ea typeface="ヒラギノ角ゴ Pro W3"/>
                <a:cs typeface="ヒラギノ角ゴ Pro W3"/>
              </a:rPr>
              <a:t>:  Can include </a:t>
            </a:r>
          </a:p>
          <a:p>
            <a:pPr marL="342900" lvl="1" indent="-342900">
              <a:buFont typeface="Arial" panose="020B0604020202020204" pitchFamily="34" charset="0"/>
              <a:buChar char="•"/>
              <a:defRPr/>
            </a:pPr>
            <a:r>
              <a:rPr lang="en-US" altLang="en-US" sz="2000" dirty="0">
                <a:latin typeface="Calibri" panose="020F0502020204030204" pitchFamily="34" charset="0"/>
                <a:ea typeface="ヒラギノ角ゴ Pro W3"/>
                <a:cs typeface="ヒラギノ角ゴ Pro W3"/>
              </a:rPr>
              <a:t>Email link and/or attachment (word doc)</a:t>
            </a:r>
          </a:p>
          <a:p>
            <a:pPr marL="342900" lvl="1" indent="-342900">
              <a:buFont typeface="Arial" panose="020B0604020202020204" pitchFamily="34" charset="0"/>
              <a:buChar char="•"/>
              <a:defRPr/>
            </a:pPr>
            <a:r>
              <a:rPr lang="en-US" altLang="en-US" sz="2000" dirty="0">
                <a:latin typeface="Calibri" panose="020F0502020204030204" pitchFamily="34" charset="0"/>
                <a:ea typeface="ヒラギノ角ゴ Pro W3"/>
                <a:cs typeface="ヒラギノ角ゴ Pro W3"/>
              </a:rPr>
              <a:t>Direct install (bad judgment)</a:t>
            </a:r>
          </a:p>
          <a:p>
            <a:pPr marL="342900" lvl="1" indent="-342900">
              <a:buFont typeface="Arial" panose="020B0604020202020204" pitchFamily="34" charset="0"/>
              <a:buChar char="•"/>
              <a:defRPr/>
            </a:pPr>
            <a:r>
              <a:rPr lang="en-US" altLang="en-US" sz="2000" dirty="0">
                <a:latin typeface="Calibri" panose="020F0502020204030204" pitchFamily="34" charset="0"/>
                <a:ea typeface="ヒラギノ角ゴ Pro W3"/>
                <a:cs typeface="ヒラギノ角ゴ Pro W3"/>
              </a:rPr>
              <a:t>Web drive-by or download</a:t>
            </a:r>
          </a:p>
          <a:p>
            <a:pPr marL="342900" lvl="1" indent="-342900">
              <a:buFont typeface="Arial" panose="020B0604020202020204" pitchFamily="34" charset="0"/>
              <a:buChar char="•"/>
              <a:defRPr/>
            </a:pPr>
            <a:r>
              <a:rPr lang="en-US" altLang="en-US" sz="2000" dirty="0">
                <a:latin typeface="Calibri" panose="020F0502020204030204" pitchFamily="34" charset="0"/>
                <a:ea typeface="ヒラギノ角ゴ Pro W3"/>
                <a:cs typeface="ヒラギノ角ゴ Pro W3"/>
              </a:rPr>
              <a:t>Web app or other vulnerability</a:t>
            </a:r>
          </a:p>
          <a:p>
            <a:pPr marL="342900" lvl="1" indent="-342900">
              <a:buFont typeface="Arial" panose="020B0604020202020204" pitchFamily="34" charset="0"/>
              <a:buChar char="•"/>
              <a:defRPr/>
            </a:pPr>
            <a:r>
              <a:rPr lang="en-US" altLang="en-US" sz="2000" dirty="0">
                <a:latin typeface="Calibri" panose="020F0502020204030204" pitchFamily="34" charset="0"/>
                <a:ea typeface="ヒラギノ角ゴ Pro W3"/>
                <a:cs typeface="ヒラギノ角ゴ Pro W3"/>
              </a:rPr>
              <a:t>Removable media, flash drive</a:t>
            </a:r>
          </a:p>
          <a:p>
            <a:pPr marL="342900" lvl="1" indent="-342900">
              <a:buFont typeface="Arial" panose="020B0604020202020204" pitchFamily="34" charset="0"/>
              <a:buChar char="•"/>
              <a:defRPr/>
            </a:pPr>
            <a:r>
              <a:rPr lang="en-US" altLang="en-US" sz="2000" dirty="0">
                <a:latin typeface="Calibri" panose="020F0502020204030204" pitchFamily="34" charset="0"/>
                <a:ea typeface="ヒラギノ角ゴ Pro W3"/>
                <a:cs typeface="ヒラギノ角ゴ Pro W3"/>
              </a:rPr>
              <a:t>Improper use, loss or theft, </a:t>
            </a:r>
          </a:p>
          <a:p>
            <a:pPr marL="342900" lvl="1" indent="-342900">
              <a:buFont typeface="Arial" panose="020B0604020202020204" pitchFamily="34" charset="0"/>
              <a:buChar char="•"/>
              <a:defRPr/>
            </a:pPr>
            <a:r>
              <a:rPr lang="en-US" altLang="en-US" sz="2000" dirty="0">
                <a:latin typeface="Calibri" panose="020F0502020204030204" pitchFamily="34" charset="0"/>
                <a:ea typeface="ヒラギノ角ゴ Pro W3"/>
                <a:cs typeface="ヒラギノ角ゴ Pro W3"/>
              </a:rPr>
              <a:t>Physical access or abuse</a:t>
            </a:r>
          </a:p>
          <a:p>
            <a:pPr lvl="1">
              <a:defRPr/>
            </a:pPr>
            <a:r>
              <a:rPr lang="en-US" altLang="en-US" sz="2000" b="1" dirty="0">
                <a:latin typeface="Calibri" panose="020F0502020204030204" pitchFamily="34" charset="0"/>
                <a:ea typeface="ヒラギノ角ゴ Pro W3"/>
                <a:cs typeface="ヒラギノ角ゴ Pro W3"/>
              </a:rPr>
              <a:t>Incident: </a:t>
            </a:r>
            <a:r>
              <a:rPr lang="en-US" altLang="en-US" sz="2000" dirty="0">
                <a:latin typeface="Calibri" panose="020F0502020204030204" pitchFamily="34" charset="0"/>
                <a:ea typeface="ヒラギノ角ゴ Pro W3"/>
                <a:cs typeface="ヒラギノ角ゴ Pro W3"/>
              </a:rPr>
              <a:t>“A security event that compromises the integrity, confidentiality or availability of an information asset.”</a:t>
            </a:r>
          </a:p>
          <a:p>
            <a:pPr lvl="1">
              <a:defRPr/>
            </a:pPr>
            <a:r>
              <a:rPr lang="en-US" altLang="en-US" sz="2000" b="1" dirty="0">
                <a:latin typeface="Calibri" panose="020F0502020204030204" pitchFamily="34" charset="0"/>
                <a:ea typeface="ヒラギノ角ゴ Pro W3"/>
                <a:cs typeface="ヒラギノ角ゴ Pro W3"/>
              </a:rPr>
              <a:t>Breach: </a:t>
            </a:r>
            <a:r>
              <a:rPr lang="en-US" altLang="en-US" sz="2000" dirty="0">
                <a:latin typeface="Calibri" panose="020F0502020204030204" pitchFamily="34" charset="0"/>
                <a:ea typeface="ヒラギノ角ゴ Pro W3"/>
                <a:cs typeface="ヒラギノ角ゴ Pro W3"/>
              </a:rPr>
              <a:t>“An incident that results in the confirmed disclosure—not just potential exposure—of data to an unauthorized party.”</a:t>
            </a:r>
          </a:p>
          <a:p>
            <a:pPr>
              <a:buFont typeface="Arial" panose="020B0604020202020204" pitchFamily="34" charset="0"/>
              <a:buNone/>
              <a:defRPr/>
            </a:pPr>
            <a:endParaRPr lang="en-US" altLang="en-US" dirty="0">
              <a:latin typeface="Calibri" panose="020F0502020204030204" pitchFamily="34" charset="0"/>
              <a:ea typeface="ヒラギノ角ゴ Pro W3"/>
              <a:cs typeface="ヒラギノ角ゴ Pro W3"/>
            </a:endParaRPr>
          </a:p>
        </p:txBody>
      </p:sp>
      <p:sp>
        <p:nvSpPr>
          <p:cNvPr id="25603" name="Title 2">
            <a:extLst>
              <a:ext uri="{FF2B5EF4-FFF2-40B4-BE49-F238E27FC236}">
                <a16:creationId xmlns:a16="http://schemas.microsoft.com/office/drawing/2014/main" id="{4370808F-067A-41D1-95F0-4851A603728E}"/>
              </a:ext>
            </a:extLst>
          </p:cNvPr>
          <p:cNvSpPr>
            <a:spLocks noGrp="1" noChangeArrowheads="1"/>
          </p:cNvSpPr>
          <p:nvPr>
            <p:ph type="title"/>
          </p:nvPr>
        </p:nvSpPr>
        <p:spPr>
          <a:xfrm>
            <a:off x="520700" y="917575"/>
            <a:ext cx="8154988" cy="387350"/>
          </a:xfrm>
        </p:spPr>
        <p:txBody>
          <a:bodyPr/>
          <a:lstStyle/>
          <a:p>
            <a:r>
              <a:rPr lang="en-US" altLang="en-US" sz="2800" dirty="0">
                <a:ea typeface="Calibri" panose="020F0502020204030204" pitchFamily="34" charset="0"/>
                <a:cs typeface="Lucida Sans" panose="020B0602030504020204" pitchFamily="34" charset="0"/>
              </a:rPr>
              <a:t>Vocabulary</a:t>
            </a:r>
          </a:p>
        </p:txBody>
      </p:sp>
    </p:spTree>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springerPPT</Template>
  <TotalTime>16776</TotalTime>
  <Words>6723</Words>
  <Application>Microsoft Office PowerPoint</Application>
  <PresentationFormat>On-screen Show (4:3)</PresentationFormat>
  <Paragraphs>862</Paragraphs>
  <Slides>57</Slides>
  <Notes>37</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57</vt:i4>
      </vt:variant>
    </vt:vector>
  </HeadingPairs>
  <TitlesOfParts>
    <vt:vector size="74" baseType="lpstr">
      <vt:lpstr>MS PGothic</vt:lpstr>
      <vt:lpstr>Algerian</vt:lpstr>
      <vt:lpstr>Arial</vt:lpstr>
      <vt:lpstr>Blackadder ITC</vt:lpstr>
      <vt:lpstr>Bradley Hand ITC</vt:lpstr>
      <vt:lpstr>Brush Script MT</vt:lpstr>
      <vt:lpstr>Calibri</vt:lpstr>
      <vt:lpstr>Cambria</vt:lpstr>
      <vt:lpstr>Comic Sans MS</vt:lpstr>
      <vt:lpstr>Geneva</vt:lpstr>
      <vt:lpstr>Lucida Sans</vt:lpstr>
      <vt:lpstr>Tempus Sans ITC</vt:lpstr>
      <vt:lpstr>Times</vt:lpstr>
      <vt:lpstr>Times New Roman</vt:lpstr>
      <vt:lpstr>Wingdings</vt:lpstr>
      <vt:lpstr>ヒラギノ角ゴ Pro W3</vt:lpstr>
      <vt:lpstr>Springer_2012</vt:lpstr>
      <vt:lpstr>Planning for Incident Response</vt:lpstr>
      <vt:lpstr>Objectives</vt:lpstr>
      <vt:lpstr>How to React to…?</vt:lpstr>
      <vt:lpstr>Business Impact</vt:lpstr>
      <vt:lpstr>Incident Response vs.  Business Continuity</vt:lpstr>
      <vt:lpstr>Incident Response Costs: IBM 2022 Cost of a Data Breach Report </vt:lpstr>
      <vt:lpstr>The IBM’s Cost of Data Breach 2021</vt:lpstr>
      <vt:lpstr>Review:  Business Continuity Recovery Terms</vt:lpstr>
      <vt:lpstr>Vocabulary</vt:lpstr>
      <vt:lpstr>Vocabulary</vt:lpstr>
      <vt:lpstr>Stages in Incident Response</vt:lpstr>
      <vt:lpstr>Challenges during an Incident</vt:lpstr>
      <vt:lpstr>Why is incident response important?</vt:lpstr>
      <vt:lpstr>Summary of Stages </vt:lpstr>
      <vt:lpstr>Stage 1: Preparation</vt:lpstr>
      <vt:lpstr>(1) Detection Technologies</vt:lpstr>
      <vt:lpstr>Logs to Collect &amp; Monitor</vt:lpstr>
      <vt:lpstr>Incidents may include…</vt:lpstr>
      <vt:lpstr>(1) Management Participation</vt:lpstr>
      <vt:lpstr>Planning for Incident Detection &amp; Handling              Security Workbook</vt:lpstr>
      <vt:lpstr>Planning for Incident Detection &amp; Handling              Security Workbook</vt:lpstr>
      <vt:lpstr>Planning for Incident Detection &amp; Handling              Security Workbook</vt:lpstr>
      <vt:lpstr>An Incident is Now Occurring</vt:lpstr>
      <vt:lpstr>Stage 2: Identification</vt:lpstr>
      <vt:lpstr>(2) Triage</vt:lpstr>
      <vt:lpstr>(2) Chain of Custody</vt:lpstr>
      <vt:lpstr>Stage 3: Containment</vt:lpstr>
      <vt:lpstr>(3) Containment - Response</vt:lpstr>
      <vt:lpstr>Potential Containment Actions</vt:lpstr>
      <vt:lpstr>Stage 4: Analysis &amp; Eradication</vt:lpstr>
      <vt:lpstr>(4) Analysis</vt:lpstr>
      <vt:lpstr>(4) Remove root cause</vt:lpstr>
      <vt:lpstr>Stage 5: Recovery</vt:lpstr>
      <vt:lpstr>Workbook Incident Handling Response Procedure</vt:lpstr>
      <vt:lpstr>Workbook </vt:lpstr>
      <vt:lpstr>Stage 6: Lessons Learned </vt:lpstr>
      <vt:lpstr>Planning Processes</vt:lpstr>
      <vt:lpstr>Training</vt:lpstr>
      <vt:lpstr>Types of Penetration Tests</vt:lpstr>
      <vt:lpstr>Incident Management Metrics</vt:lpstr>
      <vt:lpstr>Challenges</vt:lpstr>
      <vt:lpstr>Question</vt:lpstr>
      <vt:lpstr>Question</vt:lpstr>
      <vt:lpstr>Question</vt:lpstr>
      <vt:lpstr>Question</vt:lpstr>
      <vt:lpstr>Question</vt:lpstr>
      <vt:lpstr>Question</vt:lpstr>
      <vt:lpstr>Summary</vt:lpstr>
      <vt:lpstr>Health First Case Study</vt:lpstr>
      <vt:lpstr>Workbook:  Table of Incident Types</vt:lpstr>
      <vt:lpstr>Planning for Incident Detection &amp; Handling              Security Workbook</vt:lpstr>
      <vt:lpstr>Stages in Incident Response</vt:lpstr>
      <vt:lpstr>Step 1: Detection Technologies</vt:lpstr>
      <vt:lpstr>Stage 2: Identification</vt:lpstr>
      <vt:lpstr>Stage 3: Containment</vt:lpstr>
      <vt:lpstr>Stage 4: Analysis &amp; Eradication</vt:lpstr>
      <vt:lpstr>Workbook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Misty</dc:creator>
  <cp:lastModifiedBy>Lincke, Susan</cp:lastModifiedBy>
  <cp:revision>237</cp:revision>
  <cp:lastPrinted>1601-01-01T00:00:00Z</cp:lastPrinted>
  <dcterms:created xsi:type="dcterms:W3CDTF">1601-01-01T00:00:00Z</dcterms:created>
  <dcterms:modified xsi:type="dcterms:W3CDTF">2023-04-11T01:20:06Z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