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7" r:id="rId1"/>
    <p:sldMasterId id="2147484248" r:id="rId2"/>
  </p:sldMasterIdLst>
  <p:notesMasterIdLst>
    <p:notesMasterId r:id="rId48"/>
  </p:notesMasterIdLst>
  <p:sldIdLst>
    <p:sldId id="256" r:id="rId3"/>
    <p:sldId id="391" r:id="rId4"/>
    <p:sldId id="427" r:id="rId5"/>
    <p:sldId id="423" r:id="rId6"/>
    <p:sldId id="421" r:id="rId7"/>
    <p:sldId id="407" r:id="rId8"/>
    <p:sldId id="372" r:id="rId9"/>
    <p:sldId id="362" r:id="rId10"/>
    <p:sldId id="424" r:id="rId11"/>
    <p:sldId id="280" r:id="rId12"/>
    <p:sldId id="336" r:id="rId13"/>
    <p:sldId id="361" r:id="rId14"/>
    <p:sldId id="368" r:id="rId15"/>
    <p:sldId id="369" r:id="rId16"/>
    <p:sldId id="397" r:id="rId17"/>
    <p:sldId id="398" r:id="rId18"/>
    <p:sldId id="411" r:id="rId19"/>
    <p:sldId id="412" r:id="rId20"/>
    <p:sldId id="339" r:id="rId21"/>
    <p:sldId id="340" r:id="rId22"/>
    <p:sldId id="396" r:id="rId23"/>
    <p:sldId id="342" r:id="rId24"/>
    <p:sldId id="413" r:id="rId25"/>
    <p:sldId id="341" r:id="rId26"/>
    <p:sldId id="425" r:id="rId27"/>
    <p:sldId id="395" r:id="rId28"/>
    <p:sldId id="428" r:id="rId29"/>
    <p:sldId id="429" r:id="rId30"/>
    <p:sldId id="426" r:id="rId31"/>
    <p:sldId id="338" r:id="rId32"/>
    <p:sldId id="366" r:id="rId33"/>
    <p:sldId id="367" r:id="rId34"/>
    <p:sldId id="410" r:id="rId35"/>
    <p:sldId id="365" r:id="rId36"/>
    <p:sldId id="376" r:id="rId37"/>
    <p:sldId id="373" r:id="rId38"/>
    <p:sldId id="374" r:id="rId39"/>
    <p:sldId id="383" r:id="rId40"/>
    <p:sldId id="384" r:id="rId41"/>
    <p:sldId id="422" r:id="rId42"/>
    <p:sldId id="416" r:id="rId43"/>
    <p:sldId id="417" r:id="rId44"/>
    <p:sldId id="420" r:id="rId45"/>
    <p:sldId id="418" r:id="rId46"/>
    <p:sldId id="419"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E3E3F1"/>
    <a:srgbClr val="E1AE69"/>
    <a:srgbClr val="48231C"/>
    <a:srgbClr val="FDC3F6"/>
    <a:srgbClr val="F6FCA2"/>
    <a:srgbClr val="D0EAEC"/>
    <a:srgbClr val="E1F2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33" autoAdjust="0"/>
    <p:restoredTop sz="95040" autoAdjust="0"/>
  </p:normalViewPr>
  <p:slideViewPr>
    <p:cSldViewPr>
      <p:cViewPr>
        <p:scale>
          <a:sx n="100" d="100"/>
          <a:sy n="100" d="100"/>
        </p:scale>
        <p:origin x="1632"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microsoft.com/office/2016/11/relationships/changesInfo" Target="changesInfos/changesInfo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 Lincke" userId="847a621cc5406f74" providerId="LiveId" clId="{59B146F6-D7BE-4D47-8A38-352103D23B2C}"/>
    <pc:docChg chg="undo custSel addSld delSld modSld sldOrd">
      <pc:chgData name="Susan Lincke" userId="847a621cc5406f74" providerId="LiveId" clId="{59B146F6-D7BE-4D47-8A38-352103D23B2C}" dt="2023-07-19T20:47:52.651" v="563" actId="20577"/>
      <pc:docMkLst>
        <pc:docMk/>
      </pc:docMkLst>
      <pc:sldChg chg="delSp">
        <pc:chgData name="Susan Lincke" userId="847a621cc5406f74" providerId="LiveId" clId="{59B146F6-D7BE-4D47-8A38-352103D23B2C}" dt="2023-07-19T20:14:14.009" v="0" actId="478"/>
        <pc:sldMkLst>
          <pc:docMk/>
          <pc:sldMk cId="0" sldId="256"/>
        </pc:sldMkLst>
        <pc:picChg chg="del">
          <ac:chgData name="Susan Lincke" userId="847a621cc5406f74" providerId="LiveId" clId="{59B146F6-D7BE-4D47-8A38-352103D23B2C}" dt="2023-07-19T20:14:14.009" v="0" actId="478"/>
          <ac:picMkLst>
            <pc:docMk/>
            <pc:sldMk cId="0" sldId="256"/>
            <ac:picMk id="11268" creationId="{18D782A3-198C-4A25-92ED-E6B94CAFF7F8}"/>
          </ac:picMkLst>
        </pc:picChg>
      </pc:sldChg>
      <pc:sldChg chg="add ord">
        <pc:chgData name="Susan Lincke" userId="847a621cc5406f74" providerId="LiveId" clId="{59B146F6-D7BE-4D47-8A38-352103D23B2C}" dt="2023-07-19T20:42:46.237" v="403"/>
        <pc:sldMkLst>
          <pc:docMk/>
          <pc:sldMk cId="3528662166" sldId="338"/>
        </pc:sldMkLst>
      </pc:sldChg>
      <pc:sldChg chg="delSp del">
        <pc:chgData name="Susan Lincke" userId="847a621cc5406f74" providerId="LiveId" clId="{59B146F6-D7BE-4D47-8A38-352103D23B2C}" dt="2023-07-19T20:40:35.258" v="393" actId="2696"/>
        <pc:sldMkLst>
          <pc:docMk/>
          <pc:sldMk cId="3528662166" sldId="338"/>
        </pc:sldMkLst>
        <pc:picChg chg="del">
          <ac:chgData name="Susan Lincke" userId="847a621cc5406f74" providerId="LiveId" clId="{59B146F6-D7BE-4D47-8A38-352103D23B2C}" dt="2023-07-19T20:15:00.860" v="2" actId="478"/>
          <ac:picMkLst>
            <pc:docMk/>
            <pc:sldMk cId="3528662166" sldId="338"/>
            <ac:picMk id="24580" creationId="{0C3D4AE0-911E-41E2-BE40-A5A105D1805E}"/>
          </ac:picMkLst>
        </pc:picChg>
      </pc:sldChg>
      <pc:sldChg chg="modSp">
        <pc:chgData name="Susan Lincke" userId="847a621cc5406f74" providerId="LiveId" clId="{59B146F6-D7BE-4D47-8A38-352103D23B2C}" dt="2023-07-19T20:26:16.684" v="217" actId="14100"/>
        <pc:sldMkLst>
          <pc:docMk/>
          <pc:sldMk cId="0" sldId="342"/>
        </pc:sldMkLst>
        <pc:spChg chg="mod">
          <ac:chgData name="Susan Lincke" userId="847a621cc5406f74" providerId="LiveId" clId="{59B146F6-D7BE-4D47-8A38-352103D23B2C}" dt="2023-07-19T20:26:16.684" v="217" actId="14100"/>
          <ac:spMkLst>
            <pc:docMk/>
            <pc:sldMk cId="0" sldId="342"/>
            <ac:spMk id="38914" creationId="{59EEF7E8-8019-4E50-A6EC-2BA830CC74B3}"/>
          </ac:spMkLst>
        </pc:spChg>
      </pc:sldChg>
      <pc:sldChg chg="add ord">
        <pc:chgData name="Susan Lincke" userId="847a621cc5406f74" providerId="LiveId" clId="{59B146F6-D7BE-4D47-8A38-352103D23B2C}" dt="2023-07-19T20:42:02.226" v="399"/>
        <pc:sldMkLst>
          <pc:docMk/>
          <pc:sldMk cId="2855978297" sldId="363"/>
        </pc:sldMkLst>
      </pc:sldChg>
      <pc:sldChg chg="del">
        <pc:chgData name="Susan Lincke" userId="847a621cc5406f74" providerId="LiveId" clId="{59B146F6-D7BE-4D47-8A38-352103D23B2C}" dt="2023-07-19T20:40:35.258" v="393" actId="2696"/>
        <pc:sldMkLst>
          <pc:docMk/>
          <pc:sldMk cId="2855978297" sldId="363"/>
        </pc:sldMkLst>
      </pc:sldChg>
      <pc:sldChg chg="del">
        <pc:chgData name="Susan Lincke" userId="847a621cc5406f74" providerId="LiveId" clId="{59B146F6-D7BE-4D47-8A38-352103D23B2C}" dt="2023-07-19T20:40:35.258" v="393" actId="2696"/>
        <pc:sldMkLst>
          <pc:docMk/>
          <pc:sldMk cId="3232120178" sldId="364"/>
        </pc:sldMkLst>
      </pc:sldChg>
      <pc:sldChg chg="add ord">
        <pc:chgData name="Susan Lincke" userId="847a621cc5406f74" providerId="LiveId" clId="{59B146F6-D7BE-4D47-8A38-352103D23B2C}" dt="2023-07-19T20:42:07.359" v="401"/>
        <pc:sldMkLst>
          <pc:docMk/>
          <pc:sldMk cId="3232120178" sldId="364"/>
        </pc:sldMkLst>
      </pc:sldChg>
      <pc:sldChg chg="add ord">
        <pc:chgData name="Susan Lincke" userId="847a621cc5406f74" providerId="LiveId" clId="{59B146F6-D7BE-4D47-8A38-352103D23B2C}" dt="2023-07-19T20:43:00.686" v="405"/>
        <pc:sldMkLst>
          <pc:docMk/>
          <pc:sldMk cId="2190049426" sldId="365"/>
        </pc:sldMkLst>
      </pc:sldChg>
      <pc:sldChg chg="del">
        <pc:chgData name="Susan Lincke" userId="847a621cc5406f74" providerId="LiveId" clId="{59B146F6-D7BE-4D47-8A38-352103D23B2C}" dt="2023-07-19T20:40:35.258" v="393" actId="2696"/>
        <pc:sldMkLst>
          <pc:docMk/>
          <pc:sldMk cId="2190049426" sldId="365"/>
        </pc:sldMkLst>
      </pc:sldChg>
      <pc:sldChg chg="del">
        <pc:chgData name="Susan Lincke" userId="847a621cc5406f74" providerId="LiveId" clId="{59B146F6-D7BE-4D47-8A38-352103D23B2C}" dt="2023-07-19T20:40:35.258" v="393" actId="2696"/>
        <pc:sldMkLst>
          <pc:docMk/>
          <pc:sldMk cId="2307179615" sldId="366"/>
        </pc:sldMkLst>
      </pc:sldChg>
      <pc:sldChg chg="add ord">
        <pc:chgData name="Susan Lincke" userId="847a621cc5406f74" providerId="LiveId" clId="{59B146F6-D7BE-4D47-8A38-352103D23B2C}" dt="2023-07-19T20:41:50.340" v="397" actId="20578"/>
        <pc:sldMkLst>
          <pc:docMk/>
          <pc:sldMk cId="2307179615" sldId="366"/>
        </pc:sldMkLst>
      </pc:sldChg>
      <pc:sldChg chg="del">
        <pc:chgData name="Susan Lincke" userId="847a621cc5406f74" providerId="LiveId" clId="{59B146F6-D7BE-4D47-8A38-352103D23B2C}" dt="2023-07-19T20:40:35.258" v="393" actId="2696"/>
        <pc:sldMkLst>
          <pc:docMk/>
          <pc:sldMk cId="994934556" sldId="367"/>
        </pc:sldMkLst>
      </pc:sldChg>
      <pc:sldChg chg="add ord">
        <pc:chgData name="Susan Lincke" userId="847a621cc5406f74" providerId="LiveId" clId="{59B146F6-D7BE-4D47-8A38-352103D23B2C}" dt="2023-07-19T20:41:50.340" v="397" actId="20578"/>
        <pc:sldMkLst>
          <pc:docMk/>
          <pc:sldMk cId="994934556" sldId="367"/>
        </pc:sldMkLst>
      </pc:sldChg>
      <pc:sldChg chg="modSp mod">
        <pc:chgData name="Susan Lincke" userId="847a621cc5406f74" providerId="LiveId" clId="{59B146F6-D7BE-4D47-8A38-352103D23B2C}" dt="2023-07-19T20:32:23.522" v="309" actId="20577"/>
        <pc:sldMkLst>
          <pc:docMk/>
          <pc:sldMk cId="0" sldId="370"/>
        </pc:sldMkLst>
        <pc:spChg chg="mod">
          <ac:chgData name="Susan Lincke" userId="847a621cc5406f74" providerId="LiveId" clId="{59B146F6-D7BE-4D47-8A38-352103D23B2C}" dt="2023-07-19T20:32:23.522" v="309" actId="20577"/>
          <ac:spMkLst>
            <pc:docMk/>
            <pc:sldMk cId="0" sldId="370"/>
            <ac:spMk id="18434" creationId="{98B0E888-71A6-419F-A02A-A5AE87ED5EE8}"/>
          </ac:spMkLst>
        </pc:spChg>
      </pc:sldChg>
      <pc:sldChg chg="ord">
        <pc:chgData name="Susan Lincke" userId="847a621cc5406f74" providerId="LiveId" clId="{59B146F6-D7BE-4D47-8A38-352103D23B2C}" dt="2023-07-19T20:39:52.201" v="392"/>
        <pc:sldMkLst>
          <pc:docMk/>
          <pc:sldMk cId="0" sldId="372"/>
        </pc:sldMkLst>
      </pc:sldChg>
      <pc:sldChg chg="delSp modSp mod">
        <pc:chgData name="Susan Lincke" userId="847a621cc5406f74" providerId="LiveId" clId="{59B146F6-D7BE-4D47-8A38-352103D23B2C}" dt="2023-07-19T20:16:21.254" v="25" actId="20577"/>
        <pc:sldMkLst>
          <pc:docMk/>
          <pc:sldMk cId="0" sldId="384"/>
        </pc:sldMkLst>
        <pc:spChg chg="mod">
          <ac:chgData name="Susan Lincke" userId="847a621cc5406f74" providerId="LiveId" clId="{59B146F6-D7BE-4D47-8A38-352103D23B2C}" dt="2023-07-19T20:16:21.254" v="25" actId="20577"/>
          <ac:spMkLst>
            <pc:docMk/>
            <pc:sldMk cId="0" sldId="384"/>
            <ac:spMk id="47107" creationId="{9704E2E8-591C-48C5-88EF-559E34B4EF5D}"/>
          </ac:spMkLst>
        </pc:spChg>
        <pc:spChg chg="mod">
          <ac:chgData name="Susan Lincke" userId="847a621cc5406f74" providerId="LiveId" clId="{59B146F6-D7BE-4D47-8A38-352103D23B2C}" dt="2023-07-19T20:15:59.454" v="8" actId="1076"/>
          <ac:spMkLst>
            <pc:docMk/>
            <pc:sldMk cId="0" sldId="384"/>
            <ac:spMk id="47112" creationId="{A878CC01-A6D1-4C29-B582-EEDDADA712F4}"/>
          </ac:spMkLst>
        </pc:spChg>
        <pc:spChg chg="mod">
          <ac:chgData name="Susan Lincke" userId="847a621cc5406f74" providerId="LiveId" clId="{59B146F6-D7BE-4D47-8A38-352103D23B2C}" dt="2023-07-19T20:16:04.298" v="9" actId="1076"/>
          <ac:spMkLst>
            <pc:docMk/>
            <pc:sldMk cId="0" sldId="384"/>
            <ac:spMk id="47113" creationId="{C7E202D5-7AC7-4BC7-A67A-4A28DD1D0501}"/>
          </ac:spMkLst>
        </pc:spChg>
        <pc:spChg chg="mod">
          <ac:chgData name="Susan Lincke" userId="847a621cc5406f74" providerId="LiveId" clId="{59B146F6-D7BE-4D47-8A38-352103D23B2C}" dt="2023-07-19T20:16:08.572" v="10" actId="1076"/>
          <ac:spMkLst>
            <pc:docMk/>
            <pc:sldMk cId="0" sldId="384"/>
            <ac:spMk id="47114" creationId="{DA3DEAF7-9657-4465-AF55-0D50EE612303}"/>
          </ac:spMkLst>
        </pc:spChg>
        <pc:picChg chg="del">
          <ac:chgData name="Susan Lincke" userId="847a621cc5406f74" providerId="LiveId" clId="{59B146F6-D7BE-4D47-8A38-352103D23B2C}" dt="2023-07-19T20:15:48.215" v="5" actId="478"/>
          <ac:picMkLst>
            <pc:docMk/>
            <pc:sldMk cId="0" sldId="384"/>
            <ac:picMk id="47108" creationId="{914CCE88-A745-4A04-B04B-7135CBC9FF11}"/>
          </ac:picMkLst>
        </pc:picChg>
        <pc:picChg chg="del">
          <ac:chgData name="Susan Lincke" userId="847a621cc5406f74" providerId="LiveId" clId="{59B146F6-D7BE-4D47-8A38-352103D23B2C}" dt="2023-07-19T20:15:46.093" v="4" actId="478"/>
          <ac:picMkLst>
            <pc:docMk/>
            <pc:sldMk cId="0" sldId="384"/>
            <ac:picMk id="47109" creationId="{04140E52-0FD7-430B-81D0-D86F524D51C0}"/>
          </ac:picMkLst>
        </pc:picChg>
        <pc:picChg chg="del">
          <ac:chgData name="Susan Lincke" userId="847a621cc5406f74" providerId="LiveId" clId="{59B146F6-D7BE-4D47-8A38-352103D23B2C}" dt="2023-07-19T20:15:50.355" v="6" actId="478"/>
          <ac:picMkLst>
            <pc:docMk/>
            <pc:sldMk cId="0" sldId="384"/>
            <ac:picMk id="47110" creationId="{1E4A49F9-3E62-4828-ADA5-DB606DB0FF32}"/>
          </ac:picMkLst>
        </pc:picChg>
        <pc:picChg chg="del">
          <ac:chgData name="Susan Lincke" userId="847a621cc5406f74" providerId="LiveId" clId="{59B146F6-D7BE-4D47-8A38-352103D23B2C}" dt="2023-07-19T20:15:52.669" v="7" actId="478"/>
          <ac:picMkLst>
            <pc:docMk/>
            <pc:sldMk cId="0" sldId="384"/>
            <ac:picMk id="47111" creationId="{53E2A2BE-4DA0-4BF8-A3F8-5800FD281593}"/>
          </ac:picMkLst>
        </pc:picChg>
      </pc:sldChg>
      <pc:sldChg chg="del ord">
        <pc:chgData name="Susan Lincke" userId="847a621cc5406f74" providerId="LiveId" clId="{59B146F6-D7BE-4D47-8A38-352103D23B2C}" dt="2023-07-19T20:40:35.258" v="393" actId="2696"/>
        <pc:sldMkLst>
          <pc:docMk/>
          <pc:sldMk cId="4072802414" sldId="395"/>
        </pc:sldMkLst>
      </pc:sldChg>
      <pc:sldChg chg="add ord">
        <pc:chgData name="Susan Lincke" userId="847a621cc5406f74" providerId="LiveId" clId="{59B146F6-D7BE-4D47-8A38-352103D23B2C}" dt="2023-07-19T20:41:50.340" v="397" actId="20578"/>
        <pc:sldMkLst>
          <pc:docMk/>
          <pc:sldMk cId="4072802414" sldId="395"/>
        </pc:sldMkLst>
      </pc:sldChg>
      <pc:sldChg chg="del">
        <pc:chgData name="Susan Lincke" userId="847a621cc5406f74" providerId="LiveId" clId="{59B146F6-D7BE-4D47-8A38-352103D23B2C}" dt="2023-07-19T20:34:12.367" v="381" actId="2696"/>
        <pc:sldMkLst>
          <pc:docMk/>
          <pc:sldMk cId="761609553" sldId="397"/>
        </pc:sldMkLst>
      </pc:sldChg>
      <pc:sldChg chg="del">
        <pc:chgData name="Susan Lincke" userId="847a621cc5406f74" providerId="LiveId" clId="{59B146F6-D7BE-4D47-8A38-352103D23B2C}" dt="2023-07-19T20:34:12.367" v="381" actId="2696"/>
        <pc:sldMkLst>
          <pc:docMk/>
          <pc:sldMk cId="2351770523" sldId="398"/>
        </pc:sldMkLst>
      </pc:sldChg>
      <pc:sldChg chg="modSp mod">
        <pc:chgData name="Susan Lincke" userId="847a621cc5406f74" providerId="LiveId" clId="{59B146F6-D7BE-4D47-8A38-352103D23B2C}" dt="2023-07-19T20:32:06.153" v="301" actId="20577"/>
        <pc:sldMkLst>
          <pc:docMk/>
          <pc:sldMk cId="0" sldId="408"/>
        </pc:sldMkLst>
        <pc:spChg chg="mod">
          <ac:chgData name="Susan Lincke" userId="847a621cc5406f74" providerId="LiveId" clId="{59B146F6-D7BE-4D47-8A38-352103D23B2C}" dt="2023-07-19T20:32:06.153" v="301" actId="20577"/>
          <ac:spMkLst>
            <pc:docMk/>
            <pc:sldMk cId="0" sldId="408"/>
            <ac:spMk id="16386" creationId="{9D404C32-9683-4997-99E4-7CCAB0D7B85A}"/>
          </ac:spMkLst>
        </pc:spChg>
      </pc:sldChg>
      <pc:sldChg chg="ord">
        <pc:chgData name="Susan Lincke" userId="847a621cc5406f74" providerId="LiveId" clId="{59B146F6-D7BE-4D47-8A38-352103D23B2C}" dt="2023-07-19T20:43:07.676" v="407"/>
        <pc:sldMkLst>
          <pc:docMk/>
          <pc:sldMk cId="0" sldId="409"/>
        </pc:sldMkLst>
      </pc:sldChg>
      <pc:sldChg chg="add ord">
        <pc:chgData name="Susan Lincke" userId="847a621cc5406f74" providerId="LiveId" clId="{59B146F6-D7BE-4D47-8A38-352103D23B2C}" dt="2023-07-19T20:41:50.340" v="397" actId="20578"/>
        <pc:sldMkLst>
          <pc:docMk/>
          <pc:sldMk cId="2100712044" sldId="410"/>
        </pc:sldMkLst>
      </pc:sldChg>
      <pc:sldChg chg="add del">
        <pc:chgData name="Susan Lincke" userId="847a621cc5406f74" providerId="LiveId" clId="{59B146F6-D7BE-4D47-8A38-352103D23B2C}" dt="2023-07-19T20:40:35.258" v="393" actId="2696"/>
        <pc:sldMkLst>
          <pc:docMk/>
          <pc:sldMk cId="2100712044" sldId="410"/>
        </pc:sldMkLst>
      </pc:sldChg>
      <pc:sldChg chg="delSp del">
        <pc:chgData name="Susan Lincke" userId="847a621cc5406f74" providerId="LiveId" clId="{59B146F6-D7BE-4D47-8A38-352103D23B2C}" dt="2023-07-19T20:46:45.076" v="501" actId="47"/>
        <pc:sldMkLst>
          <pc:docMk/>
          <pc:sldMk cId="0" sldId="414"/>
        </pc:sldMkLst>
        <pc:picChg chg="del">
          <ac:chgData name="Susan Lincke" userId="847a621cc5406f74" providerId="LiveId" clId="{59B146F6-D7BE-4D47-8A38-352103D23B2C}" dt="2023-07-19T20:15:20.807" v="3" actId="478"/>
          <ac:picMkLst>
            <pc:docMk/>
            <pc:sldMk cId="0" sldId="414"/>
            <ac:picMk id="33796" creationId="{B4C3945E-3E31-4E89-8B62-BB81B70EAA86}"/>
          </ac:picMkLst>
        </pc:picChg>
      </pc:sldChg>
      <pc:sldChg chg="delSp modSp del mod">
        <pc:chgData name="Susan Lincke" userId="847a621cc5406f74" providerId="LiveId" clId="{59B146F6-D7BE-4D47-8A38-352103D23B2C}" dt="2023-07-19T20:29:39.943" v="281" actId="47"/>
        <pc:sldMkLst>
          <pc:docMk/>
          <pc:sldMk cId="0" sldId="415"/>
        </pc:sldMkLst>
        <pc:spChg chg="mod">
          <ac:chgData name="Susan Lincke" userId="847a621cc5406f74" providerId="LiveId" clId="{59B146F6-D7BE-4D47-8A38-352103D23B2C}" dt="2023-07-19T20:29:37.924" v="280" actId="21"/>
          <ac:spMkLst>
            <pc:docMk/>
            <pc:sldMk cId="0" sldId="415"/>
            <ac:spMk id="14339" creationId="{C59250B2-AD65-4C81-9031-08A6E1EE9F88}"/>
          </ac:spMkLst>
        </pc:spChg>
        <pc:picChg chg="del">
          <ac:chgData name="Susan Lincke" userId="847a621cc5406f74" providerId="LiveId" clId="{59B146F6-D7BE-4D47-8A38-352103D23B2C}" dt="2023-07-19T20:14:25.472" v="1" actId="478"/>
          <ac:picMkLst>
            <pc:docMk/>
            <pc:sldMk cId="0" sldId="415"/>
            <ac:picMk id="14340" creationId="{4F1217C0-CEF7-4210-A54F-F53905706DED}"/>
          </ac:picMkLst>
        </pc:picChg>
      </pc:sldChg>
      <pc:sldChg chg="modSp mod">
        <pc:chgData name="Susan Lincke" userId="847a621cc5406f74" providerId="LiveId" clId="{59B146F6-D7BE-4D47-8A38-352103D23B2C}" dt="2023-07-19T20:23:01.321" v="216" actId="20577"/>
        <pc:sldMkLst>
          <pc:docMk/>
          <pc:sldMk cId="2870238916" sldId="421"/>
        </pc:sldMkLst>
        <pc:spChg chg="mod">
          <ac:chgData name="Susan Lincke" userId="847a621cc5406f74" providerId="LiveId" clId="{59B146F6-D7BE-4D47-8A38-352103D23B2C}" dt="2023-07-19T20:23:01.321" v="216" actId="20577"/>
          <ac:spMkLst>
            <pc:docMk/>
            <pc:sldMk cId="2870238916" sldId="421"/>
            <ac:spMk id="3" creationId="{B3366EA5-0F14-47AE-B7D0-DAF1CF07BE3A}"/>
          </ac:spMkLst>
        </pc:spChg>
      </pc:sldChg>
      <pc:sldChg chg="addSp delSp modSp new mod">
        <pc:chgData name="Susan Lincke" userId="847a621cc5406f74" providerId="LiveId" clId="{59B146F6-D7BE-4D47-8A38-352103D23B2C}" dt="2023-07-19T20:20:08.860" v="193" actId="20577"/>
        <pc:sldMkLst>
          <pc:docMk/>
          <pc:sldMk cId="4237138895" sldId="422"/>
        </pc:sldMkLst>
        <pc:spChg chg="del">
          <ac:chgData name="Susan Lincke" userId="847a621cc5406f74" providerId="LiveId" clId="{59B146F6-D7BE-4D47-8A38-352103D23B2C}" dt="2023-07-19T20:17:50.164" v="27" actId="1032"/>
          <ac:spMkLst>
            <pc:docMk/>
            <pc:sldMk cId="4237138895" sldId="422"/>
            <ac:spMk id="2" creationId="{05F09EBB-DF70-776B-F4FA-81DB9F630028}"/>
          </ac:spMkLst>
        </pc:spChg>
        <pc:spChg chg="mod">
          <ac:chgData name="Susan Lincke" userId="847a621cc5406f74" providerId="LiveId" clId="{59B146F6-D7BE-4D47-8A38-352103D23B2C}" dt="2023-07-19T20:20:08.860" v="193" actId="20577"/>
          <ac:spMkLst>
            <pc:docMk/>
            <pc:sldMk cId="4237138895" sldId="422"/>
            <ac:spMk id="3" creationId="{78616FF0-095C-A1D6-462E-1D5C4495C39E}"/>
          </ac:spMkLst>
        </pc:spChg>
        <pc:graphicFrameChg chg="add mod modGraphic">
          <ac:chgData name="Susan Lincke" userId="847a621cc5406f74" providerId="LiveId" clId="{59B146F6-D7BE-4D47-8A38-352103D23B2C}" dt="2023-07-19T20:19:44.561" v="175" actId="20577"/>
          <ac:graphicFrameMkLst>
            <pc:docMk/>
            <pc:sldMk cId="4237138895" sldId="422"/>
            <ac:graphicFrameMk id="4" creationId="{7C21D0C4-D9E8-F712-F71E-9C82C01E0A67}"/>
          </ac:graphicFrameMkLst>
        </pc:graphicFrameChg>
      </pc:sldChg>
      <pc:sldChg chg="modSp add del mod">
        <pc:chgData name="Susan Lincke" userId="847a621cc5406f74" providerId="LiveId" clId="{59B146F6-D7BE-4D47-8A38-352103D23B2C}" dt="2023-07-19T20:43:55.988" v="421" actId="20577"/>
        <pc:sldMkLst>
          <pc:docMk/>
          <pc:sldMk cId="3370482864" sldId="423"/>
        </pc:sldMkLst>
        <pc:spChg chg="mod">
          <ac:chgData name="Susan Lincke" userId="847a621cc5406f74" providerId="LiveId" clId="{59B146F6-D7BE-4D47-8A38-352103D23B2C}" dt="2023-07-19T20:43:55.988" v="421" actId="20577"/>
          <ac:spMkLst>
            <pc:docMk/>
            <pc:sldMk cId="3370482864" sldId="423"/>
            <ac:spMk id="3" creationId="{78616FF0-095C-A1D6-462E-1D5C4495C39E}"/>
          </ac:spMkLst>
        </pc:spChg>
        <pc:graphicFrameChg chg="mod modGraphic">
          <ac:chgData name="Susan Lincke" userId="847a621cc5406f74" providerId="LiveId" clId="{59B146F6-D7BE-4D47-8A38-352103D23B2C}" dt="2023-07-19T20:27:14.194" v="220" actId="207"/>
          <ac:graphicFrameMkLst>
            <pc:docMk/>
            <pc:sldMk cId="3370482864" sldId="423"/>
            <ac:graphicFrameMk id="4" creationId="{7C21D0C4-D9E8-F712-F71E-9C82C01E0A67}"/>
          </ac:graphicFrameMkLst>
        </pc:graphicFrameChg>
      </pc:sldChg>
      <pc:sldChg chg="addSp modSp mod modClrScheme chgLayout">
        <pc:chgData name="Susan Lincke" userId="847a621cc5406f74" providerId="LiveId" clId="{59B146F6-D7BE-4D47-8A38-352103D23B2C}" dt="2023-07-19T20:46:01.201" v="500" actId="20577"/>
        <pc:sldMkLst>
          <pc:docMk/>
          <pc:sldMk cId="1053845444" sldId="424"/>
        </pc:sldMkLst>
        <pc:spChg chg="add mod ord">
          <ac:chgData name="Susan Lincke" userId="847a621cc5406f74" providerId="LiveId" clId="{59B146F6-D7BE-4D47-8A38-352103D23B2C}" dt="2023-07-19T20:46:01.201" v="500" actId="20577"/>
          <ac:spMkLst>
            <pc:docMk/>
            <pc:sldMk cId="1053845444" sldId="424"/>
            <ac:spMk id="2" creationId="{DBAED33F-638C-50B6-9FF2-6BAEEE58C3F7}"/>
          </ac:spMkLst>
        </pc:spChg>
        <pc:spChg chg="mod ord">
          <ac:chgData name="Susan Lincke" userId="847a621cc5406f74" providerId="LiveId" clId="{59B146F6-D7BE-4D47-8A38-352103D23B2C}" dt="2023-07-19T20:28:48.552" v="274" actId="700"/>
          <ac:spMkLst>
            <pc:docMk/>
            <pc:sldMk cId="1053845444" sldId="424"/>
            <ac:spMk id="3" creationId="{78616FF0-095C-A1D6-462E-1D5C4495C39E}"/>
          </ac:spMkLst>
        </pc:spChg>
        <pc:graphicFrameChg chg="mod ord">
          <ac:chgData name="Susan Lincke" userId="847a621cc5406f74" providerId="LiveId" clId="{59B146F6-D7BE-4D47-8A38-352103D23B2C}" dt="2023-07-19T20:30:16.565" v="285" actId="1076"/>
          <ac:graphicFrameMkLst>
            <pc:docMk/>
            <pc:sldMk cId="1053845444" sldId="424"/>
            <ac:graphicFrameMk id="4" creationId="{7C21D0C4-D9E8-F712-F71E-9C82C01E0A67}"/>
          </ac:graphicFrameMkLst>
        </pc:graphicFrameChg>
      </pc:sldChg>
      <pc:sldChg chg="add ord">
        <pc:chgData name="Susan Lincke" userId="847a621cc5406f74" providerId="LiveId" clId="{59B146F6-D7BE-4D47-8A38-352103D23B2C}" dt="2023-07-19T20:41:50.340" v="397" actId="20578"/>
        <pc:sldMkLst>
          <pc:docMk/>
          <pc:sldMk cId="2549849990" sldId="425"/>
        </pc:sldMkLst>
      </pc:sldChg>
      <pc:sldChg chg="modSp del mod">
        <pc:chgData name="Susan Lincke" userId="847a621cc5406f74" providerId="LiveId" clId="{59B146F6-D7BE-4D47-8A38-352103D23B2C}" dt="2023-07-19T20:40:35.258" v="393" actId="2696"/>
        <pc:sldMkLst>
          <pc:docMk/>
          <pc:sldMk cId="3966361507" sldId="425"/>
        </pc:sldMkLst>
        <pc:spChg chg="mod">
          <ac:chgData name="Susan Lincke" userId="847a621cc5406f74" providerId="LiveId" clId="{59B146F6-D7BE-4D47-8A38-352103D23B2C}" dt="2023-07-19T20:33:07.651" v="377" actId="404"/>
          <ac:spMkLst>
            <pc:docMk/>
            <pc:sldMk cId="3966361507" sldId="425"/>
            <ac:spMk id="3" creationId="{78616FF0-095C-A1D6-462E-1D5C4495C39E}"/>
          </ac:spMkLst>
        </pc:spChg>
        <pc:graphicFrameChg chg="mod">
          <ac:chgData name="Susan Lincke" userId="847a621cc5406f74" providerId="LiveId" clId="{59B146F6-D7BE-4D47-8A38-352103D23B2C}" dt="2023-07-19T20:33:12.903" v="378" actId="207"/>
          <ac:graphicFrameMkLst>
            <pc:docMk/>
            <pc:sldMk cId="3966361507" sldId="425"/>
            <ac:graphicFrameMk id="4" creationId="{7C21D0C4-D9E8-F712-F71E-9C82C01E0A67}"/>
          </ac:graphicFrameMkLst>
        </pc:graphicFrameChg>
      </pc:sldChg>
      <pc:sldChg chg="modSp del ord">
        <pc:chgData name="Susan Lincke" userId="847a621cc5406f74" providerId="LiveId" clId="{59B146F6-D7BE-4D47-8A38-352103D23B2C}" dt="2023-07-19T20:40:35.258" v="393" actId="2696"/>
        <pc:sldMkLst>
          <pc:docMk/>
          <pc:sldMk cId="822873791" sldId="426"/>
        </pc:sldMkLst>
        <pc:graphicFrameChg chg="mod">
          <ac:chgData name="Susan Lincke" userId="847a621cc5406f74" providerId="LiveId" clId="{59B146F6-D7BE-4D47-8A38-352103D23B2C}" dt="2023-07-19T20:35:04.024" v="382" actId="207"/>
          <ac:graphicFrameMkLst>
            <pc:docMk/>
            <pc:sldMk cId="822873791" sldId="426"/>
            <ac:graphicFrameMk id="4" creationId="{7C21D0C4-D9E8-F712-F71E-9C82C01E0A67}"/>
          </ac:graphicFrameMkLst>
        </pc:graphicFrameChg>
      </pc:sldChg>
      <pc:sldChg chg="modSp add mod ord">
        <pc:chgData name="Susan Lincke" userId="847a621cc5406f74" providerId="LiveId" clId="{59B146F6-D7BE-4D47-8A38-352103D23B2C}" dt="2023-07-19T20:47:52.651" v="563" actId="20577"/>
        <pc:sldMkLst>
          <pc:docMk/>
          <pc:sldMk cId="4030888628" sldId="426"/>
        </pc:sldMkLst>
        <pc:spChg chg="mod">
          <ac:chgData name="Susan Lincke" userId="847a621cc5406f74" providerId="LiveId" clId="{59B146F6-D7BE-4D47-8A38-352103D23B2C}" dt="2023-07-19T20:47:52.651" v="563" actId="20577"/>
          <ac:spMkLst>
            <pc:docMk/>
            <pc:sldMk cId="4030888628" sldId="426"/>
            <ac:spMk id="3" creationId="{78616FF0-095C-A1D6-462E-1D5C4495C39E}"/>
          </ac:spMkLst>
        </pc:spChg>
      </pc:sldChg>
      <pc:sldChg chg="add del">
        <pc:chgData name="Susan Lincke" userId="847a621cc5406f74" providerId="LiveId" clId="{59B146F6-D7BE-4D47-8A38-352103D23B2C}" dt="2023-07-19T20:38:45.689" v="388"/>
        <pc:sldMkLst>
          <pc:docMk/>
          <pc:sldMk cId="706040561" sldId="427"/>
        </pc:sldMkLst>
      </pc:sldChg>
      <pc:sldChg chg="add del">
        <pc:chgData name="Susan Lincke" userId="847a621cc5406f74" providerId="LiveId" clId="{59B146F6-D7BE-4D47-8A38-352103D23B2C}" dt="2023-07-19T20:38:39.062" v="386"/>
        <pc:sldMkLst>
          <pc:docMk/>
          <pc:sldMk cId="3555912196" sldId="427"/>
        </pc:sldMkLst>
      </pc:sldChg>
      <pc:sldChg chg="add del">
        <pc:chgData name="Susan Lincke" userId="847a621cc5406f74" providerId="LiveId" clId="{59B146F6-D7BE-4D47-8A38-352103D23B2C}" dt="2023-07-19T20:38:45.689" v="388"/>
        <pc:sldMkLst>
          <pc:docMk/>
          <pc:sldMk cId="359439248" sldId="428"/>
        </pc:sldMkLst>
      </pc:sldChg>
      <pc:sldChg chg="add del">
        <pc:chgData name="Susan Lincke" userId="847a621cc5406f74" providerId="LiveId" clId="{59B146F6-D7BE-4D47-8A38-352103D23B2C}" dt="2023-07-19T20:38:39.062" v="386"/>
        <pc:sldMkLst>
          <pc:docMk/>
          <pc:sldMk cId="3596295027" sldId="428"/>
        </pc:sldMkLst>
      </pc:sldChg>
      <pc:sldChg chg="add del">
        <pc:chgData name="Susan Lincke" userId="847a621cc5406f74" providerId="LiveId" clId="{59B146F6-D7BE-4D47-8A38-352103D23B2C}" dt="2023-07-19T20:38:45.689" v="388"/>
        <pc:sldMkLst>
          <pc:docMk/>
          <pc:sldMk cId="467766682" sldId="429"/>
        </pc:sldMkLst>
      </pc:sldChg>
      <pc:sldMasterChg chg="delSldLayout">
        <pc:chgData name="Susan Lincke" userId="847a621cc5406f74" providerId="LiveId" clId="{59B146F6-D7BE-4D47-8A38-352103D23B2C}" dt="2023-07-19T20:34:12.367" v="381" actId="2696"/>
        <pc:sldMasterMkLst>
          <pc:docMk/>
          <pc:sldMasterMk cId="0" sldId="2147484227"/>
        </pc:sldMasterMkLst>
        <pc:sldLayoutChg chg="del">
          <pc:chgData name="Susan Lincke" userId="847a621cc5406f74" providerId="LiveId" clId="{59B146F6-D7BE-4D47-8A38-352103D23B2C}" dt="2023-07-19T20:34:12.367" v="381" actId="2696"/>
          <pc:sldLayoutMkLst>
            <pc:docMk/>
            <pc:sldMasterMk cId="0" sldId="2147484227"/>
            <pc:sldLayoutMk cId="597930946" sldId="2147484414"/>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CA4AEA-9196-475A-B49A-9E46918B8BD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4DD081F-B2A3-4DED-B963-B8C6DAFC7BCD}">
      <dgm:prSet phldrT="[Text]"/>
      <dgm:spPr>
        <a:solidFill>
          <a:srgbClr val="C00000"/>
        </a:solidFill>
      </dgm:spPr>
      <dgm:t>
        <a:bodyPr/>
        <a:lstStyle/>
        <a:p>
          <a:r>
            <a:rPr lang="en-US" dirty="0"/>
            <a:t>Define Personnel Threats</a:t>
          </a:r>
        </a:p>
      </dgm:t>
    </dgm:pt>
    <dgm:pt modelId="{03CEFF80-2AED-492E-A647-2D8AC2B3FB8D}" type="parTrans" cxnId="{FFB7634E-A8B1-4041-A3B2-2B3805A979D0}">
      <dgm:prSet/>
      <dgm:spPr/>
      <dgm:t>
        <a:bodyPr/>
        <a:lstStyle/>
        <a:p>
          <a:endParaRPr lang="en-US"/>
        </a:p>
      </dgm:t>
    </dgm:pt>
    <dgm:pt modelId="{6A4C0951-9AAB-4F34-B9FA-D01DE25DC132}" type="sibTrans" cxnId="{FFB7634E-A8B1-4041-A3B2-2B3805A979D0}">
      <dgm:prSet/>
      <dgm:spPr/>
      <dgm:t>
        <a:bodyPr/>
        <a:lstStyle/>
        <a:p>
          <a:endParaRPr lang="en-US"/>
        </a:p>
      </dgm:t>
    </dgm:pt>
    <dgm:pt modelId="{E4A33206-3934-40D8-81DA-5719FAED5AE8}">
      <dgm:prSet phldrT="[Text]"/>
      <dgm:spPr/>
      <dgm:t>
        <a:bodyPr/>
        <a:lstStyle/>
        <a:p>
          <a:r>
            <a:rPr lang="en-US" dirty="0"/>
            <a:t>Define Personnel Controls</a:t>
          </a:r>
        </a:p>
      </dgm:t>
    </dgm:pt>
    <dgm:pt modelId="{FF194DBC-1F5C-4104-B3E3-0DBE3FEB1A12}" type="parTrans" cxnId="{1CA16B09-A3E5-495E-9F3C-ECC240908174}">
      <dgm:prSet/>
      <dgm:spPr/>
      <dgm:t>
        <a:bodyPr/>
        <a:lstStyle/>
        <a:p>
          <a:endParaRPr lang="en-US"/>
        </a:p>
      </dgm:t>
    </dgm:pt>
    <dgm:pt modelId="{A9582D9C-604F-4E88-80AA-F42EF664F7D9}" type="sibTrans" cxnId="{1CA16B09-A3E5-495E-9F3C-ECC240908174}">
      <dgm:prSet/>
      <dgm:spPr/>
      <dgm:t>
        <a:bodyPr/>
        <a:lstStyle/>
        <a:p>
          <a:endParaRPr lang="en-US"/>
        </a:p>
      </dgm:t>
    </dgm:pt>
    <dgm:pt modelId="{39B119BB-3786-4775-8A43-C326086EA9B0}">
      <dgm:prSet phldrT="[Text]"/>
      <dgm:spPr/>
      <dgm:t>
        <a:bodyPr/>
        <a:lstStyle/>
        <a:p>
          <a:r>
            <a:rPr lang="en-US" dirty="0"/>
            <a:t>Allocate Security Responsibility to Roles</a:t>
          </a:r>
        </a:p>
      </dgm:t>
    </dgm:pt>
    <dgm:pt modelId="{BEED5860-F7CB-45F3-9A22-38DF6E15246E}" type="parTrans" cxnId="{6675BE88-0F40-4C23-AC14-D485A41E60DB}">
      <dgm:prSet/>
      <dgm:spPr/>
      <dgm:t>
        <a:bodyPr/>
        <a:lstStyle/>
        <a:p>
          <a:endParaRPr lang="en-US"/>
        </a:p>
      </dgm:t>
    </dgm:pt>
    <dgm:pt modelId="{F9C813AC-23D1-4FDF-B62F-9FBDA5C426C5}" type="sibTrans" cxnId="{6675BE88-0F40-4C23-AC14-D485A41E60DB}">
      <dgm:prSet/>
      <dgm:spPr/>
      <dgm:t>
        <a:bodyPr/>
        <a:lstStyle/>
        <a:p>
          <a:endParaRPr lang="en-US"/>
        </a:p>
      </dgm:t>
    </dgm:pt>
    <dgm:pt modelId="{EABB8715-647E-4D77-B69C-992FEB96D8B1}">
      <dgm:prSet phldrT="[Text]"/>
      <dgm:spPr/>
      <dgm:t>
        <a:bodyPr/>
        <a:lstStyle/>
        <a:p>
          <a:r>
            <a:rPr lang="en-US" dirty="0"/>
            <a:t>Allocate Training, Documentation to roles</a:t>
          </a:r>
        </a:p>
      </dgm:t>
    </dgm:pt>
    <dgm:pt modelId="{3F648E70-95BA-4B2F-8EC6-9D926DA65637}" type="parTrans" cxnId="{A201B126-FA53-45B6-88C9-AB8064BF5AD3}">
      <dgm:prSet/>
      <dgm:spPr/>
      <dgm:t>
        <a:bodyPr/>
        <a:lstStyle/>
        <a:p>
          <a:endParaRPr lang="en-US"/>
        </a:p>
      </dgm:t>
    </dgm:pt>
    <dgm:pt modelId="{F6583026-38E8-4960-9BA7-68EAFF073B76}" type="sibTrans" cxnId="{A201B126-FA53-45B6-88C9-AB8064BF5AD3}">
      <dgm:prSet/>
      <dgm:spPr/>
      <dgm:t>
        <a:bodyPr/>
        <a:lstStyle/>
        <a:p>
          <a:endParaRPr lang="en-US"/>
        </a:p>
      </dgm:t>
    </dgm:pt>
    <dgm:pt modelId="{B3B91FE4-EB86-4050-BACC-34533C94C189}" type="pres">
      <dgm:prSet presAssocID="{71CA4AEA-9196-475A-B49A-9E46918B8BDA}" presName="outerComposite" presStyleCnt="0">
        <dgm:presLayoutVars>
          <dgm:chMax val="5"/>
          <dgm:dir/>
          <dgm:resizeHandles val="exact"/>
        </dgm:presLayoutVars>
      </dgm:prSet>
      <dgm:spPr/>
    </dgm:pt>
    <dgm:pt modelId="{ED770FB6-D2FF-4FF5-B4A2-CC7D640D60CB}" type="pres">
      <dgm:prSet presAssocID="{71CA4AEA-9196-475A-B49A-9E46918B8BDA}" presName="dummyMaxCanvas" presStyleCnt="0">
        <dgm:presLayoutVars/>
      </dgm:prSet>
      <dgm:spPr/>
    </dgm:pt>
    <dgm:pt modelId="{3E4BFB79-1204-4C65-B7C0-DEB43EF2F882}" type="pres">
      <dgm:prSet presAssocID="{71CA4AEA-9196-475A-B49A-9E46918B8BDA}" presName="FourNodes_1" presStyleLbl="node1" presStyleIdx="0" presStyleCnt="4">
        <dgm:presLayoutVars>
          <dgm:bulletEnabled val="1"/>
        </dgm:presLayoutVars>
      </dgm:prSet>
      <dgm:spPr/>
    </dgm:pt>
    <dgm:pt modelId="{E920F009-171F-442F-9F61-82BCEA1CA6F7}" type="pres">
      <dgm:prSet presAssocID="{71CA4AEA-9196-475A-B49A-9E46918B8BDA}" presName="FourNodes_2" presStyleLbl="node1" presStyleIdx="1" presStyleCnt="4">
        <dgm:presLayoutVars>
          <dgm:bulletEnabled val="1"/>
        </dgm:presLayoutVars>
      </dgm:prSet>
      <dgm:spPr/>
    </dgm:pt>
    <dgm:pt modelId="{D919E83A-B920-4CBF-9EEF-48E7F48971EC}" type="pres">
      <dgm:prSet presAssocID="{71CA4AEA-9196-475A-B49A-9E46918B8BDA}" presName="FourNodes_3" presStyleLbl="node1" presStyleIdx="2" presStyleCnt="4">
        <dgm:presLayoutVars>
          <dgm:bulletEnabled val="1"/>
        </dgm:presLayoutVars>
      </dgm:prSet>
      <dgm:spPr/>
    </dgm:pt>
    <dgm:pt modelId="{FA660A54-79DC-48A8-8F2F-1FEFACA72CDA}" type="pres">
      <dgm:prSet presAssocID="{71CA4AEA-9196-475A-B49A-9E46918B8BDA}" presName="FourNodes_4" presStyleLbl="node1" presStyleIdx="3" presStyleCnt="4">
        <dgm:presLayoutVars>
          <dgm:bulletEnabled val="1"/>
        </dgm:presLayoutVars>
      </dgm:prSet>
      <dgm:spPr/>
    </dgm:pt>
    <dgm:pt modelId="{4B9D0A63-C8D5-4A23-B87A-38AF9A6B429F}" type="pres">
      <dgm:prSet presAssocID="{71CA4AEA-9196-475A-B49A-9E46918B8BDA}" presName="FourConn_1-2" presStyleLbl="fgAccFollowNode1" presStyleIdx="0" presStyleCnt="3">
        <dgm:presLayoutVars>
          <dgm:bulletEnabled val="1"/>
        </dgm:presLayoutVars>
      </dgm:prSet>
      <dgm:spPr/>
    </dgm:pt>
    <dgm:pt modelId="{DC55E1F2-D6F4-4A7A-ABC8-61AE57E142F8}" type="pres">
      <dgm:prSet presAssocID="{71CA4AEA-9196-475A-B49A-9E46918B8BDA}" presName="FourConn_2-3" presStyleLbl="fgAccFollowNode1" presStyleIdx="1" presStyleCnt="3">
        <dgm:presLayoutVars>
          <dgm:bulletEnabled val="1"/>
        </dgm:presLayoutVars>
      </dgm:prSet>
      <dgm:spPr/>
    </dgm:pt>
    <dgm:pt modelId="{C2D6CDA9-B790-4133-8093-00D9238BA64B}" type="pres">
      <dgm:prSet presAssocID="{71CA4AEA-9196-475A-B49A-9E46918B8BDA}" presName="FourConn_3-4" presStyleLbl="fgAccFollowNode1" presStyleIdx="2" presStyleCnt="3">
        <dgm:presLayoutVars>
          <dgm:bulletEnabled val="1"/>
        </dgm:presLayoutVars>
      </dgm:prSet>
      <dgm:spPr/>
    </dgm:pt>
    <dgm:pt modelId="{5F5FCFC1-E39E-44FC-A7E4-B12A84E73DD7}" type="pres">
      <dgm:prSet presAssocID="{71CA4AEA-9196-475A-B49A-9E46918B8BDA}" presName="FourNodes_1_text" presStyleLbl="node1" presStyleIdx="3" presStyleCnt="4">
        <dgm:presLayoutVars>
          <dgm:bulletEnabled val="1"/>
        </dgm:presLayoutVars>
      </dgm:prSet>
      <dgm:spPr/>
    </dgm:pt>
    <dgm:pt modelId="{D5D22DF8-09C3-4025-9C2E-C4EDEFD0F2C6}" type="pres">
      <dgm:prSet presAssocID="{71CA4AEA-9196-475A-B49A-9E46918B8BDA}" presName="FourNodes_2_text" presStyleLbl="node1" presStyleIdx="3" presStyleCnt="4">
        <dgm:presLayoutVars>
          <dgm:bulletEnabled val="1"/>
        </dgm:presLayoutVars>
      </dgm:prSet>
      <dgm:spPr/>
    </dgm:pt>
    <dgm:pt modelId="{0FA2C67D-272F-4FE6-836F-EEF7A0AE3FCA}" type="pres">
      <dgm:prSet presAssocID="{71CA4AEA-9196-475A-B49A-9E46918B8BDA}" presName="FourNodes_3_text" presStyleLbl="node1" presStyleIdx="3" presStyleCnt="4">
        <dgm:presLayoutVars>
          <dgm:bulletEnabled val="1"/>
        </dgm:presLayoutVars>
      </dgm:prSet>
      <dgm:spPr/>
    </dgm:pt>
    <dgm:pt modelId="{E0CCAEEC-F0A5-4870-B621-9F9673DF1D02}" type="pres">
      <dgm:prSet presAssocID="{71CA4AEA-9196-475A-B49A-9E46918B8BDA}" presName="FourNodes_4_text" presStyleLbl="node1" presStyleIdx="3" presStyleCnt="4">
        <dgm:presLayoutVars>
          <dgm:bulletEnabled val="1"/>
        </dgm:presLayoutVars>
      </dgm:prSet>
      <dgm:spPr/>
    </dgm:pt>
  </dgm:ptLst>
  <dgm:cxnLst>
    <dgm:cxn modelId="{1CA16B09-A3E5-495E-9F3C-ECC240908174}" srcId="{71CA4AEA-9196-475A-B49A-9E46918B8BDA}" destId="{E4A33206-3934-40D8-81DA-5719FAED5AE8}" srcOrd="1" destOrd="0" parTransId="{FF194DBC-1F5C-4104-B3E3-0DBE3FEB1A12}" sibTransId="{A9582D9C-604F-4E88-80AA-F42EF664F7D9}"/>
    <dgm:cxn modelId="{63C28B18-F9C1-48A7-93F0-8977B74C9AD8}" type="presOf" srcId="{EABB8715-647E-4D77-B69C-992FEB96D8B1}" destId="{E0CCAEEC-F0A5-4870-B621-9F9673DF1D02}" srcOrd="1" destOrd="0" presId="urn:microsoft.com/office/officeart/2005/8/layout/vProcess5"/>
    <dgm:cxn modelId="{3E82961D-5D94-4D63-84A7-6E96085582A0}" type="presOf" srcId="{39B119BB-3786-4775-8A43-C326086EA9B0}" destId="{D919E83A-B920-4CBF-9EEF-48E7F48971EC}" srcOrd="0" destOrd="0" presId="urn:microsoft.com/office/officeart/2005/8/layout/vProcess5"/>
    <dgm:cxn modelId="{A201B126-FA53-45B6-88C9-AB8064BF5AD3}" srcId="{71CA4AEA-9196-475A-B49A-9E46918B8BDA}" destId="{EABB8715-647E-4D77-B69C-992FEB96D8B1}" srcOrd="3" destOrd="0" parTransId="{3F648E70-95BA-4B2F-8EC6-9D926DA65637}" sibTransId="{F6583026-38E8-4960-9BA7-68EAFF073B76}"/>
    <dgm:cxn modelId="{5C80AE44-E975-4202-B802-B92F66A481FF}" type="presOf" srcId="{E4DD081F-B2A3-4DED-B963-B8C6DAFC7BCD}" destId="{3E4BFB79-1204-4C65-B7C0-DEB43EF2F882}" srcOrd="0" destOrd="0" presId="urn:microsoft.com/office/officeart/2005/8/layout/vProcess5"/>
    <dgm:cxn modelId="{51D1B648-5852-4D4D-9A9F-1104367ADEDB}" type="presOf" srcId="{E4A33206-3934-40D8-81DA-5719FAED5AE8}" destId="{E920F009-171F-442F-9F61-82BCEA1CA6F7}" srcOrd="0" destOrd="0" presId="urn:microsoft.com/office/officeart/2005/8/layout/vProcess5"/>
    <dgm:cxn modelId="{FFB7634E-A8B1-4041-A3B2-2B3805A979D0}" srcId="{71CA4AEA-9196-475A-B49A-9E46918B8BDA}" destId="{E4DD081F-B2A3-4DED-B963-B8C6DAFC7BCD}" srcOrd="0" destOrd="0" parTransId="{03CEFF80-2AED-492E-A647-2D8AC2B3FB8D}" sibTransId="{6A4C0951-9AAB-4F34-B9FA-D01DE25DC132}"/>
    <dgm:cxn modelId="{F14CC755-0EDF-4E2E-B334-B407C374D863}" type="presOf" srcId="{6A4C0951-9AAB-4F34-B9FA-D01DE25DC132}" destId="{4B9D0A63-C8D5-4A23-B87A-38AF9A6B429F}" srcOrd="0" destOrd="0" presId="urn:microsoft.com/office/officeart/2005/8/layout/vProcess5"/>
    <dgm:cxn modelId="{835A5F81-8045-4572-A0AA-FA21B6E91E50}" type="presOf" srcId="{71CA4AEA-9196-475A-B49A-9E46918B8BDA}" destId="{B3B91FE4-EB86-4050-BACC-34533C94C189}" srcOrd="0" destOrd="0" presId="urn:microsoft.com/office/officeart/2005/8/layout/vProcess5"/>
    <dgm:cxn modelId="{6675BE88-0F40-4C23-AC14-D485A41E60DB}" srcId="{71CA4AEA-9196-475A-B49A-9E46918B8BDA}" destId="{39B119BB-3786-4775-8A43-C326086EA9B0}" srcOrd="2" destOrd="0" parTransId="{BEED5860-F7CB-45F3-9A22-38DF6E15246E}" sibTransId="{F9C813AC-23D1-4FDF-B62F-9FBDA5C426C5}"/>
    <dgm:cxn modelId="{7D8BC49C-20E0-410C-AAC6-EF18C8267012}" type="presOf" srcId="{F9C813AC-23D1-4FDF-B62F-9FBDA5C426C5}" destId="{C2D6CDA9-B790-4133-8093-00D9238BA64B}" srcOrd="0" destOrd="0" presId="urn:microsoft.com/office/officeart/2005/8/layout/vProcess5"/>
    <dgm:cxn modelId="{39CDD4A8-53F9-49B7-B5A4-5A0F09F6864C}" type="presOf" srcId="{39B119BB-3786-4775-8A43-C326086EA9B0}" destId="{0FA2C67D-272F-4FE6-836F-EEF7A0AE3FCA}" srcOrd="1" destOrd="0" presId="urn:microsoft.com/office/officeart/2005/8/layout/vProcess5"/>
    <dgm:cxn modelId="{26327EBB-6723-4770-BB85-11A334928A89}" type="presOf" srcId="{A9582D9C-604F-4E88-80AA-F42EF664F7D9}" destId="{DC55E1F2-D6F4-4A7A-ABC8-61AE57E142F8}" srcOrd="0" destOrd="0" presId="urn:microsoft.com/office/officeart/2005/8/layout/vProcess5"/>
    <dgm:cxn modelId="{6FD0BEC0-2F10-4F71-BB0E-3BDFEE9A7B2C}" type="presOf" srcId="{E4DD081F-B2A3-4DED-B963-B8C6DAFC7BCD}" destId="{5F5FCFC1-E39E-44FC-A7E4-B12A84E73DD7}" srcOrd="1" destOrd="0" presId="urn:microsoft.com/office/officeart/2005/8/layout/vProcess5"/>
    <dgm:cxn modelId="{DFACB7E6-169B-493F-99D7-828C3E5B5E38}" type="presOf" srcId="{E4A33206-3934-40D8-81DA-5719FAED5AE8}" destId="{D5D22DF8-09C3-4025-9C2E-C4EDEFD0F2C6}" srcOrd="1" destOrd="0" presId="urn:microsoft.com/office/officeart/2005/8/layout/vProcess5"/>
    <dgm:cxn modelId="{7DCB02F6-A291-4EF6-B8EB-CA0B809707BE}" type="presOf" srcId="{EABB8715-647E-4D77-B69C-992FEB96D8B1}" destId="{FA660A54-79DC-48A8-8F2F-1FEFACA72CDA}" srcOrd="0" destOrd="0" presId="urn:microsoft.com/office/officeart/2005/8/layout/vProcess5"/>
    <dgm:cxn modelId="{31B1A064-039B-4E4B-AA48-E3D796C5A7C0}" type="presParOf" srcId="{B3B91FE4-EB86-4050-BACC-34533C94C189}" destId="{ED770FB6-D2FF-4FF5-B4A2-CC7D640D60CB}" srcOrd="0" destOrd="0" presId="urn:microsoft.com/office/officeart/2005/8/layout/vProcess5"/>
    <dgm:cxn modelId="{6A2DBD04-9D03-40F6-9D51-EFCFAB04F6A7}" type="presParOf" srcId="{B3B91FE4-EB86-4050-BACC-34533C94C189}" destId="{3E4BFB79-1204-4C65-B7C0-DEB43EF2F882}" srcOrd="1" destOrd="0" presId="urn:microsoft.com/office/officeart/2005/8/layout/vProcess5"/>
    <dgm:cxn modelId="{D6C7FC1B-94DA-475C-BDF9-248BEF9BB399}" type="presParOf" srcId="{B3B91FE4-EB86-4050-BACC-34533C94C189}" destId="{E920F009-171F-442F-9F61-82BCEA1CA6F7}" srcOrd="2" destOrd="0" presId="urn:microsoft.com/office/officeart/2005/8/layout/vProcess5"/>
    <dgm:cxn modelId="{4C9AAAD9-6E3D-4339-A094-9B33D82CAE89}" type="presParOf" srcId="{B3B91FE4-EB86-4050-BACC-34533C94C189}" destId="{D919E83A-B920-4CBF-9EEF-48E7F48971EC}" srcOrd="3" destOrd="0" presId="urn:microsoft.com/office/officeart/2005/8/layout/vProcess5"/>
    <dgm:cxn modelId="{FB5ADEF4-4CA4-4466-BEA2-F41F40835B53}" type="presParOf" srcId="{B3B91FE4-EB86-4050-BACC-34533C94C189}" destId="{FA660A54-79DC-48A8-8F2F-1FEFACA72CDA}" srcOrd="4" destOrd="0" presId="urn:microsoft.com/office/officeart/2005/8/layout/vProcess5"/>
    <dgm:cxn modelId="{91256922-7085-4D70-A5F4-325D4B2D480D}" type="presParOf" srcId="{B3B91FE4-EB86-4050-BACC-34533C94C189}" destId="{4B9D0A63-C8D5-4A23-B87A-38AF9A6B429F}" srcOrd="5" destOrd="0" presId="urn:microsoft.com/office/officeart/2005/8/layout/vProcess5"/>
    <dgm:cxn modelId="{7222E714-5A9A-4A87-A24C-0E1F76F037BE}" type="presParOf" srcId="{B3B91FE4-EB86-4050-BACC-34533C94C189}" destId="{DC55E1F2-D6F4-4A7A-ABC8-61AE57E142F8}" srcOrd="6" destOrd="0" presId="urn:microsoft.com/office/officeart/2005/8/layout/vProcess5"/>
    <dgm:cxn modelId="{180370B9-F55F-44E0-A96B-E12AA685E430}" type="presParOf" srcId="{B3B91FE4-EB86-4050-BACC-34533C94C189}" destId="{C2D6CDA9-B790-4133-8093-00D9238BA64B}" srcOrd="7" destOrd="0" presId="urn:microsoft.com/office/officeart/2005/8/layout/vProcess5"/>
    <dgm:cxn modelId="{C957B39D-2E79-439F-B052-C2789FB612CD}" type="presParOf" srcId="{B3B91FE4-EB86-4050-BACC-34533C94C189}" destId="{5F5FCFC1-E39E-44FC-A7E4-B12A84E73DD7}" srcOrd="8" destOrd="0" presId="urn:microsoft.com/office/officeart/2005/8/layout/vProcess5"/>
    <dgm:cxn modelId="{E66F501C-3045-4926-9804-2D413968ADF3}" type="presParOf" srcId="{B3B91FE4-EB86-4050-BACC-34533C94C189}" destId="{D5D22DF8-09C3-4025-9C2E-C4EDEFD0F2C6}" srcOrd="9" destOrd="0" presId="urn:microsoft.com/office/officeart/2005/8/layout/vProcess5"/>
    <dgm:cxn modelId="{44D260D8-91C5-4844-A4C9-40039C2FBD84}" type="presParOf" srcId="{B3B91FE4-EB86-4050-BACC-34533C94C189}" destId="{0FA2C67D-272F-4FE6-836F-EEF7A0AE3FCA}" srcOrd="10" destOrd="0" presId="urn:microsoft.com/office/officeart/2005/8/layout/vProcess5"/>
    <dgm:cxn modelId="{AF6FD3AA-9252-4A18-B3D6-AD2C0E6F0A39}" type="presParOf" srcId="{B3B91FE4-EB86-4050-BACC-34533C94C189}" destId="{E0CCAEEC-F0A5-4870-B621-9F9673DF1D0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16AFA7-F1B5-4701-A719-88F1C9FFF5D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79CB536-93D4-42E3-B4B6-CD91852C7542}">
      <dgm:prSet phldrT="[Text]"/>
      <dgm:spPr/>
      <dgm:t>
        <a:bodyPr/>
        <a:lstStyle/>
        <a:p>
          <a:r>
            <a:rPr lang="en-US" dirty="0"/>
            <a:t>Personnel Issues</a:t>
          </a:r>
        </a:p>
      </dgm:t>
    </dgm:pt>
    <dgm:pt modelId="{90BC687F-1470-421B-9EC9-4510660125CA}" type="parTrans" cxnId="{4AF9DC39-7BF7-4BDD-8D07-9F768592E631}">
      <dgm:prSet/>
      <dgm:spPr/>
      <dgm:t>
        <a:bodyPr/>
        <a:lstStyle/>
        <a:p>
          <a:endParaRPr lang="en-US"/>
        </a:p>
      </dgm:t>
    </dgm:pt>
    <dgm:pt modelId="{ADBBBAA3-6B08-4A93-A110-450EF0E5C425}" type="sibTrans" cxnId="{4AF9DC39-7BF7-4BDD-8D07-9F768592E631}">
      <dgm:prSet/>
      <dgm:spPr/>
      <dgm:t>
        <a:bodyPr/>
        <a:lstStyle/>
        <a:p>
          <a:endParaRPr lang="en-US"/>
        </a:p>
      </dgm:t>
    </dgm:pt>
    <dgm:pt modelId="{0BD576AA-8EB0-423D-B551-C2053B3C8F96}">
      <dgm:prSet phldrT="[Text]"/>
      <dgm:spPr/>
      <dgm:t>
        <a:bodyPr/>
        <a:lstStyle/>
        <a:p>
          <a:r>
            <a:rPr lang="en-US" dirty="0"/>
            <a:t>Errors</a:t>
          </a:r>
        </a:p>
      </dgm:t>
    </dgm:pt>
    <dgm:pt modelId="{990D4380-3DB0-4A66-8161-B735776E3CA6}" type="parTrans" cxnId="{00B6D5E1-1C18-46E5-A65F-E7F6C1D639F0}">
      <dgm:prSet/>
      <dgm:spPr/>
      <dgm:t>
        <a:bodyPr/>
        <a:lstStyle/>
        <a:p>
          <a:endParaRPr lang="en-US"/>
        </a:p>
      </dgm:t>
    </dgm:pt>
    <dgm:pt modelId="{EBB5F686-EC69-4DD4-9EC9-637B6F4C1E71}" type="sibTrans" cxnId="{00B6D5E1-1C18-46E5-A65F-E7F6C1D639F0}">
      <dgm:prSet/>
      <dgm:spPr/>
      <dgm:t>
        <a:bodyPr/>
        <a:lstStyle/>
        <a:p>
          <a:endParaRPr lang="en-US"/>
        </a:p>
      </dgm:t>
    </dgm:pt>
    <dgm:pt modelId="{8524AA90-9FDB-4484-836F-F43AE58F347C}">
      <dgm:prSet phldrT="[Text]"/>
      <dgm:spPr/>
      <dgm:t>
        <a:bodyPr/>
        <a:lstStyle/>
        <a:p>
          <a:r>
            <a:rPr lang="en-US" dirty="0" err="1"/>
            <a:t>Misdelivery</a:t>
          </a:r>
          <a:endParaRPr lang="en-US" dirty="0"/>
        </a:p>
      </dgm:t>
    </dgm:pt>
    <dgm:pt modelId="{20DEA25A-A0B0-4A33-AF8F-AB3FBE58A1C4}" type="parTrans" cxnId="{8846361A-8E78-4D3F-BC57-E4E3D7F09BE5}">
      <dgm:prSet/>
      <dgm:spPr/>
      <dgm:t>
        <a:bodyPr/>
        <a:lstStyle/>
        <a:p>
          <a:endParaRPr lang="en-US"/>
        </a:p>
      </dgm:t>
    </dgm:pt>
    <dgm:pt modelId="{908CBC0B-39E6-4662-BCF8-F162C0E46263}" type="sibTrans" cxnId="{8846361A-8E78-4D3F-BC57-E4E3D7F09BE5}">
      <dgm:prSet/>
      <dgm:spPr/>
      <dgm:t>
        <a:bodyPr/>
        <a:lstStyle/>
        <a:p>
          <a:endParaRPr lang="en-US"/>
        </a:p>
      </dgm:t>
    </dgm:pt>
    <dgm:pt modelId="{FE0844C8-E56F-4186-8E3A-5F75C9F022C6}">
      <dgm:prSet phldrT="[Text]"/>
      <dgm:spPr/>
      <dgm:t>
        <a:bodyPr/>
        <a:lstStyle/>
        <a:p>
          <a:r>
            <a:rPr lang="en-US" dirty="0"/>
            <a:t>Misconfiguration</a:t>
          </a:r>
        </a:p>
      </dgm:t>
    </dgm:pt>
    <dgm:pt modelId="{5C22018A-0635-470F-830E-88D14451FEC6}" type="parTrans" cxnId="{3AF15CB6-00C1-4877-8B1F-BDBD42D7925E}">
      <dgm:prSet/>
      <dgm:spPr/>
      <dgm:t>
        <a:bodyPr/>
        <a:lstStyle/>
        <a:p>
          <a:endParaRPr lang="en-US"/>
        </a:p>
      </dgm:t>
    </dgm:pt>
    <dgm:pt modelId="{EE961A49-A8A2-4EBA-B143-EF6349E88673}" type="sibTrans" cxnId="{3AF15CB6-00C1-4877-8B1F-BDBD42D7925E}">
      <dgm:prSet/>
      <dgm:spPr/>
      <dgm:t>
        <a:bodyPr/>
        <a:lstStyle/>
        <a:p>
          <a:endParaRPr lang="en-US"/>
        </a:p>
      </dgm:t>
    </dgm:pt>
    <dgm:pt modelId="{D0E48B00-541B-4177-9F02-C9AEEDA11158}">
      <dgm:prSet phldrT="[Text]"/>
      <dgm:spPr/>
      <dgm:t>
        <a:bodyPr/>
        <a:lstStyle/>
        <a:p>
          <a:r>
            <a:rPr lang="en-US" dirty="0"/>
            <a:t>Social Engineering</a:t>
          </a:r>
        </a:p>
      </dgm:t>
    </dgm:pt>
    <dgm:pt modelId="{6F6B9003-C4CD-484B-934F-AE965B9C78E1}" type="parTrans" cxnId="{DC197DB7-EE1F-4381-B810-691CE912332A}">
      <dgm:prSet/>
      <dgm:spPr/>
      <dgm:t>
        <a:bodyPr/>
        <a:lstStyle/>
        <a:p>
          <a:endParaRPr lang="en-US"/>
        </a:p>
      </dgm:t>
    </dgm:pt>
    <dgm:pt modelId="{5ADB04E8-AE76-4673-B8D2-7F95001EE98D}" type="sibTrans" cxnId="{DC197DB7-EE1F-4381-B810-691CE912332A}">
      <dgm:prSet/>
      <dgm:spPr/>
      <dgm:t>
        <a:bodyPr/>
        <a:lstStyle/>
        <a:p>
          <a:endParaRPr lang="en-US"/>
        </a:p>
      </dgm:t>
    </dgm:pt>
    <dgm:pt modelId="{5A08B71B-4D0C-44A7-84BF-6AFD3AADA39A}">
      <dgm:prSet phldrT="[Text]"/>
      <dgm:spPr/>
      <dgm:t>
        <a:bodyPr/>
        <a:lstStyle/>
        <a:p>
          <a:r>
            <a:rPr lang="en-US" dirty="0"/>
            <a:t>Stolen credentials (e.g., BEC)</a:t>
          </a:r>
        </a:p>
      </dgm:t>
    </dgm:pt>
    <dgm:pt modelId="{07580850-4AB5-4099-B0EF-E44A4A336BA8}" type="parTrans" cxnId="{5F836602-53C9-4CA1-8044-F0D1C4C07ACF}">
      <dgm:prSet/>
      <dgm:spPr/>
      <dgm:t>
        <a:bodyPr/>
        <a:lstStyle/>
        <a:p>
          <a:endParaRPr lang="en-US"/>
        </a:p>
      </dgm:t>
    </dgm:pt>
    <dgm:pt modelId="{CBF6C1A2-9CC8-420A-A697-B8A907E781E0}" type="sibTrans" cxnId="{5F836602-53C9-4CA1-8044-F0D1C4C07ACF}">
      <dgm:prSet/>
      <dgm:spPr/>
      <dgm:t>
        <a:bodyPr/>
        <a:lstStyle/>
        <a:p>
          <a:endParaRPr lang="en-US"/>
        </a:p>
      </dgm:t>
    </dgm:pt>
    <dgm:pt modelId="{4DDD7799-B777-4FA0-B5D7-C7E41A652E7D}">
      <dgm:prSet/>
      <dgm:spPr/>
      <dgm:t>
        <a:bodyPr/>
        <a:lstStyle/>
        <a:p>
          <a:r>
            <a:rPr lang="en-US" dirty="0"/>
            <a:t>Misuse</a:t>
          </a:r>
        </a:p>
      </dgm:t>
    </dgm:pt>
    <dgm:pt modelId="{916011AB-D6E1-437B-A030-E73CA730D03C}" type="parTrans" cxnId="{28DEC7EE-0835-4CAA-AFB6-A2E8FB129947}">
      <dgm:prSet/>
      <dgm:spPr/>
      <dgm:t>
        <a:bodyPr/>
        <a:lstStyle/>
        <a:p>
          <a:endParaRPr lang="en-US"/>
        </a:p>
      </dgm:t>
    </dgm:pt>
    <dgm:pt modelId="{F2D49518-E21E-467B-B4A1-D85812779836}" type="sibTrans" cxnId="{28DEC7EE-0835-4CAA-AFB6-A2E8FB129947}">
      <dgm:prSet/>
      <dgm:spPr/>
      <dgm:t>
        <a:bodyPr/>
        <a:lstStyle/>
        <a:p>
          <a:endParaRPr lang="en-US"/>
        </a:p>
      </dgm:t>
    </dgm:pt>
    <dgm:pt modelId="{096B7F51-EC79-45CF-91F3-AF19CB45B322}">
      <dgm:prSet/>
      <dgm:spPr/>
      <dgm:t>
        <a:bodyPr/>
        <a:lstStyle/>
        <a:p>
          <a:r>
            <a:rPr lang="en-US" dirty="0"/>
            <a:t>Phishing</a:t>
          </a:r>
        </a:p>
      </dgm:t>
    </dgm:pt>
    <dgm:pt modelId="{99C4BE42-7D50-46E5-8482-A78CB025FC45}" type="parTrans" cxnId="{43B1E18B-0885-43DC-A35E-9A7C0ECBF243}">
      <dgm:prSet/>
      <dgm:spPr/>
      <dgm:t>
        <a:bodyPr/>
        <a:lstStyle/>
        <a:p>
          <a:endParaRPr lang="en-US"/>
        </a:p>
      </dgm:t>
    </dgm:pt>
    <dgm:pt modelId="{EC050417-4670-49D6-80B6-F3E1F4ED4386}" type="sibTrans" cxnId="{43B1E18B-0885-43DC-A35E-9A7C0ECBF243}">
      <dgm:prSet/>
      <dgm:spPr/>
      <dgm:t>
        <a:bodyPr/>
        <a:lstStyle/>
        <a:p>
          <a:endParaRPr lang="en-US"/>
        </a:p>
      </dgm:t>
    </dgm:pt>
    <dgm:pt modelId="{50389008-BFE9-4EB2-80B7-8150F19E2739}">
      <dgm:prSet/>
      <dgm:spPr/>
      <dgm:t>
        <a:bodyPr/>
        <a:lstStyle/>
        <a:p>
          <a:r>
            <a:rPr lang="en-US" dirty="0"/>
            <a:t>Lost equipment</a:t>
          </a:r>
        </a:p>
      </dgm:t>
    </dgm:pt>
    <dgm:pt modelId="{BC286404-98AA-48E8-93B6-8D620B6F22DF}" type="parTrans" cxnId="{212AFA1A-5D90-4F37-AC0E-F8491C2A3A1F}">
      <dgm:prSet/>
      <dgm:spPr/>
      <dgm:t>
        <a:bodyPr/>
        <a:lstStyle/>
        <a:p>
          <a:endParaRPr lang="en-US"/>
        </a:p>
      </dgm:t>
    </dgm:pt>
    <dgm:pt modelId="{2E68E99E-0A19-4E33-9E86-648F4D62684D}" type="sibTrans" cxnId="{212AFA1A-5D90-4F37-AC0E-F8491C2A3A1F}">
      <dgm:prSet/>
      <dgm:spPr/>
      <dgm:t>
        <a:bodyPr/>
        <a:lstStyle/>
        <a:p>
          <a:endParaRPr lang="en-US"/>
        </a:p>
      </dgm:t>
    </dgm:pt>
    <dgm:pt modelId="{909E07B7-20BA-4305-BF35-B54F48AE9358}" type="pres">
      <dgm:prSet presAssocID="{5816AFA7-F1B5-4701-A719-88F1C9FFF5D0}" presName="hierChild1" presStyleCnt="0">
        <dgm:presLayoutVars>
          <dgm:chPref val="1"/>
          <dgm:dir/>
          <dgm:animOne val="branch"/>
          <dgm:animLvl val="lvl"/>
          <dgm:resizeHandles/>
        </dgm:presLayoutVars>
      </dgm:prSet>
      <dgm:spPr/>
    </dgm:pt>
    <dgm:pt modelId="{3D17450C-1DB6-42F5-9FFF-404BD99030D5}" type="pres">
      <dgm:prSet presAssocID="{779CB536-93D4-42E3-B4B6-CD91852C7542}" presName="hierRoot1" presStyleCnt="0"/>
      <dgm:spPr/>
    </dgm:pt>
    <dgm:pt modelId="{74B14751-1067-463F-BC3E-6FCB1A309A5D}" type="pres">
      <dgm:prSet presAssocID="{779CB536-93D4-42E3-B4B6-CD91852C7542}" presName="composite" presStyleCnt="0"/>
      <dgm:spPr/>
    </dgm:pt>
    <dgm:pt modelId="{F5646CA3-6ABA-4CA9-AC94-7FC1C3981664}" type="pres">
      <dgm:prSet presAssocID="{779CB536-93D4-42E3-B4B6-CD91852C7542}" presName="background" presStyleLbl="node0" presStyleIdx="0" presStyleCnt="1"/>
      <dgm:spPr/>
    </dgm:pt>
    <dgm:pt modelId="{F1DC4770-A01D-4DEF-98A8-C02AC59212D0}" type="pres">
      <dgm:prSet presAssocID="{779CB536-93D4-42E3-B4B6-CD91852C7542}" presName="text" presStyleLbl="fgAcc0" presStyleIdx="0" presStyleCnt="1">
        <dgm:presLayoutVars>
          <dgm:chPref val="3"/>
        </dgm:presLayoutVars>
      </dgm:prSet>
      <dgm:spPr/>
    </dgm:pt>
    <dgm:pt modelId="{FE3A2836-E893-4F4D-B9BF-AE76BF534C0C}" type="pres">
      <dgm:prSet presAssocID="{779CB536-93D4-42E3-B4B6-CD91852C7542}" presName="hierChild2" presStyleCnt="0"/>
      <dgm:spPr/>
    </dgm:pt>
    <dgm:pt modelId="{934AC78C-FE76-45CB-85D2-CA5A8C7661F2}" type="pres">
      <dgm:prSet presAssocID="{990D4380-3DB0-4A66-8161-B735776E3CA6}" presName="Name10" presStyleLbl="parChTrans1D2" presStyleIdx="0" presStyleCnt="3"/>
      <dgm:spPr/>
    </dgm:pt>
    <dgm:pt modelId="{A0D366FA-6317-4F5F-8C87-A897E4512FBC}" type="pres">
      <dgm:prSet presAssocID="{0BD576AA-8EB0-423D-B551-C2053B3C8F96}" presName="hierRoot2" presStyleCnt="0"/>
      <dgm:spPr/>
    </dgm:pt>
    <dgm:pt modelId="{D926E248-5707-496D-BD1C-D7BB890A284F}" type="pres">
      <dgm:prSet presAssocID="{0BD576AA-8EB0-423D-B551-C2053B3C8F96}" presName="composite2" presStyleCnt="0"/>
      <dgm:spPr/>
    </dgm:pt>
    <dgm:pt modelId="{8DD2FC3A-43C0-41DA-BBFA-4D589BBD3FB9}" type="pres">
      <dgm:prSet presAssocID="{0BD576AA-8EB0-423D-B551-C2053B3C8F96}" presName="background2" presStyleLbl="node2" presStyleIdx="0" presStyleCnt="3"/>
      <dgm:spPr/>
    </dgm:pt>
    <dgm:pt modelId="{326D10BB-18B1-4DD4-AC6B-3C51852E1E4A}" type="pres">
      <dgm:prSet presAssocID="{0BD576AA-8EB0-423D-B551-C2053B3C8F96}" presName="text2" presStyleLbl="fgAcc2" presStyleIdx="0" presStyleCnt="3">
        <dgm:presLayoutVars>
          <dgm:chPref val="3"/>
        </dgm:presLayoutVars>
      </dgm:prSet>
      <dgm:spPr/>
    </dgm:pt>
    <dgm:pt modelId="{3E57F9D5-F4C8-40B9-AA36-CFD049E97DC2}" type="pres">
      <dgm:prSet presAssocID="{0BD576AA-8EB0-423D-B551-C2053B3C8F96}" presName="hierChild3" presStyleCnt="0"/>
      <dgm:spPr/>
    </dgm:pt>
    <dgm:pt modelId="{7A2A7BBC-3B72-44DE-8DAF-737C5C4D2B8A}" type="pres">
      <dgm:prSet presAssocID="{20DEA25A-A0B0-4A33-AF8F-AB3FBE58A1C4}" presName="Name17" presStyleLbl="parChTrans1D3" presStyleIdx="0" presStyleCnt="5"/>
      <dgm:spPr/>
    </dgm:pt>
    <dgm:pt modelId="{148D51A4-0251-468D-9043-C8C7F204DF26}" type="pres">
      <dgm:prSet presAssocID="{8524AA90-9FDB-4484-836F-F43AE58F347C}" presName="hierRoot3" presStyleCnt="0"/>
      <dgm:spPr/>
    </dgm:pt>
    <dgm:pt modelId="{D7441482-64C7-46AD-8047-6E3723ED9D9C}" type="pres">
      <dgm:prSet presAssocID="{8524AA90-9FDB-4484-836F-F43AE58F347C}" presName="composite3" presStyleCnt="0"/>
      <dgm:spPr/>
    </dgm:pt>
    <dgm:pt modelId="{261C64E0-F76F-4367-BEB0-781B1722C5F9}" type="pres">
      <dgm:prSet presAssocID="{8524AA90-9FDB-4484-836F-F43AE58F347C}" presName="background3" presStyleLbl="node3" presStyleIdx="0" presStyleCnt="5"/>
      <dgm:spPr/>
    </dgm:pt>
    <dgm:pt modelId="{C86635AF-9F0E-42CA-ACD5-1456C69D4F1C}" type="pres">
      <dgm:prSet presAssocID="{8524AA90-9FDB-4484-836F-F43AE58F347C}" presName="text3" presStyleLbl="fgAcc3" presStyleIdx="0" presStyleCnt="5">
        <dgm:presLayoutVars>
          <dgm:chPref val="3"/>
        </dgm:presLayoutVars>
      </dgm:prSet>
      <dgm:spPr/>
    </dgm:pt>
    <dgm:pt modelId="{6B68CD7D-638D-410D-A04A-9BA1893CB539}" type="pres">
      <dgm:prSet presAssocID="{8524AA90-9FDB-4484-836F-F43AE58F347C}" presName="hierChild4" presStyleCnt="0"/>
      <dgm:spPr/>
    </dgm:pt>
    <dgm:pt modelId="{0E953781-8AF6-4299-9AA6-2545730720FF}" type="pres">
      <dgm:prSet presAssocID="{5C22018A-0635-470F-830E-88D14451FEC6}" presName="Name17" presStyleLbl="parChTrans1D3" presStyleIdx="1" presStyleCnt="5"/>
      <dgm:spPr/>
    </dgm:pt>
    <dgm:pt modelId="{03DFE631-B358-4E7E-A792-DB2D40B88452}" type="pres">
      <dgm:prSet presAssocID="{FE0844C8-E56F-4186-8E3A-5F75C9F022C6}" presName="hierRoot3" presStyleCnt="0"/>
      <dgm:spPr/>
    </dgm:pt>
    <dgm:pt modelId="{92AEA71E-DC7B-4C3C-B657-685B2A10FDAE}" type="pres">
      <dgm:prSet presAssocID="{FE0844C8-E56F-4186-8E3A-5F75C9F022C6}" presName="composite3" presStyleCnt="0"/>
      <dgm:spPr/>
    </dgm:pt>
    <dgm:pt modelId="{C093AAD4-EE84-4683-BC19-BC10F071D15A}" type="pres">
      <dgm:prSet presAssocID="{FE0844C8-E56F-4186-8E3A-5F75C9F022C6}" presName="background3" presStyleLbl="node3" presStyleIdx="1" presStyleCnt="5"/>
      <dgm:spPr/>
    </dgm:pt>
    <dgm:pt modelId="{990B299F-B8DF-4F8C-B8AC-C2243CF72F34}" type="pres">
      <dgm:prSet presAssocID="{FE0844C8-E56F-4186-8E3A-5F75C9F022C6}" presName="text3" presStyleLbl="fgAcc3" presStyleIdx="1" presStyleCnt="5">
        <dgm:presLayoutVars>
          <dgm:chPref val="3"/>
        </dgm:presLayoutVars>
      </dgm:prSet>
      <dgm:spPr/>
    </dgm:pt>
    <dgm:pt modelId="{498E3EE4-E480-492F-ABDA-2F3F29C1EB3B}" type="pres">
      <dgm:prSet presAssocID="{FE0844C8-E56F-4186-8E3A-5F75C9F022C6}" presName="hierChild4" presStyleCnt="0"/>
      <dgm:spPr/>
    </dgm:pt>
    <dgm:pt modelId="{11FE9668-E3C2-466A-997A-B5934FE2AB16}" type="pres">
      <dgm:prSet presAssocID="{6F6B9003-C4CD-484B-934F-AE965B9C78E1}" presName="Name10" presStyleLbl="parChTrans1D2" presStyleIdx="1" presStyleCnt="3"/>
      <dgm:spPr/>
    </dgm:pt>
    <dgm:pt modelId="{BC90DE7A-6065-4441-BAF0-572E7381A5EF}" type="pres">
      <dgm:prSet presAssocID="{D0E48B00-541B-4177-9F02-C9AEEDA11158}" presName="hierRoot2" presStyleCnt="0"/>
      <dgm:spPr/>
    </dgm:pt>
    <dgm:pt modelId="{B778BF1A-4328-4194-B3D0-55FD5D628E76}" type="pres">
      <dgm:prSet presAssocID="{D0E48B00-541B-4177-9F02-C9AEEDA11158}" presName="composite2" presStyleCnt="0"/>
      <dgm:spPr/>
    </dgm:pt>
    <dgm:pt modelId="{753CD0A6-5CA5-4F69-9CFD-0263AD053DFC}" type="pres">
      <dgm:prSet presAssocID="{D0E48B00-541B-4177-9F02-C9AEEDA11158}" presName="background2" presStyleLbl="node2" presStyleIdx="1" presStyleCnt="3"/>
      <dgm:spPr/>
    </dgm:pt>
    <dgm:pt modelId="{26D496E0-25B7-4056-A9CB-316E60811F77}" type="pres">
      <dgm:prSet presAssocID="{D0E48B00-541B-4177-9F02-C9AEEDA11158}" presName="text2" presStyleLbl="fgAcc2" presStyleIdx="1" presStyleCnt="3">
        <dgm:presLayoutVars>
          <dgm:chPref val="3"/>
        </dgm:presLayoutVars>
      </dgm:prSet>
      <dgm:spPr/>
    </dgm:pt>
    <dgm:pt modelId="{288FB8E8-C6D5-44BE-AB02-39300F2C57B1}" type="pres">
      <dgm:prSet presAssocID="{D0E48B00-541B-4177-9F02-C9AEEDA11158}" presName="hierChild3" presStyleCnt="0"/>
      <dgm:spPr/>
    </dgm:pt>
    <dgm:pt modelId="{8C1A56A5-D1D1-4DF7-A53E-AB775D328024}" type="pres">
      <dgm:prSet presAssocID="{07580850-4AB5-4099-B0EF-E44A4A336BA8}" presName="Name17" presStyleLbl="parChTrans1D3" presStyleIdx="2" presStyleCnt="5"/>
      <dgm:spPr/>
    </dgm:pt>
    <dgm:pt modelId="{9B100B03-8316-4FC9-9245-49EA9C19DB26}" type="pres">
      <dgm:prSet presAssocID="{5A08B71B-4D0C-44A7-84BF-6AFD3AADA39A}" presName="hierRoot3" presStyleCnt="0"/>
      <dgm:spPr/>
    </dgm:pt>
    <dgm:pt modelId="{E404853A-312B-4619-A546-E803C2CC51E1}" type="pres">
      <dgm:prSet presAssocID="{5A08B71B-4D0C-44A7-84BF-6AFD3AADA39A}" presName="composite3" presStyleCnt="0"/>
      <dgm:spPr/>
    </dgm:pt>
    <dgm:pt modelId="{8FACF6E0-BE0E-41F6-85F4-DDCC8D30BACE}" type="pres">
      <dgm:prSet presAssocID="{5A08B71B-4D0C-44A7-84BF-6AFD3AADA39A}" presName="background3" presStyleLbl="node3" presStyleIdx="2" presStyleCnt="5"/>
      <dgm:spPr/>
    </dgm:pt>
    <dgm:pt modelId="{77646FE9-8845-407C-AD6D-784871FB15D7}" type="pres">
      <dgm:prSet presAssocID="{5A08B71B-4D0C-44A7-84BF-6AFD3AADA39A}" presName="text3" presStyleLbl="fgAcc3" presStyleIdx="2" presStyleCnt="5">
        <dgm:presLayoutVars>
          <dgm:chPref val="3"/>
        </dgm:presLayoutVars>
      </dgm:prSet>
      <dgm:spPr/>
    </dgm:pt>
    <dgm:pt modelId="{9DDA1F2F-377D-4A08-94B5-D0D42F850C05}" type="pres">
      <dgm:prSet presAssocID="{5A08B71B-4D0C-44A7-84BF-6AFD3AADA39A}" presName="hierChild4" presStyleCnt="0"/>
      <dgm:spPr/>
    </dgm:pt>
    <dgm:pt modelId="{60EE697A-441B-44EA-A491-1D833ED0BFDC}" type="pres">
      <dgm:prSet presAssocID="{99C4BE42-7D50-46E5-8482-A78CB025FC45}" presName="Name17" presStyleLbl="parChTrans1D3" presStyleIdx="3" presStyleCnt="5"/>
      <dgm:spPr/>
    </dgm:pt>
    <dgm:pt modelId="{1ABC6A3E-4A1E-4951-957B-F512837631D5}" type="pres">
      <dgm:prSet presAssocID="{096B7F51-EC79-45CF-91F3-AF19CB45B322}" presName="hierRoot3" presStyleCnt="0"/>
      <dgm:spPr/>
    </dgm:pt>
    <dgm:pt modelId="{9AD82190-6D78-438E-BAC1-3BD3EB8E7ED5}" type="pres">
      <dgm:prSet presAssocID="{096B7F51-EC79-45CF-91F3-AF19CB45B322}" presName="composite3" presStyleCnt="0"/>
      <dgm:spPr/>
    </dgm:pt>
    <dgm:pt modelId="{F8B042EE-A41B-44DD-B018-F0426C97CE2A}" type="pres">
      <dgm:prSet presAssocID="{096B7F51-EC79-45CF-91F3-AF19CB45B322}" presName="background3" presStyleLbl="node3" presStyleIdx="3" presStyleCnt="5"/>
      <dgm:spPr/>
    </dgm:pt>
    <dgm:pt modelId="{49706B36-7AAF-4D83-8D09-8815929ECAF2}" type="pres">
      <dgm:prSet presAssocID="{096B7F51-EC79-45CF-91F3-AF19CB45B322}" presName="text3" presStyleLbl="fgAcc3" presStyleIdx="3" presStyleCnt="5">
        <dgm:presLayoutVars>
          <dgm:chPref val="3"/>
        </dgm:presLayoutVars>
      </dgm:prSet>
      <dgm:spPr/>
    </dgm:pt>
    <dgm:pt modelId="{62F51B01-59F9-455D-8089-A1D6A805BF16}" type="pres">
      <dgm:prSet presAssocID="{096B7F51-EC79-45CF-91F3-AF19CB45B322}" presName="hierChild4" presStyleCnt="0"/>
      <dgm:spPr/>
    </dgm:pt>
    <dgm:pt modelId="{A3950136-E02B-4EEE-846F-77E7CED96326}" type="pres">
      <dgm:prSet presAssocID="{916011AB-D6E1-437B-A030-E73CA730D03C}" presName="Name10" presStyleLbl="parChTrans1D2" presStyleIdx="2" presStyleCnt="3"/>
      <dgm:spPr/>
    </dgm:pt>
    <dgm:pt modelId="{A6599697-BF00-462E-9D2C-B607748083A2}" type="pres">
      <dgm:prSet presAssocID="{4DDD7799-B777-4FA0-B5D7-C7E41A652E7D}" presName="hierRoot2" presStyleCnt="0"/>
      <dgm:spPr/>
    </dgm:pt>
    <dgm:pt modelId="{A4035861-530F-4D82-9097-4C5ED2A6FA6D}" type="pres">
      <dgm:prSet presAssocID="{4DDD7799-B777-4FA0-B5D7-C7E41A652E7D}" presName="composite2" presStyleCnt="0"/>
      <dgm:spPr/>
    </dgm:pt>
    <dgm:pt modelId="{2AE36B39-1E0A-41BC-B43C-504EB9B0E0F1}" type="pres">
      <dgm:prSet presAssocID="{4DDD7799-B777-4FA0-B5D7-C7E41A652E7D}" presName="background2" presStyleLbl="node2" presStyleIdx="2" presStyleCnt="3"/>
      <dgm:spPr/>
    </dgm:pt>
    <dgm:pt modelId="{55EFA33D-4D8A-4E15-BAEC-17C1FDC1F90C}" type="pres">
      <dgm:prSet presAssocID="{4DDD7799-B777-4FA0-B5D7-C7E41A652E7D}" presName="text2" presStyleLbl="fgAcc2" presStyleIdx="2" presStyleCnt="3">
        <dgm:presLayoutVars>
          <dgm:chPref val="3"/>
        </dgm:presLayoutVars>
      </dgm:prSet>
      <dgm:spPr/>
    </dgm:pt>
    <dgm:pt modelId="{CD9FCA47-66E7-40BB-A4F0-3563DF2D7647}" type="pres">
      <dgm:prSet presAssocID="{4DDD7799-B777-4FA0-B5D7-C7E41A652E7D}" presName="hierChild3" presStyleCnt="0"/>
      <dgm:spPr/>
    </dgm:pt>
    <dgm:pt modelId="{C969E99F-CF00-4E1B-B47E-91CD9A33885E}" type="pres">
      <dgm:prSet presAssocID="{BC286404-98AA-48E8-93B6-8D620B6F22DF}" presName="Name17" presStyleLbl="parChTrans1D3" presStyleIdx="4" presStyleCnt="5"/>
      <dgm:spPr/>
    </dgm:pt>
    <dgm:pt modelId="{D6B94FDF-C264-43FC-B62D-D0E6FDAF89F3}" type="pres">
      <dgm:prSet presAssocID="{50389008-BFE9-4EB2-80B7-8150F19E2739}" presName="hierRoot3" presStyleCnt="0"/>
      <dgm:spPr/>
    </dgm:pt>
    <dgm:pt modelId="{210C1C47-95B9-4848-AE98-8BD3453E6947}" type="pres">
      <dgm:prSet presAssocID="{50389008-BFE9-4EB2-80B7-8150F19E2739}" presName="composite3" presStyleCnt="0"/>
      <dgm:spPr/>
    </dgm:pt>
    <dgm:pt modelId="{2F1E57DE-FE8F-4924-AE50-046F1C8B632B}" type="pres">
      <dgm:prSet presAssocID="{50389008-BFE9-4EB2-80B7-8150F19E2739}" presName="background3" presStyleLbl="node3" presStyleIdx="4" presStyleCnt="5"/>
      <dgm:spPr/>
    </dgm:pt>
    <dgm:pt modelId="{6367A3D6-22EF-4A59-B74E-D8549C469256}" type="pres">
      <dgm:prSet presAssocID="{50389008-BFE9-4EB2-80B7-8150F19E2739}" presName="text3" presStyleLbl="fgAcc3" presStyleIdx="4" presStyleCnt="5">
        <dgm:presLayoutVars>
          <dgm:chPref val="3"/>
        </dgm:presLayoutVars>
      </dgm:prSet>
      <dgm:spPr/>
    </dgm:pt>
    <dgm:pt modelId="{A7F0832B-C2C3-4B29-9AFF-7E0B340828CF}" type="pres">
      <dgm:prSet presAssocID="{50389008-BFE9-4EB2-80B7-8150F19E2739}" presName="hierChild4" presStyleCnt="0"/>
      <dgm:spPr/>
    </dgm:pt>
  </dgm:ptLst>
  <dgm:cxnLst>
    <dgm:cxn modelId="{5F836602-53C9-4CA1-8044-F0D1C4C07ACF}" srcId="{D0E48B00-541B-4177-9F02-C9AEEDA11158}" destId="{5A08B71B-4D0C-44A7-84BF-6AFD3AADA39A}" srcOrd="0" destOrd="0" parTransId="{07580850-4AB5-4099-B0EF-E44A4A336BA8}" sibTransId="{CBF6C1A2-9CC8-420A-A697-B8A907E781E0}"/>
    <dgm:cxn modelId="{4F72F70D-192D-4234-B0A2-595C47176338}" type="presOf" srcId="{07580850-4AB5-4099-B0EF-E44A4A336BA8}" destId="{8C1A56A5-D1D1-4DF7-A53E-AB775D328024}" srcOrd="0" destOrd="0" presId="urn:microsoft.com/office/officeart/2005/8/layout/hierarchy1"/>
    <dgm:cxn modelId="{8846361A-8E78-4D3F-BC57-E4E3D7F09BE5}" srcId="{0BD576AA-8EB0-423D-B551-C2053B3C8F96}" destId="{8524AA90-9FDB-4484-836F-F43AE58F347C}" srcOrd="0" destOrd="0" parTransId="{20DEA25A-A0B0-4A33-AF8F-AB3FBE58A1C4}" sibTransId="{908CBC0B-39E6-4662-BCF8-F162C0E46263}"/>
    <dgm:cxn modelId="{212AFA1A-5D90-4F37-AC0E-F8491C2A3A1F}" srcId="{4DDD7799-B777-4FA0-B5D7-C7E41A652E7D}" destId="{50389008-BFE9-4EB2-80B7-8150F19E2739}" srcOrd="0" destOrd="0" parTransId="{BC286404-98AA-48E8-93B6-8D620B6F22DF}" sibTransId="{2E68E99E-0A19-4E33-9E86-648F4D62684D}"/>
    <dgm:cxn modelId="{837C0A20-2D9F-4B90-A210-711D6CA44676}" type="presOf" srcId="{99C4BE42-7D50-46E5-8482-A78CB025FC45}" destId="{60EE697A-441B-44EA-A491-1D833ED0BFDC}" srcOrd="0" destOrd="0" presId="urn:microsoft.com/office/officeart/2005/8/layout/hierarchy1"/>
    <dgm:cxn modelId="{FC1D1726-EB93-4E8E-89BB-0B61D678D651}" type="presOf" srcId="{8524AA90-9FDB-4484-836F-F43AE58F347C}" destId="{C86635AF-9F0E-42CA-ACD5-1456C69D4F1C}" srcOrd="0" destOrd="0" presId="urn:microsoft.com/office/officeart/2005/8/layout/hierarchy1"/>
    <dgm:cxn modelId="{4AF9DC39-7BF7-4BDD-8D07-9F768592E631}" srcId="{5816AFA7-F1B5-4701-A719-88F1C9FFF5D0}" destId="{779CB536-93D4-42E3-B4B6-CD91852C7542}" srcOrd="0" destOrd="0" parTransId="{90BC687F-1470-421B-9EC9-4510660125CA}" sibTransId="{ADBBBAA3-6B08-4A93-A110-450EF0E5C425}"/>
    <dgm:cxn modelId="{9E130E5E-0EAF-4804-A1C3-00A84FEC0A68}" type="presOf" srcId="{779CB536-93D4-42E3-B4B6-CD91852C7542}" destId="{F1DC4770-A01D-4DEF-98A8-C02AC59212D0}" srcOrd="0" destOrd="0" presId="urn:microsoft.com/office/officeart/2005/8/layout/hierarchy1"/>
    <dgm:cxn modelId="{8F45ED47-54E5-45C2-B964-22285F699B38}" type="presOf" srcId="{BC286404-98AA-48E8-93B6-8D620B6F22DF}" destId="{C969E99F-CF00-4E1B-B47E-91CD9A33885E}" srcOrd="0" destOrd="0" presId="urn:microsoft.com/office/officeart/2005/8/layout/hierarchy1"/>
    <dgm:cxn modelId="{AD74E558-8522-4C08-871C-E32ED08F9530}" type="presOf" srcId="{0BD576AA-8EB0-423D-B551-C2053B3C8F96}" destId="{326D10BB-18B1-4DD4-AC6B-3C51852E1E4A}" srcOrd="0" destOrd="0" presId="urn:microsoft.com/office/officeart/2005/8/layout/hierarchy1"/>
    <dgm:cxn modelId="{1DB67A85-445A-496B-BBAB-3CB46B0B204B}" type="presOf" srcId="{916011AB-D6E1-437B-A030-E73CA730D03C}" destId="{A3950136-E02B-4EEE-846F-77E7CED96326}" srcOrd="0" destOrd="0" presId="urn:microsoft.com/office/officeart/2005/8/layout/hierarchy1"/>
    <dgm:cxn modelId="{43B1E18B-0885-43DC-A35E-9A7C0ECBF243}" srcId="{D0E48B00-541B-4177-9F02-C9AEEDA11158}" destId="{096B7F51-EC79-45CF-91F3-AF19CB45B322}" srcOrd="1" destOrd="0" parTransId="{99C4BE42-7D50-46E5-8482-A78CB025FC45}" sibTransId="{EC050417-4670-49D6-80B6-F3E1F4ED4386}"/>
    <dgm:cxn modelId="{185D238C-0FEE-4F7B-AD9D-6A553A416ADA}" type="presOf" srcId="{6F6B9003-C4CD-484B-934F-AE965B9C78E1}" destId="{11FE9668-E3C2-466A-997A-B5934FE2AB16}" srcOrd="0" destOrd="0" presId="urn:microsoft.com/office/officeart/2005/8/layout/hierarchy1"/>
    <dgm:cxn modelId="{8E049B8D-EFCC-4EEF-9F42-8461506D7349}" type="presOf" srcId="{5816AFA7-F1B5-4701-A719-88F1C9FFF5D0}" destId="{909E07B7-20BA-4305-BF35-B54F48AE9358}" srcOrd="0" destOrd="0" presId="urn:microsoft.com/office/officeart/2005/8/layout/hierarchy1"/>
    <dgm:cxn modelId="{7B6E1EA3-0228-4C95-B3B1-20D3537F9972}" type="presOf" srcId="{FE0844C8-E56F-4186-8E3A-5F75C9F022C6}" destId="{990B299F-B8DF-4F8C-B8AC-C2243CF72F34}" srcOrd="0" destOrd="0" presId="urn:microsoft.com/office/officeart/2005/8/layout/hierarchy1"/>
    <dgm:cxn modelId="{A46A2DA4-3980-4D61-9B85-0F3E05417035}" type="presOf" srcId="{4DDD7799-B777-4FA0-B5D7-C7E41A652E7D}" destId="{55EFA33D-4D8A-4E15-BAEC-17C1FDC1F90C}" srcOrd="0" destOrd="0" presId="urn:microsoft.com/office/officeart/2005/8/layout/hierarchy1"/>
    <dgm:cxn modelId="{3AF15CB6-00C1-4877-8B1F-BDBD42D7925E}" srcId="{0BD576AA-8EB0-423D-B551-C2053B3C8F96}" destId="{FE0844C8-E56F-4186-8E3A-5F75C9F022C6}" srcOrd="1" destOrd="0" parTransId="{5C22018A-0635-470F-830E-88D14451FEC6}" sibTransId="{EE961A49-A8A2-4EBA-B143-EF6349E88673}"/>
    <dgm:cxn modelId="{DC197DB7-EE1F-4381-B810-691CE912332A}" srcId="{779CB536-93D4-42E3-B4B6-CD91852C7542}" destId="{D0E48B00-541B-4177-9F02-C9AEEDA11158}" srcOrd="1" destOrd="0" parTransId="{6F6B9003-C4CD-484B-934F-AE965B9C78E1}" sibTransId="{5ADB04E8-AE76-4673-B8D2-7F95001EE98D}"/>
    <dgm:cxn modelId="{04DD3ACD-1203-4625-A08D-96E3164DBC03}" type="presOf" srcId="{5C22018A-0635-470F-830E-88D14451FEC6}" destId="{0E953781-8AF6-4299-9AA6-2545730720FF}" srcOrd="0" destOrd="0" presId="urn:microsoft.com/office/officeart/2005/8/layout/hierarchy1"/>
    <dgm:cxn modelId="{75C26BCE-F4C4-448F-BD80-3778F4E0D7C5}" type="presOf" srcId="{D0E48B00-541B-4177-9F02-C9AEEDA11158}" destId="{26D496E0-25B7-4056-A9CB-316E60811F77}" srcOrd="0" destOrd="0" presId="urn:microsoft.com/office/officeart/2005/8/layout/hierarchy1"/>
    <dgm:cxn modelId="{F03B11DC-0D21-4961-8A64-BE645FACBDF8}" type="presOf" srcId="{50389008-BFE9-4EB2-80B7-8150F19E2739}" destId="{6367A3D6-22EF-4A59-B74E-D8549C469256}" srcOrd="0" destOrd="0" presId="urn:microsoft.com/office/officeart/2005/8/layout/hierarchy1"/>
    <dgm:cxn modelId="{C97675E1-98AF-4E03-AB9D-AC0A7594D6AF}" type="presOf" srcId="{5A08B71B-4D0C-44A7-84BF-6AFD3AADA39A}" destId="{77646FE9-8845-407C-AD6D-784871FB15D7}" srcOrd="0" destOrd="0" presId="urn:microsoft.com/office/officeart/2005/8/layout/hierarchy1"/>
    <dgm:cxn modelId="{00B6D5E1-1C18-46E5-A65F-E7F6C1D639F0}" srcId="{779CB536-93D4-42E3-B4B6-CD91852C7542}" destId="{0BD576AA-8EB0-423D-B551-C2053B3C8F96}" srcOrd="0" destOrd="0" parTransId="{990D4380-3DB0-4A66-8161-B735776E3CA6}" sibTransId="{EBB5F686-EC69-4DD4-9EC9-637B6F4C1E71}"/>
    <dgm:cxn modelId="{7C61B8E5-BC16-4A4C-B992-B7D6FAF1E76E}" type="presOf" srcId="{096B7F51-EC79-45CF-91F3-AF19CB45B322}" destId="{49706B36-7AAF-4D83-8D09-8815929ECAF2}" srcOrd="0" destOrd="0" presId="urn:microsoft.com/office/officeart/2005/8/layout/hierarchy1"/>
    <dgm:cxn modelId="{28DEC7EE-0835-4CAA-AFB6-A2E8FB129947}" srcId="{779CB536-93D4-42E3-B4B6-CD91852C7542}" destId="{4DDD7799-B777-4FA0-B5D7-C7E41A652E7D}" srcOrd="2" destOrd="0" parTransId="{916011AB-D6E1-437B-A030-E73CA730D03C}" sibTransId="{F2D49518-E21E-467B-B4A1-D85812779836}"/>
    <dgm:cxn modelId="{7D28F3F1-4B2C-4492-94DB-920C18047E5B}" type="presOf" srcId="{990D4380-3DB0-4A66-8161-B735776E3CA6}" destId="{934AC78C-FE76-45CB-85D2-CA5A8C7661F2}" srcOrd="0" destOrd="0" presId="urn:microsoft.com/office/officeart/2005/8/layout/hierarchy1"/>
    <dgm:cxn modelId="{5A12B3FC-6028-4D78-94BC-04E0FBEF2EB5}" type="presOf" srcId="{20DEA25A-A0B0-4A33-AF8F-AB3FBE58A1C4}" destId="{7A2A7BBC-3B72-44DE-8DAF-737C5C4D2B8A}" srcOrd="0" destOrd="0" presId="urn:microsoft.com/office/officeart/2005/8/layout/hierarchy1"/>
    <dgm:cxn modelId="{C5AFF556-5BA7-4F20-91BF-571B0C24F06A}" type="presParOf" srcId="{909E07B7-20BA-4305-BF35-B54F48AE9358}" destId="{3D17450C-1DB6-42F5-9FFF-404BD99030D5}" srcOrd="0" destOrd="0" presId="urn:microsoft.com/office/officeart/2005/8/layout/hierarchy1"/>
    <dgm:cxn modelId="{4F883EC7-D1EB-46DF-8243-C8947525179D}" type="presParOf" srcId="{3D17450C-1DB6-42F5-9FFF-404BD99030D5}" destId="{74B14751-1067-463F-BC3E-6FCB1A309A5D}" srcOrd="0" destOrd="0" presId="urn:microsoft.com/office/officeart/2005/8/layout/hierarchy1"/>
    <dgm:cxn modelId="{F538BE62-765F-43EF-B10A-EB30346D199B}" type="presParOf" srcId="{74B14751-1067-463F-BC3E-6FCB1A309A5D}" destId="{F5646CA3-6ABA-4CA9-AC94-7FC1C3981664}" srcOrd="0" destOrd="0" presId="urn:microsoft.com/office/officeart/2005/8/layout/hierarchy1"/>
    <dgm:cxn modelId="{2229D0CB-8F68-4175-A1AD-913E9A850A54}" type="presParOf" srcId="{74B14751-1067-463F-BC3E-6FCB1A309A5D}" destId="{F1DC4770-A01D-4DEF-98A8-C02AC59212D0}" srcOrd="1" destOrd="0" presId="urn:microsoft.com/office/officeart/2005/8/layout/hierarchy1"/>
    <dgm:cxn modelId="{F51B9196-C0EC-4BC3-A01B-356583B28E6E}" type="presParOf" srcId="{3D17450C-1DB6-42F5-9FFF-404BD99030D5}" destId="{FE3A2836-E893-4F4D-B9BF-AE76BF534C0C}" srcOrd="1" destOrd="0" presId="urn:microsoft.com/office/officeart/2005/8/layout/hierarchy1"/>
    <dgm:cxn modelId="{CC598AB4-0EC2-43B0-8BA1-8DE10200C3B8}" type="presParOf" srcId="{FE3A2836-E893-4F4D-B9BF-AE76BF534C0C}" destId="{934AC78C-FE76-45CB-85D2-CA5A8C7661F2}" srcOrd="0" destOrd="0" presId="urn:microsoft.com/office/officeart/2005/8/layout/hierarchy1"/>
    <dgm:cxn modelId="{88740055-A67D-499B-BCBA-C3CDE5475F18}" type="presParOf" srcId="{FE3A2836-E893-4F4D-B9BF-AE76BF534C0C}" destId="{A0D366FA-6317-4F5F-8C87-A897E4512FBC}" srcOrd="1" destOrd="0" presId="urn:microsoft.com/office/officeart/2005/8/layout/hierarchy1"/>
    <dgm:cxn modelId="{D3D0A2A1-A95C-4130-B49D-B317B0826EA6}" type="presParOf" srcId="{A0D366FA-6317-4F5F-8C87-A897E4512FBC}" destId="{D926E248-5707-496D-BD1C-D7BB890A284F}" srcOrd="0" destOrd="0" presId="urn:microsoft.com/office/officeart/2005/8/layout/hierarchy1"/>
    <dgm:cxn modelId="{B7EF22C3-67BF-4271-8431-372626D34888}" type="presParOf" srcId="{D926E248-5707-496D-BD1C-D7BB890A284F}" destId="{8DD2FC3A-43C0-41DA-BBFA-4D589BBD3FB9}" srcOrd="0" destOrd="0" presId="urn:microsoft.com/office/officeart/2005/8/layout/hierarchy1"/>
    <dgm:cxn modelId="{B00FD620-163A-4C64-A162-390FB2F8AE85}" type="presParOf" srcId="{D926E248-5707-496D-BD1C-D7BB890A284F}" destId="{326D10BB-18B1-4DD4-AC6B-3C51852E1E4A}" srcOrd="1" destOrd="0" presId="urn:microsoft.com/office/officeart/2005/8/layout/hierarchy1"/>
    <dgm:cxn modelId="{9C967FD0-A1C5-4F6D-B7BE-6332630E11C3}" type="presParOf" srcId="{A0D366FA-6317-4F5F-8C87-A897E4512FBC}" destId="{3E57F9D5-F4C8-40B9-AA36-CFD049E97DC2}" srcOrd="1" destOrd="0" presId="urn:microsoft.com/office/officeart/2005/8/layout/hierarchy1"/>
    <dgm:cxn modelId="{B72923AC-8868-4DC1-BBED-4E82834A665D}" type="presParOf" srcId="{3E57F9D5-F4C8-40B9-AA36-CFD049E97DC2}" destId="{7A2A7BBC-3B72-44DE-8DAF-737C5C4D2B8A}" srcOrd="0" destOrd="0" presId="urn:microsoft.com/office/officeart/2005/8/layout/hierarchy1"/>
    <dgm:cxn modelId="{6FF41FD4-3DF7-4270-82B5-049B375C2A1E}" type="presParOf" srcId="{3E57F9D5-F4C8-40B9-AA36-CFD049E97DC2}" destId="{148D51A4-0251-468D-9043-C8C7F204DF26}" srcOrd="1" destOrd="0" presId="urn:microsoft.com/office/officeart/2005/8/layout/hierarchy1"/>
    <dgm:cxn modelId="{514FD34E-96BB-4D50-847A-D8BA95197460}" type="presParOf" srcId="{148D51A4-0251-468D-9043-C8C7F204DF26}" destId="{D7441482-64C7-46AD-8047-6E3723ED9D9C}" srcOrd="0" destOrd="0" presId="urn:microsoft.com/office/officeart/2005/8/layout/hierarchy1"/>
    <dgm:cxn modelId="{D1107F51-36C2-4889-9CC0-2C94F377AA54}" type="presParOf" srcId="{D7441482-64C7-46AD-8047-6E3723ED9D9C}" destId="{261C64E0-F76F-4367-BEB0-781B1722C5F9}" srcOrd="0" destOrd="0" presId="urn:microsoft.com/office/officeart/2005/8/layout/hierarchy1"/>
    <dgm:cxn modelId="{63816A1B-058E-4E6D-A7D1-ADDC77DA490C}" type="presParOf" srcId="{D7441482-64C7-46AD-8047-6E3723ED9D9C}" destId="{C86635AF-9F0E-42CA-ACD5-1456C69D4F1C}" srcOrd="1" destOrd="0" presId="urn:microsoft.com/office/officeart/2005/8/layout/hierarchy1"/>
    <dgm:cxn modelId="{D879149B-474C-448B-A7D5-BB2CF78C5909}" type="presParOf" srcId="{148D51A4-0251-468D-9043-C8C7F204DF26}" destId="{6B68CD7D-638D-410D-A04A-9BA1893CB539}" srcOrd="1" destOrd="0" presId="urn:microsoft.com/office/officeart/2005/8/layout/hierarchy1"/>
    <dgm:cxn modelId="{3C23F6F3-FFDD-40F5-8339-BC800F8D94AB}" type="presParOf" srcId="{3E57F9D5-F4C8-40B9-AA36-CFD049E97DC2}" destId="{0E953781-8AF6-4299-9AA6-2545730720FF}" srcOrd="2" destOrd="0" presId="urn:microsoft.com/office/officeart/2005/8/layout/hierarchy1"/>
    <dgm:cxn modelId="{3C43FD3B-84E3-4AF6-A8F6-C358F1B71AF8}" type="presParOf" srcId="{3E57F9D5-F4C8-40B9-AA36-CFD049E97DC2}" destId="{03DFE631-B358-4E7E-A792-DB2D40B88452}" srcOrd="3" destOrd="0" presId="urn:microsoft.com/office/officeart/2005/8/layout/hierarchy1"/>
    <dgm:cxn modelId="{D8BEBB73-88F7-4A2D-8404-77F9D6460989}" type="presParOf" srcId="{03DFE631-B358-4E7E-A792-DB2D40B88452}" destId="{92AEA71E-DC7B-4C3C-B657-685B2A10FDAE}" srcOrd="0" destOrd="0" presId="urn:microsoft.com/office/officeart/2005/8/layout/hierarchy1"/>
    <dgm:cxn modelId="{7C7DD49C-645A-4B4D-BFA3-5BD764A454D4}" type="presParOf" srcId="{92AEA71E-DC7B-4C3C-B657-685B2A10FDAE}" destId="{C093AAD4-EE84-4683-BC19-BC10F071D15A}" srcOrd="0" destOrd="0" presId="urn:microsoft.com/office/officeart/2005/8/layout/hierarchy1"/>
    <dgm:cxn modelId="{FDE8C77A-9985-404C-A7E0-F900448E3629}" type="presParOf" srcId="{92AEA71E-DC7B-4C3C-B657-685B2A10FDAE}" destId="{990B299F-B8DF-4F8C-B8AC-C2243CF72F34}" srcOrd="1" destOrd="0" presId="urn:microsoft.com/office/officeart/2005/8/layout/hierarchy1"/>
    <dgm:cxn modelId="{F426876D-EB2D-4B05-8427-C62E260DA1D9}" type="presParOf" srcId="{03DFE631-B358-4E7E-A792-DB2D40B88452}" destId="{498E3EE4-E480-492F-ABDA-2F3F29C1EB3B}" srcOrd="1" destOrd="0" presId="urn:microsoft.com/office/officeart/2005/8/layout/hierarchy1"/>
    <dgm:cxn modelId="{2871AE92-39E9-489F-A7C8-C5B1C701A03E}" type="presParOf" srcId="{FE3A2836-E893-4F4D-B9BF-AE76BF534C0C}" destId="{11FE9668-E3C2-466A-997A-B5934FE2AB16}" srcOrd="2" destOrd="0" presId="urn:microsoft.com/office/officeart/2005/8/layout/hierarchy1"/>
    <dgm:cxn modelId="{F16B6631-2A82-44DC-A92F-8C178DCE5C95}" type="presParOf" srcId="{FE3A2836-E893-4F4D-B9BF-AE76BF534C0C}" destId="{BC90DE7A-6065-4441-BAF0-572E7381A5EF}" srcOrd="3" destOrd="0" presId="urn:microsoft.com/office/officeart/2005/8/layout/hierarchy1"/>
    <dgm:cxn modelId="{0F7F6E11-6BA7-4535-8FC7-4DBD14FD2A9A}" type="presParOf" srcId="{BC90DE7A-6065-4441-BAF0-572E7381A5EF}" destId="{B778BF1A-4328-4194-B3D0-55FD5D628E76}" srcOrd="0" destOrd="0" presId="urn:microsoft.com/office/officeart/2005/8/layout/hierarchy1"/>
    <dgm:cxn modelId="{715BD3E5-31B1-40DE-A61E-24BF9B31B55D}" type="presParOf" srcId="{B778BF1A-4328-4194-B3D0-55FD5D628E76}" destId="{753CD0A6-5CA5-4F69-9CFD-0263AD053DFC}" srcOrd="0" destOrd="0" presId="urn:microsoft.com/office/officeart/2005/8/layout/hierarchy1"/>
    <dgm:cxn modelId="{60C3E3AD-A636-4A2C-89AA-1B76330F8D1F}" type="presParOf" srcId="{B778BF1A-4328-4194-B3D0-55FD5D628E76}" destId="{26D496E0-25B7-4056-A9CB-316E60811F77}" srcOrd="1" destOrd="0" presId="urn:microsoft.com/office/officeart/2005/8/layout/hierarchy1"/>
    <dgm:cxn modelId="{51698C95-C9B4-497C-A0F5-4FCBD5AAFCC6}" type="presParOf" srcId="{BC90DE7A-6065-4441-BAF0-572E7381A5EF}" destId="{288FB8E8-C6D5-44BE-AB02-39300F2C57B1}" srcOrd="1" destOrd="0" presId="urn:microsoft.com/office/officeart/2005/8/layout/hierarchy1"/>
    <dgm:cxn modelId="{D01910FD-D37F-4C49-B8A5-DED41AE34A9C}" type="presParOf" srcId="{288FB8E8-C6D5-44BE-AB02-39300F2C57B1}" destId="{8C1A56A5-D1D1-4DF7-A53E-AB775D328024}" srcOrd="0" destOrd="0" presId="urn:microsoft.com/office/officeart/2005/8/layout/hierarchy1"/>
    <dgm:cxn modelId="{2C2BDC67-8984-4293-ACAD-EB43FA0466B6}" type="presParOf" srcId="{288FB8E8-C6D5-44BE-AB02-39300F2C57B1}" destId="{9B100B03-8316-4FC9-9245-49EA9C19DB26}" srcOrd="1" destOrd="0" presId="urn:microsoft.com/office/officeart/2005/8/layout/hierarchy1"/>
    <dgm:cxn modelId="{A307AC23-9C15-4807-93E6-67A4C5F682A6}" type="presParOf" srcId="{9B100B03-8316-4FC9-9245-49EA9C19DB26}" destId="{E404853A-312B-4619-A546-E803C2CC51E1}" srcOrd="0" destOrd="0" presId="urn:microsoft.com/office/officeart/2005/8/layout/hierarchy1"/>
    <dgm:cxn modelId="{62F20E6C-FB8F-4389-A2BB-18E342F4661C}" type="presParOf" srcId="{E404853A-312B-4619-A546-E803C2CC51E1}" destId="{8FACF6E0-BE0E-41F6-85F4-DDCC8D30BACE}" srcOrd="0" destOrd="0" presId="urn:microsoft.com/office/officeart/2005/8/layout/hierarchy1"/>
    <dgm:cxn modelId="{F5D189FD-01CF-469C-A051-EEEA77B9239D}" type="presParOf" srcId="{E404853A-312B-4619-A546-E803C2CC51E1}" destId="{77646FE9-8845-407C-AD6D-784871FB15D7}" srcOrd="1" destOrd="0" presId="urn:microsoft.com/office/officeart/2005/8/layout/hierarchy1"/>
    <dgm:cxn modelId="{CA7EBBBB-CA06-409D-B4D2-BE09E4205848}" type="presParOf" srcId="{9B100B03-8316-4FC9-9245-49EA9C19DB26}" destId="{9DDA1F2F-377D-4A08-94B5-D0D42F850C05}" srcOrd="1" destOrd="0" presId="urn:microsoft.com/office/officeart/2005/8/layout/hierarchy1"/>
    <dgm:cxn modelId="{BD8DCFF8-3F42-42E8-B03A-B753184A0A7A}" type="presParOf" srcId="{288FB8E8-C6D5-44BE-AB02-39300F2C57B1}" destId="{60EE697A-441B-44EA-A491-1D833ED0BFDC}" srcOrd="2" destOrd="0" presId="urn:microsoft.com/office/officeart/2005/8/layout/hierarchy1"/>
    <dgm:cxn modelId="{AAE62B05-FC71-4292-B43E-D677814C3962}" type="presParOf" srcId="{288FB8E8-C6D5-44BE-AB02-39300F2C57B1}" destId="{1ABC6A3E-4A1E-4951-957B-F512837631D5}" srcOrd="3" destOrd="0" presId="urn:microsoft.com/office/officeart/2005/8/layout/hierarchy1"/>
    <dgm:cxn modelId="{BABF7924-0BDF-428C-AF3C-0A56E76A4FEA}" type="presParOf" srcId="{1ABC6A3E-4A1E-4951-957B-F512837631D5}" destId="{9AD82190-6D78-438E-BAC1-3BD3EB8E7ED5}" srcOrd="0" destOrd="0" presId="urn:microsoft.com/office/officeart/2005/8/layout/hierarchy1"/>
    <dgm:cxn modelId="{A54B3236-33B3-4825-9515-C84AC71E7F33}" type="presParOf" srcId="{9AD82190-6D78-438E-BAC1-3BD3EB8E7ED5}" destId="{F8B042EE-A41B-44DD-B018-F0426C97CE2A}" srcOrd="0" destOrd="0" presId="urn:microsoft.com/office/officeart/2005/8/layout/hierarchy1"/>
    <dgm:cxn modelId="{6FFF0956-4725-4E8D-987D-54A389C625C9}" type="presParOf" srcId="{9AD82190-6D78-438E-BAC1-3BD3EB8E7ED5}" destId="{49706B36-7AAF-4D83-8D09-8815929ECAF2}" srcOrd="1" destOrd="0" presId="urn:microsoft.com/office/officeart/2005/8/layout/hierarchy1"/>
    <dgm:cxn modelId="{5FB09EE8-BDDD-4988-96F7-44FC16469CC0}" type="presParOf" srcId="{1ABC6A3E-4A1E-4951-957B-F512837631D5}" destId="{62F51B01-59F9-455D-8089-A1D6A805BF16}" srcOrd="1" destOrd="0" presId="urn:microsoft.com/office/officeart/2005/8/layout/hierarchy1"/>
    <dgm:cxn modelId="{CD8ED768-9E02-4397-97C7-A49B7AB3B7AA}" type="presParOf" srcId="{FE3A2836-E893-4F4D-B9BF-AE76BF534C0C}" destId="{A3950136-E02B-4EEE-846F-77E7CED96326}" srcOrd="4" destOrd="0" presId="urn:microsoft.com/office/officeart/2005/8/layout/hierarchy1"/>
    <dgm:cxn modelId="{75DAD52B-4525-4971-82C1-385227E06881}" type="presParOf" srcId="{FE3A2836-E893-4F4D-B9BF-AE76BF534C0C}" destId="{A6599697-BF00-462E-9D2C-B607748083A2}" srcOrd="5" destOrd="0" presId="urn:microsoft.com/office/officeart/2005/8/layout/hierarchy1"/>
    <dgm:cxn modelId="{970E2CB4-6432-4C0D-B545-93FF89A9BDC3}" type="presParOf" srcId="{A6599697-BF00-462E-9D2C-B607748083A2}" destId="{A4035861-530F-4D82-9097-4C5ED2A6FA6D}" srcOrd="0" destOrd="0" presId="urn:microsoft.com/office/officeart/2005/8/layout/hierarchy1"/>
    <dgm:cxn modelId="{5A1370CC-34D9-4D55-86FC-BA5E53D60AAB}" type="presParOf" srcId="{A4035861-530F-4D82-9097-4C5ED2A6FA6D}" destId="{2AE36B39-1E0A-41BC-B43C-504EB9B0E0F1}" srcOrd="0" destOrd="0" presId="urn:microsoft.com/office/officeart/2005/8/layout/hierarchy1"/>
    <dgm:cxn modelId="{837C4FD2-CE8F-4577-957B-E0E0A6F56231}" type="presParOf" srcId="{A4035861-530F-4D82-9097-4C5ED2A6FA6D}" destId="{55EFA33D-4D8A-4E15-BAEC-17C1FDC1F90C}" srcOrd="1" destOrd="0" presId="urn:microsoft.com/office/officeart/2005/8/layout/hierarchy1"/>
    <dgm:cxn modelId="{16FA6AFA-5111-4485-A77B-9585EA71FC59}" type="presParOf" srcId="{A6599697-BF00-462E-9D2C-B607748083A2}" destId="{CD9FCA47-66E7-40BB-A4F0-3563DF2D7647}" srcOrd="1" destOrd="0" presId="urn:microsoft.com/office/officeart/2005/8/layout/hierarchy1"/>
    <dgm:cxn modelId="{E898B2C9-8422-4216-9C9F-08D96DA82DBC}" type="presParOf" srcId="{CD9FCA47-66E7-40BB-A4F0-3563DF2D7647}" destId="{C969E99F-CF00-4E1B-B47E-91CD9A33885E}" srcOrd="0" destOrd="0" presId="urn:microsoft.com/office/officeart/2005/8/layout/hierarchy1"/>
    <dgm:cxn modelId="{FDA9C333-66AB-4D1A-9204-FFE1BB696F5A}" type="presParOf" srcId="{CD9FCA47-66E7-40BB-A4F0-3563DF2D7647}" destId="{D6B94FDF-C264-43FC-B62D-D0E6FDAF89F3}" srcOrd="1" destOrd="0" presId="urn:microsoft.com/office/officeart/2005/8/layout/hierarchy1"/>
    <dgm:cxn modelId="{838D6334-177E-448C-8BBE-15463301F8A2}" type="presParOf" srcId="{D6B94FDF-C264-43FC-B62D-D0E6FDAF89F3}" destId="{210C1C47-95B9-4848-AE98-8BD3453E6947}" srcOrd="0" destOrd="0" presId="urn:microsoft.com/office/officeart/2005/8/layout/hierarchy1"/>
    <dgm:cxn modelId="{B0D12C73-1254-4CDF-BC6E-3064B2484E32}" type="presParOf" srcId="{210C1C47-95B9-4848-AE98-8BD3453E6947}" destId="{2F1E57DE-FE8F-4924-AE50-046F1C8B632B}" srcOrd="0" destOrd="0" presId="urn:microsoft.com/office/officeart/2005/8/layout/hierarchy1"/>
    <dgm:cxn modelId="{40192D96-4669-44D9-AC8F-17353885CE6E}" type="presParOf" srcId="{210C1C47-95B9-4848-AE98-8BD3453E6947}" destId="{6367A3D6-22EF-4A59-B74E-D8549C469256}" srcOrd="1" destOrd="0" presId="urn:microsoft.com/office/officeart/2005/8/layout/hierarchy1"/>
    <dgm:cxn modelId="{640720B9-4D99-47DC-B29A-527A4B6FEAC5}" type="presParOf" srcId="{D6B94FDF-C264-43FC-B62D-D0E6FDAF89F3}" destId="{A7F0832B-C2C3-4B29-9AFF-7E0B340828C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F4EB44-2F55-4D0A-B6AC-53408F7F97D5}"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DD095867-9DDA-457E-B84E-2D68BB1FC570}">
      <dgm:prSet phldrT="[Text]"/>
      <dgm:spPr/>
      <dgm:t>
        <a:bodyPr/>
        <a:lstStyle/>
        <a:p>
          <a:r>
            <a:rPr lang="en-US" dirty="0"/>
            <a:t>Personnel</a:t>
          </a:r>
        </a:p>
        <a:p>
          <a:r>
            <a:rPr lang="en-US" dirty="0"/>
            <a:t>-Fraud</a:t>
          </a:r>
        </a:p>
      </dgm:t>
    </dgm:pt>
    <dgm:pt modelId="{D216564B-EAC0-4479-8B60-508161388C1A}" type="parTrans" cxnId="{4F113DF7-C5C7-468B-9DBF-207297A3B3E8}">
      <dgm:prSet/>
      <dgm:spPr/>
      <dgm:t>
        <a:bodyPr/>
        <a:lstStyle/>
        <a:p>
          <a:endParaRPr lang="en-US"/>
        </a:p>
      </dgm:t>
    </dgm:pt>
    <dgm:pt modelId="{592EA677-E4CA-4BDA-9401-E991C7F37973}" type="sibTrans" cxnId="{4F113DF7-C5C7-468B-9DBF-207297A3B3E8}">
      <dgm:prSet/>
      <dgm:spPr/>
      <dgm:t>
        <a:bodyPr/>
        <a:lstStyle/>
        <a:p>
          <a:endParaRPr lang="en-US"/>
        </a:p>
      </dgm:t>
    </dgm:pt>
    <dgm:pt modelId="{81C4833A-9129-4974-B3C8-A14BF1D01690}">
      <dgm:prSet phldrT="[Text]"/>
      <dgm:spPr/>
      <dgm:t>
        <a:bodyPr/>
        <a:lstStyle/>
        <a:p>
          <a:r>
            <a:rPr lang="en-US" dirty="0"/>
            <a:t>Hiring</a:t>
          </a:r>
        </a:p>
      </dgm:t>
    </dgm:pt>
    <dgm:pt modelId="{9356E28A-A23E-4E87-8C4E-7F992A0EDF34}" type="parTrans" cxnId="{B3753DFC-FA97-4F8B-AD23-42137E6CD925}">
      <dgm:prSet/>
      <dgm:spPr/>
      <dgm:t>
        <a:bodyPr/>
        <a:lstStyle/>
        <a:p>
          <a:endParaRPr lang="en-US"/>
        </a:p>
      </dgm:t>
    </dgm:pt>
    <dgm:pt modelId="{AA3EBCAF-5DDA-4CC8-8028-A33D7AA5CA2B}" type="sibTrans" cxnId="{B3753DFC-FA97-4F8B-AD23-42137E6CD925}">
      <dgm:prSet/>
      <dgm:spPr/>
      <dgm:t>
        <a:bodyPr/>
        <a:lstStyle/>
        <a:p>
          <a:endParaRPr lang="en-US"/>
        </a:p>
      </dgm:t>
    </dgm:pt>
    <dgm:pt modelId="{15506601-F436-4FC7-A50F-712551D5F873}">
      <dgm:prSet phldrT="[Text]"/>
      <dgm:spPr/>
      <dgm:t>
        <a:bodyPr/>
        <a:lstStyle/>
        <a:p>
          <a:r>
            <a:rPr lang="en-US" dirty="0"/>
            <a:t>Job </a:t>
          </a:r>
          <a:r>
            <a:rPr lang="en-US" dirty="0" err="1"/>
            <a:t>Descr</a:t>
          </a:r>
          <a:r>
            <a:rPr lang="en-US" dirty="0"/>
            <a:t>.</a:t>
          </a:r>
        </a:p>
      </dgm:t>
    </dgm:pt>
    <dgm:pt modelId="{45EA560D-4911-41B6-985F-AD396A7734F8}" type="parTrans" cxnId="{1DF4136F-B346-48E4-B053-7FDD2A4497C6}">
      <dgm:prSet/>
      <dgm:spPr/>
      <dgm:t>
        <a:bodyPr/>
        <a:lstStyle/>
        <a:p>
          <a:endParaRPr lang="en-US"/>
        </a:p>
      </dgm:t>
    </dgm:pt>
    <dgm:pt modelId="{492D854C-3911-43B0-866F-93C71A2D20B8}" type="sibTrans" cxnId="{1DF4136F-B346-48E4-B053-7FDD2A4497C6}">
      <dgm:prSet/>
      <dgm:spPr/>
      <dgm:t>
        <a:bodyPr/>
        <a:lstStyle/>
        <a:p>
          <a:endParaRPr lang="en-US"/>
        </a:p>
      </dgm:t>
    </dgm:pt>
    <dgm:pt modelId="{71E10ADD-70B4-4C49-A994-ADAA9285DE56}">
      <dgm:prSet phldrT="[Text]"/>
      <dgm:spPr/>
      <dgm:t>
        <a:bodyPr/>
        <a:lstStyle/>
        <a:p>
          <a:r>
            <a:rPr lang="en-US" dirty="0"/>
            <a:t>Training</a:t>
          </a:r>
        </a:p>
      </dgm:t>
    </dgm:pt>
    <dgm:pt modelId="{9C38C6B0-323B-4A18-A23A-BE6626989A09}" type="parTrans" cxnId="{697761E5-D0A8-4BF9-8E87-DB61A854CBEE}">
      <dgm:prSet/>
      <dgm:spPr/>
      <dgm:t>
        <a:bodyPr/>
        <a:lstStyle/>
        <a:p>
          <a:endParaRPr lang="en-US"/>
        </a:p>
      </dgm:t>
    </dgm:pt>
    <dgm:pt modelId="{3C900238-2EB9-4772-9887-E963DF7CDF5A}" type="sibTrans" cxnId="{697761E5-D0A8-4BF9-8E87-DB61A854CBEE}">
      <dgm:prSet/>
      <dgm:spPr/>
      <dgm:t>
        <a:bodyPr/>
        <a:lstStyle/>
        <a:p>
          <a:endParaRPr lang="en-US"/>
        </a:p>
      </dgm:t>
    </dgm:pt>
    <dgm:pt modelId="{89CFE956-E165-4198-B011-203E8FDB6127}">
      <dgm:prSet phldrT="[Text]"/>
      <dgm:spPr/>
      <dgm:t>
        <a:bodyPr/>
        <a:lstStyle/>
        <a:p>
          <a:r>
            <a:rPr lang="en-US" dirty="0" err="1"/>
            <a:t>Docu</a:t>
          </a:r>
          <a:r>
            <a:rPr lang="en-US" dirty="0"/>
            <a:t>-</a:t>
          </a:r>
        </a:p>
        <a:p>
          <a:r>
            <a:rPr lang="en-US" dirty="0" err="1"/>
            <a:t>ments</a:t>
          </a:r>
          <a:endParaRPr lang="en-US" dirty="0"/>
        </a:p>
      </dgm:t>
    </dgm:pt>
    <dgm:pt modelId="{6F9FC58D-8751-457A-9DFC-FA3CE3DB4DEA}" type="parTrans" cxnId="{0B2E75D2-FCA4-48B7-9C93-89F5527D4EDF}">
      <dgm:prSet/>
      <dgm:spPr/>
      <dgm:t>
        <a:bodyPr/>
        <a:lstStyle/>
        <a:p>
          <a:endParaRPr lang="en-US"/>
        </a:p>
      </dgm:t>
    </dgm:pt>
    <dgm:pt modelId="{59EDFEE9-9952-4D0A-8412-12DF4ED3D7B9}" type="sibTrans" cxnId="{0B2E75D2-FCA4-48B7-9C93-89F5527D4EDF}">
      <dgm:prSet/>
      <dgm:spPr/>
      <dgm:t>
        <a:bodyPr/>
        <a:lstStyle/>
        <a:p>
          <a:endParaRPr lang="en-US"/>
        </a:p>
      </dgm:t>
    </dgm:pt>
    <dgm:pt modelId="{B0E39CB7-71D9-43B0-9A31-A3DD5F654345}">
      <dgm:prSet/>
      <dgm:spPr/>
      <dgm:t>
        <a:bodyPr/>
        <a:lstStyle/>
        <a:p>
          <a:r>
            <a:rPr lang="en-US" dirty="0" err="1"/>
            <a:t>Termin</a:t>
          </a:r>
          <a:r>
            <a:rPr lang="en-US" dirty="0"/>
            <a:t>-</a:t>
          </a:r>
        </a:p>
        <a:p>
          <a:r>
            <a:rPr lang="en-US" dirty="0" err="1"/>
            <a:t>ation</a:t>
          </a:r>
          <a:endParaRPr lang="en-US" dirty="0"/>
        </a:p>
      </dgm:t>
    </dgm:pt>
    <dgm:pt modelId="{9F2C83CB-BEF7-47B0-B1BB-8FED94190233}" type="parTrans" cxnId="{93FA7C13-10E0-4A37-BB33-4E3F4F2E3FF0}">
      <dgm:prSet/>
      <dgm:spPr/>
      <dgm:t>
        <a:bodyPr/>
        <a:lstStyle/>
        <a:p>
          <a:endParaRPr lang="en-US"/>
        </a:p>
      </dgm:t>
    </dgm:pt>
    <dgm:pt modelId="{E079E3EF-AD1E-463A-9418-F5CA634A5769}" type="sibTrans" cxnId="{93FA7C13-10E0-4A37-BB33-4E3F4F2E3FF0}">
      <dgm:prSet/>
      <dgm:spPr/>
      <dgm:t>
        <a:bodyPr/>
        <a:lstStyle/>
        <a:p>
          <a:endParaRPr lang="en-US"/>
        </a:p>
      </dgm:t>
    </dgm:pt>
    <dgm:pt modelId="{126C911D-832B-41E1-8DB7-FA045BCC7083}" type="pres">
      <dgm:prSet presAssocID="{97F4EB44-2F55-4D0A-B6AC-53408F7F97D5}" presName="cycle" presStyleCnt="0">
        <dgm:presLayoutVars>
          <dgm:chMax val="1"/>
          <dgm:dir/>
          <dgm:animLvl val="ctr"/>
          <dgm:resizeHandles val="exact"/>
        </dgm:presLayoutVars>
      </dgm:prSet>
      <dgm:spPr/>
    </dgm:pt>
    <dgm:pt modelId="{34867EDF-73C4-4673-8A21-5D53ED74DA8B}" type="pres">
      <dgm:prSet presAssocID="{DD095867-9DDA-457E-B84E-2D68BB1FC570}" presName="centerShape" presStyleLbl="node0" presStyleIdx="0" presStyleCnt="1" custLinFactNeighborX="-275" custLinFactNeighborY="-181"/>
      <dgm:spPr/>
    </dgm:pt>
    <dgm:pt modelId="{1AAAC33E-3830-4224-AA45-06445C8DFD71}" type="pres">
      <dgm:prSet presAssocID="{9356E28A-A23E-4E87-8C4E-7F992A0EDF34}" presName="Name9" presStyleLbl="parChTrans1D2" presStyleIdx="0" presStyleCnt="5"/>
      <dgm:spPr/>
    </dgm:pt>
    <dgm:pt modelId="{1EC49EDE-8A2B-404F-B2D0-B8E35716F95B}" type="pres">
      <dgm:prSet presAssocID="{9356E28A-A23E-4E87-8C4E-7F992A0EDF34}" presName="connTx" presStyleLbl="parChTrans1D2" presStyleIdx="0" presStyleCnt="5"/>
      <dgm:spPr/>
    </dgm:pt>
    <dgm:pt modelId="{18219720-0D5F-4B74-A7AC-1AD5844630D9}" type="pres">
      <dgm:prSet presAssocID="{81C4833A-9129-4974-B3C8-A14BF1D01690}" presName="node" presStyleLbl="node1" presStyleIdx="0" presStyleCnt="5">
        <dgm:presLayoutVars>
          <dgm:bulletEnabled val="1"/>
        </dgm:presLayoutVars>
      </dgm:prSet>
      <dgm:spPr/>
    </dgm:pt>
    <dgm:pt modelId="{6DFC1CE3-5C8D-4ACD-A637-E64FA2DDBE2F}" type="pres">
      <dgm:prSet presAssocID="{45EA560D-4911-41B6-985F-AD396A7734F8}" presName="Name9" presStyleLbl="parChTrans1D2" presStyleIdx="1" presStyleCnt="5"/>
      <dgm:spPr/>
    </dgm:pt>
    <dgm:pt modelId="{46D6B1C1-4756-4A63-AD17-504E1BDF57C9}" type="pres">
      <dgm:prSet presAssocID="{45EA560D-4911-41B6-985F-AD396A7734F8}" presName="connTx" presStyleLbl="parChTrans1D2" presStyleIdx="1" presStyleCnt="5"/>
      <dgm:spPr/>
    </dgm:pt>
    <dgm:pt modelId="{3A65C835-2B12-48AA-9B7E-6C2ED31C865D}" type="pres">
      <dgm:prSet presAssocID="{15506601-F436-4FC7-A50F-712551D5F873}" presName="node" presStyleLbl="node1" presStyleIdx="1" presStyleCnt="5">
        <dgm:presLayoutVars>
          <dgm:bulletEnabled val="1"/>
        </dgm:presLayoutVars>
      </dgm:prSet>
      <dgm:spPr/>
    </dgm:pt>
    <dgm:pt modelId="{6A7EA0A6-1344-4D8C-8EAB-E4F016524ADC}" type="pres">
      <dgm:prSet presAssocID="{9C38C6B0-323B-4A18-A23A-BE6626989A09}" presName="Name9" presStyleLbl="parChTrans1D2" presStyleIdx="2" presStyleCnt="5"/>
      <dgm:spPr/>
    </dgm:pt>
    <dgm:pt modelId="{15B0EA90-2D0F-4C20-8260-101C0E450F04}" type="pres">
      <dgm:prSet presAssocID="{9C38C6B0-323B-4A18-A23A-BE6626989A09}" presName="connTx" presStyleLbl="parChTrans1D2" presStyleIdx="2" presStyleCnt="5"/>
      <dgm:spPr/>
    </dgm:pt>
    <dgm:pt modelId="{053649C1-CF01-4764-BFB1-B1D38AB899D7}" type="pres">
      <dgm:prSet presAssocID="{71E10ADD-70B4-4C49-A994-ADAA9285DE56}" presName="node" presStyleLbl="node1" presStyleIdx="2" presStyleCnt="5" custRadScaleRad="101176" custRadScaleInc="4313">
        <dgm:presLayoutVars>
          <dgm:bulletEnabled val="1"/>
        </dgm:presLayoutVars>
      </dgm:prSet>
      <dgm:spPr/>
    </dgm:pt>
    <dgm:pt modelId="{75475F88-39BB-4897-8436-D77AA36C6065}" type="pres">
      <dgm:prSet presAssocID="{6F9FC58D-8751-457A-9DFC-FA3CE3DB4DEA}" presName="Name9" presStyleLbl="parChTrans1D2" presStyleIdx="3" presStyleCnt="5"/>
      <dgm:spPr/>
    </dgm:pt>
    <dgm:pt modelId="{9139BEC2-72D1-487D-909D-06F8C76B3C12}" type="pres">
      <dgm:prSet presAssocID="{6F9FC58D-8751-457A-9DFC-FA3CE3DB4DEA}" presName="connTx" presStyleLbl="parChTrans1D2" presStyleIdx="3" presStyleCnt="5"/>
      <dgm:spPr/>
    </dgm:pt>
    <dgm:pt modelId="{FF67DCD6-BD00-4799-BEEB-E7719BB6A51A}" type="pres">
      <dgm:prSet presAssocID="{89CFE956-E165-4198-B011-203E8FDB6127}" presName="node" presStyleLbl="node1" presStyleIdx="3" presStyleCnt="5">
        <dgm:presLayoutVars>
          <dgm:bulletEnabled val="1"/>
        </dgm:presLayoutVars>
      </dgm:prSet>
      <dgm:spPr/>
    </dgm:pt>
    <dgm:pt modelId="{D7B16121-60DE-40EF-B8F9-E1DC2C5F0DEE}" type="pres">
      <dgm:prSet presAssocID="{9F2C83CB-BEF7-47B0-B1BB-8FED94190233}" presName="Name9" presStyleLbl="parChTrans1D2" presStyleIdx="4" presStyleCnt="5"/>
      <dgm:spPr/>
    </dgm:pt>
    <dgm:pt modelId="{4DC673E6-9897-4F49-A2DC-D54A3824837F}" type="pres">
      <dgm:prSet presAssocID="{9F2C83CB-BEF7-47B0-B1BB-8FED94190233}" presName="connTx" presStyleLbl="parChTrans1D2" presStyleIdx="4" presStyleCnt="5"/>
      <dgm:spPr/>
    </dgm:pt>
    <dgm:pt modelId="{B39CF5E7-B3B8-4853-85E3-E7169D7F1A2C}" type="pres">
      <dgm:prSet presAssocID="{B0E39CB7-71D9-43B0-9A31-A3DD5F654345}" presName="node" presStyleLbl="node1" presStyleIdx="4" presStyleCnt="5">
        <dgm:presLayoutVars>
          <dgm:bulletEnabled val="1"/>
        </dgm:presLayoutVars>
      </dgm:prSet>
      <dgm:spPr/>
    </dgm:pt>
  </dgm:ptLst>
  <dgm:cxnLst>
    <dgm:cxn modelId="{15CE6504-186D-45B1-837C-A70443A19BAB}" type="presOf" srcId="{71E10ADD-70B4-4C49-A994-ADAA9285DE56}" destId="{053649C1-CF01-4764-BFB1-B1D38AB899D7}" srcOrd="0" destOrd="0" presId="urn:microsoft.com/office/officeart/2005/8/layout/radial1"/>
    <dgm:cxn modelId="{C2AEC806-AD5B-4116-9966-F9FD592D99BB}" type="presOf" srcId="{B0E39CB7-71D9-43B0-9A31-A3DD5F654345}" destId="{B39CF5E7-B3B8-4853-85E3-E7169D7F1A2C}" srcOrd="0" destOrd="0" presId="urn:microsoft.com/office/officeart/2005/8/layout/radial1"/>
    <dgm:cxn modelId="{93FA7C13-10E0-4A37-BB33-4E3F4F2E3FF0}" srcId="{DD095867-9DDA-457E-B84E-2D68BB1FC570}" destId="{B0E39CB7-71D9-43B0-9A31-A3DD5F654345}" srcOrd="4" destOrd="0" parTransId="{9F2C83CB-BEF7-47B0-B1BB-8FED94190233}" sibTransId="{E079E3EF-AD1E-463A-9418-F5CA634A5769}"/>
    <dgm:cxn modelId="{4CE00623-8DD9-451B-9103-693599DC6F74}" type="presOf" srcId="{9356E28A-A23E-4E87-8C4E-7F992A0EDF34}" destId="{1AAAC33E-3830-4224-AA45-06445C8DFD71}" srcOrd="0" destOrd="0" presId="urn:microsoft.com/office/officeart/2005/8/layout/radial1"/>
    <dgm:cxn modelId="{47F46E27-FD42-49F1-B4F2-F59DEDE57CFA}" type="presOf" srcId="{9F2C83CB-BEF7-47B0-B1BB-8FED94190233}" destId="{D7B16121-60DE-40EF-B8F9-E1DC2C5F0DEE}" srcOrd="0" destOrd="0" presId="urn:microsoft.com/office/officeart/2005/8/layout/radial1"/>
    <dgm:cxn modelId="{DD1B5E33-8095-4CD2-AD56-38AD6F8DE8E9}" type="presOf" srcId="{89CFE956-E165-4198-B011-203E8FDB6127}" destId="{FF67DCD6-BD00-4799-BEEB-E7719BB6A51A}" srcOrd="0" destOrd="0" presId="urn:microsoft.com/office/officeart/2005/8/layout/radial1"/>
    <dgm:cxn modelId="{675E0839-DCAF-4759-AEBA-F00710ACAE1E}" type="presOf" srcId="{6F9FC58D-8751-457A-9DFC-FA3CE3DB4DEA}" destId="{75475F88-39BB-4897-8436-D77AA36C6065}" srcOrd="0" destOrd="0" presId="urn:microsoft.com/office/officeart/2005/8/layout/radial1"/>
    <dgm:cxn modelId="{BE5C2062-548F-4F17-9D4A-7FF93B199598}" type="presOf" srcId="{45EA560D-4911-41B6-985F-AD396A7734F8}" destId="{46D6B1C1-4756-4A63-AD17-504E1BDF57C9}" srcOrd="1" destOrd="0" presId="urn:microsoft.com/office/officeart/2005/8/layout/radial1"/>
    <dgm:cxn modelId="{BD7C0649-E480-4366-9A53-9DAB260D4AD9}" type="presOf" srcId="{9C38C6B0-323B-4A18-A23A-BE6626989A09}" destId="{6A7EA0A6-1344-4D8C-8EAB-E4F016524ADC}" srcOrd="0" destOrd="0" presId="urn:microsoft.com/office/officeart/2005/8/layout/radial1"/>
    <dgm:cxn modelId="{1DF4136F-B346-48E4-B053-7FDD2A4497C6}" srcId="{DD095867-9DDA-457E-B84E-2D68BB1FC570}" destId="{15506601-F436-4FC7-A50F-712551D5F873}" srcOrd="1" destOrd="0" parTransId="{45EA560D-4911-41B6-985F-AD396A7734F8}" sibTransId="{492D854C-3911-43B0-866F-93C71A2D20B8}"/>
    <dgm:cxn modelId="{F6EAED7E-0A56-46AF-AEAC-983B1651A9B5}" type="presOf" srcId="{9F2C83CB-BEF7-47B0-B1BB-8FED94190233}" destId="{4DC673E6-9897-4F49-A2DC-D54A3824837F}" srcOrd="1" destOrd="0" presId="urn:microsoft.com/office/officeart/2005/8/layout/radial1"/>
    <dgm:cxn modelId="{C8AC0D86-8FAD-4FEC-879A-D1AD0995CD8A}" type="presOf" srcId="{15506601-F436-4FC7-A50F-712551D5F873}" destId="{3A65C835-2B12-48AA-9B7E-6C2ED31C865D}" srcOrd="0" destOrd="0" presId="urn:microsoft.com/office/officeart/2005/8/layout/radial1"/>
    <dgm:cxn modelId="{1D5DD287-D4EF-4063-8C95-CEC669CF355A}" type="presOf" srcId="{45EA560D-4911-41B6-985F-AD396A7734F8}" destId="{6DFC1CE3-5C8D-4ACD-A637-E64FA2DDBE2F}" srcOrd="0" destOrd="0" presId="urn:microsoft.com/office/officeart/2005/8/layout/radial1"/>
    <dgm:cxn modelId="{E5EE348E-8E11-4F89-932E-0B01B7D7369D}" type="presOf" srcId="{DD095867-9DDA-457E-B84E-2D68BB1FC570}" destId="{34867EDF-73C4-4673-8A21-5D53ED74DA8B}" srcOrd="0" destOrd="0" presId="urn:microsoft.com/office/officeart/2005/8/layout/radial1"/>
    <dgm:cxn modelId="{1E91E98E-9329-4651-9F42-CB9A00AD8FF2}" type="presOf" srcId="{6F9FC58D-8751-457A-9DFC-FA3CE3DB4DEA}" destId="{9139BEC2-72D1-487D-909D-06F8C76B3C12}" srcOrd="1" destOrd="0" presId="urn:microsoft.com/office/officeart/2005/8/layout/radial1"/>
    <dgm:cxn modelId="{FDAEA1BD-64BA-470E-AA98-6EAF7D212809}" type="presOf" srcId="{81C4833A-9129-4974-B3C8-A14BF1D01690}" destId="{18219720-0D5F-4B74-A7AC-1AD5844630D9}" srcOrd="0" destOrd="0" presId="urn:microsoft.com/office/officeart/2005/8/layout/radial1"/>
    <dgm:cxn modelId="{378C23C3-3834-407C-8B29-A99B7AA3BBFD}" type="presOf" srcId="{9356E28A-A23E-4E87-8C4E-7F992A0EDF34}" destId="{1EC49EDE-8A2B-404F-B2D0-B8E35716F95B}" srcOrd="1" destOrd="0" presId="urn:microsoft.com/office/officeart/2005/8/layout/radial1"/>
    <dgm:cxn modelId="{0B2E75D2-FCA4-48B7-9C93-89F5527D4EDF}" srcId="{DD095867-9DDA-457E-B84E-2D68BB1FC570}" destId="{89CFE956-E165-4198-B011-203E8FDB6127}" srcOrd="3" destOrd="0" parTransId="{6F9FC58D-8751-457A-9DFC-FA3CE3DB4DEA}" sibTransId="{59EDFEE9-9952-4D0A-8412-12DF4ED3D7B9}"/>
    <dgm:cxn modelId="{697761E5-D0A8-4BF9-8E87-DB61A854CBEE}" srcId="{DD095867-9DDA-457E-B84E-2D68BB1FC570}" destId="{71E10ADD-70B4-4C49-A994-ADAA9285DE56}" srcOrd="2" destOrd="0" parTransId="{9C38C6B0-323B-4A18-A23A-BE6626989A09}" sibTransId="{3C900238-2EB9-4772-9887-E963DF7CDF5A}"/>
    <dgm:cxn modelId="{C082FCE6-A569-494C-82EA-41893DF9F8D2}" type="presOf" srcId="{9C38C6B0-323B-4A18-A23A-BE6626989A09}" destId="{15B0EA90-2D0F-4C20-8260-101C0E450F04}" srcOrd="1" destOrd="0" presId="urn:microsoft.com/office/officeart/2005/8/layout/radial1"/>
    <dgm:cxn modelId="{4F113DF7-C5C7-468B-9DBF-207297A3B3E8}" srcId="{97F4EB44-2F55-4D0A-B6AC-53408F7F97D5}" destId="{DD095867-9DDA-457E-B84E-2D68BB1FC570}" srcOrd="0" destOrd="0" parTransId="{D216564B-EAC0-4479-8B60-508161388C1A}" sibTransId="{592EA677-E4CA-4BDA-9401-E991C7F37973}"/>
    <dgm:cxn modelId="{98E2C7F9-1C2E-4EFF-A3FE-D6072F50E5D7}" type="presOf" srcId="{97F4EB44-2F55-4D0A-B6AC-53408F7F97D5}" destId="{126C911D-832B-41E1-8DB7-FA045BCC7083}" srcOrd="0" destOrd="0" presId="urn:microsoft.com/office/officeart/2005/8/layout/radial1"/>
    <dgm:cxn modelId="{B3753DFC-FA97-4F8B-AD23-42137E6CD925}" srcId="{DD095867-9DDA-457E-B84E-2D68BB1FC570}" destId="{81C4833A-9129-4974-B3C8-A14BF1D01690}" srcOrd="0" destOrd="0" parTransId="{9356E28A-A23E-4E87-8C4E-7F992A0EDF34}" sibTransId="{AA3EBCAF-5DDA-4CC8-8028-A33D7AA5CA2B}"/>
    <dgm:cxn modelId="{8ACA2559-EDDA-4CA9-9377-CAE07BD62305}" type="presParOf" srcId="{126C911D-832B-41E1-8DB7-FA045BCC7083}" destId="{34867EDF-73C4-4673-8A21-5D53ED74DA8B}" srcOrd="0" destOrd="0" presId="urn:microsoft.com/office/officeart/2005/8/layout/radial1"/>
    <dgm:cxn modelId="{DC179058-F566-4C8D-8021-E6E7565337DB}" type="presParOf" srcId="{126C911D-832B-41E1-8DB7-FA045BCC7083}" destId="{1AAAC33E-3830-4224-AA45-06445C8DFD71}" srcOrd="1" destOrd="0" presId="urn:microsoft.com/office/officeart/2005/8/layout/radial1"/>
    <dgm:cxn modelId="{13C5C835-9002-4671-A057-366EE32BD32A}" type="presParOf" srcId="{1AAAC33E-3830-4224-AA45-06445C8DFD71}" destId="{1EC49EDE-8A2B-404F-B2D0-B8E35716F95B}" srcOrd="0" destOrd="0" presId="urn:microsoft.com/office/officeart/2005/8/layout/radial1"/>
    <dgm:cxn modelId="{66302168-724E-490D-8864-70CC95A031BA}" type="presParOf" srcId="{126C911D-832B-41E1-8DB7-FA045BCC7083}" destId="{18219720-0D5F-4B74-A7AC-1AD5844630D9}" srcOrd="2" destOrd="0" presId="urn:microsoft.com/office/officeart/2005/8/layout/radial1"/>
    <dgm:cxn modelId="{113A57B1-5E55-49C5-A983-66843BBD4E51}" type="presParOf" srcId="{126C911D-832B-41E1-8DB7-FA045BCC7083}" destId="{6DFC1CE3-5C8D-4ACD-A637-E64FA2DDBE2F}" srcOrd="3" destOrd="0" presId="urn:microsoft.com/office/officeart/2005/8/layout/radial1"/>
    <dgm:cxn modelId="{39DA05EA-33AB-4C02-844A-F8375D3A2EBE}" type="presParOf" srcId="{6DFC1CE3-5C8D-4ACD-A637-E64FA2DDBE2F}" destId="{46D6B1C1-4756-4A63-AD17-504E1BDF57C9}" srcOrd="0" destOrd="0" presId="urn:microsoft.com/office/officeart/2005/8/layout/radial1"/>
    <dgm:cxn modelId="{3B7BF1CD-4CED-4914-AA03-28582FFFA3C4}" type="presParOf" srcId="{126C911D-832B-41E1-8DB7-FA045BCC7083}" destId="{3A65C835-2B12-48AA-9B7E-6C2ED31C865D}" srcOrd="4" destOrd="0" presId="urn:microsoft.com/office/officeart/2005/8/layout/radial1"/>
    <dgm:cxn modelId="{F71B01C5-7234-466A-B798-4A04023C4DA1}" type="presParOf" srcId="{126C911D-832B-41E1-8DB7-FA045BCC7083}" destId="{6A7EA0A6-1344-4D8C-8EAB-E4F016524ADC}" srcOrd="5" destOrd="0" presId="urn:microsoft.com/office/officeart/2005/8/layout/radial1"/>
    <dgm:cxn modelId="{BB67844E-F745-4CE6-9386-534A446C3C7B}" type="presParOf" srcId="{6A7EA0A6-1344-4D8C-8EAB-E4F016524ADC}" destId="{15B0EA90-2D0F-4C20-8260-101C0E450F04}" srcOrd="0" destOrd="0" presId="urn:microsoft.com/office/officeart/2005/8/layout/radial1"/>
    <dgm:cxn modelId="{49E5DF8A-8419-4B03-BBF9-2931C675C527}" type="presParOf" srcId="{126C911D-832B-41E1-8DB7-FA045BCC7083}" destId="{053649C1-CF01-4764-BFB1-B1D38AB899D7}" srcOrd="6" destOrd="0" presId="urn:microsoft.com/office/officeart/2005/8/layout/radial1"/>
    <dgm:cxn modelId="{C8673933-7E4B-4BF5-9925-2234D60A3337}" type="presParOf" srcId="{126C911D-832B-41E1-8DB7-FA045BCC7083}" destId="{75475F88-39BB-4897-8436-D77AA36C6065}" srcOrd="7" destOrd="0" presId="urn:microsoft.com/office/officeart/2005/8/layout/radial1"/>
    <dgm:cxn modelId="{52402361-8E66-496D-8C4A-65DDF3EBD8D8}" type="presParOf" srcId="{75475F88-39BB-4897-8436-D77AA36C6065}" destId="{9139BEC2-72D1-487D-909D-06F8C76B3C12}" srcOrd="0" destOrd="0" presId="urn:microsoft.com/office/officeart/2005/8/layout/radial1"/>
    <dgm:cxn modelId="{2707AAC8-E8D8-4B7B-8379-BE578968DFE6}" type="presParOf" srcId="{126C911D-832B-41E1-8DB7-FA045BCC7083}" destId="{FF67DCD6-BD00-4799-BEEB-E7719BB6A51A}" srcOrd="8" destOrd="0" presId="urn:microsoft.com/office/officeart/2005/8/layout/radial1"/>
    <dgm:cxn modelId="{D5607335-B565-47AD-BAA7-2D6DA4C997DF}" type="presParOf" srcId="{126C911D-832B-41E1-8DB7-FA045BCC7083}" destId="{D7B16121-60DE-40EF-B8F9-E1DC2C5F0DEE}" srcOrd="9" destOrd="0" presId="urn:microsoft.com/office/officeart/2005/8/layout/radial1"/>
    <dgm:cxn modelId="{EA2016B8-44AE-4083-A2B2-59703F98A2FF}" type="presParOf" srcId="{D7B16121-60DE-40EF-B8F9-E1DC2C5F0DEE}" destId="{4DC673E6-9897-4F49-A2DC-D54A3824837F}" srcOrd="0" destOrd="0" presId="urn:microsoft.com/office/officeart/2005/8/layout/radial1"/>
    <dgm:cxn modelId="{5836EDC2-C25D-4D82-8943-C9F87873019E}" type="presParOf" srcId="{126C911D-832B-41E1-8DB7-FA045BCC7083}" destId="{B39CF5E7-B3B8-4853-85E3-E7169D7F1A2C}"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CA4AEA-9196-475A-B49A-9E46918B8BDA}"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4DD081F-B2A3-4DED-B963-B8C6DAFC7BCD}">
      <dgm:prSet phldrT="[Text]"/>
      <dgm:spPr/>
      <dgm:t>
        <a:bodyPr/>
        <a:lstStyle/>
        <a:p>
          <a:r>
            <a:rPr lang="en-US" dirty="0"/>
            <a:t>Define Personnel Threats</a:t>
          </a:r>
        </a:p>
      </dgm:t>
    </dgm:pt>
    <dgm:pt modelId="{03CEFF80-2AED-492E-A647-2D8AC2B3FB8D}" type="parTrans" cxnId="{FFB7634E-A8B1-4041-A3B2-2B3805A979D0}">
      <dgm:prSet/>
      <dgm:spPr/>
      <dgm:t>
        <a:bodyPr/>
        <a:lstStyle/>
        <a:p>
          <a:endParaRPr lang="en-US"/>
        </a:p>
      </dgm:t>
    </dgm:pt>
    <dgm:pt modelId="{6A4C0951-9AAB-4F34-B9FA-D01DE25DC132}" type="sibTrans" cxnId="{FFB7634E-A8B1-4041-A3B2-2B3805A979D0}">
      <dgm:prSet/>
      <dgm:spPr/>
      <dgm:t>
        <a:bodyPr/>
        <a:lstStyle/>
        <a:p>
          <a:endParaRPr lang="en-US"/>
        </a:p>
      </dgm:t>
    </dgm:pt>
    <dgm:pt modelId="{E4A33206-3934-40D8-81DA-5719FAED5AE8}">
      <dgm:prSet phldrT="[Text]"/>
      <dgm:spPr>
        <a:solidFill>
          <a:srgbClr val="C00000"/>
        </a:solidFill>
      </dgm:spPr>
      <dgm:t>
        <a:bodyPr/>
        <a:lstStyle/>
        <a:p>
          <a:r>
            <a:rPr lang="en-US" dirty="0"/>
            <a:t>Define Personnel Controls</a:t>
          </a:r>
        </a:p>
      </dgm:t>
    </dgm:pt>
    <dgm:pt modelId="{FF194DBC-1F5C-4104-B3E3-0DBE3FEB1A12}" type="parTrans" cxnId="{1CA16B09-A3E5-495E-9F3C-ECC240908174}">
      <dgm:prSet/>
      <dgm:spPr/>
      <dgm:t>
        <a:bodyPr/>
        <a:lstStyle/>
        <a:p>
          <a:endParaRPr lang="en-US"/>
        </a:p>
      </dgm:t>
    </dgm:pt>
    <dgm:pt modelId="{A9582D9C-604F-4E88-80AA-F42EF664F7D9}" type="sibTrans" cxnId="{1CA16B09-A3E5-495E-9F3C-ECC240908174}">
      <dgm:prSet/>
      <dgm:spPr/>
      <dgm:t>
        <a:bodyPr/>
        <a:lstStyle/>
        <a:p>
          <a:endParaRPr lang="en-US"/>
        </a:p>
      </dgm:t>
    </dgm:pt>
    <dgm:pt modelId="{39B119BB-3786-4775-8A43-C326086EA9B0}">
      <dgm:prSet phldrT="[Text]"/>
      <dgm:spPr/>
      <dgm:t>
        <a:bodyPr/>
        <a:lstStyle/>
        <a:p>
          <a:r>
            <a:rPr lang="en-US" dirty="0"/>
            <a:t>Allocate Security Responsibility to Roles</a:t>
          </a:r>
        </a:p>
      </dgm:t>
    </dgm:pt>
    <dgm:pt modelId="{BEED5860-F7CB-45F3-9A22-38DF6E15246E}" type="parTrans" cxnId="{6675BE88-0F40-4C23-AC14-D485A41E60DB}">
      <dgm:prSet/>
      <dgm:spPr/>
      <dgm:t>
        <a:bodyPr/>
        <a:lstStyle/>
        <a:p>
          <a:endParaRPr lang="en-US"/>
        </a:p>
      </dgm:t>
    </dgm:pt>
    <dgm:pt modelId="{F9C813AC-23D1-4FDF-B62F-9FBDA5C426C5}" type="sibTrans" cxnId="{6675BE88-0F40-4C23-AC14-D485A41E60DB}">
      <dgm:prSet/>
      <dgm:spPr/>
      <dgm:t>
        <a:bodyPr/>
        <a:lstStyle/>
        <a:p>
          <a:endParaRPr lang="en-US"/>
        </a:p>
      </dgm:t>
    </dgm:pt>
    <dgm:pt modelId="{EABB8715-647E-4D77-B69C-992FEB96D8B1}">
      <dgm:prSet phldrT="[Text]"/>
      <dgm:spPr/>
      <dgm:t>
        <a:bodyPr/>
        <a:lstStyle/>
        <a:p>
          <a:r>
            <a:rPr lang="en-US" dirty="0"/>
            <a:t>Allocate Training, Documentation to roles</a:t>
          </a:r>
        </a:p>
      </dgm:t>
    </dgm:pt>
    <dgm:pt modelId="{3F648E70-95BA-4B2F-8EC6-9D926DA65637}" type="parTrans" cxnId="{A201B126-FA53-45B6-88C9-AB8064BF5AD3}">
      <dgm:prSet/>
      <dgm:spPr/>
      <dgm:t>
        <a:bodyPr/>
        <a:lstStyle/>
        <a:p>
          <a:endParaRPr lang="en-US"/>
        </a:p>
      </dgm:t>
    </dgm:pt>
    <dgm:pt modelId="{F6583026-38E8-4960-9BA7-68EAFF073B76}" type="sibTrans" cxnId="{A201B126-FA53-45B6-88C9-AB8064BF5AD3}">
      <dgm:prSet/>
      <dgm:spPr/>
      <dgm:t>
        <a:bodyPr/>
        <a:lstStyle/>
        <a:p>
          <a:endParaRPr lang="en-US"/>
        </a:p>
      </dgm:t>
    </dgm:pt>
    <dgm:pt modelId="{D1A6CB4F-42C7-44B8-8DC7-21A8B9FEDC63}" type="pres">
      <dgm:prSet presAssocID="{71CA4AEA-9196-475A-B49A-9E46918B8BDA}" presName="linearFlow" presStyleCnt="0">
        <dgm:presLayoutVars>
          <dgm:resizeHandles val="exact"/>
        </dgm:presLayoutVars>
      </dgm:prSet>
      <dgm:spPr/>
    </dgm:pt>
    <dgm:pt modelId="{E21FE12C-0BDC-4EE5-A9EA-C00F0E098332}" type="pres">
      <dgm:prSet presAssocID="{E4DD081F-B2A3-4DED-B963-B8C6DAFC7BCD}" presName="node" presStyleLbl="node1" presStyleIdx="0" presStyleCnt="4">
        <dgm:presLayoutVars>
          <dgm:bulletEnabled val="1"/>
        </dgm:presLayoutVars>
      </dgm:prSet>
      <dgm:spPr/>
    </dgm:pt>
    <dgm:pt modelId="{FE29A27F-8506-49BE-93D1-87B6E464E289}" type="pres">
      <dgm:prSet presAssocID="{6A4C0951-9AAB-4F34-B9FA-D01DE25DC132}" presName="sibTrans" presStyleLbl="sibTrans2D1" presStyleIdx="0" presStyleCnt="3"/>
      <dgm:spPr/>
    </dgm:pt>
    <dgm:pt modelId="{D28A2C7D-2C75-460D-93E1-C891E6B5FD04}" type="pres">
      <dgm:prSet presAssocID="{6A4C0951-9AAB-4F34-B9FA-D01DE25DC132}" presName="connectorText" presStyleLbl="sibTrans2D1" presStyleIdx="0" presStyleCnt="3"/>
      <dgm:spPr/>
    </dgm:pt>
    <dgm:pt modelId="{46018E18-614C-4BA0-9EAE-BF716DD69B36}" type="pres">
      <dgm:prSet presAssocID="{E4A33206-3934-40D8-81DA-5719FAED5AE8}" presName="node" presStyleLbl="node1" presStyleIdx="1" presStyleCnt="4">
        <dgm:presLayoutVars>
          <dgm:bulletEnabled val="1"/>
        </dgm:presLayoutVars>
      </dgm:prSet>
      <dgm:spPr/>
    </dgm:pt>
    <dgm:pt modelId="{E9E8DABC-4B1F-4ABB-A53C-EC49DD956D9B}" type="pres">
      <dgm:prSet presAssocID="{A9582D9C-604F-4E88-80AA-F42EF664F7D9}" presName="sibTrans" presStyleLbl="sibTrans2D1" presStyleIdx="1" presStyleCnt="3"/>
      <dgm:spPr/>
    </dgm:pt>
    <dgm:pt modelId="{6B2EF618-2283-4703-8895-A7F7F4E54E0C}" type="pres">
      <dgm:prSet presAssocID="{A9582D9C-604F-4E88-80AA-F42EF664F7D9}" presName="connectorText" presStyleLbl="sibTrans2D1" presStyleIdx="1" presStyleCnt="3"/>
      <dgm:spPr/>
    </dgm:pt>
    <dgm:pt modelId="{5483C646-9513-48E6-8923-1614681DA5FF}" type="pres">
      <dgm:prSet presAssocID="{39B119BB-3786-4775-8A43-C326086EA9B0}" presName="node" presStyleLbl="node1" presStyleIdx="2" presStyleCnt="4">
        <dgm:presLayoutVars>
          <dgm:bulletEnabled val="1"/>
        </dgm:presLayoutVars>
      </dgm:prSet>
      <dgm:spPr/>
    </dgm:pt>
    <dgm:pt modelId="{23E2A209-EE86-4664-8F78-D579130708DD}" type="pres">
      <dgm:prSet presAssocID="{F9C813AC-23D1-4FDF-B62F-9FBDA5C426C5}" presName="sibTrans" presStyleLbl="sibTrans2D1" presStyleIdx="2" presStyleCnt="3"/>
      <dgm:spPr/>
    </dgm:pt>
    <dgm:pt modelId="{DC4D66E9-E26C-4337-8A1E-B97BAE36517A}" type="pres">
      <dgm:prSet presAssocID="{F9C813AC-23D1-4FDF-B62F-9FBDA5C426C5}" presName="connectorText" presStyleLbl="sibTrans2D1" presStyleIdx="2" presStyleCnt="3"/>
      <dgm:spPr/>
    </dgm:pt>
    <dgm:pt modelId="{85E64EDB-E0D1-4B65-9478-9828A1836F52}" type="pres">
      <dgm:prSet presAssocID="{EABB8715-647E-4D77-B69C-992FEB96D8B1}" presName="node" presStyleLbl="node1" presStyleIdx="3" presStyleCnt="4">
        <dgm:presLayoutVars>
          <dgm:bulletEnabled val="1"/>
        </dgm:presLayoutVars>
      </dgm:prSet>
      <dgm:spPr/>
    </dgm:pt>
  </dgm:ptLst>
  <dgm:cxnLst>
    <dgm:cxn modelId="{1CA16B09-A3E5-495E-9F3C-ECC240908174}" srcId="{71CA4AEA-9196-475A-B49A-9E46918B8BDA}" destId="{E4A33206-3934-40D8-81DA-5719FAED5AE8}" srcOrd="1" destOrd="0" parTransId="{FF194DBC-1F5C-4104-B3E3-0DBE3FEB1A12}" sibTransId="{A9582D9C-604F-4E88-80AA-F42EF664F7D9}"/>
    <dgm:cxn modelId="{498D2A14-C65C-4D10-AD6D-DC1C61FC4D76}" type="presOf" srcId="{6A4C0951-9AAB-4F34-B9FA-D01DE25DC132}" destId="{D28A2C7D-2C75-460D-93E1-C891E6B5FD04}" srcOrd="1" destOrd="0" presId="urn:microsoft.com/office/officeart/2005/8/layout/process2"/>
    <dgm:cxn modelId="{B305271A-440B-4AF2-A5C2-54D0909971C8}" type="presOf" srcId="{A9582D9C-604F-4E88-80AA-F42EF664F7D9}" destId="{6B2EF618-2283-4703-8895-A7F7F4E54E0C}" srcOrd="1" destOrd="0" presId="urn:microsoft.com/office/officeart/2005/8/layout/process2"/>
    <dgm:cxn modelId="{34F1C520-CF83-485E-88D1-4AFC95A4D15E}" type="presOf" srcId="{F9C813AC-23D1-4FDF-B62F-9FBDA5C426C5}" destId="{23E2A209-EE86-4664-8F78-D579130708DD}" srcOrd="0" destOrd="0" presId="urn:microsoft.com/office/officeart/2005/8/layout/process2"/>
    <dgm:cxn modelId="{A201B126-FA53-45B6-88C9-AB8064BF5AD3}" srcId="{71CA4AEA-9196-475A-B49A-9E46918B8BDA}" destId="{EABB8715-647E-4D77-B69C-992FEB96D8B1}" srcOrd="3" destOrd="0" parTransId="{3F648E70-95BA-4B2F-8EC6-9D926DA65637}" sibTransId="{F6583026-38E8-4960-9BA7-68EAFF073B76}"/>
    <dgm:cxn modelId="{FF87492F-1D88-47A3-A5C0-7A02AFB37666}" type="presOf" srcId="{71CA4AEA-9196-475A-B49A-9E46918B8BDA}" destId="{D1A6CB4F-42C7-44B8-8DC7-21A8B9FEDC63}" srcOrd="0" destOrd="0" presId="urn:microsoft.com/office/officeart/2005/8/layout/process2"/>
    <dgm:cxn modelId="{FFB7634E-A8B1-4041-A3B2-2B3805A979D0}" srcId="{71CA4AEA-9196-475A-B49A-9E46918B8BDA}" destId="{E4DD081F-B2A3-4DED-B963-B8C6DAFC7BCD}" srcOrd="0" destOrd="0" parTransId="{03CEFF80-2AED-492E-A647-2D8AC2B3FB8D}" sibTransId="{6A4C0951-9AAB-4F34-B9FA-D01DE25DC132}"/>
    <dgm:cxn modelId="{F064D14F-1EC5-4FDC-8C5C-AE29F9AA7D79}" type="presOf" srcId="{EABB8715-647E-4D77-B69C-992FEB96D8B1}" destId="{85E64EDB-E0D1-4B65-9478-9828A1836F52}" srcOrd="0" destOrd="0" presId="urn:microsoft.com/office/officeart/2005/8/layout/process2"/>
    <dgm:cxn modelId="{E5D87383-BAFC-4FE0-8F24-5E013B60891C}" type="presOf" srcId="{39B119BB-3786-4775-8A43-C326086EA9B0}" destId="{5483C646-9513-48E6-8923-1614681DA5FF}" srcOrd="0" destOrd="0" presId="urn:microsoft.com/office/officeart/2005/8/layout/process2"/>
    <dgm:cxn modelId="{6675BE88-0F40-4C23-AC14-D485A41E60DB}" srcId="{71CA4AEA-9196-475A-B49A-9E46918B8BDA}" destId="{39B119BB-3786-4775-8A43-C326086EA9B0}" srcOrd="2" destOrd="0" parTransId="{BEED5860-F7CB-45F3-9A22-38DF6E15246E}" sibTransId="{F9C813AC-23D1-4FDF-B62F-9FBDA5C426C5}"/>
    <dgm:cxn modelId="{255A2989-8B64-41B0-90EB-49EFFC969E9F}" type="presOf" srcId="{E4A33206-3934-40D8-81DA-5719FAED5AE8}" destId="{46018E18-614C-4BA0-9EAE-BF716DD69B36}" srcOrd="0" destOrd="0" presId="urn:microsoft.com/office/officeart/2005/8/layout/process2"/>
    <dgm:cxn modelId="{DE2A24AA-7BE7-4345-82FF-C8CE3E163617}" type="presOf" srcId="{A9582D9C-604F-4E88-80AA-F42EF664F7D9}" destId="{E9E8DABC-4B1F-4ABB-A53C-EC49DD956D9B}" srcOrd="0" destOrd="0" presId="urn:microsoft.com/office/officeart/2005/8/layout/process2"/>
    <dgm:cxn modelId="{453881D0-29CE-45B7-9589-BAA65B1A7563}" type="presOf" srcId="{6A4C0951-9AAB-4F34-B9FA-D01DE25DC132}" destId="{FE29A27F-8506-49BE-93D1-87B6E464E289}" srcOrd="0" destOrd="0" presId="urn:microsoft.com/office/officeart/2005/8/layout/process2"/>
    <dgm:cxn modelId="{62F89FD9-8E5E-4AFF-9657-1E32F4D2931D}" type="presOf" srcId="{E4DD081F-B2A3-4DED-B963-B8C6DAFC7BCD}" destId="{E21FE12C-0BDC-4EE5-A9EA-C00F0E098332}" srcOrd="0" destOrd="0" presId="urn:microsoft.com/office/officeart/2005/8/layout/process2"/>
    <dgm:cxn modelId="{301469E0-D537-4CC0-8639-7A79500ABF50}" type="presOf" srcId="{F9C813AC-23D1-4FDF-B62F-9FBDA5C426C5}" destId="{DC4D66E9-E26C-4337-8A1E-B97BAE36517A}" srcOrd="1" destOrd="0" presId="urn:microsoft.com/office/officeart/2005/8/layout/process2"/>
    <dgm:cxn modelId="{D8BBE7FA-02C3-4AD0-A8DB-14663090CB97}" type="presParOf" srcId="{D1A6CB4F-42C7-44B8-8DC7-21A8B9FEDC63}" destId="{E21FE12C-0BDC-4EE5-A9EA-C00F0E098332}" srcOrd="0" destOrd="0" presId="urn:microsoft.com/office/officeart/2005/8/layout/process2"/>
    <dgm:cxn modelId="{1B92FC73-0D5E-4100-A3CA-FA1AD7A736BE}" type="presParOf" srcId="{D1A6CB4F-42C7-44B8-8DC7-21A8B9FEDC63}" destId="{FE29A27F-8506-49BE-93D1-87B6E464E289}" srcOrd="1" destOrd="0" presId="urn:microsoft.com/office/officeart/2005/8/layout/process2"/>
    <dgm:cxn modelId="{8ED92AE9-E6A2-49C1-97EA-205E30D02EE5}" type="presParOf" srcId="{FE29A27F-8506-49BE-93D1-87B6E464E289}" destId="{D28A2C7D-2C75-460D-93E1-C891E6B5FD04}" srcOrd="0" destOrd="0" presId="urn:microsoft.com/office/officeart/2005/8/layout/process2"/>
    <dgm:cxn modelId="{B10EBD36-0C03-4BB0-8ED3-650756C50971}" type="presParOf" srcId="{D1A6CB4F-42C7-44B8-8DC7-21A8B9FEDC63}" destId="{46018E18-614C-4BA0-9EAE-BF716DD69B36}" srcOrd="2" destOrd="0" presId="urn:microsoft.com/office/officeart/2005/8/layout/process2"/>
    <dgm:cxn modelId="{5106FACF-1ECD-4A22-B80B-7C1130B8A150}" type="presParOf" srcId="{D1A6CB4F-42C7-44B8-8DC7-21A8B9FEDC63}" destId="{E9E8DABC-4B1F-4ABB-A53C-EC49DD956D9B}" srcOrd="3" destOrd="0" presId="urn:microsoft.com/office/officeart/2005/8/layout/process2"/>
    <dgm:cxn modelId="{0610E80E-EEE1-4D26-80A9-B971A50AB5B2}" type="presParOf" srcId="{E9E8DABC-4B1F-4ABB-A53C-EC49DD956D9B}" destId="{6B2EF618-2283-4703-8895-A7F7F4E54E0C}" srcOrd="0" destOrd="0" presId="urn:microsoft.com/office/officeart/2005/8/layout/process2"/>
    <dgm:cxn modelId="{D1D3AD2B-A8BD-4753-AECC-AE25BBC87774}" type="presParOf" srcId="{D1A6CB4F-42C7-44B8-8DC7-21A8B9FEDC63}" destId="{5483C646-9513-48E6-8923-1614681DA5FF}" srcOrd="4" destOrd="0" presId="urn:microsoft.com/office/officeart/2005/8/layout/process2"/>
    <dgm:cxn modelId="{B6B7F51D-3EBB-46CA-8814-9FA319680819}" type="presParOf" srcId="{D1A6CB4F-42C7-44B8-8DC7-21A8B9FEDC63}" destId="{23E2A209-EE86-4664-8F78-D579130708DD}" srcOrd="5" destOrd="0" presId="urn:microsoft.com/office/officeart/2005/8/layout/process2"/>
    <dgm:cxn modelId="{D6CF1440-8BEE-4320-B3DB-CCC4EB2ABAB8}" type="presParOf" srcId="{23E2A209-EE86-4664-8F78-D579130708DD}" destId="{DC4D66E9-E26C-4337-8A1E-B97BAE36517A}" srcOrd="0" destOrd="0" presId="urn:microsoft.com/office/officeart/2005/8/layout/process2"/>
    <dgm:cxn modelId="{0F479552-1690-48DC-A854-38F0D84E3281}" type="presParOf" srcId="{D1A6CB4F-42C7-44B8-8DC7-21A8B9FEDC63}" destId="{85E64EDB-E0D1-4B65-9478-9828A1836F52}"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CA4AEA-9196-475A-B49A-9E46918B8BD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4DD081F-B2A3-4DED-B963-B8C6DAFC7BCD}">
      <dgm:prSet phldrT="[Text]"/>
      <dgm:spPr/>
      <dgm:t>
        <a:bodyPr/>
        <a:lstStyle/>
        <a:p>
          <a:r>
            <a:rPr lang="en-US" dirty="0"/>
            <a:t>Define Personnel Threats</a:t>
          </a:r>
        </a:p>
      </dgm:t>
    </dgm:pt>
    <dgm:pt modelId="{03CEFF80-2AED-492E-A647-2D8AC2B3FB8D}" type="parTrans" cxnId="{FFB7634E-A8B1-4041-A3B2-2B3805A979D0}">
      <dgm:prSet/>
      <dgm:spPr/>
      <dgm:t>
        <a:bodyPr/>
        <a:lstStyle/>
        <a:p>
          <a:endParaRPr lang="en-US"/>
        </a:p>
      </dgm:t>
    </dgm:pt>
    <dgm:pt modelId="{6A4C0951-9AAB-4F34-B9FA-D01DE25DC132}" type="sibTrans" cxnId="{FFB7634E-A8B1-4041-A3B2-2B3805A979D0}">
      <dgm:prSet/>
      <dgm:spPr/>
      <dgm:t>
        <a:bodyPr/>
        <a:lstStyle/>
        <a:p>
          <a:endParaRPr lang="en-US"/>
        </a:p>
      </dgm:t>
    </dgm:pt>
    <dgm:pt modelId="{E4A33206-3934-40D8-81DA-5719FAED5AE8}">
      <dgm:prSet phldrT="[Text]"/>
      <dgm:spPr/>
      <dgm:t>
        <a:bodyPr/>
        <a:lstStyle/>
        <a:p>
          <a:r>
            <a:rPr lang="en-US" dirty="0"/>
            <a:t>Define Personnel Controls</a:t>
          </a:r>
        </a:p>
      </dgm:t>
    </dgm:pt>
    <dgm:pt modelId="{FF194DBC-1F5C-4104-B3E3-0DBE3FEB1A12}" type="parTrans" cxnId="{1CA16B09-A3E5-495E-9F3C-ECC240908174}">
      <dgm:prSet/>
      <dgm:spPr/>
      <dgm:t>
        <a:bodyPr/>
        <a:lstStyle/>
        <a:p>
          <a:endParaRPr lang="en-US"/>
        </a:p>
      </dgm:t>
    </dgm:pt>
    <dgm:pt modelId="{A9582D9C-604F-4E88-80AA-F42EF664F7D9}" type="sibTrans" cxnId="{1CA16B09-A3E5-495E-9F3C-ECC240908174}">
      <dgm:prSet/>
      <dgm:spPr/>
      <dgm:t>
        <a:bodyPr/>
        <a:lstStyle/>
        <a:p>
          <a:endParaRPr lang="en-US"/>
        </a:p>
      </dgm:t>
    </dgm:pt>
    <dgm:pt modelId="{39B119BB-3786-4775-8A43-C326086EA9B0}">
      <dgm:prSet phldrT="[Text]"/>
      <dgm:spPr>
        <a:solidFill>
          <a:srgbClr val="C00000"/>
        </a:solidFill>
      </dgm:spPr>
      <dgm:t>
        <a:bodyPr/>
        <a:lstStyle/>
        <a:p>
          <a:r>
            <a:rPr lang="en-US" dirty="0"/>
            <a:t>Allocate Security Responsibility to Roles</a:t>
          </a:r>
        </a:p>
      </dgm:t>
    </dgm:pt>
    <dgm:pt modelId="{BEED5860-F7CB-45F3-9A22-38DF6E15246E}" type="parTrans" cxnId="{6675BE88-0F40-4C23-AC14-D485A41E60DB}">
      <dgm:prSet/>
      <dgm:spPr/>
      <dgm:t>
        <a:bodyPr/>
        <a:lstStyle/>
        <a:p>
          <a:endParaRPr lang="en-US"/>
        </a:p>
      </dgm:t>
    </dgm:pt>
    <dgm:pt modelId="{F9C813AC-23D1-4FDF-B62F-9FBDA5C426C5}" type="sibTrans" cxnId="{6675BE88-0F40-4C23-AC14-D485A41E60DB}">
      <dgm:prSet/>
      <dgm:spPr/>
      <dgm:t>
        <a:bodyPr/>
        <a:lstStyle/>
        <a:p>
          <a:endParaRPr lang="en-US"/>
        </a:p>
      </dgm:t>
    </dgm:pt>
    <dgm:pt modelId="{EABB8715-647E-4D77-B69C-992FEB96D8B1}">
      <dgm:prSet phldrT="[Text]"/>
      <dgm:spPr/>
      <dgm:t>
        <a:bodyPr/>
        <a:lstStyle/>
        <a:p>
          <a:r>
            <a:rPr lang="en-US" dirty="0"/>
            <a:t>Allocate Training, Documentation to roles</a:t>
          </a:r>
        </a:p>
      </dgm:t>
    </dgm:pt>
    <dgm:pt modelId="{3F648E70-95BA-4B2F-8EC6-9D926DA65637}" type="parTrans" cxnId="{A201B126-FA53-45B6-88C9-AB8064BF5AD3}">
      <dgm:prSet/>
      <dgm:spPr/>
      <dgm:t>
        <a:bodyPr/>
        <a:lstStyle/>
        <a:p>
          <a:endParaRPr lang="en-US"/>
        </a:p>
      </dgm:t>
    </dgm:pt>
    <dgm:pt modelId="{F6583026-38E8-4960-9BA7-68EAFF073B76}" type="sibTrans" cxnId="{A201B126-FA53-45B6-88C9-AB8064BF5AD3}">
      <dgm:prSet/>
      <dgm:spPr/>
      <dgm:t>
        <a:bodyPr/>
        <a:lstStyle/>
        <a:p>
          <a:endParaRPr lang="en-US"/>
        </a:p>
      </dgm:t>
    </dgm:pt>
    <dgm:pt modelId="{B3B91FE4-EB86-4050-BACC-34533C94C189}" type="pres">
      <dgm:prSet presAssocID="{71CA4AEA-9196-475A-B49A-9E46918B8BDA}" presName="outerComposite" presStyleCnt="0">
        <dgm:presLayoutVars>
          <dgm:chMax val="5"/>
          <dgm:dir/>
          <dgm:resizeHandles val="exact"/>
        </dgm:presLayoutVars>
      </dgm:prSet>
      <dgm:spPr/>
    </dgm:pt>
    <dgm:pt modelId="{ED770FB6-D2FF-4FF5-B4A2-CC7D640D60CB}" type="pres">
      <dgm:prSet presAssocID="{71CA4AEA-9196-475A-B49A-9E46918B8BDA}" presName="dummyMaxCanvas" presStyleCnt="0">
        <dgm:presLayoutVars/>
      </dgm:prSet>
      <dgm:spPr/>
    </dgm:pt>
    <dgm:pt modelId="{3E4BFB79-1204-4C65-B7C0-DEB43EF2F882}" type="pres">
      <dgm:prSet presAssocID="{71CA4AEA-9196-475A-B49A-9E46918B8BDA}" presName="FourNodes_1" presStyleLbl="node1" presStyleIdx="0" presStyleCnt="4">
        <dgm:presLayoutVars>
          <dgm:bulletEnabled val="1"/>
        </dgm:presLayoutVars>
      </dgm:prSet>
      <dgm:spPr/>
    </dgm:pt>
    <dgm:pt modelId="{E920F009-171F-442F-9F61-82BCEA1CA6F7}" type="pres">
      <dgm:prSet presAssocID="{71CA4AEA-9196-475A-B49A-9E46918B8BDA}" presName="FourNodes_2" presStyleLbl="node1" presStyleIdx="1" presStyleCnt="4">
        <dgm:presLayoutVars>
          <dgm:bulletEnabled val="1"/>
        </dgm:presLayoutVars>
      </dgm:prSet>
      <dgm:spPr/>
    </dgm:pt>
    <dgm:pt modelId="{D919E83A-B920-4CBF-9EEF-48E7F48971EC}" type="pres">
      <dgm:prSet presAssocID="{71CA4AEA-9196-475A-B49A-9E46918B8BDA}" presName="FourNodes_3" presStyleLbl="node1" presStyleIdx="2" presStyleCnt="4">
        <dgm:presLayoutVars>
          <dgm:bulletEnabled val="1"/>
        </dgm:presLayoutVars>
      </dgm:prSet>
      <dgm:spPr/>
    </dgm:pt>
    <dgm:pt modelId="{FA660A54-79DC-48A8-8F2F-1FEFACA72CDA}" type="pres">
      <dgm:prSet presAssocID="{71CA4AEA-9196-475A-B49A-9E46918B8BDA}" presName="FourNodes_4" presStyleLbl="node1" presStyleIdx="3" presStyleCnt="4">
        <dgm:presLayoutVars>
          <dgm:bulletEnabled val="1"/>
        </dgm:presLayoutVars>
      </dgm:prSet>
      <dgm:spPr/>
    </dgm:pt>
    <dgm:pt modelId="{4B9D0A63-C8D5-4A23-B87A-38AF9A6B429F}" type="pres">
      <dgm:prSet presAssocID="{71CA4AEA-9196-475A-B49A-9E46918B8BDA}" presName="FourConn_1-2" presStyleLbl="fgAccFollowNode1" presStyleIdx="0" presStyleCnt="3">
        <dgm:presLayoutVars>
          <dgm:bulletEnabled val="1"/>
        </dgm:presLayoutVars>
      </dgm:prSet>
      <dgm:spPr/>
    </dgm:pt>
    <dgm:pt modelId="{DC55E1F2-D6F4-4A7A-ABC8-61AE57E142F8}" type="pres">
      <dgm:prSet presAssocID="{71CA4AEA-9196-475A-B49A-9E46918B8BDA}" presName="FourConn_2-3" presStyleLbl="fgAccFollowNode1" presStyleIdx="1" presStyleCnt="3">
        <dgm:presLayoutVars>
          <dgm:bulletEnabled val="1"/>
        </dgm:presLayoutVars>
      </dgm:prSet>
      <dgm:spPr/>
    </dgm:pt>
    <dgm:pt modelId="{C2D6CDA9-B790-4133-8093-00D9238BA64B}" type="pres">
      <dgm:prSet presAssocID="{71CA4AEA-9196-475A-B49A-9E46918B8BDA}" presName="FourConn_3-4" presStyleLbl="fgAccFollowNode1" presStyleIdx="2" presStyleCnt="3">
        <dgm:presLayoutVars>
          <dgm:bulletEnabled val="1"/>
        </dgm:presLayoutVars>
      </dgm:prSet>
      <dgm:spPr/>
    </dgm:pt>
    <dgm:pt modelId="{5F5FCFC1-E39E-44FC-A7E4-B12A84E73DD7}" type="pres">
      <dgm:prSet presAssocID="{71CA4AEA-9196-475A-B49A-9E46918B8BDA}" presName="FourNodes_1_text" presStyleLbl="node1" presStyleIdx="3" presStyleCnt="4">
        <dgm:presLayoutVars>
          <dgm:bulletEnabled val="1"/>
        </dgm:presLayoutVars>
      </dgm:prSet>
      <dgm:spPr/>
    </dgm:pt>
    <dgm:pt modelId="{D5D22DF8-09C3-4025-9C2E-C4EDEFD0F2C6}" type="pres">
      <dgm:prSet presAssocID="{71CA4AEA-9196-475A-B49A-9E46918B8BDA}" presName="FourNodes_2_text" presStyleLbl="node1" presStyleIdx="3" presStyleCnt="4">
        <dgm:presLayoutVars>
          <dgm:bulletEnabled val="1"/>
        </dgm:presLayoutVars>
      </dgm:prSet>
      <dgm:spPr/>
    </dgm:pt>
    <dgm:pt modelId="{0FA2C67D-272F-4FE6-836F-EEF7A0AE3FCA}" type="pres">
      <dgm:prSet presAssocID="{71CA4AEA-9196-475A-B49A-9E46918B8BDA}" presName="FourNodes_3_text" presStyleLbl="node1" presStyleIdx="3" presStyleCnt="4">
        <dgm:presLayoutVars>
          <dgm:bulletEnabled val="1"/>
        </dgm:presLayoutVars>
      </dgm:prSet>
      <dgm:spPr/>
    </dgm:pt>
    <dgm:pt modelId="{E0CCAEEC-F0A5-4870-B621-9F9673DF1D02}" type="pres">
      <dgm:prSet presAssocID="{71CA4AEA-9196-475A-B49A-9E46918B8BDA}" presName="FourNodes_4_text" presStyleLbl="node1" presStyleIdx="3" presStyleCnt="4">
        <dgm:presLayoutVars>
          <dgm:bulletEnabled val="1"/>
        </dgm:presLayoutVars>
      </dgm:prSet>
      <dgm:spPr/>
    </dgm:pt>
  </dgm:ptLst>
  <dgm:cxnLst>
    <dgm:cxn modelId="{1CA16B09-A3E5-495E-9F3C-ECC240908174}" srcId="{71CA4AEA-9196-475A-B49A-9E46918B8BDA}" destId="{E4A33206-3934-40D8-81DA-5719FAED5AE8}" srcOrd="1" destOrd="0" parTransId="{FF194DBC-1F5C-4104-B3E3-0DBE3FEB1A12}" sibTransId="{A9582D9C-604F-4E88-80AA-F42EF664F7D9}"/>
    <dgm:cxn modelId="{63C28B18-F9C1-48A7-93F0-8977B74C9AD8}" type="presOf" srcId="{EABB8715-647E-4D77-B69C-992FEB96D8B1}" destId="{E0CCAEEC-F0A5-4870-B621-9F9673DF1D02}" srcOrd="1" destOrd="0" presId="urn:microsoft.com/office/officeart/2005/8/layout/vProcess5"/>
    <dgm:cxn modelId="{3E82961D-5D94-4D63-84A7-6E96085582A0}" type="presOf" srcId="{39B119BB-3786-4775-8A43-C326086EA9B0}" destId="{D919E83A-B920-4CBF-9EEF-48E7F48971EC}" srcOrd="0" destOrd="0" presId="urn:microsoft.com/office/officeart/2005/8/layout/vProcess5"/>
    <dgm:cxn modelId="{A201B126-FA53-45B6-88C9-AB8064BF5AD3}" srcId="{71CA4AEA-9196-475A-B49A-9E46918B8BDA}" destId="{EABB8715-647E-4D77-B69C-992FEB96D8B1}" srcOrd="3" destOrd="0" parTransId="{3F648E70-95BA-4B2F-8EC6-9D926DA65637}" sibTransId="{F6583026-38E8-4960-9BA7-68EAFF073B76}"/>
    <dgm:cxn modelId="{5C80AE44-E975-4202-B802-B92F66A481FF}" type="presOf" srcId="{E4DD081F-B2A3-4DED-B963-B8C6DAFC7BCD}" destId="{3E4BFB79-1204-4C65-B7C0-DEB43EF2F882}" srcOrd="0" destOrd="0" presId="urn:microsoft.com/office/officeart/2005/8/layout/vProcess5"/>
    <dgm:cxn modelId="{51D1B648-5852-4D4D-9A9F-1104367ADEDB}" type="presOf" srcId="{E4A33206-3934-40D8-81DA-5719FAED5AE8}" destId="{E920F009-171F-442F-9F61-82BCEA1CA6F7}" srcOrd="0" destOrd="0" presId="urn:microsoft.com/office/officeart/2005/8/layout/vProcess5"/>
    <dgm:cxn modelId="{FFB7634E-A8B1-4041-A3B2-2B3805A979D0}" srcId="{71CA4AEA-9196-475A-B49A-9E46918B8BDA}" destId="{E4DD081F-B2A3-4DED-B963-B8C6DAFC7BCD}" srcOrd="0" destOrd="0" parTransId="{03CEFF80-2AED-492E-A647-2D8AC2B3FB8D}" sibTransId="{6A4C0951-9AAB-4F34-B9FA-D01DE25DC132}"/>
    <dgm:cxn modelId="{F14CC755-0EDF-4E2E-B334-B407C374D863}" type="presOf" srcId="{6A4C0951-9AAB-4F34-B9FA-D01DE25DC132}" destId="{4B9D0A63-C8D5-4A23-B87A-38AF9A6B429F}" srcOrd="0" destOrd="0" presId="urn:microsoft.com/office/officeart/2005/8/layout/vProcess5"/>
    <dgm:cxn modelId="{835A5F81-8045-4572-A0AA-FA21B6E91E50}" type="presOf" srcId="{71CA4AEA-9196-475A-B49A-9E46918B8BDA}" destId="{B3B91FE4-EB86-4050-BACC-34533C94C189}" srcOrd="0" destOrd="0" presId="urn:microsoft.com/office/officeart/2005/8/layout/vProcess5"/>
    <dgm:cxn modelId="{6675BE88-0F40-4C23-AC14-D485A41E60DB}" srcId="{71CA4AEA-9196-475A-B49A-9E46918B8BDA}" destId="{39B119BB-3786-4775-8A43-C326086EA9B0}" srcOrd="2" destOrd="0" parTransId="{BEED5860-F7CB-45F3-9A22-38DF6E15246E}" sibTransId="{F9C813AC-23D1-4FDF-B62F-9FBDA5C426C5}"/>
    <dgm:cxn modelId="{7D8BC49C-20E0-410C-AAC6-EF18C8267012}" type="presOf" srcId="{F9C813AC-23D1-4FDF-B62F-9FBDA5C426C5}" destId="{C2D6CDA9-B790-4133-8093-00D9238BA64B}" srcOrd="0" destOrd="0" presId="urn:microsoft.com/office/officeart/2005/8/layout/vProcess5"/>
    <dgm:cxn modelId="{39CDD4A8-53F9-49B7-B5A4-5A0F09F6864C}" type="presOf" srcId="{39B119BB-3786-4775-8A43-C326086EA9B0}" destId="{0FA2C67D-272F-4FE6-836F-EEF7A0AE3FCA}" srcOrd="1" destOrd="0" presId="urn:microsoft.com/office/officeart/2005/8/layout/vProcess5"/>
    <dgm:cxn modelId="{26327EBB-6723-4770-BB85-11A334928A89}" type="presOf" srcId="{A9582D9C-604F-4E88-80AA-F42EF664F7D9}" destId="{DC55E1F2-D6F4-4A7A-ABC8-61AE57E142F8}" srcOrd="0" destOrd="0" presId="urn:microsoft.com/office/officeart/2005/8/layout/vProcess5"/>
    <dgm:cxn modelId="{6FD0BEC0-2F10-4F71-BB0E-3BDFEE9A7B2C}" type="presOf" srcId="{E4DD081F-B2A3-4DED-B963-B8C6DAFC7BCD}" destId="{5F5FCFC1-E39E-44FC-A7E4-B12A84E73DD7}" srcOrd="1" destOrd="0" presId="urn:microsoft.com/office/officeart/2005/8/layout/vProcess5"/>
    <dgm:cxn modelId="{DFACB7E6-169B-493F-99D7-828C3E5B5E38}" type="presOf" srcId="{E4A33206-3934-40D8-81DA-5719FAED5AE8}" destId="{D5D22DF8-09C3-4025-9C2E-C4EDEFD0F2C6}" srcOrd="1" destOrd="0" presId="urn:microsoft.com/office/officeart/2005/8/layout/vProcess5"/>
    <dgm:cxn modelId="{7DCB02F6-A291-4EF6-B8EB-CA0B809707BE}" type="presOf" srcId="{EABB8715-647E-4D77-B69C-992FEB96D8B1}" destId="{FA660A54-79DC-48A8-8F2F-1FEFACA72CDA}" srcOrd="0" destOrd="0" presId="urn:microsoft.com/office/officeart/2005/8/layout/vProcess5"/>
    <dgm:cxn modelId="{31B1A064-039B-4E4B-AA48-E3D796C5A7C0}" type="presParOf" srcId="{B3B91FE4-EB86-4050-BACC-34533C94C189}" destId="{ED770FB6-D2FF-4FF5-B4A2-CC7D640D60CB}" srcOrd="0" destOrd="0" presId="urn:microsoft.com/office/officeart/2005/8/layout/vProcess5"/>
    <dgm:cxn modelId="{6A2DBD04-9D03-40F6-9D51-EFCFAB04F6A7}" type="presParOf" srcId="{B3B91FE4-EB86-4050-BACC-34533C94C189}" destId="{3E4BFB79-1204-4C65-B7C0-DEB43EF2F882}" srcOrd="1" destOrd="0" presId="urn:microsoft.com/office/officeart/2005/8/layout/vProcess5"/>
    <dgm:cxn modelId="{D6C7FC1B-94DA-475C-BDF9-248BEF9BB399}" type="presParOf" srcId="{B3B91FE4-EB86-4050-BACC-34533C94C189}" destId="{E920F009-171F-442F-9F61-82BCEA1CA6F7}" srcOrd="2" destOrd="0" presId="urn:microsoft.com/office/officeart/2005/8/layout/vProcess5"/>
    <dgm:cxn modelId="{4C9AAAD9-6E3D-4339-A094-9B33D82CAE89}" type="presParOf" srcId="{B3B91FE4-EB86-4050-BACC-34533C94C189}" destId="{D919E83A-B920-4CBF-9EEF-48E7F48971EC}" srcOrd="3" destOrd="0" presId="urn:microsoft.com/office/officeart/2005/8/layout/vProcess5"/>
    <dgm:cxn modelId="{FB5ADEF4-4CA4-4466-BEA2-F41F40835B53}" type="presParOf" srcId="{B3B91FE4-EB86-4050-BACC-34533C94C189}" destId="{FA660A54-79DC-48A8-8F2F-1FEFACA72CDA}" srcOrd="4" destOrd="0" presId="urn:microsoft.com/office/officeart/2005/8/layout/vProcess5"/>
    <dgm:cxn modelId="{91256922-7085-4D70-A5F4-325D4B2D480D}" type="presParOf" srcId="{B3B91FE4-EB86-4050-BACC-34533C94C189}" destId="{4B9D0A63-C8D5-4A23-B87A-38AF9A6B429F}" srcOrd="5" destOrd="0" presId="urn:microsoft.com/office/officeart/2005/8/layout/vProcess5"/>
    <dgm:cxn modelId="{7222E714-5A9A-4A87-A24C-0E1F76F037BE}" type="presParOf" srcId="{B3B91FE4-EB86-4050-BACC-34533C94C189}" destId="{DC55E1F2-D6F4-4A7A-ABC8-61AE57E142F8}" srcOrd="6" destOrd="0" presId="urn:microsoft.com/office/officeart/2005/8/layout/vProcess5"/>
    <dgm:cxn modelId="{180370B9-F55F-44E0-A96B-E12AA685E430}" type="presParOf" srcId="{B3B91FE4-EB86-4050-BACC-34533C94C189}" destId="{C2D6CDA9-B790-4133-8093-00D9238BA64B}" srcOrd="7" destOrd="0" presId="urn:microsoft.com/office/officeart/2005/8/layout/vProcess5"/>
    <dgm:cxn modelId="{C957B39D-2E79-439F-B052-C2789FB612CD}" type="presParOf" srcId="{B3B91FE4-EB86-4050-BACC-34533C94C189}" destId="{5F5FCFC1-E39E-44FC-A7E4-B12A84E73DD7}" srcOrd="8" destOrd="0" presId="urn:microsoft.com/office/officeart/2005/8/layout/vProcess5"/>
    <dgm:cxn modelId="{E66F501C-3045-4926-9804-2D413968ADF3}" type="presParOf" srcId="{B3B91FE4-EB86-4050-BACC-34533C94C189}" destId="{D5D22DF8-09C3-4025-9C2E-C4EDEFD0F2C6}" srcOrd="9" destOrd="0" presId="urn:microsoft.com/office/officeart/2005/8/layout/vProcess5"/>
    <dgm:cxn modelId="{44D260D8-91C5-4844-A4C9-40039C2FBD84}" type="presParOf" srcId="{B3B91FE4-EB86-4050-BACC-34533C94C189}" destId="{0FA2C67D-272F-4FE6-836F-EEF7A0AE3FCA}" srcOrd="10" destOrd="0" presId="urn:microsoft.com/office/officeart/2005/8/layout/vProcess5"/>
    <dgm:cxn modelId="{AF6FD3AA-9252-4A18-B3D6-AD2C0E6F0A39}" type="presParOf" srcId="{B3B91FE4-EB86-4050-BACC-34533C94C189}" destId="{E0CCAEEC-F0A5-4870-B621-9F9673DF1D0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CA4AEA-9196-475A-B49A-9E46918B8BD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4DD081F-B2A3-4DED-B963-B8C6DAFC7BCD}">
      <dgm:prSet phldrT="[Text]"/>
      <dgm:spPr/>
      <dgm:t>
        <a:bodyPr/>
        <a:lstStyle/>
        <a:p>
          <a:r>
            <a:rPr lang="en-US" dirty="0"/>
            <a:t>Define Personnel Threats</a:t>
          </a:r>
        </a:p>
      </dgm:t>
    </dgm:pt>
    <dgm:pt modelId="{03CEFF80-2AED-492E-A647-2D8AC2B3FB8D}" type="parTrans" cxnId="{FFB7634E-A8B1-4041-A3B2-2B3805A979D0}">
      <dgm:prSet/>
      <dgm:spPr/>
      <dgm:t>
        <a:bodyPr/>
        <a:lstStyle/>
        <a:p>
          <a:endParaRPr lang="en-US"/>
        </a:p>
      </dgm:t>
    </dgm:pt>
    <dgm:pt modelId="{6A4C0951-9AAB-4F34-B9FA-D01DE25DC132}" type="sibTrans" cxnId="{FFB7634E-A8B1-4041-A3B2-2B3805A979D0}">
      <dgm:prSet/>
      <dgm:spPr/>
      <dgm:t>
        <a:bodyPr/>
        <a:lstStyle/>
        <a:p>
          <a:endParaRPr lang="en-US"/>
        </a:p>
      </dgm:t>
    </dgm:pt>
    <dgm:pt modelId="{E4A33206-3934-40D8-81DA-5719FAED5AE8}">
      <dgm:prSet phldrT="[Text]"/>
      <dgm:spPr/>
      <dgm:t>
        <a:bodyPr/>
        <a:lstStyle/>
        <a:p>
          <a:r>
            <a:rPr lang="en-US" dirty="0"/>
            <a:t>Define Personnel Controls</a:t>
          </a:r>
        </a:p>
      </dgm:t>
    </dgm:pt>
    <dgm:pt modelId="{FF194DBC-1F5C-4104-B3E3-0DBE3FEB1A12}" type="parTrans" cxnId="{1CA16B09-A3E5-495E-9F3C-ECC240908174}">
      <dgm:prSet/>
      <dgm:spPr/>
      <dgm:t>
        <a:bodyPr/>
        <a:lstStyle/>
        <a:p>
          <a:endParaRPr lang="en-US"/>
        </a:p>
      </dgm:t>
    </dgm:pt>
    <dgm:pt modelId="{A9582D9C-604F-4E88-80AA-F42EF664F7D9}" type="sibTrans" cxnId="{1CA16B09-A3E5-495E-9F3C-ECC240908174}">
      <dgm:prSet/>
      <dgm:spPr/>
      <dgm:t>
        <a:bodyPr/>
        <a:lstStyle/>
        <a:p>
          <a:endParaRPr lang="en-US"/>
        </a:p>
      </dgm:t>
    </dgm:pt>
    <dgm:pt modelId="{39B119BB-3786-4775-8A43-C326086EA9B0}">
      <dgm:prSet phldrT="[Text]"/>
      <dgm:spPr/>
      <dgm:t>
        <a:bodyPr/>
        <a:lstStyle/>
        <a:p>
          <a:r>
            <a:rPr lang="en-US" dirty="0"/>
            <a:t>Allocate Security Responsibility to Roles</a:t>
          </a:r>
        </a:p>
      </dgm:t>
    </dgm:pt>
    <dgm:pt modelId="{BEED5860-F7CB-45F3-9A22-38DF6E15246E}" type="parTrans" cxnId="{6675BE88-0F40-4C23-AC14-D485A41E60DB}">
      <dgm:prSet/>
      <dgm:spPr/>
      <dgm:t>
        <a:bodyPr/>
        <a:lstStyle/>
        <a:p>
          <a:endParaRPr lang="en-US"/>
        </a:p>
      </dgm:t>
    </dgm:pt>
    <dgm:pt modelId="{F9C813AC-23D1-4FDF-B62F-9FBDA5C426C5}" type="sibTrans" cxnId="{6675BE88-0F40-4C23-AC14-D485A41E60DB}">
      <dgm:prSet/>
      <dgm:spPr/>
      <dgm:t>
        <a:bodyPr/>
        <a:lstStyle/>
        <a:p>
          <a:endParaRPr lang="en-US"/>
        </a:p>
      </dgm:t>
    </dgm:pt>
    <dgm:pt modelId="{EABB8715-647E-4D77-B69C-992FEB96D8B1}">
      <dgm:prSet phldrT="[Text]"/>
      <dgm:spPr>
        <a:solidFill>
          <a:srgbClr val="C00000"/>
        </a:solidFill>
      </dgm:spPr>
      <dgm:t>
        <a:bodyPr/>
        <a:lstStyle/>
        <a:p>
          <a:r>
            <a:rPr lang="en-US" dirty="0"/>
            <a:t>Allocate Training, Documentation to roles</a:t>
          </a:r>
        </a:p>
      </dgm:t>
    </dgm:pt>
    <dgm:pt modelId="{3F648E70-95BA-4B2F-8EC6-9D926DA65637}" type="parTrans" cxnId="{A201B126-FA53-45B6-88C9-AB8064BF5AD3}">
      <dgm:prSet/>
      <dgm:spPr/>
      <dgm:t>
        <a:bodyPr/>
        <a:lstStyle/>
        <a:p>
          <a:endParaRPr lang="en-US"/>
        </a:p>
      </dgm:t>
    </dgm:pt>
    <dgm:pt modelId="{F6583026-38E8-4960-9BA7-68EAFF073B76}" type="sibTrans" cxnId="{A201B126-FA53-45B6-88C9-AB8064BF5AD3}">
      <dgm:prSet/>
      <dgm:spPr/>
      <dgm:t>
        <a:bodyPr/>
        <a:lstStyle/>
        <a:p>
          <a:endParaRPr lang="en-US"/>
        </a:p>
      </dgm:t>
    </dgm:pt>
    <dgm:pt modelId="{B3B91FE4-EB86-4050-BACC-34533C94C189}" type="pres">
      <dgm:prSet presAssocID="{71CA4AEA-9196-475A-B49A-9E46918B8BDA}" presName="outerComposite" presStyleCnt="0">
        <dgm:presLayoutVars>
          <dgm:chMax val="5"/>
          <dgm:dir/>
          <dgm:resizeHandles val="exact"/>
        </dgm:presLayoutVars>
      </dgm:prSet>
      <dgm:spPr/>
    </dgm:pt>
    <dgm:pt modelId="{ED770FB6-D2FF-4FF5-B4A2-CC7D640D60CB}" type="pres">
      <dgm:prSet presAssocID="{71CA4AEA-9196-475A-B49A-9E46918B8BDA}" presName="dummyMaxCanvas" presStyleCnt="0">
        <dgm:presLayoutVars/>
      </dgm:prSet>
      <dgm:spPr/>
    </dgm:pt>
    <dgm:pt modelId="{3E4BFB79-1204-4C65-B7C0-DEB43EF2F882}" type="pres">
      <dgm:prSet presAssocID="{71CA4AEA-9196-475A-B49A-9E46918B8BDA}" presName="FourNodes_1" presStyleLbl="node1" presStyleIdx="0" presStyleCnt="4">
        <dgm:presLayoutVars>
          <dgm:bulletEnabled val="1"/>
        </dgm:presLayoutVars>
      </dgm:prSet>
      <dgm:spPr/>
    </dgm:pt>
    <dgm:pt modelId="{E920F009-171F-442F-9F61-82BCEA1CA6F7}" type="pres">
      <dgm:prSet presAssocID="{71CA4AEA-9196-475A-B49A-9E46918B8BDA}" presName="FourNodes_2" presStyleLbl="node1" presStyleIdx="1" presStyleCnt="4">
        <dgm:presLayoutVars>
          <dgm:bulletEnabled val="1"/>
        </dgm:presLayoutVars>
      </dgm:prSet>
      <dgm:spPr/>
    </dgm:pt>
    <dgm:pt modelId="{D919E83A-B920-4CBF-9EEF-48E7F48971EC}" type="pres">
      <dgm:prSet presAssocID="{71CA4AEA-9196-475A-B49A-9E46918B8BDA}" presName="FourNodes_3" presStyleLbl="node1" presStyleIdx="2" presStyleCnt="4">
        <dgm:presLayoutVars>
          <dgm:bulletEnabled val="1"/>
        </dgm:presLayoutVars>
      </dgm:prSet>
      <dgm:spPr/>
    </dgm:pt>
    <dgm:pt modelId="{FA660A54-79DC-48A8-8F2F-1FEFACA72CDA}" type="pres">
      <dgm:prSet presAssocID="{71CA4AEA-9196-475A-B49A-9E46918B8BDA}" presName="FourNodes_4" presStyleLbl="node1" presStyleIdx="3" presStyleCnt="4">
        <dgm:presLayoutVars>
          <dgm:bulletEnabled val="1"/>
        </dgm:presLayoutVars>
      </dgm:prSet>
      <dgm:spPr/>
    </dgm:pt>
    <dgm:pt modelId="{4B9D0A63-C8D5-4A23-B87A-38AF9A6B429F}" type="pres">
      <dgm:prSet presAssocID="{71CA4AEA-9196-475A-B49A-9E46918B8BDA}" presName="FourConn_1-2" presStyleLbl="fgAccFollowNode1" presStyleIdx="0" presStyleCnt="3">
        <dgm:presLayoutVars>
          <dgm:bulletEnabled val="1"/>
        </dgm:presLayoutVars>
      </dgm:prSet>
      <dgm:spPr/>
    </dgm:pt>
    <dgm:pt modelId="{DC55E1F2-D6F4-4A7A-ABC8-61AE57E142F8}" type="pres">
      <dgm:prSet presAssocID="{71CA4AEA-9196-475A-B49A-9E46918B8BDA}" presName="FourConn_2-3" presStyleLbl="fgAccFollowNode1" presStyleIdx="1" presStyleCnt="3">
        <dgm:presLayoutVars>
          <dgm:bulletEnabled val="1"/>
        </dgm:presLayoutVars>
      </dgm:prSet>
      <dgm:spPr/>
    </dgm:pt>
    <dgm:pt modelId="{C2D6CDA9-B790-4133-8093-00D9238BA64B}" type="pres">
      <dgm:prSet presAssocID="{71CA4AEA-9196-475A-B49A-9E46918B8BDA}" presName="FourConn_3-4" presStyleLbl="fgAccFollowNode1" presStyleIdx="2" presStyleCnt="3">
        <dgm:presLayoutVars>
          <dgm:bulletEnabled val="1"/>
        </dgm:presLayoutVars>
      </dgm:prSet>
      <dgm:spPr/>
    </dgm:pt>
    <dgm:pt modelId="{5F5FCFC1-E39E-44FC-A7E4-B12A84E73DD7}" type="pres">
      <dgm:prSet presAssocID="{71CA4AEA-9196-475A-B49A-9E46918B8BDA}" presName="FourNodes_1_text" presStyleLbl="node1" presStyleIdx="3" presStyleCnt="4">
        <dgm:presLayoutVars>
          <dgm:bulletEnabled val="1"/>
        </dgm:presLayoutVars>
      </dgm:prSet>
      <dgm:spPr/>
    </dgm:pt>
    <dgm:pt modelId="{D5D22DF8-09C3-4025-9C2E-C4EDEFD0F2C6}" type="pres">
      <dgm:prSet presAssocID="{71CA4AEA-9196-475A-B49A-9E46918B8BDA}" presName="FourNodes_2_text" presStyleLbl="node1" presStyleIdx="3" presStyleCnt="4">
        <dgm:presLayoutVars>
          <dgm:bulletEnabled val="1"/>
        </dgm:presLayoutVars>
      </dgm:prSet>
      <dgm:spPr/>
    </dgm:pt>
    <dgm:pt modelId="{0FA2C67D-272F-4FE6-836F-EEF7A0AE3FCA}" type="pres">
      <dgm:prSet presAssocID="{71CA4AEA-9196-475A-B49A-9E46918B8BDA}" presName="FourNodes_3_text" presStyleLbl="node1" presStyleIdx="3" presStyleCnt="4">
        <dgm:presLayoutVars>
          <dgm:bulletEnabled val="1"/>
        </dgm:presLayoutVars>
      </dgm:prSet>
      <dgm:spPr/>
    </dgm:pt>
    <dgm:pt modelId="{E0CCAEEC-F0A5-4870-B621-9F9673DF1D02}" type="pres">
      <dgm:prSet presAssocID="{71CA4AEA-9196-475A-B49A-9E46918B8BDA}" presName="FourNodes_4_text" presStyleLbl="node1" presStyleIdx="3" presStyleCnt="4">
        <dgm:presLayoutVars>
          <dgm:bulletEnabled val="1"/>
        </dgm:presLayoutVars>
      </dgm:prSet>
      <dgm:spPr/>
    </dgm:pt>
  </dgm:ptLst>
  <dgm:cxnLst>
    <dgm:cxn modelId="{1CA16B09-A3E5-495E-9F3C-ECC240908174}" srcId="{71CA4AEA-9196-475A-B49A-9E46918B8BDA}" destId="{E4A33206-3934-40D8-81DA-5719FAED5AE8}" srcOrd="1" destOrd="0" parTransId="{FF194DBC-1F5C-4104-B3E3-0DBE3FEB1A12}" sibTransId="{A9582D9C-604F-4E88-80AA-F42EF664F7D9}"/>
    <dgm:cxn modelId="{63C28B18-F9C1-48A7-93F0-8977B74C9AD8}" type="presOf" srcId="{EABB8715-647E-4D77-B69C-992FEB96D8B1}" destId="{E0CCAEEC-F0A5-4870-B621-9F9673DF1D02}" srcOrd="1" destOrd="0" presId="urn:microsoft.com/office/officeart/2005/8/layout/vProcess5"/>
    <dgm:cxn modelId="{3E82961D-5D94-4D63-84A7-6E96085582A0}" type="presOf" srcId="{39B119BB-3786-4775-8A43-C326086EA9B0}" destId="{D919E83A-B920-4CBF-9EEF-48E7F48971EC}" srcOrd="0" destOrd="0" presId="urn:microsoft.com/office/officeart/2005/8/layout/vProcess5"/>
    <dgm:cxn modelId="{A201B126-FA53-45B6-88C9-AB8064BF5AD3}" srcId="{71CA4AEA-9196-475A-B49A-9E46918B8BDA}" destId="{EABB8715-647E-4D77-B69C-992FEB96D8B1}" srcOrd="3" destOrd="0" parTransId="{3F648E70-95BA-4B2F-8EC6-9D926DA65637}" sibTransId="{F6583026-38E8-4960-9BA7-68EAFF073B76}"/>
    <dgm:cxn modelId="{5C80AE44-E975-4202-B802-B92F66A481FF}" type="presOf" srcId="{E4DD081F-B2A3-4DED-B963-B8C6DAFC7BCD}" destId="{3E4BFB79-1204-4C65-B7C0-DEB43EF2F882}" srcOrd="0" destOrd="0" presId="urn:microsoft.com/office/officeart/2005/8/layout/vProcess5"/>
    <dgm:cxn modelId="{51D1B648-5852-4D4D-9A9F-1104367ADEDB}" type="presOf" srcId="{E4A33206-3934-40D8-81DA-5719FAED5AE8}" destId="{E920F009-171F-442F-9F61-82BCEA1CA6F7}" srcOrd="0" destOrd="0" presId="urn:microsoft.com/office/officeart/2005/8/layout/vProcess5"/>
    <dgm:cxn modelId="{FFB7634E-A8B1-4041-A3B2-2B3805A979D0}" srcId="{71CA4AEA-9196-475A-B49A-9E46918B8BDA}" destId="{E4DD081F-B2A3-4DED-B963-B8C6DAFC7BCD}" srcOrd="0" destOrd="0" parTransId="{03CEFF80-2AED-492E-A647-2D8AC2B3FB8D}" sibTransId="{6A4C0951-9AAB-4F34-B9FA-D01DE25DC132}"/>
    <dgm:cxn modelId="{F14CC755-0EDF-4E2E-B334-B407C374D863}" type="presOf" srcId="{6A4C0951-9AAB-4F34-B9FA-D01DE25DC132}" destId="{4B9D0A63-C8D5-4A23-B87A-38AF9A6B429F}" srcOrd="0" destOrd="0" presId="urn:microsoft.com/office/officeart/2005/8/layout/vProcess5"/>
    <dgm:cxn modelId="{835A5F81-8045-4572-A0AA-FA21B6E91E50}" type="presOf" srcId="{71CA4AEA-9196-475A-B49A-9E46918B8BDA}" destId="{B3B91FE4-EB86-4050-BACC-34533C94C189}" srcOrd="0" destOrd="0" presId="urn:microsoft.com/office/officeart/2005/8/layout/vProcess5"/>
    <dgm:cxn modelId="{6675BE88-0F40-4C23-AC14-D485A41E60DB}" srcId="{71CA4AEA-9196-475A-B49A-9E46918B8BDA}" destId="{39B119BB-3786-4775-8A43-C326086EA9B0}" srcOrd="2" destOrd="0" parTransId="{BEED5860-F7CB-45F3-9A22-38DF6E15246E}" sibTransId="{F9C813AC-23D1-4FDF-B62F-9FBDA5C426C5}"/>
    <dgm:cxn modelId="{7D8BC49C-20E0-410C-AAC6-EF18C8267012}" type="presOf" srcId="{F9C813AC-23D1-4FDF-B62F-9FBDA5C426C5}" destId="{C2D6CDA9-B790-4133-8093-00D9238BA64B}" srcOrd="0" destOrd="0" presId="urn:microsoft.com/office/officeart/2005/8/layout/vProcess5"/>
    <dgm:cxn modelId="{39CDD4A8-53F9-49B7-B5A4-5A0F09F6864C}" type="presOf" srcId="{39B119BB-3786-4775-8A43-C326086EA9B0}" destId="{0FA2C67D-272F-4FE6-836F-EEF7A0AE3FCA}" srcOrd="1" destOrd="0" presId="urn:microsoft.com/office/officeart/2005/8/layout/vProcess5"/>
    <dgm:cxn modelId="{26327EBB-6723-4770-BB85-11A334928A89}" type="presOf" srcId="{A9582D9C-604F-4E88-80AA-F42EF664F7D9}" destId="{DC55E1F2-D6F4-4A7A-ABC8-61AE57E142F8}" srcOrd="0" destOrd="0" presId="urn:microsoft.com/office/officeart/2005/8/layout/vProcess5"/>
    <dgm:cxn modelId="{6FD0BEC0-2F10-4F71-BB0E-3BDFEE9A7B2C}" type="presOf" srcId="{E4DD081F-B2A3-4DED-B963-B8C6DAFC7BCD}" destId="{5F5FCFC1-E39E-44FC-A7E4-B12A84E73DD7}" srcOrd="1" destOrd="0" presId="urn:microsoft.com/office/officeart/2005/8/layout/vProcess5"/>
    <dgm:cxn modelId="{DFACB7E6-169B-493F-99D7-828C3E5B5E38}" type="presOf" srcId="{E4A33206-3934-40D8-81DA-5719FAED5AE8}" destId="{D5D22DF8-09C3-4025-9C2E-C4EDEFD0F2C6}" srcOrd="1" destOrd="0" presId="urn:microsoft.com/office/officeart/2005/8/layout/vProcess5"/>
    <dgm:cxn modelId="{7DCB02F6-A291-4EF6-B8EB-CA0B809707BE}" type="presOf" srcId="{EABB8715-647E-4D77-B69C-992FEB96D8B1}" destId="{FA660A54-79DC-48A8-8F2F-1FEFACA72CDA}" srcOrd="0" destOrd="0" presId="urn:microsoft.com/office/officeart/2005/8/layout/vProcess5"/>
    <dgm:cxn modelId="{31B1A064-039B-4E4B-AA48-E3D796C5A7C0}" type="presParOf" srcId="{B3B91FE4-EB86-4050-BACC-34533C94C189}" destId="{ED770FB6-D2FF-4FF5-B4A2-CC7D640D60CB}" srcOrd="0" destOrd="0" presId="urn:microsoft.com/office/officeart/2005/8/layout/vProcess5"/>
    <dgm:cxn modelId="{6A2DBD04-9D03-40F6-9D51-EFCFAB04F6A7}" type="presParOf" srcId="{B3B91FE4-EB86-4050-BACC-34533C94C189}" destId="{3E4BFB79-1204-4C65-B7C0-DEB43EF2F882}" srcOrd="1" destOrd="0" presId="urn:microsoft.com/office/officeart/2005/8/layout/vProcess5"/>
    <dgm:cxn modelId="{D6C7FC1B-94DA-475C-BDF9-248BEF9BB399}" type="presParOf" srcId="{B3B91FE4-EB86-4050-BACC-34533C94C189}" destId="{E920F009-171F-442F-9F61-82BCEA1CA6F7}" srcOrd="2" destOrd="0" presId="urn:microsoft.com/office/officeart/2005/8/layout/vProcess5"/>
    <dgm:cxn modelId="{4C9AAAD9-6E3D-4339-A094-9B33D82CAE89}" type="presParOf" srcId="{B3B91FE4-EB86-4050-BACC-34533C94C189}" destId="{D919E83A-B920-4CBF-9EEF-48E7F48971EC}" srcOrd="3" destOrd="0" presId="urn:microsoft.com/office/officeart/2005/8/layout/vProcess5"/>
    <dgm:cxn modelId="{FB5ADEF4-4CA4-4466-BEA2-F41F40835B53}" type="presParOf" srcId="{B3B91FE4-EB86-4050-BACC-34533C94C189}" destId="{FA660A54-79DC-48A8-8F2F-1FEFACA72CDA}" srcOrd="4" destOrd="0" presId="urn:microsoft.com/office/officeart/2005/8/layout/vProcess5"/>
    <dgm:cxn modelId="{91256922-7085-4D70-A5F4-325D4B2D480D}" type="presParOf" srcId="{B3B91FE4-EB86-4050-BACC-34533C94C189}" destId="{4B9D0A63-C8D5-4A23-B87A-38AF9A6B429F}" srcOrd="5" destOrd="0" presId="urn:microsoft.com/office/officeart/2005/8/layout/vProcess5"/>
    <dgm:cxn modelId="{7222E714-5A9A-4A87-A24C-0E1F76F037BE}" type="presParOf" srcId="{B3B91FE4-EB86-4050-BACC-34533C94C189}" destId="{DC55E1F2-D6F4-4A7A-ABC8-61AE57E142F8}" srcOrd="6" destOrd="0" presId="urn:microsoft.com/office/officeart/2005/8/layout/vProcess5"/>
    <dgm:cxn modelId="{180370B9-F55F-44E0-A96B-E12AA685E430}" type="presParOf" srcId="{B3B91FE4-EB86-4050-BACC-34533C94C189}" destId="{C2D6CDA9-B790-4133-8093-00D9238BA64B}" srcOrd="7" destOrd="0" presId="urn:microsoft.com/office/officeart/2005/8/layout/vProcess5"/>
    <dgm:cxn modelId="{C957B39D-2E79-439F-B052-C2789FB612CD}" type="presParOf" srcId="{B3B91FE4-EB86-4050-BACC-34533C94C189}" destId="{5F5FCFC1-E39E-44FC-A7E4-B12A84E73DD7}" srcOrd="8" destOrd="0" presId="urn:microsoft.com/office/officeart/2005/8/layout/vProcess5"/>
    <dgm:cxn modelId="{E66F501C-3045-4926-9804-2D413968ADF3}" type="presParOf" srcId="{B3B91FE4-EB86-4050-BACC-34533C94C189}" destId="{D5D22DF8-09C3-4025-9C2E-C4EDEFD0F2C6}" srcOrd="9" destOrd="0" presId="urn:microsoft.com/office/officeart/2005/8/layout/vProcess5"/>
    <dgm:cxn modelId="{44D260D8-91C5-4844-A4C9-40039C2FBD84}" type="presParOf" srcId="{B3B91FE4-EB86-4050-BACC-34533C94C189}" destId="{0FA2C67D-272F-4FE6-836F-EEF7A0AE3FCA}" srcOrd="10" destOrd="0" presId="urn:microsoft.com/office/officeart/2005/8/layout/vProcess5"/>
    <dgm:cxn modelId="{AF6FD3AA-9252-4A18-B3D6-AD2C0E6F0A39}" type="presParOf" srcId="{B3B91FE4-EB86-4050-BACC-34533C94C189}" destId="{E0CCAEEC-F0A5-4870-B621-9F9673DF1D0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1CA4AEA-9196-475A-B49A-9E46918B8BDA}"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E4DD081F-B2A3-4DED-B963-B8C6DAFC7BCD}">
      <dgm:prSet phldrT="[Text]"/>
      <dgm:spPr/>
      <dgm:t>
        <a:bodyPr/>
        <a:lstStyle/>
        <a:p>
          <a:r>
            <a:rPr lang="en-US" dirty="0"/>
            <a:t>Define Personnel Threats</a:t>
          </a:r>
        </a:p>
      </dgm:t>
    </dgm:pt>
    <dgm:pt modelId="{03CEFF80-2AED-492E-A647-2D8AC2B3FB8D}" type="parTrans" cxnId="{FFB7634E-A8B1-4041-A3B2-2B3805A979D0}">
      <dgm:prSet/>
      <dgm:spPr/>
      <dgm:t>
        <a:bodyPr/>
        <a:lstStyle/>
        <a:p>
          <a:endParaRPr lang="en-US"/>
        </a:p>
      </dgm:t>
    </dgm:pt>
    <dgm:pt modelId="{6A4C0951-9AAB-4F34-B9FA-D01DE25DC132}" type="sibTrans" cxnId="{FFB7634E-A8B1-4041-A3B2-2B3805A979D0}">
      <dgm:prSet/>
      <dgm:spPr/>
      <dgm:t>
        <a:bodyPr/>
        <a:lstStyle/>
        <a:p>
          <a:endParaRPr lang="en-US"/>
        </a:p>
      </dgm:t>
    </dgm:pt>
    <dgm:pt modelId="{E4A33206-3934-40D8-81DA-5719FAED5AE8}">
      <dgm:prSet phldrT="[Text]"/>
      <dgm:spPr/>
      <dgm:t>
        <a:bodyPr/>
        <a:lstStyle/>
        <a:p>
          <a:r>
            <a:rPr lang="en-US" dirty="0"/>
            <a:t>Define Personnel Controls</a:t>
          </a:r>
        </a:p>
      </dgm:t>
    </dgm:pt>
    <dgm:pt modelId="{FF194DBC-1F5C-4104-B3E3-0DBE3FEB1A12}" type="parTrans" cxnId="{1CA16B09-A3E5-495E-9F3C-ECC240908174}">
      <dgm:prSet/>
      <dgm:spPr/>
      <dgm:t>
        <a:bodyPr/>
        <a:lstStyle/>
        <a:p>
          <a:endParaRPr lang="en-US"/>
        </a:p>
      </dgm:t>
    </dgm:pt>
    <dgm:pt modelId="{A9582D9C-604F-4E88-80AA-F42EF664F7D9}" type="sibTrans" cxnId="{1CA16B09-A3E5-495E-9F3C-ECC240908174}">
      <dgm:prSet/>
      <dgm:spPr/>
      <dgm:t>
        <a:bodyPr/>
        <a:lstStyle/>
        <a:p>
          <a:endParaRPr lang="en-US"/>
        </a:p>
      </dgm:t>
    </dgm:pt>
    <dgm:pt modelId="{39B119BB-3786-4775-8A43-C326086EA9B0}">
      <dgm:prSet phldrT="[Text]"/>
      <dgm:spPr/>
      <dgm:t>
        <a:bodyPr/>
        <a:lstStyle/>
        <a:p>
          <a:r>
            <a:rPr lang="en-US" dirty="0"/>
            <a:t>Allocate Security Responsibility to Roles</a:t>
          </a:r>
        </a:p>
      </dgm:t>
    </dgm:pt>
    <dgm:pt modelId="{BEED5860-F7CB-45F3-9A22-38DF6E15246E}" type="parTrans" cxnId="{6675BE88-0F40-4C23-AC14-D485A41E60DB}">
      <dgm:prSet/>
      <dgm:spPr/>
      <dgm:t>
        <a:bodyPr/>
        <a:lstStyle/>
        <a:p>
          <a:endParaRPr lang="en-US"/>
        </a:p>
      </dgm:t>
    </dgm:pt>
    <dgm:pt modelId="{F9C813AC-23D1-4FDF-B62F-9FBDA5C426C5}" type="sibTrans" cxnId="{6675BE88-0F40-4C23-AC14-D485A41E60DB}">
      <dgm:prSet/>
      <dgm:spPr/>
      <dgm:t>
        <a:bodyPr/>
        <a:lstStyle/>
        <a:p>
          <a:endParaRPr lang="en-US"/>
        </a:p>
      </dgm:t>
    </dgm:pt>
    <dgm:pt modelId="{EABB8715-647E-4D77-B69C-992FEB96D8B1}">
      <dgm:prSet phldrT="[Text]"/>
      <dgm:spPr/>
      <dgm:t>
        <a:bodyPr/>
        <a:lstStyle/>
        <a:p>
          <a:r>
            <a:rPr lang="en-US" dirty="0"/>
            <a:t>Allocate Training, Documentation to roles</a:t>
          </a:r>
        </a:p>
      </dgm:t>
    </dgm:pt>
    <dgm:pt modelId="{3F648E70-95BA-4B2F-8EC6-9D926DA65637}" type="parTrans" cxnId="{A201B126-FA53-45B6-88C9-AB8064BF5AD3}">
      <dgm:prSet/>
      <dgm:spPr/>
      <dgm:t>
        <a:bodyPr/>
        <a:lstStyle/>
        <a:p>
          <a:endParaRPr lang="en-US"/>
        </a:p>
      </dgm:t>
    </dgm:pt>
    <dgm:pt modelId="{F6583026-38E8-4960-9BA7-68EAFF073B76}" type="sibTrans" cxnId="{A201B126-FA53-45B6-88C9-AB8064BF5AD3}">
      <dgm:prSet/>
      <dgm:spPr/>
      <dgm:t>
        <a:bodyPr/>
        <a:lstStyle/>
        <a:p>
          <a:endParaRPr lang="en-US"/>
        </a:p>
      </dgm:t>
    </dgm:pt>
    <dgm:pt modelId="{2B2DFE19-6F71-4ABA-9BCE-22D8C3967738}" type="pres">
      <dgm:prSet presAssocID="{71CA4AEA-9196-475A-B49A-9E46918B8BDA}" presName="rootnode" presStyleCnt="0">
        <dgm:presLayoutVars>
          <dgm:chMax/>
          <dgm:chPref/>
          <dgm:dir/>
          <dgm:animLvl val="lvl"/>
        </dgm:presLayoutVars>
      </dgm:prSet>
      <dgm:spPr/>
    </dgm:pt>
    <dgm:pt modelId="{E76EDED4-5477-4D3E-BAEB-0B15D77F1706}" type="pres">
      <dgm:prSet presAssocID="{E4DD081F-B2A3-4DED-B963-B8C6DAFC7BCD}" presName="composite" presStyleCnt="0"/>
      <dgm:spPr/>
    </dgm:pt>
    <dgm:pt modelId="{7AE39158-4B12-46C5-979C-F5B7538FCE5D}" type="pres">
      <dgm:prSet presAssocID="{E4DD081F-B2A3-4DED-B963-B8C6DAFC7BCD}" presName="bentUpArrow1" presStyleLbl="alignImgPlace1" presStyleIdx="0" presStyleCnt="3"/>
      <dgm:spPr/>
    </dgm:pt>
    <dgm:pt modelId="{0FA68945-1D5A-4763-ACE6-85C3C320C4C6}" type="pres">
      <dgm:prSet presAssocID="{E4DD081F-B2A3-4DED-B963-B8C6DAFC7BCD}" presName="ParentText" presStyleLbl="node1" presStyleIdx="0" presStyleCnt="4">
        <dgm:presLayoutVars>
          <dgm:chMax val="1"/>
          <dgm:chPref val="1"/>
          <dgm:bulletEnabled val="1"/>
        </dgm:presLayoutVars>
      </dgm:prSet>
      <dgm:spPr/>
    </dgm:pt>
    <dgm:pt modelId="{E69A68FE-2C10-4349-AE56-012B708A0B5F}" type="pres">
      <dgm:prSet presAssocID="{E4DD081F-B2A3-4DED-B963-B8C6DAFC7BCD}" presName="ChildText" presStyleLbl="revTx" presStyleIdx="0" presStyleCnt="3">
        <dgm:presLayoutVars>
          <dgm:chMax val="0"/>
          <dgm:chPref val="0"/>
          <dgm:bulletEnabled val="1"/>
        </dgm:presLayoutVars>
      </dgm:prSet>
      <dgm:spPr/>
    </dgm:pt>
    <dgm:pt modelId="{4CEF154C-DFF7-4CF4-BD90-58FB4DA622CE}" type="pres">
      <dgm:prSet presAssocID="{6A4C0951-9AAB-4F34-B9FA-D01DE25DC132}" presName="sibTrans" presStyleCnt="0"/>
      <dgm:spPr/>
    </dgm:pt>
    <dgm:pt modelId="{F465B86A-7E22-4E91-81ED-C92BDBA3A8F6}" type="pres">
      <dgm:prSet presAssocID="{E4A33206-3934-40D8-81DA-5719FAED5AE8}" presName="composite" presStyleCnt="0"/>
      <dgm:spPr/>
    </dgm:pt>
    <dgm:pt modelId="{538EDE85-9902-4569-9169-381CD97F9D0E}" type="pres">
      <dgm:prSet presAssocID="{E4A33206-3934-40D8-81DA-5719FAED5AE8}" presName="bentUpArrow1" presStyleLbl="alignImgPlace1" presStyleIdx="1" presStyleCnt="3"/>
      <dgm:spPr/>
    </dgm:pt>
    <dgm:pt modelId="{F8DBD4A7-D011-4D14-A165-C9D079406FD1}" type="pres">
      <dgm:prSet presAssocID="{E4A33206-3934-40D8-81DA-5719FAED5AE8}" presName="ParentText" presStyleLbl="node1" presStyleIdx="1" presStyleCnt="4">
        <dgm:presLayoutVars>
          <dgm:chMax val="1"/>
          <dgm:chPref val="1"/>
          <dgm:bulletEnabled val="1"/>
        </dgm:presLayoutVars>
      </dgm:prSet>
      <dgm:spPr/>
    </dgm:pt>
    <dgm:pt modelId="{C5478926-9A82-4483-A294-E93EC883F1C9}" type="pres">
      <dgm:prSet presAssocID="{E4A33206-3934-40D8-81DA-5719FAED5AE8}" presName="ChildText" presStyleLbl="revTx" presStyleIdx="1" presStyleCnt="3">
        <dgm:presLayoutVars>
          <dgm:chMax val="0"/>
          <dgm:chPref val="0"/>
          <dgm:bulletEnabled val="1"/>
        </dgm:presLayoutVars>
      </dgm:prSet>
      <dgm:spPr/>
    </dgm:pt>
    <dgm:pt modelId="{9D59B7EF-F374-4A03-A062-AF597EB0B0F0}" type="pres">
      <dgm:prSet presAssocID="{A9582D9C-604F-4E88-80AA-F42EF664F7D9}" presName="sibTrans" presStyleCnt="0"/>
      <dgm:spPr/>
    </dgm:pt>
    <dgm:pt modelId="{9AF49EEC-599D-496A-8A9A-D68C0FF2948F}" type="pres">
      <dgm:prSet presAssocID="{39B119BB-3786-4775-8A43-C326086EA9B0}" presName="composite" presStyleCnt="0"/>
      <dgm:spPr/>
    </dgm:pt>
    <dgm:pt modelId="{4056F8D0-7D7E-4BEC-86BD-D493E5D74645}" type="pres">
      <dgm:prSet presAssocID="{39B119BB-3786-4775-8A43-C326086EA9B0}" presName="bentUpArrow1" presStyleLbl="alignImgPlace1" presStyleIdx="2" presStyleCnt="3"/>
      <dgm:spPr/>
    </dgm:pt>
    <dgm:pt modelId="{B6C7E772-DA46-4DC4-9006-62F25475F8D8}" type="pres">
      <dgm:prSet presAssocID="{39B119BB-3786-4775-8A43-C326086EA9B0}" presName="ParentText" presStyleLbl="node1" presStyleIdx="2" presStyleCnt="4">
        <dgm:presLayoutVars>
          <dgm:chMax val="1"/>
          <dgm:chPref val="1"/>
          <dgm:bulletEnabled val="1"/>
        </dgm:presLayoutVars>
      </dgm:prSet>
      <dgm:spPr/>
    </dgm:pt>
    <dgm:pt modelId="{E4B9254F-3770-4FA5-99BC-265F7C0D6615}" type="pres">
      <dgm:prSet presAssocID="{39B119BB-3786-4775-8A43-C326086EA9B0}" presName="ChildText" presStyleLbl="revTx" presStyleIdx="2" presStyleCnt="3">
        <dgm:presLayoutVars>
          <dgm:chMax val="0"/>
          <dgm:chPref val="0"/>
          <dgm:bulletEnabled val="1"/>
        </dgm:presLayoutVars>
      </dgm:prSet>
      <dgm:spPr/>
    </dgm:pt>
    <dgm:pt modelId="{7A346214-4E22-4123-873F-3067B2433508}" type="pres">
      <dgm:prSet presAssocID="{F9C813AC-23D1-4FDF-B62F-9FBDA5C426C5}" presName="sibTrans" presStyleCnt="0"/>
      <dgm:spPr/>
    </dgm:pt>
    <dgm:pt modelId="{1716B91B-0814-4135-83B4-04B51253F5B7}" type="pres">
      <dgm:prSet presAssocID="{EABB8715-647E-4D77-B69C-992FEB96D8B1}" presName="composite" presStyleCnt="0"/>
      <dgm:spPr/>
    </dgm:pt>
    <dgm:pt modelId="{8CAA2210-AAA4-4819-BEFD-74A39F95BA41}" type="pres">
      <dgm:prSet presAssocID="{EABB8715-647E-4D77-B69C-992FEB96D8B1}" presName="ParentText" presStyleLbl="node1" presStyleIdx="3" presStyleCnt="4">
        <dgm:presLayoutVars>
          <dgm:chMax val="1"/>
          <dgm:chPref val="1"/>
          <dgm:bulletEnabled val="1"/>
        </dgm:presLayoutVars>
      </dgm:prSet>
      <dgm:spPr/>
    </dgm:pt>
  </dgm:ptLst>
  <dgm:cxnLst>
    <dgm:cxn modelId="{1CA16B09-A3E5-495E-9F3C-ECC240908174}" srcId="{71CA4AEA-9196-475A-B49A-9E46918B8BDA}" destId="{E4A33206-3934-40D8-81DA-5719FAED5AE8}" srcOrd="1" destOrd="0" parTransId="{FF194DBC-1F5C-4104-B3E3-0DBE3FEB1A12}" sibTransId="{A9582D9C-604F-4E88-80AA-F42EF664F7D9}"/>
    <dgm:cxn modelId="{A201B126-FA53-45B6-88C9-AB8064BF5AD3}" srcId="{71CA4AEA-9196-475A-B49A-9E46918B8BDA}" destId="{EABB8715-647E-4D77-B69C-992FEB96D8B1}" srcOrd="3" destOrd="0" parTransId="{3F648E70-95BA-4B2F-8EC6-9D926DA65637}" sibTransId="{F6583026-38E8-4960-9BA7-68EAFF073B76}"/>
    <dgm:cxn modelId="{FFB7634E-A8B1-4041-A3B2-2B3805A979D0}" srcId="{71CA4AEA-9196-475A-B49A-9E46918B8BDA}" destId="{E4DD081F-B2A3-4DED-B963-B8C6DAFC7BCD}" srcOrd="0" destOrd="0" parTransId="{03CEFF80-2AED-492E-A647-2D8AC2B3FB8D}" sibTransId="{6A4C0951-9AAB-4F34-B9FA-D01DE25DC132}"/>
    <dgm:cxn modelId="{9D970582-FB1E-4C87-888D-02DEE4841365}" type="presOf" srcId="{E4DD081F-B2A3-4DED-B963-B8C6DAFC7BCD}" destId="{0FA68945-1D5A-4763-ACE6-85C3C320C4C6}" srcOrd="0" destOrd="0" presId="urn:microsoft.com/office/officeart/2005/8/layout/StepDownProcess"/>
    <dgm:cxn modelId="{6675BE88-0F40-4C23-AC14-D485A41E60DB}" srcId="{71CA4AEA-9196-475A-B49A-9E46918B8BDA}" destId="{39B119BB-3786-4775-8A43-C326086EA9B0}" srcOrd="2" destOrd="0" parTransId="{BEED5860-F7CB-45F3-9A22-38DF6E15246E}" sibTransId="{F9C813AC-23D1-4FDF-B62F-9FBDA5C426C5}"/>
    <dgm:cxn modelId="{3E5C5B89-69E2-4034-B66A-CF8F6E814B12}" type="presOf" srcId="{39B119BB-3786-4775-8A43-C326086EA9B0}" destId="{B6C7E772-DA46-4DC4-9006-62F25475F8D8}" srcOrd="0" destOrd="0" presId="urn:microsoft.com/office/officeart/2005/8/layout/StepDownProcess"/>
    <dgm:cxn modelId="{A936E9D0-801D-4E13-A1D0-6BED8E6634E5}" type="presOf" srcId="{71CA4AEA-9196-475A-B49A-9E46918B8BDA}" destId="{2B2DFE19-6F71-4ABA-9BCE-22D8C3967738}" srcOrd="0" destOrd="0" presId="urn:microsoft.com/office/officeart/2005/8/layout/StepDownProcess"/>
    <dgm:cxn modelId="{487DCBE9-49BF-45C3-A2AF-607FA06C58B7}" type="presOf" srcId="{EABB8715-647E-4D77-B69C-992FEB96D8B1}" destId="{8CAA2210-AAA4-4819-BEFD-74A39F95BA41}" srcOrd="0" destOrd="0" presId="urn:microsoft.com/office/officeart/2005/8/layout/StepDownProcess"/>
    <dgm:cxn modelId="{11B267EE-4E1B-4743-A3E7-C6158554D36C}" type="presOf" srcId="{E4A33206-3934-40D8-81DA-5719FAED5AE8}" destId="{F8DBD4A7-D011-4D14-A165-C9D079406FD1}" srcOrd="0" destOrd="0" presId="urn:microsoft.com/office/officeart/2005/8/layout/StepDownProcess"/>
    <dgm:cxn modelId="{56F3CDFF-7308-4008-8550-216160FE962C}" type="presParOf" srcId="{2B2DFE19-6F71-4ABA-9BCE-22D8C3967738}" destId="{E76EDED4-5477-4D3E-BAEB-0B15D77F1706}" srcOrd="0" destOrd="0" presId="urn:microsoft.com/office/officeart/2005/8/layout/StepDownProcess"/>
    <dgm:cxn modelId="{951AB578-4597-45D2-A0AB-9A63F50BB3B4}" type="presParOf" srcId="{E76EDED4-5477-4D3E-BAEB-0B15D77F1706}" destId="{7AE39158-4B12-46C5-979C-F5B7538FCE5D}" srcOrd="0" destOrd="0" presId="urn:microsoft.com/office/officeart/2005/8/layout/StepDownProcess"/>
    <dgm:cxn modelId="{959C9D78-E285-42D0-B5C9-301079AEA607}" type="presParOf" srcId="{E76EDED4-5477-4D3E-BAEB-0B15D77F1706}" destId="{0FA68945-1D5A-4763-ACE6-85C3C320C4C6}" srcOrd="1" destOrd="0" presId="urn:microsoft.com/office/officeart/2005/8/layout/StepDownProcess"/>
    <dgm:cxn modelId="{B178C471-9474-4770-AE33-17D59405065D}" type="presParOf" srcId="{E76EDED4-5477-4D3E-BAEB-0B15D77F1706}" destId="{E69A68FE-2C10-4349-AE56-012B708A0B5F}" srcOrd="2" destOrd="0" presId="urn:microsoft.com/office/officeart/2005/8/layout/StepDownProcess"/>
    <dgm:cxn modelId="{F7FBA620-1A2F-402C-A46C-AF470C0A54D1}" type="presParOf" srcId="{2B2DFE19-6F71-4ABA-9BCE-22D8C3967738}" destId="{4CEF154C-DFF7-4CF4-BD90-58FB4DA622CE}" srcOrd="1" destOrd="0" presId="urn:microsoft.com/office/officeart/2005/8/layout/StepDownProcess"/>
    <dgm:cxn modelId="{9A8DAF5F-432D-467C-BC7F-DF844EDEC0CE}" type="presParOf" srcId="{2B2DFE19-6F71-4ABA-9BCE-22D8C3967738}" destId="{F465B86A-7E22-4E91-81ED-C92BDBA3A8F6}" srcOrd="2" destOrd="0" presId="urn:microsoft.com/office/officeart/2005/8/layout/StepDownProcess"/>
    <dgm:cxn modelId="{1B635791-584E-4367-A0DD-D0D8B888889A}" type="presParOf" srcId="{F465B86A-7E22-4E91-81ED-C92BDBA3A8F6}" destId="{538EDE85-9902-4569-9169-381CD97F9D0E}" srcOrd="0" destOrd="0" presId="urn:microsoft.com/office/officeart/2005/8/layout/StepDownProcess"/>
    <dgm:cxn modelId="{8981AF2E-2D47-4300-A10D-1D1EB0E1FC27}" type="presParOf" srcId="{F465B86A-7E22-4E91-81ED-C92BDBA3A8F6}" destId="{F8DBD4A7-D011-4D14-A165-C9D079406FD1}" srcOrd="1" destOrd="0" presId="urn:microsoft.com/office/officeart/2005/8/layout/StepDownProcess"/>
    <dgm:cxn modelId="{21DBD199-FA72-4570-BDB8-7F32D5E72023}" type="presParOf" srcId="{F465B86A-7E22-4E91-81ED-C92BDBA3A8F6}" destId="{C5478926-9A82-4483-A294-E93EC883F1C9}" srcOrd="2" destOrd="0" presId="urn:microsoft.com/office/officeart/2005/8/layout/StepDownProcess"/>
    <dgm:cxn modelId="{3C85D0DA-0AC0-4A64-BB52-7E91CA9F075D}" type="presParOf" srcId="{2B2DFE19-6F71-4ABA-9BCE-22D8C3967738}" destId="{9D59B7EF-F374-4A03-A062-AF597EB0B0F0}" srcOrd="3" destOrd="0" presId="urn:microsoft.com/office/officeart/2005/8/layout/StepDownProcess"/>
    <dgm:cxn modelId="{7B36B2F7-D38C-4142-8D66-7274100215B0}" type="presParOf" srcId="{2B2DFE19-6F71-4ABA-9BCE-22D8C3967738}" destId="{9AF49EEC-599D-496A-8A9A-D68C0FF2948F}" srcOrd="4" destOrd="0" presId="urn:microsoft.com/office/officeart/2005/8/layout/StepDownProcess"/>
    <dgm:cxn modelId="{144DD8A0-F6E7-4034-83CF-450BEEF98734}" type="presParOf" srcId="{9AF49EEC-599D-496A-8A9A-D68C0FF2948F}" destId="{4056F8D0-7D7E-4BEC-86BD-D493E5D74645}" srcOrd="0" destOrd="0" presId="urn:microsoft.com/office/officeart/2005/8/layout/StepDownProcess"/>
    <dgm:cxn modelId="{892FACD9-9C21-46E9-9400-155DC7260EFB}" type="presParOf" srcId="{9AF49EEC-599D-496A-8A9A-D68C0FF2948F}" destId="{B6C7E772-DA46-4DC4-9006-62F25475F8D8}" srcOrd="1" destOrd="0" presId="urn:microsoft.com/office/officeart/2005/8/layout/StepDownProcess"/>
    <dgm:cxn modelId="{062AF76E-3E00-4B76-9EB0-238C582A1393}" type="presParOf" srcId="{9AF49EEC-599D-496A-8A9A-D68C0FF2948F}" destId="{E4B9254F-3770-4FA5-99BC-265F7C0D6615}" srcOrd="2" destOrd="0" presId="urn:microsoft.com/office/officeart/2005/8/layout/StepDownProcess"/>
    <dgm:cxn modelId="{52E9ED0E-E162-4A18-8C75-159A33BFB1C0}" type="presParOf" srcId="{2B2DFE19-6F71-4ABA-9BCE-22D8C3967738}" destId="{7A346214-4E22-4123-873F-3067B2433508}" srcOrd="5" destOrd="0" presId="urn:microsoft.com/office/officeart/2005/8/layout/StepDownProcess"/>
    <dgm:cxn modelId="{1A14E4A2-534F-411D-A360-97553FF2388C}" type="presParOf" srcId="{2B2DFE19-6F71-4ABA-9BCE-22D8C3967738}" destId="{1716B91B-0814-4135-83B4-04B51253F5B7}" srcOrd="6" destOrd="0" presId="urn:microsoft.com/office/officeart/2005/8/layout/StepDownProcess"/>
    <dgm:cxn modelId="{1F2EA773-740E-4E9D-9763-D560B1CDE5D8}" type="presParOf" srcId="{1716B91B-0814-4135-83B4-04B51253F5B7}" destId="{8CAA2210-AAA4-4819-BEFD-74A39F95BA41}"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4BFB79-1204-4C65-B7C0-DEB43EF2F882}">
      <dsp:nvSpPr>
        <dsp:cNvPr id="0" name=""/>
        <dsp:cNvSpPr/>
      </dsp:nvSpPr>
      <dsp:spPr>
        <a:xfrm>
          <a:off x="0" y="0"/>
          <a:ext cx="6508749" cy="1073594"/>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Define Personnel Threats</a:t>
          </a:r>
        </a:p>
      </dsp:txBody>
      <dsp:txXfrm>
        <a:off x="31444" y="31444"/>
        <a:ext cx="5259539" cy="1010706"/>
      </dsp:txXfrm>
    </dsp:sp>
    <dsp:sp modelId="{E920F009-171F-442F-9F61-82BCEA1CA6F7}">
      <dsp:nvSpPr>
        <dsp:cNvPr id="0" name=""/>
        <dsp:cNvSpPr/>
      </dsp:nvSpPr>
      <dsp:spPr>
        <a:xfrm>
          <a:off x="545107" y="1268793"/>
          <a:ext cx="6508749" cy="10735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Define Personnel Controls</a:t>
          </a:r>
        </a:p>
      </dsp:txBody>
      <dsp:txXfrm>
        <a:off x="576551" y="1300237"/>
        <a:ext cx="5202917" cy="1010706"/>
      </dsp:txXfrm>
    </dsp:sp>
    <dsp:sp modelId="{D919E83A-B920-4CBF-9EEF-48E7F48971EC}">
      <dsp:nvSpPr>
        <dsp:cNvPr id="0" name=""/>
        <dsp:cNvSpPr/>
      </dsp:nvSpPr>
      <dsp:spPr>
        <a:xfrm>
          <a:off x="1082079" y="2537587"/>
          <a:ext cx="6508749" cy="10735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Allocate Security Responsibility to Roles</a:t>
          </a:r>
        </a:p>
      </dsp:txBody>
      <dsp:txXfrm>
        <a:off x="1113523" y="2569031"/>
        <a:ext cx="5211053" cy="1010706"/>
      </dsp:txXfrm>
    </dsp:sp>
    <dsp:sp modelId="{FA660A54-79DC-48A8-8F2F-1FEFACA72CDA}">
      <dsp:nvSpPr>
        <dsp:cNvPr id="0" name=""/>
        <dsp:cNvSpPr/>
      </dsp:nvSpPr>
      <dsp:spPr>
        <a:xfrm>
          <a:off x="1627187" y="3806380"/>
          <a:ext cx="6508749" cy="10735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Allocate Training, Documentation to roles</a:t>
          </a:r>
        </a:p>
      </dsp:txBody>
      <dsp:txXfrm>
        <a:off x="1658631" y="3837824"/>
        <a:ext cx="5202917" cy="1010706"/>
      </dsp:txXfrm>
    </dsp:sp>
    <dsp:sp modelId="{4B9D0A63-C8D5-4A23-B87A-38AF9A6B429F}">
      <dsp:nvSpPr>
        <dsp:cNvPr id="0" name=""/>
        <dsp:cNvSpPr/>
      </dsp:nvSpPr>
      <dsp:spPr>
        <a:xfrm>
          <a:off x="5810913" y="822275"/>
          <a:ext cx="697836" cy="69783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5967926" y="822275"/>
        <a:ext cx="383810" cy="525122"/>
      </dsp:txXfrm>
    </dsp:sp>
    <dsp:sp modelId="{DC55E1F2-D6F4-4A7A-ABC8-61AE57E142F8}">
      <dsp:nvSpPr>
        <dsp:cNvPr id="0" name=""/>
        <dsp:cNvSpPr/>
      </dsp:nvSpPr>
      <dsp:spPr>
        <a:xfrm>
          <a:off x="6356020" y="2091069"/>
          <a:ext cx="697836" cy="69783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6513033" y="2091069"/>
        <a:ext cx="383810" cy="525122"/>
      </dsp:txXfrm>
    </dsp:sp>
    <dsp:sp modelId="{C2D6CDA9-B790-4133-8093-00D9238BA64B}">
      <dsp:nvSpPr>
        <dsp:cNvPr id="0" name=""/>
        <dsp:cNvSpPr/>
      </dsp:nvSpPr>
      <dsp:spPr>
        <a:xfrm>
          <a:off x="6892992" y="3359862"/>
          <a:ext cx="697836" cy="69783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7050005" y="3359862"/>
        <a:ext cx="383810" cy="5251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69E99F-CF00-4E1B-B47E-91CD9A33885E}">
      <dsp:nvSpPr>
        <dsp:cNvPr id="0" name=""/>
        <dsp:cNvSpPr/>
      </dsp:nvSpPr>
      <dsp:spPr>
        <a:xfrm>
          <a:off x="7259342" y="2798702"/>
          <a:ext cx="91440" cy="394097"/>
        </a:xfrm>
        <a:custGeom>
          <a:avLst/>
          <a:gdLst/>
          <a:ahLst/>
          <a:cxnLst/>
          <a:rect l="0" t="0" r="0" b="0"/>
          <a:pathLst>
            <a:path>
              <a:moveTo>
                <a:pt x="45720" y="0"/>
              </a:moveTo>
              <a:lnTo>
                <a:pt x="45720" y="3940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950136-E02B-4EEE-846F-77E7CED96326}">
      <dsp:nvSpPr>
        <dsp:cNvPr id="0" name=""/>
        <dsp:cNvSpPr/>
      </dsp:nvSpPr>
      <dsp:spPr>
        <a:xfrm>
          <a:off x="4406734" y="1544140"/>
          <a:ext cx="2898328" cy="394097"/>
        </a:xfrm>
        <a:custGeom>
          <a:avLst/>
          <a:gdLst/>
          <a:ahLst/>
          <a:cxnLst/>
          <a:rect l="0" t="0" r="0" b="0"/>
          <a:pathLst>
            <a:path>
              <a:moveTo>
                <a:pt x="0" y="0"/>
              </a:moveTo>
              <a:lnTo>
                <a:pt x="0" y="268565"/>
              </a:lnTo>
              <a:lnTo>
                <a:pt x="2898328" y="268565"/>
              </a:lnTo>
              <a:lnTo>
                <a:pt x="2898328" y="3940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EE697A-441B-44EA-A491-1D833ED0BFDC}">
      <dsp:nvSpPr>
        <dsp:cNvPr id="0" name=""/>
        <dsp:cNvSpPr/>
      </dsp:nvSpPr>
      <dsp:spPr>
        <a:xfrm>
          <a:off x="4820781" y="2798702"/>
          <a:ext cx="828093" cy="394097"/>
        </a:xfrm>
        <a:custGeom>
          <a:avLst/>
          <a:gdLst/>
          <a:ahLst/>
          <a:cxnLst/>
          <a:rect l="0" t="0" r="0" b="0"/>
          <a:pathLst>
            <a:path>
              <a:moveTo>
                <a:pt x="0" y="0"/>
              </a:moveTo>
              <a:lnTo>
                <a:pt x="0" y="268565"/>
              </a:lnTo>
              <a:lnTo>
                <a:pt x="828093" y="268565"/>
              </a:lnTo>
              <a:lnTo>
                <a:pt x="828093" y="3940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1A56A5-D1D1-4DF7-A53E-AB775D328024}">
      <dsp:nvSpPr>
        <dsp:cNvPr id="0" name=""/>
        <dsp:cNvSpPr/>
      </dsp:nvSpPr>
      <dsp:spPr>
        <a:xfrm>
          <a:off x="3992687" y="2798702"/>
          <a:ext cx="828093" cy="394097"/>
        </a:xfrm>
        <a:custGeom>
          <a:avLst/>
          <a:gdLst/>
          <a:ahLst/>
          <a:cxnLst/>
          <a:rect l="0" t="0" r="0" b="0"/>
          <a:pathLst>
            <a:path>
              <a:moveTo>
                <a:pt x="828093" y="0"/>
              </a:moveTo>
              <a:lnTo>
                <a:pt x="828093" y="268565"/>
              </a:lnTo>
              <a:lnTo>
                <a:pt x="0" y="268565"/>
              </a:lnTo>
              <a:lnTo>
                <a:pt x="0" y="3940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FE9668-E3C2-466A-997A-B5934FE2AB16}">
      <dsp:nvSpPr>
        <dsp:cNvPr id="0" name=""/>
        <dsp:cNvSpPr/>
      </dsp:nvSpPr>
      <dsp:spPr>
        <a:xfrm>
          <a:off x="4406734" y="1544140"/>
          <a:ext cx="414046" cy="394097"/>
        </a:xfrm>
        <a:custGeom>
          <a:avLst/>
          <a:gdLst/>
          <a:ahLst/>
          <a:cxnLst/>
          <a:rect l="0" t="0" r="0" b="0"/>
          <a:pathLst>
            <a:path>
              <a:moveTo>
                <a:pt x="0" y="0"/>
              </a:moveTo>
              <a:lnTo>
                <a:pt x="0" y="268565"/>
              </a:lnTo>
              <a:lnTo>
                <a:pt x="414046" y="268565"/>
              </a:lnTo>
              <a:lnTo>
                <a:pt x="414046" y="3940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953781-8AF6-4299-9AA6-2545730720FF}">
      <dsp:nvSpPr>
        <dsp:cNvPr id="0" name=""/>
        <dsp:cNvSpPr/>
      </dsp:nvSpPr>
      <dsp:spPr>
        <a:xfrm>
          <a:off x="1508405" y="2798702"/>
          <a:ext cx="828093" cy="394097"/>
        </a:xfrm>
        <a:custGeom>
          <a:avLst/>
          <a:gdLst/>
          <a:ahLst/>
          <a:cxnLst/>
          <a:rect l="0" t="0" r="0" b="0"/>
          <a:pathLst>
            <a:path>
              <a:moveTo>
                <a:pt x="0" y="0"/>
              </a:moveTo>
              <a:lnTo>
                <a:pt x="0" y="268565"/>
              </a:lnTo>
              <a:lnTo>
                <a:pt x="828093" y="268565"/>
              </a:lnTo>
              <a:lnTo>
                <a:pt x="828093" y="3940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2A7BBC-3B72-44DE-8DAF-737C5C4D2B8A}">
      <dsp:nvSpPr>
        <dsp:cNvPr id="0" name=""/>
        <dsp:cNvSpPr/>
      </dsp:nvSpPr>
      <dsp:spPr>
        <a:xfrm>
          <a:off x="680312" y="2798702"/>
          <a:ext cx="828093" cy="394097"/>
        </a:xfrm>
        <a:custGeom>
          <a:avLst/>
          <a:gdLst/>
          <a:ahLst/>
          <a:cxnLst/>
          <a:rect l="0" t="0" r="0" b="0"/>
          <a:pathLst>
            <a:path>
              <a:moveTo>
                <a:pt x="828093" y="0"/>
              </a:moveTo>
              <a:lnTo>
                <a:pt x="828093" y="268565"/>
              </a:lnTo>
              <a:lnTo>
                <a:pt x="0" y="268565"/>
              </a:lnTo>
              <a:lnTo>
                <a:pt x="0" y="3940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4AC78C-FE76-45CB-85D2-CA5A8C7661F2}">
      <dsp:nvSpPr>
        <dsp:cNvPr id="0" name=""/>
        <dsp:cNvSpPr/>
      </dsp:nvSpPr>
      <dsp:spPr>
        <a:xfrm>
          <a:off x="1508405" y="1544140"/>
          <a:ext cx="2898328" cy="394097"/>
        </a:xfrm>
        <a:custGeom>
          <a:avLst/>
          <a:gdLst/>
          <a:ahLst/>
          <a:cxnLst/>
          <a:rect l="0" t="0" r="0" b="0"/>
          <a:pathLst>
            <a:path>
              <a:moveTo>
                <a:pt x="2898328" y="0"/>
              </a:moveTo>
              <a:lnTo>
                <a:pt x="2898328" y="268565"/>
              </a:lnTo>
              <a:lnTo>
                <a:pt x="0" y="268565"/>
              </a:lnTo>
              <a:lnTo>
                <a:pt x="0" y="3940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646CA3-6ABA-4CA9-AC94-7FC1C3981664}">
      <dsp:nvSpPr>
        <dsp:cNvPr id="0" name=""/>
        <dsp:cNvSpPr/>
      </dsp:nvSpPr>
      <dsp:spPr>
        <a:xfrm>
          <a:off x="3729202" y="683675"/>
          <a:ext cx="1355062" cy="8604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DC4770-A01D-4DEF-98A8-C02AC59212D0}">
      <dsp:nvSpPr>
        <dsp:cNvPr id="0" name=""/>
        <dsp:cNvSpPr/>
      </dsp:nvSpPr>
      <dsp:spPr>
        <a:xfrm>
          <a:off x="3879765" y="826710"/>
          <a:ext cx="1355062" cy="8604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Personnel Issues</a:t>
          </a:r>
        </a:p>
      </dsp:txBody>
      <dsp:txXfrm>
        <a:off x="3904967" y="851912"/>
        <a:ext cx="1304658" cy="810060"/>
      </dsp:txXfrm>
    </dsp:sp>
    <dsp:sp modelId="{8DD2FC3A-43C0-41DA-BBFA-4D589BBD3FB9}">
      <dsp:nvSpPr>
        <dsp:cNvPr id="0" name=""/>
        <dsp:cNvSpPr/>
      </dsp:nvSpPr>
      <dsp:spPr>
        <a:xfrm>
          <a:off x="830874" y="1938237"/>
          <a:ext cx="1355062" cy="8604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6D10BB-18B1-4DD4-AC6B-3C51852E1E4A}">
      <dsp:nvSpPr>
        <dsp:cNvPr id="0" name=""/>
        <dsp:cNvSpPr/>
      </dsp:nvSpPr>
      <dsp:spPr>
        <a:xfrm>
          <a:off x="981437" y="2081272"/>
          <a:ext cx="1355062" cy="8604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Errors</a:t>
          </a:r>
        </a:p>
      </dsp:txBody>
      <dsp:txXfrm>
        <a:off x="1006639" y="2106474"/>
        <a:ext cx="1304658" cy="810060"/>
      </dsp:txXfrm>
    </dsp:sp>
    <dsp:sp modelId="{261C64E0-F76F-4367-BEB0-781B1722C5F9}">
      <dsp:nvSpPr>
        <dsp:cNvPr id="0" name=""/>
        <dsp:cNvSpPr/>
      </dsp:nvSpPr>
      <dsp:spPr>
        <a:xfrm>
          <a:off x="2780" y="3192800"/>
          <a:ext cx="1355062" cy="8604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6635AF-9F0E-42CA-ACD5-1456C69D4F1C}">
      <dsp:nvSpPr>
        <dsp:cNvPr id="0" name=""/>
        <dsp:cNvSpPr/>
      </dsp:nvSpPr>
      <dsp:spPr>
        <a:xfrm>
          <a:off x="153343" y="3335834"/>
          <a:ext cx="1355062" cy="8604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err="1"/>
            <a:t>Misdelivery</a:t>
          </a:r>
          <a:endParaRPr lang="en-US" sz="1300" kern="1200" dirty="0"/>
        </a:p>
      </dsp:txBody>
      <dsp:txXfrm>
        <a:off x="178545" y="3361036"/>
        <a:ext cx="1304658" cy="810060"/>
      </dsp:txXfrm>
    </dsp:sp>
    <dsp:sp modelId="{C093AAD4-EE84-4683-BC19-BC10F071D15A}">
      <dsp:nvSpPr>
        <dsp:cNvPr id="0" name=""/>
        <dsp:cNvSpPr/>
      </dsp:nvSpPr>
      <dsp:spPr>
        <a:xfrm>
          <a:off x="1658968" y="3192800"/>
          <a:ext cx="1355062" cy="8604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0B299F-B8DF-4F8C-B8AC-C2243CF72F34}">
      <dsp:nvSpPr>
        <dsp:cNvPr id="0" name=""/>
        <dsp:cNvSpPr/>
      </dsp:nvSpPr>
      <dsp:spPr>
        <a:xfrm>
          <a:off x="1809530" y="3335834"/>
          <a:ext cx="1355062" cy="8604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Misconfiguration</a:t>
          </a:r>
        </a:p>
      </dsp:txBody>
      <dsp:txXfrm>
        <a:off x="1834732" y="3361036"/>
        <a:ext cx="1304658" cy="810060"/>
      </dsp:txXfrm>
    </dsp:sp>
    <dsp:sp modelId="{753CD0A6-5CA5-4F69-9CFD-0263AD053DFC}">
      <dsp:nvSpPr>
        <dsp:cNvPr id="0" name=""/>
        <dsp:cNvSpPr/>
      </dsp:nvSpPr>
      <dsp:spPr>
        <a:xfrm>
          <a:off x="4143249" y="1938237"/>
          <a:ext cx="1355062" cy="8604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D496E0-25B7-4056-A9CB-316E60811F77}">
      <dsp:nvSpPr>
        <dsp:cNvPr id="0" name=""/>
        <dsp:cNvSpPr/>
      </dsp:nvSpPr>
      <dsp:spPr>
        <a:xfrm>
          <a:off x="4293812" y="2081272"/>
          <a:ext cx="1355062" cy="8604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Social Engineering</a:t>
          </a:r>
        </a:p>
      </dsp:txBody>
      <dsp:txXfrm>
        <a:off x="4319014" y="2106474"/>
        <a:ext cx="1304658" cy="810060"/>
      </dsp:txXfrm>
    </dsp:sp>
    <dsp:sp modelId="{8FACF6E0-BE0E-41F6-85F4-DDCC8D30BACE}">
      <dsp:nvSpPr>
        <dsp:cNvPr id="0" name=""/>
        <dsp:cNvSpPr/>
      </dsp:nvSpPr>
      <dsp:spPr>
        <a:xfrm>
          <a:off x="3315155" y="3192800"/>
          <a:ext cx="1355062" cy="8604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646FE9-8845-407C-AD6D-784871FB15D7}">
      <dsp:nvSpPr>
        <dsp:cNvPr id="0" name=""/>
        <dsp:cNvSpPr/>
      </dsp:nvSpPr>
      <dsp:spPr>
        <a:xfrm>
          <a:off x="3465718" y="3335834"/>
          <a:ext cx="1355062" cy="8604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Stolen credentials (e.g., BEC)</a:t>
          </a:r>
        </a:p>
      </dsp:txBody>
      <dsp:txXfrm>
        <a:off x="3490920" y="3361036"/>
        <a:ext cx="1304658" cy="810060"/>
      </dsp:txXfrm>
    </dsp:sp>
    <dsp:sp modelId="{F8B042EE-A41B-44DD-B018-F0426C97CE2A}">
      <dsp:nvSpPr>
        <dsp:cNvPr id="0" name=""/>
        <dsp:cNvSpPr/>
      </dsp:nvSpPr>
      <dsp:spPr>
        <a:xfrm>
          <a:off x="4971343" y="3192800"/>
          <a:ext cx="1355062" cy="8604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706B36-7AAF-4D83-8D09-8815929ECAF2}">
      <dsp:nvSpPr>
        <dsp:cNvPr id="0" name=""/>
        <dsp:cNvSpPr/>
      </dsp:nvSpPr>
      <dsp:spPr>
        <a:xfrm>
          <a:off x="5121906" y="3335834"/>
          <a:ext cx="1355062" cy="8604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Phishing</a:t>
          </a:r>
        </a:p>
      </dsp:txBody>
      <dsp:txXfrm>
        <a:off x="5147108" y="3361036"/>
        <a:ext cx="1304658" cy="810060"/>
      </dsp:txXfrm>
    </dsp:sp>
    <dsp:sp modelId="{2AE36B39-1E0A-41BC-B43C-504EB9B0E0F1}">
      <dsp:nvSpPr>
        <dsp:cNvPr id="0" name=""/>
        <dsp:cNvSpPr/>
      </dsp:nvSpPr>
      <dsp:spPr>
        <a:xfrm>
          <a:off x="6627531" y="1938237"/>
          <a:ext cx="1355062" cy="8604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EFA33D-4D8A-4E15-BAEC-17C1FDC1F90C}">
      <dsp:nvSpPr>
        <dsp:cNvPr id="0" name=""/>
        <dsp:cNvSpPr/>
      </dsp:nvSpPr>
      <dsp:spPr>
        <a:xfrm>
          <a:off x="6778093" y="2081272"/>
          <a:ext cx="1355062" cy="8604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Misuse</a:t>
          </a:r>
        </a:p>
      </dsp:txBody>
      <dsp:txXfrm>
        <a:off x="6803295" y="2106474"/>
        <a:ext cx="1304658" cy="810060"/>
      </dsp:txXfrm>
    </dsp:sp>
    <dsp:sp modelId="{2F1E57DE-FE8F-4924-AE50-046F1C8B632B}">
      <dsp:nvSpPr>
        <dsp:cNvPr id="0" name=""/>
        <dsp:cNvSpPr/>
      </dsp:nvSpPr>
      <dsp:spPr>
        <a:xfrm>
          <a:off x="6627531" y="3192800"/>
          <a:ext cx="1355062" cy="8604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67A3D6-22EF-4A59-B74E-D8549C469256}">
      <dsp:nvSpPr>
        <dsp:cNvPr id="0" name=""/>
        <dsp:cNvSpPr/>
      </dsp:nvSpPr>
      <dsp:spPr>
        <a:xfrm>
          <a:off x="6778093" y="3335834"/>
          <a:ext cx="1355062" cy="8604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Lost equipment</a:t>
          </a:r>
        </a:p>
      </dsp:txBody>
      <dsp:txXfrm>
        <a:off x="6803295" y="3361036"/>
        <a:ext cx="1304658" cy="8100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867EDF-73C4-4673-8A21-5D53ED74DA8B}">
      <dsp:nvSpPr>
        <dsp:cNvPr id="0" name=""/>
        <dsp:cNvSpPr/>
      </dsp:nvSpPr>
      <dsp:spPr>
        <a:xfrm>
          <a:off x="2438393" y="1574795"/>
          <a:ext cx="1201996" cy="1201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Personnel</a:t>
          </a:r>
        </a:p>
        <a:p>
          <a:pPr marL="0" lvl="0" indent="0" algn="ctr" defTabSz="711200">
            <a:lnSpc>
              <a:spcPct val="90000"/>
            </a:lnSpc>
            <a:spcBef>
              <a:spcPct val="0"/>
            </a:spcBef>
            <a:spcAft>
              <a:spcPct val="35000"/>
            </a:spcAft>
            <a:buNone/>
          </a:pPr>
          <a:r>
            <a:rPr lang="en-US" sz="1600" kern="1200" dirty="0"/>
            <a:t>-Fraud</a:t>
          </a:r>
        </a:p>
      </dsp:txBody>
      <dsp:txXfrm>
        <a:off x="2614421" y="1750823"/>
        <a:ext cx="849940" cy="849940"/>
      </dsp:txXfrm>
    </dsp:sp>
    <dsp:sp modelId="{1AAAC33E-3830-4224-AA45-06445C8DFD71}">
      <dsp:nvSpPr>
        <dsp:cNvPr id="0" name=""/>
        <dsp:cNvSpPr/>
      </dsp:nvSpPr>
      <dsp:spPr>
        <a:xfrm rot="16218976">
          <a:off x="2864935" y="1378300"/>
          <a:ext cx="357521" cy="35492"/>
        </a:xfrm>
        <a:custGeom>
          <a:avLst/>
          <a:gdLst/>
          <a:ahLst/>
          <a:cxnLst/>
          <a:rect l="0" t="0" r="0" b="0"/>
          <a:pathLst>
            <a:path>
              <a:moveTo>
                <a:pt x="0" y="17746"/>
              </a:moveTo>
              <a:lnTo>
                <a:pt x="357521" y="177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34757" y="1387108"/>
        <a:ext cx="17876" cy="17876"/>
      </dsp:txXfrm>
    </dsp:sp>
    <dsp:sp modelId="{18219720-0D5F-4B74-A7AC-1AD5844630D9}">
      <dsp:nvSpPr>
        <dsp:cNvPr id="0" name=""/>
        <dsp:cNvSpPr/>
      </dsp:nvSpPr>
      <dsp:spPr>
        <a:xfrm>
          <a:off x="2447001" y="15301"/>
          <a:ext cx="1201996" cy="1201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Hiring</a:t>
          </a:r>
        </a:p>
      </dsp:txBody>
      <dsp:txXfrm>
        <a:off x="2623029" y="191329"/>
        <a:ext cx="849940" cy="849940"/>
      </dsp:txXfrm>
    </dsp:sp>
    <dsp:sp modelId="{6DFC1CE3-5C8D-4ACD-A637-E64FA2DDBE2F}">
      <dsp:nvSpPr>
        <dsp:cNvPr id="0" name=""/>
        <dsp:cNvSpPr/>
      </dsp:nvSpPr>
      <dsp:spPr>
        <a:xfrm rot="20537606">
          <a:off x="3603163" y="1919050"/>
          <a:ext cx="369620" cy="35492"/>
        </a:xfrm>
        <a:custGeom>
          <a:avLst/>
          <a:gdLst/>
          <a:ahLst/>
          <a:cxnLst/>
          <a:rect l="0" t="0" r="0" b="0"/>
          <a:pathLst>
            <a:path>
              <a:moveTo>
                <a:pt x="0" y="17746"/>
              </a:moveTo>
              <a:lnTo>
                <a:pt x="369620" y="177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78732" y="1927555"/>
        <a:ext cx="18481" cy="18481"/>
      </dsp:txXfrm>
    </dsp:sp>
    <dsp:sp modelId="{3A65C835-2B12-48AA-9B7E-6C2ED31C865D}">
      <dsp:nvSpPr>
        <dsp:cNvPr id="0" name=""/>
        <dsp:cNvSpPr/>
      </dsp:nvSpPr>
      <dsp:spPr>
        <a:xfrm>
          <a:off x="3935557" y="1096800"/>
          <a:ext cx="1201996" cy="1201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Job </a:t>
          </a:r>
          <a:r>
            <a:rPr lang="en-US" sz="2000" kern="1200" dirty="0" err="1"/>
            <a:t>Descr</a:t>
          </a:r>
          <a:r>
            <a:rPr lang="en-US" sz="2000" kern="1200" dirty="0"/>
            <a:t>.</a:t>
          </a:r>
        </a:p>
      </dsp:txBody>
      <dsp:txXfrm>
        <a:off x="4111585" y="1272828"/>
        <a:ext cx="849940" cy="849940"/>
      </dsp:txXfrm>
    </dsp:sp>
    <dsp:sp modelId="{6A7EA0A6-1344-4D8C-8EAB-E4F016524ADC}">
      <dsp:nvSpPr>
        <dsp:cNvPr id="0" name=""/>
        <dsp:cNvSpPr/>
      </dsp:nvSpPr>
      <dsp:spPr>
        <a:xfrm rot="3294564">
          <a:off x="3305997" y="2801651"/>
          <a:ext cx="371138" cy="35492"/>
        </a:xfrm>
        <a:custGeom>
          <a:avLst/>
          <a:gdLst/>
          <a:ahLst/>
          <a:cxnLst/>
          <a:rect l="0" t="0" r="0" b="0"/>
          <a:pathLst>
            <a:path>
              <a:moveTo>
                <a:pt x="0" y="17746"/>
              </a:moveTo>
              <a:lnTo>
                <a:pt x="371138" y="177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82288" y="2810119"/>
        <a:ext cx="18556" cy="18556"/>
      </dsp:txXfrm>
    </dsp:sp>
    <dsp:sp modelId="{053649C1-CF01-4764-BFB1-B1D38AB899D7}">
      <dsp:nvSpPr>
        <dsp:cNvPr id="0" name=""/>
        <dsp:cNvSpPr/>
      </dsp:nvSpPr>
      <dsp:spPr>
        <a:xfrm>
          <a:off x="3342743" y="2862003"/>
          <a:ext cx="1201996" cy="1201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Training</a:t>
          </a:r>
        </a:p>
      </dsp:txBody>
      <dsp:txXfrm>
        <a:off x="3518771" y="3038031"/>
        <a:ext cx="849940" cy="849940"/>
      </dsp:txXfrm>
    </dsp:sp>
    <dsp:sp modelId="{75475F88-39BB-4897-8436-D77AA36C6065}">
      <dsp:nvSpPr>
        <dsp:cNvPr id="0" name=""/>
        <dsp:cNvSpPr/>
      </dsp:nvSpPr>
      <dsp:spPr>
        <a:xfrm rot="7537382">
          <a:off x="2402346" y="2794000"/>
          <a:ext cx="362721" cy="35492"/>
        </a:xfrm>
        <a:custGeom>
          <a:avLst/>
          <a:gdLst/>
          <a:ahLst/>
          <a:cxnLst/>
          <a:rect l="0" t="0" r="0" b="0"/>
          <a:pathLst>
            <a:path>
              <a:moveTo>
                <a:pt x="0" y="17746"/>
              </a:moveTo>
              <a:lnTo>
                <a:pt x="362721" y="177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574638" y="2802678"/>
        <a:ext cx="18136" cy="18136"/>
      </dsp:txXfrm>
    </dsp:sp>
    <dsp:sp modelId="{FF67DCD6-BD00-4799-BEEB-E7719BB6A51A}">
      <dsp:nvSpPr>
        <dsp:cNvPr id="0" name=""/>
        <dsp:cNvSpPr/>
      </dsp:nvSpPr>
      <dsp:spPr>
        <a:xfrm>
          <a:off x="1527024" y="2846702"/>
          <a:ext cx="1201996" cy="1201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err="1"/>
            <a:t>Docu</a:t>
          </a:r>
          <a:r>
            <a:rPr lang="en-US" sz="2000" kern="1200" dirty="0"/>
            <a:t>-</a:t>
          </a:r>
        </a:p>
        <a:p>
          <a:pPr marL="0" lvl="0" indent="0" algn="ctr" defTabSz="889000">
            <a:lnSpc>
              <a:spcPct val="90000"/>
            </a:lnSpc>
            <a:spcBef>
              <a:spcPct val="0"/>
            </a:spcBef>
            <a:spcAft>
              <a:spcPct val="35000"/>
            </a:spcAft>
            <a:buNone/>
          </a:pPr>
          <a:r>
            <a:rPr lang="en-US" sz="2000" kern="1200" dirty="0" err="1"/>
            <a:t>ments</a:t>
          </a:r>
          <a:endParaRPr lang="en-US" sz="2000" kern="1200" dirty="0"/>
        </a:p>
      </dsp:txBody>
      <dsp:txXfrm>
        <a:off x="1703052" y="3022730"/>
        <a:ext cx="849940" cy="849940"/>
      </dsp:txXfrm>
    </dsp:sp>
    <dsp:sp modelId="{D7B16121-60DE-40EF-B8F9-E1DC2C5F0DEE}">
      <dsp:nvSpPr>
        <dsp:cNvPr id="0" name=""/>
        <dsp:cNvSpPr/>
      </dsp:nvSpPr>
      <dsp:spPr>
        <a:xfrm rot="11873969">
          <a:off x="2122804" y="1919050"/>
          <a:ext cx="353227" cy="35492"/>
        </a:xfrm>
        <a:custGeom>
          <a:avLst/>
          <a:gdLst/>
          <a:ahLst/>
          <a:cxnLst/>
          <a:rect l="0" t="0" r="0" b="0"/>
          <a:pathLst>
            <a:path>
              <a:moveTo>
                <a:pt x="0" y="17746"/>
              </a:moveTo>
              <a:lnTo>
                <a:pt x="353227" y="177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290587" y="1927965"/>
        <a:ext cx="17661" cy="17661"/>
      </dsp:txXfrm>
    </dsp:sp>
    <dsp:sp modelId="{B39CF5E7-B3B8-4853-85E3-E7169D7F1A2C}">
      <dsp:nvSpPr>
        <dsp:cNvPr id="0" name=""/>
        <dsp:cNvSpPr/>
      </dsp:nvSpPr>
      <dsp:spPr>
        <a:xfrm>
          <a:off x="958446" y="1096800"/>
          <a:ext cx="1201996" cy="1201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err="1"/>
            <a:t>Termin</a:t>
          </a:r>
          <a:r>
            <a:rPr lang="en-US" sz="2000" kern="1200" dirty="0"/>
            <a:t>-</a:t>
          </a:r>
        </a:p>
        <a:p>
          <a:pPr marL="0" lvl="0" indent="0" algn="ctr" defTabSz="889000">
            <a:lnSpc>
              <a:spcPct val="90000"/>
            </a:lnSpc>
            <a:spcBef>
              <a:spcPct val="0"/>
            </a:spcBef>
            <a:spcAft>
              <a:spcPct val="35000"/>
            </a:spcAft>
            <a:buNone/>
          </a:pPr>
          <a:r>
            <a:rPr lang="en-US" sz="2000" kern="1200" dirty="0" err="1"/>
            <a:t>ation</a:t>
          </a:r>
          <a:endParaRPr lang="en-US" sz="2000" kern="1200" dirty="0"/>
        </a:p>
      </dsp:txBody>
      <dsp:txXfrm>
        <a:off x="1134474" y="1272828"/>
        <a:ext cx="849940" cy="8499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FE12C-0BDC-4EE5-A9EA-C00F0E098332}">
      <dsp:nvSpPr>
        <dsp:cNvPr id="0" name=""/>
        <dsp:cNvSpPr/>
      </dsp:nvSpPr>
      <dsp:spPr>
        <a:xfrm>
          <a:off x="779159" y="2350"/>
          <a:ext cx="2400905" cy="8742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Define Personnel Threats</a:t>
          </a:r>
        </a:p>
      </dsp:txBody>
      <dsp:txXfrm>
        <a:off x="804766" y="27957"/>
        <a:ext cx="2349691" cy="823076"/>
      </dsp:txXfrm>
    </dsp:sp>
    <dsp:sp modelId="{FE29A27F-8506-49BE-93D1-87B6E464E289}">
      <dsp:nvSpPr>
        <dsp:cNvPr id="0" name=""/>
        <dsp:cNvSpPr/>
      </dsp:nvSpPr>
      <dsp:spPr>
        <a:xfrm rot="5400000">
          <a:off x="1815682" y="898498"/>
          <a:ext cx="327859" cy="39343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1861583" y="931283"/>
        <a:ext cx="236058" cy="229501"/>
      </dsp:txXfrm>
    </dsp:sp>
    <dsp:sp modelId="{46018E18-614C-4BA0-9EAE-BF716DD69B36}">
      <dsp:nvSpPr>
        <dsp:cNvPr id="0" name=""/>
        <dsp:cNvSpPr/>
      </dsp:nvSpPr>
      <dsp:spPr>
        <a:xfrm>
          <a:off x="779159" y="1313786"/>
          <a:ext cx="2400905" cy="874290"/>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Define Personnel Controls</a:t>
          </a:r>
        </a:p>
      </dsp:txBody>
      <dsp:txXfrm>
        <a:off x="804766" y="1339393"/>
        <a:ext cx="2349691" cy="823076"/>
      </dsp:txXfrm>
    </dsp:sp>
    <dsp:sp modelId="{E9E8DABC-4B1F-4ABB-A53C-EC49DD956D9B}">
      <dsp:nvSpPr>
        <dsp:cNvPr id="0" name=""/>
        <dsp:cNvSpPr/>
      </dsp:nvSpPr>
      <dsp:spPr>
        <a:xfrm rot="5400000">
          <a:off x="1815682" y="2209934"/>
          <a:ext cx="327859" cy="39343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1861583" y="2242719"/>
        <a:ext cx="236058" cy="229501"/>
      </dsp:txXfrm>
    </dsp:sp>
    <dsp:sp modelId="{5483C646-9513-48E6-8923-1614681DA5FF}">
      <dsp:nvSpPr>
        <dsp:cNvPr id="0" name=""/>
        <dsp:cNvSpPr/>
      </dsp:nvSpPr>
      <dsp:spPr>
        <a:xfrm>
          <a:off x="779159" y="2625222"/>
          <a:ext cx="2400905" cy="8742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Allocate Security Responsibility to Roles</a:t>
          </a:r>
        </a:p>
      </dsp:txBody>
      <dsp:txXfrm>
        <a:off x="804766" y="2650829"/>
        <a:ext cx="2349691" cy="823076"/>
      </dsp:txXfrm>
    </dsp:sp>
    <dsp:sp modelId="{23E2A209-EE86-4664-8F78-D579130708DD}">
      <dsp:nvSpPr>
        <dsp:cNvPr id="0" name=""/>
        <dsp:cNvSpPr/>
      </dsp:nvSpPr>
      <dsp:spPr>
        <a:xfrm rot="5400000">
          <a:off x="1815682" y="3521370"/>
          <a:ext cx="327859" cy="39343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1861583" y="3554155"/>
        <a:ext cx="236058" cy="229501"/>
      </dsp:txXfrm>
    </dsp:sp>
    <dsp:sp modelId="{85E64EDB-E0D1-4B65-9478-9828A1836F52}">
      <dsp:nvSpPr>
        <dsp:cNvPr id="0" name=""/>
        <dsp:cNvSpPr/>
      </dsp:nvSpPr>
      <dsp:spPr>
        <a:xfrm>
          <a:off x="779159" y="3936658"/>
          <a:ext cx="2400905" cy="8742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Allocate Training, Documentation to roles</a:t>
          </a:r>
        </a:p>
      </dsp:txBody>
      <dsp:txXfrm>
        <a:off x="804766" y="3962265"/>
        <a:ext cx="2349691" cy="8230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4BFB79-1204-4C65-B7C0-DEB43EF2F882}">
      <dsp:nvSpPr>
        <dsp:cNvPr id="0" name=""/>
        <dsp:cNvSpPr/>
      </dsp:nvSpPr>
      <dsp:spPr>
        <a:xfrm>
          <a:off x="0" y="0"/>
          <a:ext cx="6508749" cy="10735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Define Personnel Threats</a:t>
          </a:r>
        </a:p>
      </dsp:txBody>
      <dsp:txXfrm>
        <a:off x="31444" y="31444"/>
        <a:ext cx="5259539" cy="1010706"/>
      </dsp:txXfrm>
    </dsp:sp>
    <dsp:sp modelId="{E920F009-171F-442F-9F61-82BCEA1CA6F7}">
      <dsp:nvSpPr>
        <dsp:cNvPr id="0" name=""/>
        <dsp:cNvSpPr/>
      </dsp:nvSpPr>
      <dsp:spPr>
        <a:xfrm>
          <a:off x="545107" y="1268793"/>
          <a:ext cx="6508749" cy="10735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Define Personnel Controls</a:t>
          </a:r>
        </a:p>
      </dsp:txBody>
      <dsp:txXfrm>
        <a:off x="576551" y="1300237"/>
        <a:ext cx="5202917" cy="1010706"/>
      </dsp:txXfrm>
    </dsp:sp>
    <dsp:sp modelId="{D919E83A-B920-4CBF-9EEF-48E7F48971EC}">
      <dsp:nvSpPr>
        <dsp:cNvPr id="0" name=""/>
        <dsp:cNvSpPr/>
      </dsp:nvSpPr>
      <dsp:spPr>
        <a:xfrm>
          <a:off x="1082079" y="2537587"/>
          <a:ext cx="6508749" cy="1073594"/>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Allocate Security Responsibility to Roles</a:t>
          </a:r>
        </a:p>
      </dsp:txBody>
      <dsp:txXfrm>
        <a:off x="1113523" y="2569031"/>
        <a:ext cx="5211053" cy="1010706"/>
      </dsp:txXfrm>
    </dsp:sp>
    <dsp:sp modelId="{FA660A54-79DC-48A8-8F2F-1FEFACA72CDA}">
      <dsp:nvSpPr>
        <dsp:cNvPr id="0" name=""/>
        <dsp:cNvSpPr/>
      </dsp:nvSpPr>
      <dsp:spPr>
        <a:xfrm>
          <a:off x="1627187" y="3806380"/>
          <a:ext cx="6508749" cy="10735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Allocate Training, Documentation to roles</a:t>
          </a:r>
        </a:p>
      </dsp:txBody>
      <dsp:txXfrm>
        <a:off x="1658631" y="3837824"/>
        <a:ext cx="5202917" cy="1010706"/>
      </dsp:txXfrm>
    </dsp:sp>
    <dsp:sp modelId="{4B9D0A63-C8D5-4A23-B87A-38AF9A6B429F}">
      <dsp:nvSpPr>
        <dsp:cNvPr id="0" name=""/>
        <dsp:cNvSpPr/>
      </dsp:nvSpPr>
      <dsp:spPr>
        <a:xfrm>
          <a:off x="5810913" y="822275"/>
          <a:ext cx="697836" cy="69783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5967926" y="822275"/>
        <a:ext cx="383810" cy="525122"/>
      </dsp:txXfrm>
    </dsp:sp>
    <dsp:sp modelId="{DC55E1F2-D6F4-4A7A-ABC8-61AE57E142F8}">
      <dsp:nvSpPr>
        <dsp:cNvPr id="0" name=""/>
        <dsp:cNvSpPr/>
      </dsp:nvSpPr>
      <dsp:spPr>
        <a:xfrm>
          <a:off x="6356020" y="2091069"/>
          <a:ext cx="697836" cy="69783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6513033" y="2091069"/>
        <a:ext cx="383810" cy="525122"/>
      </dsp:txXfrm>
    </dsp:sp>
    <dsp:sp modelId="{C2D6CDA9-B790-4133-8093-00D9238BA64B}">
      <dsp:nvSpPr>
        <dsp:cNvPr id="0" name=""/>
        <dsp:cNvSpPr/>
      </dsp:nvSpPr>
      <dsp:spPr>
        <a:xfrm>
          <a:off x="6892992" y="3359862"/>
          <a:ext cx="697836" cy="69783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7050005" y="3359862"/>
        <a:ext cx="383810" cy="5251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4BFB79-1204-4C65-B7C0-DEB43EF2F882}">
      <dsp:nvSpPr>
        <dsp:cNvPr id="0" name=""/>
        <dsp:cNvSpPr/>
      </dsp:nvSpPr>
      <dsp:spPr>
        <a:xfrm>
          <a:off x="0" y="0"/>
          <a:ext cx="6508749" cy="10735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Define Personnel Threats</a:t>
          </a:r>
        </a:p>
      </dsp:txBody>
      <dsp:txXfrm>
        <a:off x="31444" y="31444"/>
        <a:ext cx="5259539" cy="1010706"/>
      </dsp:txXfrm>
    </dsp:sp>
    <dsp:sp modelId="{E920F009-171F-442F-9F61-82BCEA1CA6F7}">
      <dsp:nvSpPr>
        <dsp:cNvPr id="0" name=""/>
        <dsp:cNvSpPr/>
      </dsp:nvSpPr>
      <dsp:spPr>
        <a:xfrm>
          <a:off x="545107" y="1268793"/>
          <a:ext cx="6508749" cy="10735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Define Personnel Controls</a:t>
          </a:r>
        </a:p>
      </dsp:txBody>
      <dsp:txXfrm>
        <a:off x="576551" y="1300237"/>
        <a:ext cx="5202917" cy="1010706"/>
      </dsp:txXfrm>
    </dsp:sp>
    <dsp:sp modelId="{D919E83A-B920-4CBF-9EEF-48E7F48971EC}">
      <dsp:nvSpPr>
        <dsp:cNvPr id="0" name=""/>
        <dsp:cNvSpPr/>
      </dsp:nvSpPr>
      <dsp:spPr>
        <a:xfrm>
          <a:off x="1082079" y="2537587"/>
          <a:ext cx="6508749" cy="10735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Allocate Security Responsibility to Roles</a:t>
          </a:r>
        </a:p>
      </dsp:txBody>
      <dsp:txXfrm>
        <a:off x="1113523" y="2569031"/>
        <a:ext cx="5211053" cy="1010706"/>
      </dsp:txXfrm>
    </dsp:sp>
    <dsp:sp modelId="{FA660A54-79DC-48A8-8F2F-1FEFACA72CDA}">
      <dsp:nvSpPr>
        <dsp:cNvPr id="0" name=""/>
        <dsp:cNvSpPr/>
      </dsp:nvSpPr>
      <dsp:spPr>
        <a:xfrm>
          <a:off x="1627187" y="3806380"/>
          <a:ext cx="6508749" cy="1073594"/>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Allocate Training, Documentation to roles</a:t>
          </a:r>
        </a:p>
      </dsp:txBody>
      <dsp:txXfrm>
        <a:off x="1658631" y="3837824"/>
        <a:ext cx="5202917" cy="1010706"/>
      </dsp:txXfrm>
    </dsp:sp>
    <dsp:sp modelId="{4B9D0A63-C8D5-4A23-B87A-38AF9A6B429F}">
      <dsp:nvSpPr>
        <dsp:cNvPr id="0" name=""/>
        <dsp:cNvSpPr/>
      </dsp:nvSpPr>
      <dsp:spPr>
        <a:xfrm>
          <a:off x="5810913" y="822275"/>
          <a:ext cx="697836" cy="69783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5967926" y="822275"/>
        <a:ext cx="383810" cy="525122"/>
      </dsp:txXfrm>
    </dsp:sp>
    <dsp:sp modelId="{DC55E1F2-D6F4-4A7A-ABC8-61AE57E142F8}">
      <dsp:nvSpPr>
        <dsp:cNvPr id="0" name=""/>
        <dsp:cNvSpPr/>
      </dsp:nvSpPr>
      <dsp:spPr>
        <a:xfrm>
          <a:off x="6356020" y="2091069"/>
          <a:ext cx="697836" cy="69783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6513033" y="2091069"/>
        <a:ext cx="383810" cy="525122"/>
      </dsp:txXfrm>
    </dsp:sp>
    <dsp:sp modelId="{C2D6CDA9-B790-4133-8093-00D9238BA64B}">
      <dsp:nvSpPr>
        <dsp:cNvPr id="0" name=""/>
        <dsp:cNvSpPr/>
      </dsp:nvSpPr>
      <dsp:spPr>
        <a:xfrm>
          <a:off x="6892992" y="3359862"/>
          <a:ext cx="697836" cy="69783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7050005" y="3359862"/>
        <a:ext cx="383810" cy="52512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39158-4B12-46C5-979C-F5B7538FCE5D}">
      <dsp:nvSpPr>
        <dsp:cNvPr id="0" name=""/>
        <dsp:cNvSpPr/>
      </dsp:nvSpPr>
      <dsp:spPr>
        <a:xfrm rot="5400000">
          <a:off x="1566574" y="1066622"/>
          <a:ext cx="936726" cy="1066429"/>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A68945-1D5A-4763-ACE6-85C3C320C4C6}">
      <dsp:nvSpPr>
        <dsp:cNvPr id="0" name=""/>
        <dsp:cNvSpPr/>
      </dsp:nvSpPr>
      <dsp:spPr>
        <a:xfrm>
          <a:off x="1318399" y="28242"/>
          <a:ext cx="1576895" cy="110377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Define Personnel Threats</a:t>
          </a:r>
        </a:p>
      </dsp:txBody>
      <dsp:txXfrm>
        <a:off x="1372291" y="82134"/>
        <a:ext cx="1469111" cy="995992"/>
      </dsp:txXfrm>
    </dsp:sp>
    <dsp:sp modelId="{E69A68FE-2C10-4349-AE56-012B708A0B5F}">
      <dsp:nvSpPr>
        <dsp:cNvPr id="0" name=""/>
        <dsp:cNvSpPr/>
      </dsp:nvSpPr>
      <dsp:spPr>
        <a:xfrm>
          <a:off x="2895295" y="133512"/>
          <a:ext cx="1146883" cy="892120"/>
        </a:xfrm>
        <a:prstGeom prst="rect">
          <a:avLst/>
        </a:prstGeom>
        <a:noFill/>
        <a:ln>
          <a:noFill/>
        </a:ln>
        <a:effectLst/>
      </dsp:spPr>
      <dsp:style>
        <a:lnRef idx="0">
          <a:scrgbClr r="0" g="0" b="0"/>
        </a:lnRef>
        <a:fillRef idx="0">
          <a:scrgbClr r="0" g="0" b="0"/>
        </a:fillRef>
        <a:effectRef idx="0">
          <a:scrgbClr r="0" g="0" b="0"/>
        </a:effectRef>
        <a:fontRef idx="minor"/>
      </dsp:style>
    </dsp:sp>
    <dsp:sp modelId="{538EDE85-9902-4569-9169-381CD97F9D0E}">
      <dsp:nvSpPr>
        <dsp:cNvPr id="0" name=""/>
        <dsp:cNvSpPr/>
      </dsp:nvSpPr>
      <dsp:spPr>
        <a:xfrm rot="5400000">
          <a:off x="2873989" y="2306527"/>
          <a:ext cx="936726" cy="1066429"/>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DBD4A7-D011-4D14-A165-C9D079406FD1}">
      <dsp:nvSpPr>
        <dsp:cNvPr id="0" name=""/>
        <dsp:cNvSpPr/>
      </dsp:nvSpPr>
      <dsp:spPr>
        <a:xfrm>
          <a:off x="2625813" y="1268147"/>
          <a:ext cx="1576895" cy="110377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Define Personnel Controls</a:t>
          </a:r>
        </a:p>
      </dsp:txBody>
      <dsp:txXfrm>
        <a:off x="2679705" y="1322039"/>
        <a:ext cx="1469111" cy="995992"/>
      </dsp:txXfrm>
    </dsp:sp>
    <dsp:sp modelId="{C5478926-9A82-4483-A294-E93EC883F1C9}">
      <dsp:nvSpPr>
        <dsp:cNvPr id="0" name=""/>
        <dsp:cNvSpPr/>
      </dsp:nvSpPr>
      <dsp:spPr>
        <a:xfrm>
          <a:off x="4202709" y="1373417"/>
          <a:ext cx="1146883" cy="892120"/>
        </a:xfrm>
        <a:prstGeom prst="rect">
          <a:avLst/>
        </a:prstGeom>
        <a:noFill/>
        <a:ln>
          <a:noFill/>
        </a:ln>
        <a:effectLst/>
      </dsp:spPr>
      <dsp:style>
        <a:lnRef idx="0">
          <a:scrgbClr r="0" g="0" b="0"/>
        </a:lnRef>
        <a:fillRef idx="0">
          <a:scrgbClr r="0" g="0" b="0"/>
        </a:fillRef>
        <a:effectRef idx="0">
          <a:scrgbClr r="0" g="0" b="0"/>
        </a:effectRef>
        <a:fontRef idx="minor"/>
      </dsp:style>
    </dsp:sp>
    <dsp:sp modelId="{4056F8D0-7D7E-4BEC-86BD-D493E5D74645}">
      <dsp:nvSpPr>
        <dsp:cNvPr id="0" name=""/>
        <dsp:cNvSpPr/>
      </dsp:nvSpPr>
      <dsp:spPr>
        <a:xfrm rot="5400000">
          <a:off x="4181403" y="3546431"/>
          <a:ext cx="936726" cy="1066429"/>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C7E772-DA46-4DC4-9006-62F25475F8D8}">
      <dsp:nvSpPr>
        <dsp:cNvPr id="0" name=""/>
        <dsp:cNvSpPr/>
      </dsp:nvSpPr>
      <dsp:spPr>
        <a:xfrm>
          <a:off x="3933227" y="2508051"/>
          <a:ext cx="1576895" cy="110377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Allocate Security Responsibility to Roles</a:t>
          </a:r>
        </a:p>
      </dsp:txBody>
      <dsp:txXfrm>
        <a:off x="3987119" y="2561943"/>
        <a:ext cx="1469111" cy="995992"/>
      </dsp:txXfrm>
    </dsp:sp>
    <dsp:sp modelId="{E4B9254F-3770-4FA5-99BC-265F7C0D6615}">
      <dsp:nvSpPr>
        <dsp:cNvPr id="0" name=""/>
        <dsp:cNvSpPr/>
      </dsp:nvSpPr>
      <dsp:spPr>
        <a:xfrm>
          <a:off x="5510123" y="2613322"/>
          <a:ext cx="1146883" cy="892120"/>
        </a:xfrm>
        <a:prstGeom prst="rect">
          <a:avLst/>
        </a:prstGeom>
        <a:noFill/>
        <a:ln>
          <a:noFill/>
        </a:ln>
        <a:effectLst/>
      </dsp:spPr>
      <dsp:style>
        <a:lnRef idx="0">
          <a:scrgbClr r="0" g="0" b="0"/>
        </a:lnRef>
        <a:fillRef idx="0">
          <a:scrgbClr r="0" g="0" b="0"/>
        </a:fillRef>
        <a:effectRef idx="0">
          <a:scrgbClr r="0" g="0" b="0"/>
        </a:effectRef>
        <a:fontRef idx="minor"/>
      </dsp:style>
    </dsp:sp>
    <dsp:sp modelId="{8CAA2210-AAA4-4819-BEFD-74A39F95BA41}">
      <dsp:nvSpPr>
        <dsp:cNvPr id="0" name=""/>
        <dsp:cNvSpPr/>
      </dsp:nvSpPr>
      <dsp:spPr>
        <a:xfrm>
          <a:off x="5240641" y="3747956"/>
          <a:ext cx="1576895" cy="110377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Allocate Training, Documentation to roles</a:t>
          </a:r>
        </a:p>
      </dsp:txBody>
      <dsp:txXfrm>
        <a:off x="5294533" y="3801848"/>
        <a:ext cx="1469111" cy="99599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6563790-7237-4D9C-890F-7F768B9A43A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5123" name="Rectangle 3">
            <a:extLst>
              <a:ext uri="{FF2B5EF4-FFF2-40B4-BE49-F238E27FC236}">
                <a16:creationId xmlns:a16="http://schemas.microsoft.com/office/drawing/2014/main" id="{D4420F6F-F426-47D3-B755-CCF15684880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53252" name="Rectangle 4">
            <a:extLst>
              <a:ext uri="{FF2B5EF4-FFF2-40B4-BE49-F238E27FC236}">
                <a16:creationId xmlns:a16="http://schemas.microsoft.com/office/drawing/2014/main" id="{D3FE4B81-5789-4235-82CC-DCC23044536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BD2C426B-02DA-48F9-8A39-464C4B410AF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32726F89-759E-4239-B372-31ACACD9427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5127" name="Rectangle 7">
            <a:extLst>
              <a:ext uri="{FF2B5EF4-FFF2-40B4-BE49-F238E27FC236}">
                <a16:creationId xmlns:a16="http://schemas.microsoft.com/office/drawing/2014/main" id="{168F5707-C432-4635-97E0-C69F2BAFDEBE}"/>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46CEA28-EF50-49E5-AE99-73C00DFEDF9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72E6056D-5366-4126-87CD-A191D794971F}"/>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F47080F-A214-41A5-AB00-2055F8D26781}" type="slidenum">
              <a:rPr lang="en-US" altLang="en-US"/>
              <a:pPr eaLnBrk="1" hangingPunct="1">
                <a:spcBef>
                  <a:spcPct val="0"/>
                </a:spcBef>
              </a:pPr>
              <a:t>1</a:t>
            </a:fld>
            <a:endParaRPr lang="en-US" altLang="en-US"/>
          </a:p>
        </p:txBody>
      </p:sp>
      <p:sp>
        <p:nvSpPr>
          <p:cNvPr id="54275" name="Rectangle 2">
            <a:extLst>
              <a:ext uri="{FF2B5EF4-FFF2-40B4-BE49-F238E27FC236}">
                <a16:creationId xmlns:a16="http://schemas.microsoft.com/office/drawing/2014/main" id="{76CB8FB0-22AB-4E73-8174-7325FCD3A6F8}"/>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3413C87C-AFBB-405C-9788-54EBDF90B7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material is taken mainly from CISA Review Manual 2011, Chapter 5.7-5.8.</a:t>
            </a:r>
          </a:p>
          <a:p>
            <a:pPr eaLnBrk="1" hangingPunct="1"/>
            <a:r>
              <a:rPr lang="en-US" altLang="en-US">
                <a:latin typeface="Arial" panose="020B0604020202020204" pitchFamily="34" charset="0"/>
              </a:rPr>
              <a:t>The castle symbolizes Defense in Depth.</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45A05F76-8382-4ABD-8784-B18C63D9B773}"/>
              </a:ext>
            </a:extLst>
          </p:cNvPr>
          <p:cNvSpPr>
            <a:spLocks noGrp="1" noRot="1" noChangeAspect="1" noTextEdit="1"/>
          </p:cNvSpPr>
          <p:nvPr>
            <p:ph type="sldImg"/>
          </p:nvPr>
        </p:nvSpPr>
        <p:spPr>
          <a:ln/>
        </p:spPr>
      </p:sp>
      <p:sp>
        <p:nvSpPr>
          <p:cNvPr id="68611" name="Notes Placeholder 2">
            <a:extLst>
              <a:ext uri="{FF2B5EF4-FFF2-40B4-BE49-F238E27FC236}">
                <a16:creationId xmlns:a16="http://schemas.microsoft.com/office/drawing/2014/main" id="{84E8DA54-CCE1-4751-9290-B7A0993AE92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If a mobile device is used for business purposes, it should address who can use the device: kids are off-limits.  It should address what is an allowable device for accessing organizational data (e.g., personal devices).</a:t>
            </a:r>
          </a:p>
          <a:p>
            <a:endParaRPr lang="en-US" altLang="en-US">
              <a:latin typeface="Arial" panose="020B0604020202020204" pitchFamily="34" charset="0"/>
            </a:endParaRPr>
          </a:p>
        </p:txBody>
      </p:sp>
      <p:sp>
        <p:nvSpPr>
          <p:cNvPr id="4" name="Slide Number Placeholder 3">
            <a:extLst>
              <a:ext uri="{FF2B5EF4-FFF2-40B4-BE49-F238E27FC236}">
                <a16:creationId xmlns:a16="http://schemas.microsoft.com/office/drawing/2014/main" id="{848261CE-4ED2-4659-A6FD-CB61AA7F0BEE}"/>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CCED137-EA8A-43D3-9A6B-E4D213A2203B}" type="slidenum">
              <a:rPr lang="en-US" altLang="en-US"/>
              <a:pPr eaLnBrk="1" hangingPunct="1"/>
              <a:t>21</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3159E31B-91E2-480E-BCD5-4CA89884F165}"/>
              </a:ext>
            </a:extLst>
          </p:cNvPr>
          <p:cNvSpPr>
            <a:spLocks noGrp="1" noRot="1" noChangeAspect="1" noChangeArrowheads="1" noTextEdit="1"/>
          </p:cNvSpPr>
          <p:nvPr>
            <p:ph type="sldImg"/>
          </p:nvPr>
        </p:nvSpPr>
        <p:spPr>
          <a:ln/>
        </p:spPr>
      </p:sp>
      <p:sp>
        <p:nvSpPr>
          <p:cNvPr id="69635" name="Rectangle 3">
            <a:extLst>
              <a:ext uri="{FF2B5EF4-FFF2-40B4-BE49-F238E27FC236}">
                <a16:creationId xmlns:a16="http://schemas.microsoft.com/office/drawing/2014/main" id="{BEDEA530-1970-4599-A2A8-C317078F0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first and second parties are the people who have a contract.  The third party is a contractor for the second party.</a:t>
            </a:r>
          </a:p>
          <a:p>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CFE3E901-E90F-4DE3-9BA8-5CD09A66666C}"/>
              </a:ext>
            </a:extLst>
          </p:cNvPr>
          <p:cNvSpPr>
            <a:spLocks noGrp="1" noRot="1" noChangeAspect="1" noTextEdit="1"/>
          </p:cNvSpPr>
          <p:nvPr>
            <p:ph type="sldImg"/>
          </p:nvPr>
        </p:nvSpPr>
        <p:spPr>
          <a:ln/>
        </p:spPr>
      </p:sp>
      <p:sp>
        <p:nvSpPr>
          <p:cNvPr id="70659" name="Notes Placeholder 2">
            <a:extLst>
              <a:ext uri="{FF2B5EF4-FFF2-40B4-BE49-F238E27FC236}">
                <a16:creationId xmlns:a16="http://schemas.microsoft.com/office/drawing/2014/main" id="{3B96E626-2E78-4CE5-88BC-A8812441E4B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90116" name="Slide Number Placeholder 3">
            <a:extLst>
              <a:ext uri="{FF2B5EF4-FFF2-40B4-BE49-F238E27FC236}">
                <a16:creationId xmlns:a16="http://schemas.microsoft.com/office/drawing/2014/main" id="{57E17BAE-452E-402B-A86F-A61D6D86B1F4}"/>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F49F07D-C56A-49C3-B50C-FF7246649A58}" type="slidenum">
              <a:rPr lang="en-US" altLang="en-US"/>
              <a:pPr eaLnBrk="1" hangingPunct="1">
                <a:spcBef>
                  <a:spcPct val="0"/>
                </a:spcBef>
              </a:pPr>
              <a:t>24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8E686869-1CC6-49B8-AF01-E7A2102F891D}"/>
              </a:ext>
            </a:extLst>
          </p:cNvPr>
          <p:cNvSpPr>
            <a:spLocks noGrp="1" noRot="1" noChangeAspect="1" noTextEdit="1"/>
          </p:cNvSpPr>
          <p:nvPr>
            <p:ph type="sldImg"/>
          </p:nvPr>
        </p:nvSpPr>
        <p:spPr>
          <a:ln/>
        </p:spPr>
      </p:sp>
      <p:sp>
        <p:nvSpPr>
          <p:cNvPr id="62467" name="Notes Placeholder 2">
            <a:extLst>
              <a:ext uri="{FF2B5EF4-FFF2-40B4-BE49-F238E27FC236}">
                <a16:creationId xmlns:a16="http://schemas.microsoft.com/office/drawing/2014/main" id="{45D14935-81F5-4525-ADF8-CAF6617BEEB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9876" name="Slide Number Placeholder 3">
            <a:extLst>
              <a:ext uri="{FF2B5EF4-FFF2-40B4-BE49-F238E27FC236}">
                <a16:creationId xmlns:a16="http://schemas.microsoft.com/office/drawing/2014/main" id="{9BB44EDB-7784-44FE-8DB4-0937535BB6D7}"/>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B438D2F-C18F-4886-9440-CFDB5F8586E4}" type="slidenum">
              <a:rPr lang="en-US" altLang="en-US"/>
              <a:pPr eaLnBrk="1" hangingPunct="1">
                <a:spcBef>
                  <a:spcPct val="0"/>
                </a:spcBef>
              </a:pPr>
              <a:t>30</a:t>
            </a:fld>
            <a:endParaRPr lang="en-US" altLang="en-US"/>
          </a:p>
        </p:txBody>
      </p:sp>
    </p:spTree>
    <p:extLst>
      <p:ext uri="{BB962C8B-B14F-4D97-AF65-F5344CB8AC3E}">
        <p14:creationId xmlns:p14="http://schemas.microsoft.com/office/powerpoint/2010/main" val="1126704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2D8305D2-A57B-4730-B652-D7E98B6755E2}"/>
              </a:ext>
            </a:extLst>
          </p:cNvPr>
          <p:cNvSpPr>
            <a:spLocks noGrp="1" noRot="1" noChangeAspect="1" noTextEdit="1"/>
          </p:cNvSpPr>
          <p:nvPr>
            <p:ph type="sldImg"/>
          </p:nvPr>
        </p:nvSpPr>
        <p:spPr>
          <a:ln/>
        </p:spPr>
      </p:sp>
      <p:sp>
        <p:nvSpPr>
          <p:cNvPr id="63491" name="Notes Placeholder 2">
            <a:extLst>
              <a:ext uri="{FF2B5EF4-FFF2-40B4-BE49-F238E27FC236}">
                <a16:creationId xmlns:a16="http://schemas.microsoft.com/office/drawing/2014/main" id="{28914925-9BED-4540-829F-9EE14485E3F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Left column: level of security training</a:t>
            </a:r>
          </a:p>
          <a:p>
            <a:r>
              <a:rPr lang="en-US" altLang="en-US">
                <a:latin typeface="Arial" panose="020B0604020202020204" pitchFamily="34" charset="0"/>
              </a:rPr>
              <a:t>Middle column: intended audience</a:t>
            </a:r>
          </a:p>
          <a:p>
            <a:r>
              <a:rPr lang="en-US" altLang="en-US">
                <a:latin typeface="Arial" panose="020B0604020202020204" pitchFamily="34" charset="0"/>
              </a:rPr>
              <a:t>Right column: appropriate methods</a:t>
            </a:r>
          </a:p>
        </p:txBody>
      </p:sp>
      <p:sp>
        <p:nvSpPr>
          <p:cNvPr id="80900" name="Slide Number Placeholder 3">
            <a:extLst>
              <a:ext uri="{FF2B5EF4-FFF2-40B4-BE49-F238E27FC236}">
                <a16:creationId xmlns:a16="http://schemas.microsoft.com/office/drawing/2014/main" id="{F02E7B61-9D7C-4E0F-88F7-EE0D805CAA4C}"/>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1F54051-670F-43D7-8FD8-C27862CCAE69}" type="slidenum">
              <a:rPr lang="en-US" altLang="en-US"/>
              <a:pPr eaLnBrk="1" hangingPunct="1">
                <a:spcBef>
                  <a:spcPct val="0"/>
                </a:spcBef>
              </a:pPr>
              <a:t>31</a:t>
            </a:fld>
            <a:endParaRPr lang="en-US" altLang="en-US"/>
          </a:p>
        </p:txBody>
      </p:sp>
    </p:spTree>
    <p:extLst>
      <p:ext uri="{BB962C8B-B14F-4D97-AF65-F5344CB8AC3E}">
        <p14:creationId xmlns:p14="http://schemas.microsoft.com/office/powerpoint/2010/main" val="2590822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706A101F-900A-487B-A70B-33CB9D2FE25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AA31678-08C0-4FC6-8E9C-D66A0B365C2D}" type="slidenum">
              <a:rPr lang="en-US" altLang="en-US"/>
              <a:pPr eaLnBrk="1" hangingPunct="1">
                <a:spcBef>
                  <a:spcPct val="0"/>
                </a:spcBef>
              </a:pPr>
              <a:t>35</a:t>
            </a:fld>
            <a:endParaRPr lang="en-US" altLang="en-US"/>
          </a:p>
        </p:txBody>
      </p:sp>
      <p:sp>
        <p:nvSpPr>
          <p:cNvPr id="71683" name="Rectangle 2">
            <a:extLst>
              <a:ext uri="{FF2B5EF4-FFF2-40B4-BE49-F238E27FC236}">
                <a16:creationId xmlns:a16="http://schemas.microsoft.com/office/drawing/2014/main" id="{507D5792-C875-4262-8BB2-8D4C93696E55}"/>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36224036-5B8C-47BA-9A5A-3F03026806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3 - System Administrator and Quality Assurance has the least conflict of interest, considering segregation of duties.  </a:t>
            </a:r>
          </a:p>
          <a:p>
            <a:pPr eaLnBrk="1" hangingPunct="1"/>
            <a:r>
              <a:rPr lang="en-US" altLang="en-US">
                <a:latin typeface="Arial" panose="020B0604020202020204" pitchFamily="34" charset="0"/>
              </a:rPr>
              <a:t>This is a CISA-like question, but has been reformulated.</a:t>
            </a:r>
          </a:p>
          <a:p>
            <a:pPr eaLnBrk="1" hangingPunct="1"/>
            <a:r>
              <a:rPr lang="en-US" altLang="en-US">
                <a:latin typeface="Arial" panose="020B0604020202020204" pitchFamily="34" charset="0"/>
              </a:rPr>
              <a:t>Database admin creates the database, data entry is the operations aspect.  So this is developer-operations, which is a segregation of duties conflict.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E4602F30-F284-428E-81E6-628579CB9CED}"/>
              </a:ext>
            </a:extLst>
          </p:cNvPr>
          <p:cNvSpPr>
            <a:spLocks noGrp="1" noRot="1" noChangeAspect="1" noTextEdit="1"/>
          </p:cNvSpPr>
          <p:nvPr>
            <p:ph type="sldImg"/>
          </p:nvPr>
        </p:nvSpPr>
        <p:spPr>
          <a:ln/>
        </p:spPr>
      </p:sp>
      <p:sp>
        <p:nvSpPr>
          <p:cNvPr id="72707" name="Notes Placeholder 2">
            <a:extLst>
              <a:ext uri="{FF2B5EF4-FFF2-40B4-BE49-F238E27FC236}">
                <a16:creationId xmlns:a16="http://schemas.microsoft.com/office/drawing/2014/main" id="{50697A8F-4F98-4786-8389-1FDD4651B04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2-Aligning the training to organization</a:t>
            </a:r>
          </a:p>
        </p:txBody>
      </p:sp>
      <p:sp>
        <p:nvSpPr>
          <p:cNvPr id="93188" name="Slide Number Placeholder 3">
            <a:extLst>
              <a:ext uri="{FF2B5EF4-FFF2-40B4-BE49-F238E27FC236}">
                <a16:creationId xmlns:a16="http://schemas.microsoft.com/office/drawing/2014/main" id="{8CDED0B5-F22E-47D3-A56F-13F0F3EDE9B8}"/>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0117DCC-8080-4270-BC6A-FF6030B89FAC}" type="slidenum">
              <a:rPr lang="en-US" altLang="en-US"/>
              <a:pPr eaLnBrk="1" hangingPunct="1">
                <a:spcBef>
                  <a:spcPct val="0"/>
                </a:spcBef>
              </a:pPr>
              <a:t>36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7A6700F7-04EE-4D98-A43C-B970D58CD023}"/>
              </a:ext>
            </a:extLst>
          </p:cNvPr>
          <p:cNvSpPr>
            <a:spLocks noGrp="1" noRot="1" noChangeAspect="1" noTextEdit="1"/>
          </p:cNvSpPr>
          <p:nvPr>
            <p:ph type="sldImg"/>
          </p:nvPr>
        </p:nvSpPr>
        <p:spPr>
          <a:ln/>
        </p:spPr>
      </p:sp>
      <p:sp>
        <p:nvSpPr>
          <p:cNvPr id="73731" name="Notes Placeholder 2">
            <a:extLst>
              <a:ext uri="{FF2B5EF4-FFF2-40B4-BE49-F238E27FC236}">
                <a16:creationId xmlns:a16="http://schemas.microsoft.com/office/drawing/2014/main" id="{DEF9E9C1-7E8F-44D5-BA5A-835B1C3ED9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4 - Fraud occurs most often by taking advantage of a vulnerability in an application.</a:t>
            </a:r>
          </a:p>
          <a:p>
            <a:r>
              <a:rPr lang="en-US" altLang="en-US">
                <a:latin typeface="Arial" panose="020B0604020202020204" pitchFamily="34" charset="0"/>
              </a:rPr>
              <a:t>User session logs track when you logged in and logged out, possibly when you do certain commands – but not what you do in a database.</a:t>
            </a:r>
          </a:p>
        </p:txBody>
      </p:sp>
      <p:sp>
        <p:nvSpPr>
          <p:cNvPr id="94212" name="Slide Number Placeholder 3">
            <a:extLst>
              <a:ext uri="{FF2B5EF4-FFF2-40B4-BE49-F238E27FC236}">
                <a16:creationId xmlns:a16="http://schemas.microsoft.com/office/drawing/2014/main" id="{2CE39C63-954B-431F-AC55-6E5EA9D4BC21}"/>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25B7423-F559-4EB1-B0A4-6E7B8AAFB850}" type="slidenum">
              <a:rPr lang="en-US" altLang="en-US"/>
              <a:pPr eaLnBrk="1" hangingPunct="1">
                <a:spcBef>
                  <a:spcPct val="0"/>
                </a:spcBef>
              </a:pPr>
              <a:t>37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E3583C63-E0C5-426F-A3D2-B09A7FF851BD}"/>
              </a:ext>
            </a:extLst>
          </p:cNvPr>
          <p:cNvSpPr>
            <a:spLocks noGrp="1" noRot="1" noChangeAspect="1" noTextEdit="1"/>
          </p:cNvSpPr>
          <p:nvPr>
            <p:ph type="sldImg"/>
          </p:nvPr>
        </p:nvSpPr>
        <p:spPr>
          <a:ln/>
        </p:spPr>
      </p:sp>
      <p:sp>
        <p:nvSpPr>
          <p:cNvPr id="74755" name="Notes Placeholder 2">
            <a:extLst>
              <a:ext uri="{FF2B5EF4-FFF2-40B4-BE49-F238E27FC236}">
                <a16:creationId xmlns:a16="http://schemas.microsoft.com/office/drawing/2014/main" id="{98F02E78-7D96-4488-8929-2AC5334EC0C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95236" name="Slide Number Placeholder 3">
            <a:extLst>
              <a:ext uri="{FF2B5EF4-FFF2-40B4-BE49-F238E27FC236}">
                <a16:creationId xmlns:a16="http://schemas.microsoft.com/office/drawing/2014/main" id="{2E942A91-53E6-474F-9372-F1826062F90A}"/>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690CABC-A240-4C9F-93DE-6EA4A4BE2E5D}" type="slidenum">
              <a:rPr lang="en-US" altLang="en-US"/>
              <a:pPr eaLnBrk="1" hangingPunct="1">
                <a:spcBef>
                  <a:spcPct val="0"/>
                </a:spcBef>
              </a:pPr>
              <a:t>39</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82FFF573-7AD9-414C-B5C9-A8B0D8127D6C}"/>
              </a:ext>
            </a:extLst>
          </p:cNvPr>
          <p:cNvSpPr>
            <a:spLocks noGrp="1" noRot="1" noChangeAspect="1" noChangeArrowheads="1" noTextEdit="1"/>
          </p:cNvSpPr>
          <p:nvPr>
            <p:ph type="sldImg"/>
          </p:nvPr>
        </p:nvSpPr>
        <p:spPr>
          <a:ln/>
        </p:spPr>
      </p:sp>
      <p:sp>
        <p:nvSpPr>
          <p:cNvPr id="75779" name="Rectangle 3">
            <a:extLst>
              <a:ext uri="{FF2B5EF4-FFF2-40B4-BE49-F238E27FC236}">
                <a16:creationId xmlns:a16="http://schemas.microsoft.com/office/drawing/2014/main" id="{A758BB32-D782-4BFA-97A6-A8382BA155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next Workbook slides show the method used to develop personnel security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A51C81EB-E996-4025-9D74-A2498AFE5E82}"/>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026963AB-53A9-4575-BCF9-68868512449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9396" name="Slide Number Placeholder 3">
            <a:extLst>
              <a:ext uri="{FF2B5EF4-FFF2-40B4-BE49-F238E27FC236}">
                <a16:creationId xmlns:a16="http://schemas.microsoft.com/office/drawing/2014/main" id="{8F827463-3B7D-4D57-BB62-B436183A3121}"/>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547310A-7FE6-4903-9152-2036942F3F68}" type="slidenum">
              <a:rPr lang="en-US" altLang="en-US"/>
              <a:pPr eaLnBrk="1" hangingPunct="1">
                <a:spcBef>
                  <a:spcPct val="0"/>
                </a:spcBef>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DD30B41A-17A5-4B42-90BD-513FC518A23F}"/>
              </a:ext>
            </a:extLst>
          </p:cNvPr>
          <p:cNvSpPr>
            <a:spLocks noGrp="1" noRot="1" noChangeAspect="1" noChangeArrowheads="1" noTextEdit="1"/>
          </p:cNvSpPr>
          <p:nvPr>
            <p:ph type="sldImg"/>
          </p:nvPr>
        </p:nvSpPr>
        <p:spPr>
          <a:ln/>
        </p:spPr>
      </p:sp>
      <p:sp>
        <p:nvSpPr>
          <p:cNvPr id="76803" name="Rectangle 3">
            <a:extLst>
              <a:ext uri="{FF2B5EF4-FFF2-40B4-BE49-F238E27FC236}">
                <a16:creationId xmlns:a16="http://schemas.microsoft.com/office/drawing/2014/main" id="{F003779E-1CBD-4248-93E1-023837FE47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Here the role or position is ANY employee.  Sometimes the role is more specific: e.g., Administrator.</a:t>
            </a:r>
          </a:p>
          <a:p>
            <a:r>
              <a:rPr lang="en-US" altLang="en-US">
                <a:latin typeface="Arial" panose="020B0604020202020204" pitchFamily="34" charset="0"/>
              </a:rPr>
              <a:t>The above says that the controls consist of FERPA training for new employees, but also annual review (with quiz) thereafter.</a:t>
            </a:r>
          </a:p>
          <a:p>
            <a:r>
              <a:rPr lang="en-US" altLang="en-US">
                <a:latin typeface="Arial" panose="020B0604020202020204" pitchFamily="34" charset="0"/>
              </a:rPr>
              <a:t>The second includes financial controls: For grant money, spending will be doublechecked via employee, administrator, and the financial office.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3F987460-E159-42A0-9CC1-7C7F35D7928D}"/>
              </a:ext>
            </a:extLst>
          </p:cNvPr>
          <p:cNvSpPr>
            <a:spLocks noGrp="1" noRot="1" noChangeAspect="1" noChangeArrowheads="1" noTextEdit="1"/>
          </p:cNvSpPr>
          <p:nvPr>
            <p:ph type="sldImg"/>
          </p:nvPr>
        </p:nvSpPr>
        <p:spPr>
          <a:ln/>
        </p:spPr>
      </p:sp>
      <p:sp>
        <p:nvSpPr>
          <p:cNvPr id="77827" name="Rectangle 3">
            <a:extLst>
              <a:ext uri="{FF2B5EF4-FFF2-40B4-BE49-F238E27FC236}">
                <a16:creationId xmlns:a16="http://schemas.microsoft.com/office/drawing/2014/main" id="{984BF7FE-C2F8-4D0F-A07F-5468CCF35D2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Security responsibility is allocated to IS/IT/security staff, but also to regular business staff.</a:t>
            </a:r>
          </a:p>
          <a:p>
            <a:r>
              <a:rPr lang="en-US" altLang="en-US">
                <a:latin typeface="Arial" panose="020B0604020202020204" pitchFamily="34" charset="0"/>
              </a:rPr>
              <a:t>The admin above is the office administrator, who is responsible for the privacy of student paper records.</a:t>
            </a:r>
          </a:p>
          <a:p>
            <a:r>
              <a:rPr lang="en-US" altLang="en-US">
                <a:latin typeface="Arial" panose="020B0604020202020204" pitchFamily="34" charset="0"/>
              </a:rPr>
              <a:t>The Registrar is the Data Owner for much of the student record information.  She/he decides who should have access to which information.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D919CC65-8D3A-43D7-ABBB-F6E5828FC051}"/>
              </a:ext>
            </a:extLst>
          </p:cNvPr>
          <p:cNvSpPr>
            <a:spLocks noGrp="1" noRot="1" noChangeAspect="1" noChangeArrowheads="1" noTextEdit="1"/>
          </p:cNvSpPr>
          <p:nvPr>
            <p:ph type="sldImg"/>
          </p:nvPr>
        </p:nvSpPr>
        <p:spPr>
          <a:ln/>
        </p:spPr>
      </p:sp>
      <p:sp>
        <p:nvSpPr>
          <p:cNvPr id="66563" name="Rectangle 3">
            <a:extLst>
              <a:ext uri="{FF2B5EF4-FFF2-40B4-BE49-F238E27FC236}">
                <a16:creationId xmlns:a16="http://schemas.microsoft.com/office/drawing/2014/main" id="{5FA738BC-A9EE-41A0-9327-16A2067E15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Training here means training to perform job well, as well as security awareness.</a:t>
            </a:r>
          </a:p>
          <a:p>
            <a:r>
              <a:rPr lang="en-US" altLang="en-US">
                <a:latin typeface="Arial" panose="020B0604020202020204" pitchFamily="34" charset="0"/>
              </a:rPr>
              <a:t>Signed contracts include security contracts.</a:t>
            </a:r>
          </a:p>
          <a:p>
            <a:r>
              <a:rPr lang="en-US" altLang="en-US">
                <a:latin typeface="Arial" panose="020B0604020202020204" pitchFamily="34" charset="0"/>
              </a:rPr>
              <a:t>Theft should not be ignored.  Little problems add up to big ones, or may encourage big ones.  It is important to document all problems for legal purposes.</a:t>
            </a:r>
          </a:p>
          <a:p>
            <a:endParaRPr lang="en-US" altLang="en-US">
              <a:latin typeface="Arial" panose="020B0604020202020204" pitchFamily="34" charset="0"/>
            </a:endParaRPr>
          </a:p>
          <a:p>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4A839F26-CE9D-437E-9E66-951D0DC5ECC3}"/>
              </a:ext>
            </a:extLst>
          </p:cNvPr>
          <p:cNvSpPr>
            <a:spLocks noGrp="1" noRot="1" noChangeAspect="1" noChangeArrowheads="1" noTextEdit="1"/>
          </p:cNvSpPr>
          <p:nvPr>
            <p:ph type="sldImg"/>
          </p:nvPr>
        </p:nvSpPr>
        <p:spPr>
          <a:ln/>
        </p:spPr>
      </p:sp>
      <p:sp>
        <p:nvSpPr>
          <p:cNvPr id="56323" name="Rectangle 3">
            <a:extLst>
              <a:ext uri="{FF2B5EF4-FFF2-40B4-BE49-F238E27FC236}">
                <a16:creationId xmlns:a16="http://schemas.microsoft.com/office/drawing/2014/main" id="{257061A0-C34D-41C0-BF50-63FF5F21C5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next Workbook slides show the method used to develop personnel security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5E7749-E6AD-4F2B-A2E9-18C364CF8CB8}" type="slidenum">
              <a:rPr lang="en-US" altLang="en-US" smtClean="0"/>
              <a:pPr/>
              <a:t>10</a:t>
            </a:fld>
            <a:endParaRPr lang="en-US" alt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The three types of security controls include Preventive, Detective, and Corrective.  They relate to when the fraud was found.</a:t>
            </a:r>
          </a:p>
          <a:p>
            <a:pPr eaLnBrk="1" hangingPunct="1"/>
            <a:r>
              <a:rPr lang="en-US" altLang="en-US" dirty="0">
                <a:latin typeface="Arial" panose="020B0604020202020204" pitchFamily="34" charset="0"/>
              </a:rPr>
              <a:t>Preventive Controls are most important, because the fraud does not occur in the first place.  Thus it is better than detecting or correcting fraud (and fraud is rarely corrected anyway.)  </a:t>
            </a:r>
          </a:p>
          <a:p>
            <a:pPr eaLnBrk="1" hangingPunct="1"/>
            <a:r>
              <a:rPr lang="en-US" altLang="en-US" dirty="0">
                <a:latin typeface="Arial" panose="020B0604020202020204" pitchFamily="34" charset="0"/>
              </a:rPr>
              <a:t>*Anonymous hotline finds the most fraud, and internal audits (surprise audit) is the third leading cause of finding fraud.   Some Detective and Corrective Controls also serve as Preventive Controls, as indicated by arrows -&gt;.</a:t>
            </a:r>
          </a:p>
        </p:txBody>
      </p:sp>
    </p:spTree>
    <p:extLst>
      <p:ext uri="{BB962C8B-B14F-4D97-AF65-F5344CB8AC3E}">
        <p14:creationId xmlns:p14="http://schemas.microsoft.com/office/powerpoint/2010/main" val="167032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A69C8338-D747-4517-867D-78CC7582E0C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E51842F-26AF-4B85-9A15-A0F8B0297DE1}" type="slidenum">
              <a:rPr lang="en-US" altLang="en-US"/>
              <a:pPr eaLnBrk="1" hangingPunct="1">
                <a:spcBef>
                  <a:spcPct val="0"/>
                </a:spcBef>
              </a:pPr>
              <a:t>12</a:t>
            </a:fld>
            <a:endParaRPr lang="en-US" altLang="en-US"/>
          </a:p>
        </p:txBody>
      </p:sp>
      <p:sp>
        <p:nvSpPr>
          <p:cNvPr id="59395" name="Rectangle 2">
            <a:extLst>
              <a:ext uri="{FF2B5EF4-FFF2-40B4-BE49-F238E27FC236}">
                <a16:creationId xmlns:a16="http://schemas.microsoft.com/office/drawing/2014/main" id="{E342FB98-B815-48A8-AA6E-53C881788FA4}"/>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EC137FA2-8D25-406C-9D7D-F5575A4A46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Development only delivers S/W to System Administration when QC has approved</a:t>
            </a:r>
          </a:p>
          <a:p>
            <a:pPr eaLnBrk="1" hangingPunct="1"/>
            <a:r>
              <a:rPr lang="en-US" altLang="en-US">
                <a:latin typeface="Arial" panose="020B0604020202020204" pitchFamily="34" charset="0"/>
              </a:rPr>
              <a:t>Compliance: tracks security issues, such as metrics or violations of procedures, and resolves security issues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E1E8C826-9AF5-4E99-80BA-56E98AC83489}"/>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9D19706-F7D7-43E6-A110-2FA66A9B9594}" type="slidenum">
              <a:rPr lang="en-US" altLang="en-US"/>
              <a:pPr eaLnBrk="1" hangingPunct="1">
                <a:spcBef>
                  <a:spcPct val="0"/>
                </a:spcBef>
              </a:pPr>
              <a:t>13</a:t>
            </a:fld>
            <a:endParaRPr lang="en-US" altLang="en-US"/>
          </a:p>
        </p:txBody>
      </p:sp>
      <p:sp>
        <p:nvSpPr>
          <p:cNvPr id="60419" name="Rectangle 2">
            <a:extLst>
              <a:ext uri="{FF2B5EF4-FFF2-40B4-BE49-F238E27FC236}">
                <a16:creationId xmlns:a16="http://schemas.microsoft.com/office/drawing/2014/main" id="{FBBD26B8-C773-4731-9884-A222343CF8A6}"/>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EAEFAEDD-6166-473B-A9C5-DAB5EF55D2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full and partial walls indicate where functionality can, should not, or cannot overlap.  Do note that development environment should not overlap with production environment: programmers should not become system administrators. In previous slide terms, Originators should not become Distributers. Security admin can do some system admin work, but there are advantages for these groups to have separate functions: since security serves to Authorize or Verify whereas system administration serves as Distribution.  Quality Assurance serves to Authorize or Verify what Development Originates.  This shown diagram is not as complete as the table in the CISA manual.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C479CA40-3166-4C72-9AC6-E5C5CB861924}"/>
              </a:ext>
            </a:extLst>
          </p:cNvPr>
          <p:cNvSpPr>
            <a:spLocks noGrp="1" noRot="1" noChangeAspect="1" noChangeArrowheads="1" noTextEdit="1"/>
          </p:cNvSpPr>
          <p:nvPr>
            <p:ph type="sldImg"/>
          </p:nvPr>
        </p:nvSpPr>
        <p:spPr>
          <a:ln/>
        </p:spPr>
      </p:sp>
      <p:sp>
        <p:nvSpPr>
          <p:cNvPr id="61443" name="Rectangle 3">
            <a:extLst>
              <a:ext uri="{FF2B5EF4-FFF2-40B4-BE49-F238E27FC236}">
                <a16:creationId xmlns:a16="http://schemas.microsoft.com/office/drawing/2014/main" id="{1A6B8C7C-B1F9-407D-9C92-380508E109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 Data Owner is a person who can give out accounts for a specific (database) service.  They are usually a business manager.</a:t>
            </a:r>
          </a:p>
          <a:p>
            <a:r>
              <a:rPr lang="en-US" altLang="en-US">
                <a:latin typeface="Arial" panose="020B0604020202020204" pitchFamily="34" charset="0"/>
              </a:rPr>
              <a:t>Security administrator is someone in IT or IT security.  They have a high level of permissions on a computer.</a:t>
            </a:r>
          </a:p>
          <a:p>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2FD83CEC-D9C7-4107-815F-E49A52E6A3C3}"/>
              </a:ext>
            </a:extLst>
          </p:cNvPr>
          <p:cNvSpPr>
            <a:spLocks noGrp="1" noRot="1" noChangeAspect="1" noTextEdit="1"/>
          </p:cNvSpPr>
          <p:nvPr>
            <p:ph type="sldImg"/>
          </p:nvPr>
        </p:nvSpPr>
        <p:spPr>
          <a:ln/>
        </p:spPr>
      </p:sp>
      <p:sp>
        <p:nvSpPr>
          <p:cNvPr id="67587" name="Notes Placeholder 2">
            <a:extLst>
              <a:ext uri="{FF2B5EF4-FFF2-40B4-BE49-F238E27FC236}">
                <a16:creationId xmlns:a16="http://schemas.microsoft.com/office/drawing/2014/main" id="{D751C9B5-41F0-4658-BB09-AB77729362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89092" name="Slide Number Placeholder 3">
            <a:extLst>
              <a:ext uri="{FF2B5EF4-FFF2-40B4-BE49-F238E27FC236}">
                <a16:creationId xmlns:a16="http://schemas.microsoft.com/office/drawing/2014/main" id="{3264BD35-CC31-41AA-AE65-F2767648E218}"/>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59B735A-0169-4BEE-8FAE-05DD1EDBD677}" type="slidenum">
              <a:rPr lang="en-US" altLang="en-US"/>
              <a:pPr eaLnBrk="1" hangingPunct="1">
                <a:spcBef>
                  <a:spcPct val="0"/>
                </a:spcBef>
              </a:pPr>
              <a:t>19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4737DE81-4810-482E-B63A-68B7D9FE1EBC}"/>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5FC2AFC8-83B8-4BCC-B8E1-5B90147A7A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6B3A7830-1E84-4438-A045-35EF594AD9F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94686817-6741-4BC5-830F-97DD096D35B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1844480818"/>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4337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4338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4" name="Rectangle 16">
            <a:extLst>
              <a:ext uri="{FF2B5EF4-FFF2-40B4-BE49-F238E27FC236}">
                <a16:creationId xmlns:a16="http://schemas.microsoft.com/office/drawing/2014/main" id="{84F626AF-EA48-4E23-BD28-B7ED554FB213}"/>
              </a:ext>
            </a:extLst>
          </p:cNvPr>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US"/>
          </a:p>
        </p:txBody>
      </p:sp>
      <p:sp>
        <p:nvSpPr>
          <p:cNvPr id="5" name="Rectangle 17">
            <a:extLst>
              <a:ext uri="{FF2B5EF4-FFF2-40B4-BE49-F238E27FC236}">
                <a16:creationId xmlns:a16="http://schemas.microsoft.com/office/drawing/2014/main" id="{6512E21A-1492-407B-8B2A-E35CCF7B9158}"/>
              </a:ext>
            </a:extLst>
          </p:cNvPr>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24F0EF8A-DAD9-4C9C-937C-780C9FD63224}"/>
              </a:ext>
            </a:extLst>
          </p:cNvPr>
          <p:cNvSpPr>
            <a:spLocks noGrp="1" noChangeArrowheads="1"/>
          </p:cNvSpPr>
          <p:nvPr>
            <p:ph type="sldNum" sz="quarter" idx="12"/>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71D081BD-1459-4FB5-8182-C9B204370CA5}" type="slidenum">
              <a:rPr lang="en-US" altLang="en-US"/>
              <a:pPr/>
              <a:t>‹#›</a:t>
            </a:fld>
            <a:endParaRPr lang="en-US" altLang="en-US"/>
          </a:p>
        </p:txBody>
      </p:sp>
    </p:spTree>
    <p:extLst>
      <p:ext uri="{BB962C8B-B14F-4D97-AF65-F5344CB8AC3E}">
        <p14:creationId xmlns:p14="http://schemas.microsoft.com/office/powerpoint/2010/main" val="93386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9F277915-FA45-41FD-B4C1-ECD03257D8FC}"/>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757D0293-1712-484F-8AC9-D5BD324AAF94}"/>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4AB16993-0257-406C-B739-57A8505FB93E}" type="slidenum">
              <a:rPr lang="en-US" altLang="en-US"/>
              <a:pPr/>
              <a:t>‹#›</a:t>
            </a:fld>
            <a:endParaRPr lang="en-US" altLang="en-US"/>
          </a:p>
        </p:txBody>
      </p:sp>
      <p:sp>
        <p:nvSpPr>
          <p:cNvPr id="6" name="Rectangle 16">
            <a:extLst>
              <a:ext uri="{FF2B5EF4-FFF2-40B4-BE49-F238E27FC236}">
                <a16:creationId xmlns:a16="http://schemas.microsoft.com/office/drawing/2014/main" id="{D82806A6-8200-4C28-AFC6-9B39100010DD}"/>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988802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2A75322C-A597-4151-9784-22180BC4E762}"/>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592F38E0-01BD-47E8-B923-EDEBE356F860}"/>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8733B291-1A18-4960-90F9-24C01A3EBE40}" type="slidenum">
              <a:rPr lang="en-US" altLang="en-US"/>
              <a:pPr/>
              <a:t>‹#›</a:t>
            </a:fld>
            <a:endParaRPr lang="en-US" altLang="en-US"/>
          </a:p>
        </p:txBody>
      </p:sp>
      <p:sp>
        <p:nvSpPr>
          <p:cNvPr id="5" name="Rectangle 16">
            <a:extLst>
              <a:ext uri="{FF2B5EF4-FFF2-40B4-BE49-F238E27FC236}">
                <a16:creationId xmlns:a16="http://schemas.microsoft.com/office/drawing/2014/main" id="{35654850-67A7-4CF7-9002-2A3E2A64DD13}"/>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207657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C513867-BB32-4BB5-9E58-44C0E1021FE8}"/>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DA11C236-63F4-4C52-8F05-F861F56D9192}"/>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53F1C7F9-671D-4BEC-AEAD-C91907D058C9}" type="slidenum">
              <a:rPr lang="en-US" altLang="en-US"/>
              <a:pPr/>
              <a:t>‹#›</a:t>
            </a:fld>
            <a:endParaRPr lang="en-US" altLang="en-US"/>
          </a:p>
        </p:txBody>
      </p:sp>
      <p:sp>
        <p:nvSpPr>
          <p:cNvPr id="4" name="Rectangle 16">
            <a:extLst>
              <a:ext uri="{FF2B5EF4-FFF2-40B4-BE49-F238E27FC236}">
                <a16:creationId xmlns:a16="http://schemas.microsoft.com/office/drawing/2014/main" id="{ABEB2620-EEAB-4816-9AF0-18B3AE17F608}"/>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885287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59F7E842-A89A-4000-A91D-C9F2869F4B46}"/>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B4595FEB-0354-41FB-8855-3451BC9C55D1}"/>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62EF4C44-4C47-4E6D-9202-0462E3A2FBB5}" type="slidenum">
              <a:rPr lang="en-US" altLang="en-US"/>
              <a:pPr/>
              <a:t>‹#›</a:t>
            </a:fld>
            <a:endParaRPr lang="en-US" altLang="en-US"/>
          </a:p>
        </p:txBody>
      </p:sp>
      <p:sp>
        <p:nvSpPr>
          <p:cNvPr id="6" name="Rectangle 16">
            <a:extLst>
              <a:ext uri="{FF2B5EF4-FFF2-40B4-BE49-F238E27FC236}">
                <a16:creationId xmlns:a16="http://schemas.microsoft.com/office/drawing/2014/main" id="{86BB35FD-1C6E-4F25-A26C-655392824C53}"/>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232154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945681C5-275A-4ACA-97A7-65C14B5D6464}"/>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2ED6CE47-73B4-4F6A-99BB-A4445BA503F5}"/>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26E66121-D8DB-4C69-9589-828BB20C27D3}" type="slidenum">
              <a:rPr lang="en-US" altLang="en-US"/>
              <a:pPr/>
              <a:t>‹#›</a:t>
            </a:fld>
            <a:endParaRPr lang="en-US" altLang="en-US"/>
          </a:p>
        </p:txBody>
      </p:sp>
      <p:sp>
        <p:nvSpPr>
          <p:cNvPr id="9" name="Rectangle 16">
            <a:extLst>
              <a:ext uri="{FF2B5EF4-FFF2-40B4-BE49-F238E27FC236}">
                <a16:creationId xmlns:a16="http://schemas.microsoft.com/office/drawing/2014/main" id="{355F101E-EA80-431E-A48E-3E31CB698917}"/>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103122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010BCCA2-2163-4472-9569-654F77109A9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0737E49-4E27-452E-997B-FCE302B715B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0580543-7782-4926-8646-A9F06586D472}"/>
              </a:ext>
            </a:extLst>
          </p:cNvPr>
          <p:cNvSpPr>
            <a:spLocks noGrp="1"/>
          </p:cNvSpPr>
          <p:nvPr>
            <p:ph type="sldNum" sz="quarter" idx="12"/>
          </p:nvPr>
        </p:nvSpPr>
        <p:spPr/>
        <p:txBody>
          <a:bodyPr/>
          <a:lstStyle>
            <a:lvl1pPr>
              <a:defRPr/>
            </a:lvl1pPr>
          </a:lstStyle>
          <a:p>
            <a:fld id="{3FF87F6F-8F05-4400-8EE8-981213A7FD97}" type="slidenum">
              <a:rPr lang="en-US" altLang="en-US"/>
              <a:pPr/>
              <a:t>‹#›</a:t>
            </a:fld>
            <a:endParaRPr lang="en-US" altLang="en-US"/>
          </a:p>
        </p:txBody>
      </p:sp>
    </p:spTree>
    <p:extLst>
      <p:ext uri="{BB962C8B-B14F-4D97-AF65-F5344CB8AC3E}">
        <p14:creationId xmlns:p14="http://schemas.microsoft.com/office/powerpoint/2010/main" val="413568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05BA53-CD83-43F4-829C-6773FDC20C1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5CC8CD9-410C-4345-B31A-DD82E36C478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D78E819-19DB-46A7-BCD8-378491D42E23}"/>
              </a:ext>
            </a:extLst>
          </p:cNvPr>
          <p:cNvSpPr>
            <a:spLocks noGrp="1"/>
          </p:cNvSpPr>
          <p:nvPr>
            <p:ph type="sldNum" sz="quarter" idx="12"/>
          </p:nvPr>
        </p:nvSpPr>
        <p:spPr/>
        <p:txBody>
          <a:bodyPr/>
          <a:lstStyle>
            <a:lvl1pPr>
              <a:defRPr/>
            </a:lvl1pPr>
          </a:lstStyle>
          <a:p>
            <a:fld id="{609DD736-CD51-4EE5-9824-6EDEED710EAD}" type="slidenum">
              <a:rPr lang="en-US" altLang="en-US"/>
              <a:pPr/>
              <a:t>‹#›</a:t>
            </a:fld>
            <a:endParaRPr lang="en-US" altLang="en-US"/>
          </a:p>
        </p:txBody>
      </p:sp>
    </p:spTree>
    <p:extLst>
      <p:ext uri="{BB962C8B-B14F-4D97-AF65-F5344CB8AC3E}">
        <p14:creationId xmlns:p14="http://schemas.microsoft.com/office/powerpoint/2010/main" val="4038671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35EC93-9686-49B0-A640-8E288F0553F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6B7E439-8602-4A06-AAC4-2349516924F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CB7F703-D363-48E4-91FA-68C63FA90E21}"/>
              </a:ext>
            </a:extLst>
          </p:cNvPr>
          <p:cNvSpPr>
            <a:spLocks noGrp="1"/>
          </p:cNvSpPr>
          <p:nvPr>
            <p:ph type="sldNum" sz="quarter" idx="12"/>
          </p:nvPr>
        </p:nvSpPr>
        <p:spPr/>
        <p:txBody>
          <a:bodyPr/>
          <a:lstStyle>
            <a:lvl1pPr>
              <a:defRPr/>
            </a:lvl1pPr>
          </a:lstStyle>
          <a:p>
            <a:fld id="{F474D450-6782-4C71-AB1C-8DA77A638637}" type="slidenum">
              <a:rPr lang="en-US" altLang="en-US"/>
              <a:pPr/>
              <a:t>‹#›</a:t>
            </a:fld>
            <a:endParaRPr lang="en-US" altLang="en-US"/>
          </a:p>
        </p:txBody>
      </p:sp>
    </p:spTree>
    <p:extLst>
      <p:ext uri="{BB962C8B-B14F-4D97-AF65-F5344CB8AC3E}">
        <p14:creationId xmlns:p14="http://schemas.microsoft.com/office/powerpoint/2010/main" val="18645932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41EDE02-55C6-4A38-AB8F-67BDD33BEDC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1B758F0-8034-4429-9F97-CFB1C7570D3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04F4E66-422A-47F2-B20B-45E70F50CB39}"/>
              </a:ext>
            </a:extLst>
          </p:cNvPr>
          <p:cNvSpPr>
            <a:spLocks noGrp="1"/>
          </p:cNvSpPr>
          <p:nvPr>
            <p:ph type="sldNum" sz="quarter" idx="12"/>
          </p:nvPr>
        </p:nvSpPr>
        <p:spPr/>
        <p:txBody>
          <a:bodyPr/>
          <a:lstStyle>
            <a:lvl1pPr>
              <a:defRPr/>
            </a:lvl1pPr>
          </a:lstStyle>
          <a:p>
            <a:fld id="{7E7FBD63-1009-492C-8AEF-6D987A6AE929}" type="slidenum">
              <a:rPr lang="en-US" altLang="en-US"/>
              <a:pPr/>
              <a:t>‹#›</a:t>
            </a:fld>
            <a:endParaRPr lang="en-US" altLang="en-US"/>
          </a:p>
        </p:txBody>
      </p:sp>
    </p:spTree>
    <p:extLst>
      <p:ext uri="{BB962C8B-B14F-4D97-AF65-F5344CB8AC3E}">
        <p14:creationId xmlns:p14="http://schemas.microsoft.com/office/powerpoint/2010/main" val="3516644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178763255"/>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FB4DCC0-61F3-4FC6-963B-72C01D0B7F59}"/>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E90F7D31-45EF-45F8-A655-09F85C03510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A030976-3033-4BED-B6E8-A09D2C6A1D50}"/>
              </a:ext>
            </a:extLst>
          </p:cNvPr>
          <p:cNvSpPr>
            <a:spLocks noGrp="1"/>
          </p:cNvSpPr>
          <p:nvPr>
            <p:ph type="sldNum" sz="quarter" idx="12"/>
          </p:nvPr>
        </p:nvSpPr>
        <p:spPr/>
        <p:txBody>
          <a:bodyPr/>
          <a:lstStyle>
            <a:lvl1pPr>
              <a:defRPr/>
            </a:lvl1pPr>
          </a:lstStyle>
          <a:p>
            <a:fld id="{91B681B6-D2E1-4831-8E1B-F420F250B865}" type="slidenum">
              <a:rPr lang="en-US" altLang="en-US"/>
              <a:pPr/>
              <a:t>‹#›</a:t>
            </a:fld>
            <a:endParaRPr lang="en-US" altLang="en-US"/>
          </a:p>
        </p:txBody>
      </p:sp>
    </p:spTree>
    <p:extLst>
      <p:ext uri="{BB962C8B-B14F-4D97-AF65-F5344CB8AC3E}">
        <p14:creationId xmlns:p14="http://schemas.microsoft.com/office/powerpoint/2010/main" val="30439130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434BA3C-0FF1-4EF0-8D74-0CC7CA7FD169}"/>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069214B1-4A6E-417C-B48C-27D429287E4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6696E1F-4628-4F8E-A659-4CA3AB38E371}"/>
              </a:ext>
            </a:extLst>
          </p:cNvPr>
          <p:cNvSpPr>
            <a:spLocks noGrp="1"/>
          </p:cNvSpPr>
          <p:nvPr>
            <p:ph type="sldNum" sz="quarter" idx="12"/>
          </p:nvPr>
        </p:nvSpPr>
        <p:spPr/>
        <p:txBody>
          <a:bodyPr/>
          <a:lstStyle>
            <a:lvl1pPr>
              <a:defRPr/>
            </a:lvl1pPr>
          </a:lstStyle>
          <a:p>
            <a:fld id="{672E5FA3-8ED8-4E05-99CC-9933B481C16C}" type="slidenum">
              <a:rPr lang="en-US" altLang="en-US"/>
              <a:pPr/>
              <a:t>‹#›</a:t>
            </a:fld>
            <a:endParaRPr lang="en-US" altLang="en-US"/>
          </a:p>
        </p:txBody>
      </p:sp>
    </p:spTree>
    <p:extLst>
      <p:ext uri="{BB962C8B-B14F-4D97-AF65-F5344CB8AC3E}">
        <p14:creationId xmlns:p14="http://schemas.microsoft.com/office/powerpoint/2010/main" val="1648662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C168FA8-DA7A-40DD-84FD-46E4D01792A6}"/>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B8A9628A-6EE1-46AF-A4E9-8627D114093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3E1374EA-6329-40B9-A618-3683BF68AA02}"/>
              </a:ext>
            </a:extLst>
          </p:cNvPr>
          <p:cNvSpPr>
            <a:spLocks noGrp="1"/>
          </p:cNvSpPr>
          <p:nvPr>
            <p:ph type="sldNum" sz="quarter" idx="12"/>
          </p:nvPr>
        </p:nvSpPr>
        <p:spPr/>
        <p:txBody>
          <a:bodyPr/>
          <a:lstStyle>
            <a:lvl1pPr>
              <a:defRPr/>
            </a:lvl1pPr>
          </a:lstStyle>
          <a:p>
            <a:fld id="{D04E32FF-03E6-4732-A7CE-8308CA88202C}" type="slidenum">
              <a:rPr lang="en-US" altLang="en-US"/>
              <a:pPr/>
              <a:t>‹#›</a:t>
            </a:fld>
            <a:endParaRPr lang="en-US" altLang="en-US"/>
          </a:p>
        </p:txBody>
      </p:sp>
    </p:spTree>
    <p:extLst>
      <p:ext uri="{BB962C8B-B14F-4D97-AF65-F5344CB8AC3E}">
        <p14:creationId xmlns:p14="http://schemas.microsoft.com/office/powerpoint/2010/main" val="10875490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8D41534-AB80-45D4-9908-30FCCD8A5C6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02CC227-8189-4170-9B66-B7D2E6B305E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B9BB289-0310-4BE4-AA2B-F4DDD48B37A7}"/>
              </a:ext>
            </a:extLst>
          </p:cNvPr>
          <p:cNvSpPr>
            <a:spLocks noGrp="1"/>
          </p:cNvSpPr>
          <p:nvPr>
            <p:ph type="sldNum" sz="quarter" idx="12"/>
          </p:nvPr>
        </p:nvSpPr>
        <p:spPr/>
        <p:txBody>
          <a:bodyPr/>
          <a:lstStyle>
            <a:lvl1pPr>
              <a:defRPr/>
            </a:lvl1pPr>
          </a:lstStyle>
          <a:p>
            <a:fld id="{6A7B5651-6F33-4F5C-BE9D-3A117FA0572E}" type="slidenum">
              <a:rPr lang="en-US" altLang="en-US"/>
              <a:pPr/>
              <a:t>‹#›</a:t>
            </a:fld>
            <a:endParaRPr lang="en-US" altLang="en-US"/>
          </a:p>
        </p:txBody>
      </p:sp>
    </p:spTree>
    <p:extLst>
      <p:ext uri="{BB962C8B-B14F-4D97-AF65-F5344CB8AC3E}">
        <p14:creationId xmlns:p14="http://schemas.microsoft.com/office/powerpoint/2010/main" val="3476850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3BE652B-6F32-42F7-9679-0F385C4E14C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72F10C1-63CA-41AA-B09E-6D42D02355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D422BD8-9DEC-4E6D-AEEE-0218D8615F4B}"/>
              </a:ext>
            </a:extLst>
          </p:cNvPr>
          <p:cNvSpPr>
            <a:spLocks noGrp="1"/>
          </p:cNvSpPr>
          <p:nvPr>
            <p:ph type="sldNum" sz="quarter" idx="12"/>
          </p:nvPr>
        </p:nvSpPr>
        <p:spPr/>
        <p:txBody>
          <a:bodyPr/>
          <a:lstStyle>
            <a:lvl1pPr>
              <a:defRPr/>
            </a:lvl1pPr>
          </a:lstStyle>
          <a:p>
            <a:fld id="{D3B2B5D5-D186-4BEE-84D3-BD3F1F41876B}" type="slidenum">
              <a:rPr lang="en-US" altLang="en-US"/>
              <a:pPr/>
              <a:t>‹#›</a:t>
            </a:fld>
            <a:endParaRPr lang="en-US" altLang="en-US"/>
          </a:p>
        </p:txBody>
      </p:sp>
    </p:spTree>
    <p:extLst>
      <p:ext uri="{BB962C8B-B14F-4D97-AF65-F5344CB8AC3E}">
        <p14:creationId xmlns:p14="http://schemas.microsoft.com/office/powerpoint/2010/main" val="8444424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0CA13-284D-4348-883B-3739E2C4678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67CFA77-5945-46E9-883B-8B27C7C2690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C709627-9497-4948-92C5-DCBE52AA87C4}"/>
              </a:ext>
            </a:extLst>
          </p:cNvPr>
          <p:cNvSpPr>
            <a:spLocks noGrp="1"/>
          </p:cNvSpPr>
          <p:nvPr>
            <p:ph type="sldNum" sz="quarter" idx="12"/>
          </p:nvPr>
        </p:nvSpPr>
        <p:spPr/>
        <p:txBody>
          <a:bodyPr/>
          <a:lstStyle>
            <a:lvl1pPr>
              <a:defRPr/>
            </a:lvl1pPr>
          </a:lstStyle>
          <a:p>
            <a:fld id="{82B9125D-5DD5-4497-A4AC-B2125A608770}" type="slidenum">
              <a:rPr lang="en-US" altLang="en-US"/>
              <a:pPr/>
              <a:t>‹#›</a:t>
            </a:fld>
            <a:endParaRPr lang="en-US" altLang="en-US"/>
          </a:p>
        </p:txBody>
      </p:sp>
    </p:spTree>
    <p:extLst>
      <p:ext uri="{BB962C8B-B14F-4D97-AF65-F5344CB8AC3E}">
        <p14:creationId xmlns:p14="http://schemas.microsoft.com/office/powerpoint/2010/main" val="13367324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AE7396-BD26-45BC-BDA2-6A6DA41878E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B7932DB-E43C-4509-AAD9-EB0C06A2A14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7ECB667-2EC3-46D1-A8E1-51E5C8C5BA97}"/>
              </a:ext>
            </a:extLst>
          </p:cNvPr>
          <p:cNvSpPr>
            <a:spLocks noGrp="1"/>
          </p:cNvSpPr>
          <p:nvPr>
            <p:ph type="sldNum" sz="quarter" idx="12"/>
          </p:nvPr>
        </p:nvSpPr>
        <p:spPr/>
        <p:txBody>
          <a:bodyPr/>
          <a:lstStyle>
            <a:lvl1pPr>
              <a:defRPr/>
            </a:lvl1pPr>
          </a:lstStyle>
          <a:p>
            <a:fld id="{C55F398C-B250-429E-9071-A6F578004149}" type="slidenum">
              <a:rPr lang="en-US" altLang="en-US"/>
              <a:pPr/>
              <a:t>‹#›</a:t>
            </a:fld>
            <a:endParaRPr lang="en-US" altLang="en-US"/>
          </a:p>
        </p:txBody>
      </p:sp>
    </p:spTree>
    <p:extLst>
      <p:ext uri="{BB962C8B-B14F-4D97-AF65-F5344CB8AC3E}">
        <p14:creationId xmlns:p14="http://schemas.microsoft.com/office/powerpoint/2010/main" val="2096851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86068058"/>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406034659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4094728849"/>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3602696185"/>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3731844556"/>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9130636"/>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3439D503-ABF1-4D63-AA67-599DEF14D833}"/>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C6F8F26B-20F1-4F6C-A1BB-A91193CCA07F}"/>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E77E37C6-B518-457E-B38E-A5864974E327}"/>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98A12492-FB37-4F90-B4F8-387103274ACF}"/>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E42D820A-A9FD-496D-B1DB-00ACFC2485A3}"/>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B5CE8743-D553-4186-A63A-BD667FF75F97}"/>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4E82E58C-585A-40D4-AAAF-0D55AB89918C}"/>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2874124679"/>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
            <a:extLst>
              <a:ext uri="{FF2B5EF4-FFF2-40B4-BE49-F238E27FC236}">
                <a16:creationId xmlns:a16="http://schemas.microsoft.com/office/drawing/2014/main" id="{158EA783-5FB3-4237-88F7-CB745A1ED12D}"/>
              </a:ext>
            </a:extLst>
          </p:cNvPr>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a:extLst>
              <a:ext uri="{FF2B5EF4-FFF2-40B4-BE49-F238E27FC236}">
                <a16:creationId xmlns:a16="http://schemas.microsoft.com/office/drawing/2014/main" id="{382CC588-C9C9-40AD-91DC-8BAA285C908F}"/>
              </a:ext>
            </a:extLst>
          </p:cNvPr>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a:extLst>
              <a:ext uri="{FF2B5EF4-FFF2-40B4-BE49-F238E27FC236}">
                <a16:creationId xmlns:a16="http://schemas.microsoft.com/office/drawing/2014/main" id="{A1419524-E88D-4F77-BCC9-0E28F022FBA4}"/>
              </a:ext>
            </a:extLst>
          </p:cNvPr>
          <p:cNvPicPr>
            <a:picLocks/>
          </p:cNvPicPr>
          <p:nvPr/>
        </p:nvPicPr>
        <p:blipFill>
          <a:blip r:embed="rId17">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8">
            <a:extLst>
              <a:ext uri="{FF2B5EF4-FFF2-40B4-BE49-F238E27FC236}">
                <a16:creationId xmlns:a16="http://schemas.microsoft.com/office/drawing/2014/main" id="{9508A056-FF76-4224-8195-934CA232C013}"/>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a:solidFill>
                  <a:srgbClr val="8C8C8C"/>
                </a:solidFill>
                <a:latin typeface="Calibri" panose="020F0502020204030204" pitchFamily="34" charset="0"/>
              </a:rPr>
              <a:t>Security Planning: An Applied Approach | </a:t>
            </a:r>
            <a:fld id="{A2ECCF9A-DAF1-415F-97DB-BBB82F0EFF60}" type="datetime1">
              <a:rPr lang="en-US" altLang="en-US" sz="900">
                <a:solidFill>
                  <a:srgbClr val="8C8C8C"/>
                </a:solidFill>
                <a:latin typeface="Calibri" panose="020F0502020204030204" pitchFamily="34" charset="0"/>
              </a:rPr>
              <a:pPr eaLnBrk="1" hangingPunct="1"/>
              <a:t>12/26/2023</a:t>
            </a:fld>
            <a:r>
              <a:rPr lang="en-US" altLang="en-US" sz="900">
                <a:solidFill>
                  <a:srgbClr val="8C8C8C"/>
                </a:solidFill>
                <a:latin typeface="Calibri" panose="020F0502020204030204" pitchFamily="34" charset="0"/>
              </a:rPr>
              <a:t> | </a:t>
            </a:r>
            <a:fld id="{A3CD12FA-37DC-4623-A148-E8D22C73E23A}" type="slidenum">
              <a:rPr lang="en-US" altLang="en-US" sz="900">
                <a:solidFill>
                  <a:srgbClr val="8C8C8C"/>
                </a:solidFill>
                <a:latin typeface="Calibri" panose="020F0502020204030204" pitchFamily="34" charset="0"/>
              </a:rPr>
              <a:pPr eaLnBrk="1" hangingPunct="1"/>
              <a:t>‹#›</a:t>
            </a:fld>
            <a:endParaRPr lang="en-US" altLang="en-US" sz="900">
              <a:solidFill>
                <a:srgbClr val="8C8C8C"/>
              </a:solidFill>
              <a:latin typeface="Calibri" panose="020F0502020204030204" pitchFamily="34" charset="0"/>
            </a:endParaRPr>
          </a:p>
          <a:p>
            <a:pPr eaLnBrk="1" hangingPunct="1"/>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4BD9CD6D-1724-4740-8155-A8D2AA5E7D99}"/>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7715CB93-8106-4F6E-8E55-521875E968D8}"/>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a:extLst>
              <a:ext uri="{FF2B5EF4-FFF2-40B4-BE49-F238E27FC236}">
                <a16:creationId xmlns:a16="http://schemas.microsoft.com/office/drawing/2014/main" id="{DBFDE7F9-A337-43E9-98C5-E7C05791EB3F}"/>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08" r:id="rId1"/>
    <p:sldLayoutId id="2147484390" r:id="rId2"/>
    <p:sldLayoutId id="2147484391" r:id="rId3"/>
    <p:sldLayoutId id="2147484392" r:id="rId4"/>
    <p:sldLayoutId id="2147484393" r:id="rId5"/>
    <p:sldLayoutId id="2147484394" r:id="rId6"/>
    <p:sldLayoutId id="2147484395" r:id="rId7"/>
    <p:sldLayoutId id="2147484396" r:id="rId8"/>
    <p:sldLayoutId id="2147484409" r:id="rId9"/>
    <p:sldLayoutId id="2147484410" r:id="rId10"/>
    <p:sldLayoutId id="2147484411" r:id="rId11"/>
    <p:sldLayoutId id="2147484412" r:id="rId12"/>
    <p:sldLayoutId id="2147484413" r:id="rId13"/>
    <p:sldLayoutId id="2147484415" r:id="rId14"/>
    <p:sldLayoutId id="2147484416" r:id="rId15"/>
  </p:sldLayoutIdLst>
  <p:transition spd="slow"/>
  <p:hf sldNum="0" hdr="0" ftr="0" dt="0"/>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BE4C2F19-C0B8-45E7-88CA-1A6BE3CCE27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CCA4B727-7251-49AE-A2DE-BDBB4DCC80A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6EA127C-4DDF-4CE5-8B07-22AD3673F59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40E1774A-5EC9-41B8-8C3B-C41CEA2BAC2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73256D71-19F0-4872-93DA-8B5EC37529E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4680531-53FC-4E70-8890-D0FD64CBDB4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97" r:id="rId1"/>
    <p:sldLayoutId id="2147484398" r:id="rId2"/>
    <p:sldLayoutId id="2147484399" r:id="rId3"/>
    <p:sldLayoutId id="2147484400" r:id="rId4"/>
    <p:sldLayoutId id="2147484401" r:id="rId5"/>
    <p:sldLayoutId id="2147484402" r:id="rId6"/>
    <p:sldLayoutId id="2147484403" r:id="rId7"/>
    <p:sldLayoutId id="2147484404" r:id="rId8"/>
    <p:sldLayoutId id="2147484405" r:id="rId9"/>
    <p:sldLayoutId id="2147484406" r:id="rId10"/>
    <p:sldLayoutId id="2147484407"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093FC4B7-B62C-484A-A528-67527E93F01E}"/>
              </a:ext>
            </a:extLst>
          </p:cNvPr>
          <p:cNvSpPr>
            <a:spLocks noGrp="1" noChangeArrowheads="1"/>
          </p:cNvSpPr>
          <p:nvPr>
            <p:ph type="subTitle" idx="1"/>
          </p:nvPr>
        </p:nvSpPr>
        <p:spPr>
          <a:xfrm>
            <a:off x="3779838" y="5537200"/>
            <a:ext cx="4895850" cy="765175"/>
          </a:xfrm>
        </p:spPr>
        <p:txBody>
          <a:bodyPr>
            <a:noAutofit/>
          </a:bodyPr>
          <a:lstStyle/>
          <a:p>
            <a:pPr algn="r" eaLnBrk="1" hangingPunct="1">
              <a:lnSpc>
                <a:spcPct val="80000"/>
              </a:lnSpc>
              <a:defRPr/>
            </a:pPr>
            <a:r>
              <a:rPr lang="en-US" altLang="en-US" sz="2100" dirty="0"/>
              <a:t>Security Planning</a:t>
            </a:r>
            <a:br>
              <a:rPr lang="en-US" altLang="en-US" sz="2100" dirty="0"/>
            </a:br>
            <a:r>
              <a:rPr lang="en-US" altLang="en-US" sz="2100" dirty="0"/>
              <a:t>Susan Lincke</a:t>
            </a:r>
          </a:p>
        </p:txBody>
      </p:sp>
      <p:sp>
        <p:nvSpPr>
          <p:cNvPr id="5122" name="Rectangle 2">
            <a:extLst>
              <a:ext uri="{FF2B5EF4-FFF2-40B4-BE49-F238E27FC236}">
                <a16:creationId xmlns:a16="http://schemas.microsoft.com/office/drawing/2014/main" id="{1200B526-5E69-40D3-9CF8-2D6AA155E4FD}"/>
              </a:ext>
            </a:extLst>
          </p:cNvPr>
          <p:cNvSpPr>
            <a:spLocks noGrp="1" noChangeArrowheads="1"/>
          </p:cNvSpPr>
          <p:nvPr>
            <p:ph type="ctrTitle"/>
          </p:nvPr>
        </p:nvSpPr>
        <p:spPr>
          <a:xfrm>
            <a:off x="3771900" y="4165600"/>
            <a:ext cx="4903788" cy="941388"/>
          </a:xfrm>
        </p:spPr>
        <p:txBody>
          <a:bodyPr/>
          <a:lstStyle/>
          <a:p>
            <a:pPr eaLnBrk="1" hangingPunct="1">
              <a:defRPr/>
            </a:pPr>
            <a:r>
              <a:rPr lang="en-US" altLang="en-US" dirty="0"/>
              <a:t>Organizing Personnel Security</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altLang="en-US" dirty="0">
                <a:ea typeface="Calibri" panose="020F0502020204030204" pitchFamily="34" charset="0"/>
                <a:cs typeface="Lucida Sans" panose="020B0602030504020204" pitchFamily="34" charset="0"/>
              </a:rPr>
              <a:t>Fraud Control Types (Review)</a:t>
            </a:r>
          </a:p>
        </p:txBody>
      </p:sp>
      <p:sp>
        <p:nvSpPr>
          <p:cNvPr id="50179" name="Line 5"/>
          <p:cNvSpPr>
            <a:spLocks noChangeShapeType="1"/>
          </p:cNvSpPr>
          <p:nvPr/>
        </p:nvSpPr>
        <p:spPr bwMode="auto">
          <a:xfrm>
            <a:off x="685800" y="2514600"/>
            <a:ext cx="7696200" cy="0"/>
          </a:xfrm>
          <a:prstGeom prst="line">
            <a:avLst/>
          </a:prstGeom>
          <a:noFill/>
          <a:ln w="25400">
            <a:solidFill>
              <a:schemeClr val="tx1"/>
            </a:solidFill>
            <a:round/>
            <a:headEnd type="triangle" w="lg" len="lg"/>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50180" name="Oval 6"/>
          <p:cNvSpPr>
            <a:spLocks noChangeArrowheads="1"/>
          </p:cNvSpPr>
          <p:nvPr/>
        </p:nvSpPr>
        <p:spPr bwMode="auto">
          <a:xfrm>
            <a:off x="4038600" y="2438400"/>
            <a:ext cx="228600" cy="152400"/>
          </a:xfrm>
          <a:prstGeom prst="ellipse">
            <a:avLst/>
          </a:prstGeom>
          <a:solidFill>
            <a:schemeClr val="tx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0181" name="Text Box 7"/>
          <p:cNvSpPr txBox="1">
            <a:spLocks noChangeArrowheads="1"/>
          </p:cNvSpPr>
          <p:nvPr/>
        </p:nvSpPr>
        <p:spPr bwMode="auto">
          <a:xfrm>
            <a:off x="3717925" y="1560513"/>
            <a:ext cx="946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Time of</a:t>
            </a:r>
          </a:p>
          <a:p>
            <a:pPr eaLnBrk="1" hangingPunct="1"/>
            <a:r>
              <a:rPr lang="en-US" altLang="en-US"/>
              <a:t>Fraud</a:t>
            </a:r>
          </a:p>
        </p:txBody>
      </p:sp>
      <p:sp>
        <p:nvSpPr>
          <p:cNvPr id="50182" name="Text Box 8"/>
          <p:cNvSpPr txBox="1">
            <a:spLocks noChangeArrowheads="1"/>
          </p:cNvSpPr>
          <p:nvPr/>
        </p:nvSpPr>
        <p:spPr bwMode="auto">
          <a:xfrm>
            <a:off x="3843338" y="3335338"/>
            <a:ext cx="25146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t>Detective Controls:</a:t>
            </a:r>
          </a:p>
          <a:p>
            <a:pPr eaLnBrk="1" hangingPunct="1"/>
            <a:r>
              <a:rPr lang="en-US" altLang="en-US" b="1" i="1" dirty="0"/>
              <a:t>Finding fraud when it occurs i</a:t>
            </a:r>
            <a:r>
              <a:rPr lang="en-US" altLang="en-US" dirty="0"/>
              <a:t>ncludes:</a:t>
            </a:r>
          </a:p>
          <a:p>
            <a:pPr eaLnBrk="1" hangingPunct="1"/>
            <a:r>
              <a:rPr lang="en-US" altLang="en-US" dirty="0"/>
              <a:t>Anonymous hotline*</a:t>
            </a:r>
          </a:p>
          <a:p>
            <a:pPr eaLnBrk="1" hangingPunct="1"/>
            <a:r>
              <a:rPr lang="en-US" altLang="en-US" dirty="0"/>
              <a:t>Surprise audits*</a:t>
            </a:r>
          </a:p>
          <a:p>
            <a:pPr eaLnBrk="1" hangingPunct="1"/>
            <a:r>
              <a:rPr lang="en-US" altLang="en-US" dirty="0"/>
              <a:t>Proactive data*</a:t>
            </a:r>
          </a:p>
          <a:p>
            <a:pPr eaLnBrk="1" hangingPunct="1"/>
            <a:r>
              <a:rPr lang="en-US" altLang="en-US" dirty="0"/>
              <a:t>   monitoring</a:t>
            </a:r>
          </a:p>
          <a:p>
            <a:pPr eaLnBrk="1" hangingPunct="1"/>
            <a:r>
              <a:rPr lang="en-US" altLang="en-US" dirty="0"/>
              <a:t>Complaint or fraud             </a:t>
            </a:r>
          </a:p>
          <a:p>
            <a:pPr eaLnBrk="1" hangingPunct="1"/>
            <a:r>
              <a:rPr lang="en-US" altLang="en-US" dirty="0"/>
              <a:t>         investigation</a:t>
            </a:r>
          </a:p>
          <a:p>
            <a:pPr eaLnBrk="1" hangingPunct="1"/>
            <a:r>
              <a:rPr lang="en-US" altLang="en-US" dirty="0"/>
              <a:t>Mandatory vacations</a:t>
            </a:r>
          </a:p>
          <a:p>
            <a:pPr eaLnBrk="1" hangingPunct="1"/>
            <a:r>
              <a:rPr lang="en-US" altLang="en-US" dirty="0"/>
              <a:t>Rewards for </a:t>
            </a:r>
          </a:p>
          <a:p>
            <a:pPr eaLnBrk="1" hangingPunct="1"/>
            <a:r>
              <a:rPr lang="en-US" altLang="en-US" dirty="0"/>
              <a:t>   whistleblowers</a:t>
            </a:r>
          </a:p>
        </p:txBody>
      </p:sp>
      <p:sp>
        <p:nvSpPr>
          <p:cNvPr id="50183" name="AutoShape 9"/>
          <p:cNvSpPr>
            <a:spLocks/>
          </p:cNvSpPr>
          <p:nvPr/>
        </p:nvSpPr>
        <p:spPr bwMode="auto">
          <a:xfrm rot="5400000">
            <a:off x="4724400" y="2001838"/>
            <a:ext cx="571500" cy="1714500"/>
          </a:xfrm>
          <a:prstGeom prst="rightBrace">
            <a:avLst>
              <a:gd name="adj1" fmla="val 25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0184" name="Text Box 10"/>
          <p:cNvSpPr txBox="1">
            <a:spLocks noChangeArrowheads="1"/>
          </p:cNvSpPr>
          <p:nvPr/>
        </p:nvSpPr>
        <p:spPr bwMode="auto">
          <a:xfrm>
            <a:off x="6046788" y="1835150"/>
            <a:ext cx="1327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After Fraud</a:t>
            </a:r>
          </a:p>
        </p:txBody>
      </p:sp>
      <p:sp>
        <p:nvSpPr>
          <p:cNvPr id="50185" name="Text Box 11"/>
          <p:cNvSpPr txBox="1">
            <a:spLocks noChangeArrowheads="1"/>
          </p:cNvSpPr>
          <p:nvPr/>
        </p:nvSpPr>
        <p:spPr bwMode="auto">
          <a:xfrm>
            <a:off x="1176338" y="1677988"/>
            <a:ext cx="15954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Before Fraud:</a:t>
            </a:r>
          </a:p>
          <a:p>
            <a:pPr algn="ctr" eaLnBrk="1" hangingPunct="1"/>
            <a:r>
              <a:rPr lang="en-US" altLang="en-US"/>
              <a:t>***BEST***</a:t>
            </a:r>
          </a:p>
        </p:txBody>
      </p:sp>
      <p:sp>
        <p:nvSpPr>
          <p:cNvPr id="50186" name="Text Box 12"/>
          <p:cNvSpPr txBox="1">
            <a:spLocks noChangeArrowheads="1"/>
          </p:cNvSpPr>
          <p:nvPr/>
        </p:nvSpPr>
        <p:spPr bwMode="auto">
          <a:xfrm>
            <a:off x="285750" y="3167063"/>
            <a:ext cx="314701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t>Preventive Controls</a:t>
            </a:r>
            <a:r>
              <a:rPr lang="en-US" altLang="en-US" dirty="0"/>
              <a:t>**</a:t>
            </a:r>
            <a:r>
              <a:rPr lang="en-US" altLang="en-US" b="1" dirty="0"/>
              <a:t>:</a:t>
            </a:r>
          </a:p>
          <a:p>
            <a:pPr eaLnBrk="1" hangingPunct="1"/>
            <a:r>
              <a:rPr lang="en-US" altLang="en-US" b="1" i="1" dirty="0"/>
              <a:t>Preventing fraud includes</a:t>
            </a:r>
            <a:r>
              <a:rPr lang="en-US" altLang="en-US" dirty="0"/>
              <a:t>:</a:t>
            </a:r>
          </a:p>
          <a:p>
            <a:pPr eaLnBrk="1" hangingPunct="1"/>
            <a:r>
              <a:rPr lang="en-US" altLang="en-US" dirty="0"/>
              <a:t>Segregation of Duties</a:t>
            </a:r>
          </a:p>
          <a:p>
            <a:pPr eaLnBrk="1" hangingPunct="1"/>
            <a:r>
              <a:rPr lang="en-US" altLang="en-US" dirty="0"/>
              <a:t>Ethical Culture &amp; Policies</a:t>
            </a:r>
          </a:p>
          <a:p>
            <a:pPr eaLnBrk="1" hangingPunct="1"/>
            <a:r>
              <a:rPr lang="en-US" altLang="en-US" dirty="0"/>
              <a:t>Internal controls:</a:t>
            </a:r>
          </a:p>
          <a:p>
            <a:pPr eaLnBrk="1" hangingPunct="1"/>
            <a:r>
              <a:rPr lang="en-US" altLang="en-US" dirty="0" err="1"/>
              <a:t>Mgmt</a:t>
            </a:r>
            <a:r>
              <a:rPr lang="en-US" altLang="en-US" dirty="0"/>
              <a:t> review</a:t>
            </a:r>
          </a:p>
          <a:p>
            <a:pPr eaLnBrk="1" hangingPunct="1"/>
            <a:r>
              <a:rPr lang="en-US" altLang="en-US" dirty="0" err="1"/>
              <a:t>Mgmt</a:t>
            </a:r>
            <a:r>
              <a:rPr lang="en-US" altLang="en-US" dirty="0"/>
              <a:t>-signed Documents</a:t>
            </a:r>
          </a:p>
          <a:p>
            <a:pPr eaLnBrk="1" hangingPunct="1"/>
            <a:r>
              <a:rPr lang="en-US" altLang="en-US" dirty="0"/>
              <a:t>Fraud training</a:t>
            </a:r>
          </a:p>
          <a:p>
            <a:pPr eaLnBrk="1" hangingPunct="1"/>
            <a:r>
              <a:rPr lang="en-US" altLang="en-US" dirty="0"/>
              <a:t>Audits: Internal &amp; eternal*</a:t>
            </a:r>
          </a:p>
          <a:p>
            <a:pPr eaLnBrk="1" hangingPunct="1"/>
            <a:r>
              <a:rPr lang="en-US" altLang="en-US" dirty="0"/>
              <a:t>Fraud risk assessment</a:t>
            </a:r>
          </a:p>
          <a:p>
            <a:pPr eaLnBrk="1" hangingPunct="1"/>
            <a:r>
              <a:rPr lang="en-US" altLang="en-US" dirty="0"/>
              <a:t>Employee Support Programs</a:t>
            </a:r>
          </a:p>
          <a:p>
            <a:pPr eaLnBrk="1" hangingPunct="1"/>
            <a:r>
              <a:rPr lang="en-US" altLang="en-US" dirty="0"/>
              <a:t>Background checks</a:t>
            </a:r>
          </a:p>
        </p:txBody>
      </p:sp>
      <p:sp>
        <p:nvSpPr>
          <p:cNvPr id="50187" name="AutoShape 13"/>
          <p:cNvSpPr>
            <a:spLocks/>
          </p:cNvSpPr>
          <p:nvPr/>
        </p:nvSpPr>
        <p:spPr bwMode="auto">
          <a:xfrm rot="5400000">
            <a:off x="6424613" y="2009775"/>
            <a:ext cx="571500" cy="1714500"/>
          </a:xfrm>
          <a:prstGeom prst="rightBrace">
            <a:avLst>
              <a:gd name="adj1" fmla="val 25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0188" name="Text Box 14"/>
          <p:cNvSpPr txBox="1">
            <a:spLocks noChangeArrowheads="1"/>
          </p:cNvSpPr>
          <p:nvPr/>
        </p:nvSpPr>
        <p:spPr bwMode="auto">
          <a:xfrm>
            <a:off x="6507163" y="3362325"/>
            <a:ext cx="2313518"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t>Corrective</a:t>
            </a:r>
          </a:p>
          <a:p>
            <a:pPr eaLnBrk="1" hangingPunct="1"/>
            <a:r>
              <a:rPr lang="en-US" altLang="en-US" b="1" dirty="0"/>
              <a:t>Controls:</a:t>
            </a:r>
          </a:p>
          <a:p>
            <a:pPr eaLnBrk="1" hangingPunct="1"/>
            <a:r>
              <a:rPr lang="en-US" altLang="en-US" dirty="0"/>
              <a:t>Punishment*</a:t>
            </a:r>
          </a:p>
          <a:p>
            <a:pPr eaLnBrk="1" hangingPunct="1"/>
            <a:r>
              <a:rPr lang="en-US" altLang="en-US" dirty="0"/>
              <a:t>Amend controls</a:t>
            </a:r>
          </a:p>
          <a:p>
            <a:pPr eaLnBrk="1" hangingPunct="1"/>
            <a:r>
              <a:rPr lang="en-US" altLang="en-US" dirty="0"/>
              <a:t>Fidelity Insurance</a:t>
            </a:r>
          </a:p>
          <a:p>
            <a:pPr eaLnBrk="1" hangingPunct="1"/>
            <a:r>
              <a:rPr lang="en-US" altLang="en-US" dirty="0"/>
              <a:t>Employee Bonding</a:t>
            </a:r>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r>
              <a:rPr lang="en-US" altLang="en-US" dirty="0"/>
              <a:t>* Also </a:t>
            </a:r>
            <a:r>
              <a:rPr lang="en-US" altLang="en-US"/>
              <a:t>other category</a:t>
            </a:r>
            <a:endParaRPr lang="en-US" altLang="en-US"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032B4A5-618D-45BD-B779-755D6C765BB7}"/>
              </a:ext>
            </a:extLst>
          </p:cNvPr>
          <p:cNvPicPr>
            <a:picLocks noGrp="1" noChangeAspect="1"/>
          </p:cNvPicPr>
          <p:nvPr>
            <p:ph idx="11"/>
          </p:nvPr>
        </p:nvPicPr>
        <p:blipFill>
          <a:blip r:embed="rId2"/>
          <a:stretch>
            <a:fillRect/>
          </a:stretch>
        </p:blipFill>
        <p:spPr>
          <a:xfrm>
            <a:off x="1433937" y="1648670"/>
            <a:ext cx="6407888" cy="4630634"/>
          </a:xfrm>
          <a:prstGeom prst="rect">
            <a:avLst/>
          </a:prstGeom>
        </p:spPr>
      </p:pic>
      <p:sp>
        <p:nvSpPr>
          <p:cNvPr id="3" name="Title 2">
            <a:extLst>
              <a:ext uri="{FF2B5EF4-FFF2-40B4-BE49-F238E27FC236}">
                <a16:creationId xmlns:a16="http://schemas.microsoft.com/office/drawing/2014/main" id="{41575269-1A9C-4BEA-8923-7A2F6A530478}"/>
              </a:ext>
            </a:extLst>
          </p:cNvPr>
          <p:cNvSpPr>
            <a:spLocks noGrp="1"/>
          </p:cNvSpPr>
          <p:nvPr>
            <p:ph type="title"/>
          </p:nvPr>
        </p:nvSpPr>
        <p:spPr/>
        <p:txBody>
          <a:bodyPr/>
          <a:lstStyle/>
          <a:p>
            <a:r>
              <a:rPr lang="en-US" dirty="0"/>
              <a:t>Segregation of Duties (Review)</a:t>
            </a:r>
          </a:p>
        </p:txBody>
      </p:sp>
    </p:spTree>
    <p:extLst>
      <p:ext uri="{BB962C8B-B14F-4D97-AF65-F5344CB8AC3E}">
        <p14:creationId xmlns:p14="http://schemas.microsoft.com/office/powerpoint/2010/main" val="212785277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a:extLst>
              <a:ext uri="{FF2B5EF4-FFF2-40B4-BE49-F238E27FC236}">
                <a16:creationId xmlns:a16="http://schemas.microsoft.com/office/drawing/2014/main" id="{663FB59B-2691-45A9-8D98-718B4396929B}"/>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Organizational</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Segregation of Duties</a:t>
            </a:r>
          </a:p>
        </p:txBody>
      </p:sp>
      <p:sp>
        <p:nvSpPr>
          <p:cNvPr id="19459" name="Text Box 5">
            <a:extLst>
              <a:ext uri="{FF2B5EF4-FFF2-40B4-BE49-F238E27FC236}">
                <a16:creationId xmlns:a16="http://schemas.microsoft.com/office/drawing/2014/main" id="{F3544FCF-D13B-400D-9B61-176FF535CE0C}"/>
              </a:ext>
            </a:extLst>
          </p:cNvPr>
          <p:cNvSpPr txBox="1">
            <a:spLocks noChangeArrowheads="1"/>
          </p:cNvSpPr>
          <p:nvPr/>
        </p:nvSpPr>
        <p:spPr bwMode="auto">
          <a:xfrm>
            <a:off x="6080125" y="4837113"/>
            <a:ext cx="1619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b="1">
                <a:solidFill>
                  <a:schemeClr val="tx1"/>
                </a:solidFill>
                <a:latin typeface="Arial" panose="020B0604020202020204" pitchFamily="34" charset="0"/>
                <a:cs typeface="Arial" panose="020B0604020202020204" pitchFamily="34" charset="0"/>
              </a:rPr>
              <a:t>Development</a:t>
            </a:r>
          </a:p>
        </p:txBody>
      </p:sp>
      <p:sp>
        <p:nvSpPr>
          <p:cNvPr id="19460" name="Text Box 6">
            <a:extLst>
              <a:ext uri="{FF2B5EF4-FFF2-40B4-BE49-F238E27FC236}">
                <a16:creationId xmlns:a16="http://schemas.microsoft.com/office/drawing/2014/main" id="{E7297FF3-7685-4607-909E-0A3901558FC6}"/>
              </a:ext>
            </a:extLst>
          </p:cNvPr>
          <p:cNvSpPr txBox="1">
            <a:spLocks noChangeArrowheads="1"/>
          </p:cNvSpPr>
          <p:nvPr/>
        </p:nvSpPr>
        <p:spPr bwMode="auto">
          <a:xfrm>
            <a:off x="3581400" y="4800600"/>
            <a:ext cx="11493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b="1">
                <a:solidFill>
                  <a:schemeClr val="tx1"/>
                </a:solidFill>
                <a:latin typeface="Arial" panose="020B0604020202020204" pitchFamily="34" charset="0"/>
                <a:cs typeface="Arial" panose="020B0604020202020204" pitchFamily="34" charset="0"/>
              </a:rPr>
              <a:t>System/</a:t>
            </a:r>
          </a:p>
          <a:p>
            <a:pPr>
              <a:lnSpc>
                <a:spcPct val="100000"/>
              </a:lnSpc>
              <a:spcBef>
                <a:spcPct val="0"/>
              </a:spcBef>
              <a:buClrTx/>
              <a:buSzTx/>
              <a:buFontTx/>
              <a:buNone/>
            </a:pPr>
            <a:r>
              <a:rPr lang="en-US" altLang="en-US" b="1">
                <a:solidFill>
                  <a:schemeClr val="tx1"/>
                </a:solidFill>
                <a:latin typeface="Arial" panose="020B0604020202020204" pitchFamily="34" charset="0"/>
                <a:cs typeface="Arial" panose="020B0604020202020204" pitchFamily="34" charset="0"/>
              </a:rPr>
              <a:t>Network </a:t>
            </a:r>
          </a:p>
          <a:p>
            <a:pPr>
              <a:lnSpc>
                <a:spcPct val="100000"/>
              </a:lnSpc>
              <a:spcBef>
                <a:spcPct val="0"/>
              </a:spcBef>
              <a:buClrTx/>
              <a:buSzTx/>
              <a:buFontTx/>
              <a:buNone/>
            </a:pPr>
            <a:r>
              <a:rPr lang="en-US" altLang="en-US" b="1">
                <a:solidFill>
                  <a:schemeClr val="tx1"/>
                </a:solidFill>
                <a:latin typeface="Arial" panose="020B0604020202020204" pitchFamily="34" charset="0"/>
                <a:cs typeface="Arial" panose="020B0604020202020204" pitchFamily="34" charset="0"/>
              </a:rPr>
              <a:t>Admin</a:t>
            </a:r>
          </a:p>
        </p:txBody>
      </p:sp>
      <p:sp>
        <p:nvSpPr>
          <p:cNvPr id="19461" name="Text Box 7">
            <a:extLst>
              <a:ext uri="{FF2B5EF4-FFF2-40B4-BE49-F238E27FC236}">
                <a16:creationId xmlns:a16="http://schemas.microsoft.com/office/drawing/2014/main" id="{D404EE31-7BFC-40E0-97D2-3BF3480C1E40}"/>
              </a:ext>
            </a:extLst>
          </p:cNvPr>
          <p:cNvSpPr txBox="1">
            <a:spLocks noChangeArrowheads="1"/>
          </p:cNvSpPr>
          <p:nvPr/>
        </p:nvSpPr>
        <p:spPr bwMode="auto">
          <a:xfrm>
            <a:off x="685800" y="4800600"/>
            <a:ext cx="120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b="1">
                <a:solidFill>
                  <a:schemeClr val="tx1"/>
                </a:solidFill>
                <a:latin typeface="Arial" panose="020B0604020202020204" pitchFamily="34" charset="0"/>
                <a:cs typeface="Arial" panose="020B0604020202020204" pitchFamily="34" charset="0"/>
              </a:rPr>
              <a:t>Business</a:t>
            </a:r>
          </a:p>
        </p:txBody>
      </p:sp>
      <p:sp>
        <p:nvSpPr>
          <p:cNvPr id="19462" name="Text Box 8">
            <a:extLst>
              <a:ext uri="{FF2B5EF4-FFF2-40B4-BE49-F238E27FC236}">
                <a16:creationId xmlns:a16="http://schemas.microsoft.com/office/drawing/2014/main" id="{C33E2174-28D0-4209-B0BD-4B2BD8F6E44E}"/>
              </a:ext>
            </a:extLst>
          </p:cNvPr>
          <p:cNvSpPr txBox="1">
            <a:spLocks noChangeArrowheads="1"/>
          </p:cNvSpPr>
          <p:nvPr/>
        </p:nvSpPr>
        <p:spPr bwMode="auto">
          <a:xfrm>
            <a:off x="3657600" y="1905000"/>
            <a:ext cx="768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b="1">
                <a:solidFill>
                  <a:schemeClr val="tx1"/>
                </a:solidFill>
                <a:latin typeface="Arial" panose="020B0604020202020204" pitchFamily="34" charset="0"/>
                <a:cs typeface="Arial" panose="020B0604020202020204" pitchFamily="34" charset="0"/>
              </a:rPr>
              <a:t>Audit</a:t>
            </a:r>
          </a:p>
        </p:txBody>
      </p:sp>
      <p:sp>
        <p:nvSpPr>
          <p:cNvPr id="19463" name="Text Box 9">
            <a:extLst>
              <a:ext uri="{FF2B5EF4-FFF2-40B4-BE49-F238E27FC236}">
                <a16:creationId xmlns:a16="http://schemas.microsoft.com/office/drawing/2014/main" id="{B96652F3-0661-43D5-B3CC-D48642D1A2EC}"/>
              </a:ext>
            </a:extLst>
          </p:cNvPr>
          <p:cNvSpPr txBox="1">
            <a:spLocks noChangeArrowheads="1"/>
          </p:cNvSpPr>
          <p:nvPr/>
        </p:nvSpPr>
        <p:spPr bwMode="auto">
          <a:xfrm>
            <a:off x="1889125" y="3236913"/>
            <a:ext cx="1479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b="1">
                <a:solidFill>
                  <a:schemeClr val="tx1"/>
                </a:solidFill>
                <a:latin typeface="Arial" panose="020B0604020202020204" pitchFamily="34" charset="0"/>
                <a:cs typeface="Arial" panose="020B0604020202020204" pitchFamily="34" charset="0"/>
              </a:rPr>
              <a:t>Security/</a:t>
            </a:r>
          </a:p>
          <a:p>
            <a:pPr>
              <a:lnSpc>
                <a:spcPct val="100000"/>
              </a:lnSpc>
              <a:spcBef>
                <a:spcPct val="0"/>
              </a:spcBef>
              <a:buClrTx/>
              <a:buSzTx/>
              <a:buFontTx/>
              <a:buNone/>
            </a:pPr>
            <a:r>
              <a:rPr lang="en-US" altLang="en-US" b="1">
                <a:solidFill>
                  <a:schemeClr val="tx1"/>
                </a:solidFill>
                <a:latin typeface="Arial" panose="020B0604020202020204" pitchFamily="34" charset="0"/>
                <a:cs typeface="Arial" panose="020B0604020202020204" pitchFamily="34" charset="0"/>
              </a:rPr>
              <a:t>Compliance</a:t>
            </a:r>
          </a:p>
        </p:txBody>
      </p:sp>
      <p:sp>
        <p:nvSpPr>
          <p:cNvPr id="19464" name="Text Box 10">
            <a:extLst>
              <a:ext uri="{FF2B5EF4-FFF2-40B4-BE49-F238E27FC236}">
                <a16:creationId xmlns:a16="http://schemas.microsoft.com/office/drawing/2014/main" id="{481B5060-4330-44B2-BCE0-728C8E248D60}"/>
              </a:ext>
            </a:extLst>
          </p:cNvPr>
          <p:cNvSpPr txBox="1">
            <a:spLocks noChangeArrowheads="1"/>
          </p:cNvSpPr>
          <p:nvPr/>
        </p:nvSpPr>
        <p:spPr bwMode="auto">
          <a:xfrm>
            <a:off x="5241925" y="3236913"/>
            <a:ext cx="996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b="1">
                <a:solidFill>
                  <a:schemeClr val="tx1"/>
                </a:solidFill>
                <a:latin typeface="Arial" panose="020B0604020202020204" pitchFamily="34" charset="0"/>
                <a:cs typeface="Arial" panose="020B0604020202020204" pitchFamily="34" charset="0"/>
              </a:rPr>
              <a:t>Quality</a:t>
            </a:r>
          </a:p>
          <a:p>
            <a:pPr>
              <a:lnSpc>
                <a:spcPct val="100000"/>
              </a:lnSpc>
              <a:spcBef>
                <a:spcPct val="0"/>
              </a:spcBef>
              <a:buClrTx/>
              <a:buSzTx/>
              <a:buFontTx/>
              <a:buNone/>
            </a:pPr>
            <a:r>
              <a:rPr lang="en-US" altLang="en-US" b="1">
                <a:solidFill>
                  <a:schemeClr val="tx1"/>
                </a:solidFill>
                <a:latin typeface="Arial" panose="020B0604020202020204" pitchFamily="34" charset="0"/>
                <a:cs typeface="Arial" panose="020B0604020202020204" pitchFamily="34" charset="0"/>
              </a:rPr>
              <a:t>Control</a:t>
            </a:r>
          </a:p>
        </p:txBody>
      </p:sp>
      <p:sp>
        <p:nvSpPr>
          <p:cNvPr id="19465" name="Line 11">
            <a:extLst>
              <a:ext uri="{FF2B5EF4-FFF2-40B4-BE49-F238E27FC236}">
                <a16:creationId xmlns:a16="http://schemas.microsoft.com/office/drawing/2014/main" id="{B24FECBA-F59A-43B6-B95F-D79BE1F2E5BF}"/>
              </a:ext>
            </a:extLst>
          </p:cNvPr>
          <p:cNvSpPr>
            <a:spLocks noChangeShapeType="1"/>
          </p:cNvSpPr>
          <p:nvPr/>
        </p:nvSpPr>
        <p:spPr bwMode="auto">
          <a:xfrm>
            <a:off x="2743200" y="3810000"/>
            <a:ext cx="10668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6" name="Line 12">
            <a:extLst>
              <a:ext uri="{FF2B5EF4-FFF2-40B4-BE49-F238E27FC236}">
                <a16:creationId xmlns:a16="http://schemas.microsoft.com/office/drawing/2014/main" id="{5C94AB9D-F560-4A60-BFD5-7FE5DEA2A705}"/>
              </a:ext>
            </a:extLst>
          </p:cNvPr>
          <p:cNvSpPr>
            <a:spLocks noChangeShapeType="1"/>
          </p:cNvSpPr>
          <p:nvPr/>
        </p:nvSpPr>
        <p:spPr bwMode="auto">
          <a:xfrm>
            <a:off x="2743200" y="3810000"/>
            <a:ext cx="37338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7" name="Line 13">
            <a:extLst>
              <a:ext uri="{FF2B5EF4-FFF2-40B4-BE49-F238E27FC236}">
                <a16:creationId xmlns:a16="http://schemas.microsoft.com/office/drawing/2014/main" id="{C3293197-8C23-48F9-B17F-5142CCC345E8}"/>
              </a:ext>
            </a:extLst>
          </p:cNvPr>
          <p:cNvSpPr>
            <a:spLocks noChangeShapeType="1"/>
          </p:cNvSpPr>
          <p:nvPr/>
        </p:nvSpPr>
        <p:spPr bwMode="auto">
          <a:xfrm flipH="1">
            <a:off x="1295400" y="3810000"/>
            <a:ext cx="14478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8" name="Line 14">
            <a:extLst>
              <a:ext uri="{FF2B5EF4-FFF2-40B4-BE49-F238E27FC236}">
                <a16:creationId xmlns:a16="http://schemas.microsoft.com/office/drawing/2014/main" id="{B7D562E4-1C7E-488D-9D94-7CD0B21B66B1}"/>
              </a:ext>
            </a:extLst>
          </p:cNvPr>
          <p:cNvSpPr>
            <a:spLocks noChangeShapeType="1"/>
          </p:cNvSpPr>
          <p:nvPr/>
        </p:nvSpPr>
        <p:spPr bwMode="auto">
          <a:xfrm>
            <a:off x="5791200" y="3886200"/>
            <a:ext cx="7620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9" name="Line 15">
            <a:extLst>
              <a:ext uri="{FF2B5EF4-FFF2-40B4-BE49-F238E27FC236}">
                <a16:creationId xmlns:a16="http://schemas.microsoft.com/office/drawing/2014/main" id="{AB13C28F-1449-4E6D-A022-CD82CBE78330}"/>
              </a:ext>
            </a:extLst>
          </p:cNvPr>
          <p:cNvSpPr>
            <a:spLocks noChangeShapeType="1"/>
          </p:cNvSpPr>
          <p:nvPr/>
        </p:nvSpPr>
        <p:spPr bwMode="auto">
          <a:xfrm flipH="1">
            <a:off x="4114800" y="3886200"/>
            <a:ext cx="16764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0" name="Line 16">
            <a:extLst>
              <a:ext uri="{FF2B5EF4-FFF2-40B4-BE49-F238E27FC236}">
                <a16:creationId xmlns:a16="http://schemas.microsoft.com/office/drawing/2014/main" id="{6C5CCB10-06DD-4242-8BFD-2A851DF5A0C7}"/>
              </a:ext>
            </a:extLst>
          </p:cNvPr>
          <p:cNvSpPr>
            <a:spLocks noChangeShapeType="1"/>
          </p:cNvSpPr>
          <p:nvPr/>
        </p:nvSpPr>
        <p:spPr bwMode="auto">
          <a:xfrm flipH="1">
            <a:off x="4724400" y="5029200"/>
            <a:ext cx="1371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cxnSp>
        <p:nvCxnSpPr>
          <p:cNvPr id="19471" name="AutoShape 17">
            <a:extLst>
              <a:ext uri="{FF2B5EF4-FFF2-40B4-BE49-F238E27FC236}">
                <a16:creationId xmlns:a16="http://schemas.microsoft.com/office/drawing/2014/main" id="{64B36281-4801-4A07-8CDA-0CABFFFF4AAB}"/>
              </a:ext>
            </a:extLst>
          </p:cNvPr>
          <p:cNvCxnSpPr>
            <a:cxnSpLocks noChangeShapeType="1"/>
          </p:cNvCxnSpPr>
          <p:nvPr/>
        </p:nvCxnSpPr>
        <p:spPr bwMode="auto">
          <a:xfrm rot="16200000" flipH="1">
            <a:off x="4025106" y="2375694"/>
            <a:ext cx="36513" cy="5648325"/>
          </a:xfrm>
          <a:prstGeom prst="bentConnector3">
            <a:avLst>
              <a:gd name="adj1" fmla="val 2130431"/>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9472" name="Line 18">
            <a:extLst>
              <a:ext uri="{FF2B5EF4-FFF2-40B4-BE49-F238E27FC236}">
                <a16:creationId xmlns:a16="http://schemas.microsoft.com/office/drawing/2014/main" id="{C03A466F-0C8F-48CC-B671-DF8F737473EB}"/>
              </a:ext>
            </a:extLst>
          </p:cNvPr>
          <p:cNvSpPr>
            <a:spLocks noChangeShapeType="1"/>
          </p:cNvSpPr>
          <p:nvPr/>
        </p:nvSpPr>
        <p:spPr bwMode="auto">
          <a:xfrm flipH="1">
            <a:off x="1905000" y="5029200"/>
            <a:ext cx="1600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3" name="Text Box 19">
            <a:extLst>
              <a:ext uri="{FF2B5EF4-FFF2-40B4-BE49-F238E27FC236}">
                <a16:creationId xmlns:a16="http://schemas.microsoft.com/office/drawing/2014/main" id="{1B6691AF-922A-423A-BDD8-8715B3EBE0BA}"/>
              </a:ext>
            </a:extLst>
          </p:cNvPr>
          <p:cNvSpPr txBox="1">
            <a:spLocks noChangeArrowheads="1"/>
          </p:cNvSpPr>
          <p:nvPr/>
        </p:nvSpPr>
        <p:spPr bwMode="auto">
          <a:xfrm>
            <a:off x="3581400" y="5943600"/>
            <a:ext cx="958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advises</a:t>
            </a:r>
          </a:p>
        </p:txBody>
      </p:sp>
      <p:sp>
        <p:nvSpPr>
          <p:cNvPr id="19474" name="Text Box 20">
            <a:extLst>
              <a:ext uri="{FF2B5EF4-FFF2-40B4-BE49-F238E27FC236}">
                <a16:creationId xmlns:a16="http://schemas.microsoft.com/office/drawing/2014/main" id="{7D6F0295-A30B-477D-8FF6-F3A0C410FA49}"/>
              </a:ext>
            </a:extLst>
          </p:cNvPr>
          <p:cNvSpPr txBox="1">
            <a:spLocks noChangeArrowheads="1"/>
          </p:cNvSpPr>
          <p:nvPr/>
        </p:nvSpPr>
        <p:spPr bwMode="auto">
          <a:xfrm>
            <a:off x="4784725" y="5065713"/>
            <a:ext cx="971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delivers</a:t>
            </a:r>
          </a:p>
          <a:p>
            <a:pP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S/W to</a:t>
            </a:r>
          </a:p>
        </p:txBody>
      </p:sp>
      <p:sp>
        <p:nvSpPr>
          <p:cNvPr id="19475" name="Text Box 21">
            <a:extLst>
              <a:ext uri="{FF2B5EF4-FFF2-40B4-BE49-F238E27FC236}">
                <a16:creationId xmlns:a16="http://schemas.microsoft.com/office/drawing/2014/main" id="{5A2B8F53-5AA9-480D-AF2F-7061489A0174}"/>
              </a:ext>
            </a:extLst>
          </p:cNvPr>
          <p:cNvSpPr txBox="1">
            <a:spLocks noChangeArrowheads="1"/>
          </p:cNvSpPr>
          <p:nvPr/>
        </p:nvSpPr>
        <p:spPr bwMode="auto">
          <a:xfrm>
            <a:off x="2193925" y="5065713"/>
            <a:ext cx="857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serves</a:t>
            </a:r>
          </a:p>
        </p:txBody>
      </p:sp>
      <p:sp>
        <p:nvSpPr>
          <p:cNvPr id="19476" name="Text Box 22">
            <a:extLst>
              <a:ext uri="{FF2B5EF4-FFF2-40B4-BE49-F238E27FC236}">
                <a16:creationId xmlns:a16="http://schemas.microsoft.com/office/drawing/2014/main" id="{64F11FC5-2B30-4CC9-8FD8-409C3896AD04}"/>
              </a:ext>
            </a:extLst>
          </p:cNvPr>
          <p:cNvSpPr txBox="1">
            <a:spLocks noChangeArrowheads="1"/>
          </p:cNvSpPr>
          <p:nvPr/>
        </p:nvSpPr>
        <p:spPr bwMode="auto">
          <a:xfrm>
            <a:off x="6375400" y="3886200"/>
            <a:ext cx="18605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tests or ensures</a:t>
            </a:r>
          </a:p>
          <a:p>
            <a:pPr algn="ct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quality of S/W or</a:t>
            </a:r>
          </a:p>
          <a:p>
            <a:pPr algn="ct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production</a:t>
            </a:r>
          </a:p>
        </p:txBody>
      </p:sp>
      <p:sp>
        <p:nvSpPr>
          <p:cNvPr id="19477" name="Text Box 23">
            <a:extLst>
              <a:ext uri="{FF2B5EF4-FFF2-40B4-BE49-F238E27FC236}">
                <a16:creationId xmlns:a16="http://schemas.microsoft.com/office/drawing/2014/main" id="{5A5D5C28-EB45-4D4D-AD7F-5F8AA70919BC}"/>
              </a:ext>
            </a:extLst>
          </p:cNvPr>
          <p:cNvSpPr txBox="1">
            <a:spLocks noChangeArrowheads="1"/>
          </p:cNvSpPr>
          <p:nvPr/>
        </p:nvSpPr>
        <p:spPr bwMode="auto">
          <a:xfrm>
            <a:off x="669925" y="3770313"/>
            <a:ext cx="13906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advises &amp;</a:t>
            </a:r>
          </a:p>
          <a:p>
            <a:pP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monitors for</a:t>
            </a:r>
          </a:p>
          <a:p>
            <a:pP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security</a:t>
            </a:r>
          </a:p>
        </p:txBody>
      </p:sp>
      <p:sp>
        <p:nvSpPr>
          <p:cNvPr id="19478" name="AutoShape 25">
            <a:extLst>
              <a:ext uri="{FF2B5EF4-FFF2-40B4-BE49-F238E27FC236}">
                <a16:creationId xmlns:a16="http://schemas.microsoft.com/office/drawing/2014/main" id="{370D5622-9585-4A03-A7AB-3EB190C34C56}"/>
              </a:ext>
            </a:extLst>
          </p:cNvPr>
          <p:cNvSpPr>
            <a:spLocks/>
          </p:cNvSpPr>
          <p:nvPr/>
        </p:nvSpPr>
        <p:spPr bwMode="auto">
          <a:xfrm rot="-5400000">
            <a:off x="3482975" y="-531812"/>
            <a:ext cx="990600" cy="6248400"/>
          </a:xfrm>
          <a:prstGeom prst="rightBrace">
            <a:avLst>
              <a:gd name="adj1" fmla="val 52564"/>
              <a:gd name="adj2" fmla="val 49065"/>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endParaRPr lang="en-US" altLang="en-US">
              <a:solidFill>
                <a:schemeClr val="tx1"/>
              </a:solidFill>
              <a:latin typeface="Arial" panose="020B0604020202020204" pitchFamily="34" charset="0"/>
              <a:cs typeface="Arial" panose="020B0604020202020204" pitchFamily="34" charset="0"/>
            </a:endParaRPr>
          </a:p>
        </p:txBody>
      </p:sp>
      <p:sp>
        <p:nvSpPr>
          <p:cNvPr id="19479" name="Text Box 26">
            <a:extLst>
              <a:ext uri="{FF2B5EF4-FFF2-40B4-BE49-F238E27FC236}">
                <a16:creationId xmlns:a16="http://schemas.microsoft.com/office/drawing/2014/main" id="{0C671949-B37D-4FFD-BF59-2DC785610F23}"/>
              </a:ext>
            </a:extLst>
          </p:cNvPr>
          <p:cNvSpPr txBox="1">
            <a:spLocks noChangeArrowheads="1"/>
          </p:cNvSpPr>
          <p:nvPr/>
        </p:nvSpPr>
        <p:spPr bwMode="auto">
          <a:xfrm>
            <a:off x="1692275" y="2630488"/>
            <a:ext cx="4654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Ensures procedures are professionally done</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B84439C-07F4-4AAC-B9F1-D373744A9E98}"/>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IT Segregation of Duties</a:t>
            </a:r>
          </a:p>
        </p:txBody>
      </p:sp>
      <p:sp>
        <p:nvSpPr>
          <p:cNvPr id="20484" name="mainfrm">
            <a:extLst>
              <a:ext uri="{FF2B5EF4-FFF2-40B4-BE49-F238E27FC236}">
                <a16:creationId xmlns:a16="http://schemas.microsoft.com/office/drawing/2014/main" id="{502DC304-873F-49AA-9E86-661B3681DED3}"/>
              </a:ext>
            </a:extLst>
          </p:cNvPr>
          <p:cNvSpPr>
            <a:spLocks noEditPoints="1" noChangeArrowheads="1"/>
          </p:cNvSpPr>
          <p:nvPr/>
        </p:nvSpPr>
        <p:spPr bwMode="auto">
          <a:xfrm>
            <a:off x="6781800" y="5410200"/>
            <a:ext cx="1417638" cy="109220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32 w 21600"/>
              <a:gd name="T25" fmla="*/ 22174 h 21600"/>
              <a:gd name="T26" fmla="*/ 21579 w 21600"/>
              <a:gd name="T27" fmla="*/ 279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a:lstStyle/>
          <a:p>
            <a:endParaRPr lang="en-US"/>
          </a:p>
        </p:txBody>
      </p:sp>
      <p:sp>
        <p:nvSpPr>
          <p:cNvPr id="20485" name="Text Box 19">
            <a:extLst>
              <a:ext uri="{FF2B5EF4-FFF2-40B4-BE49-F238E27FC236}">
                <a16:creationId xmlns:a16="http://schemas.microsoft.com/office/drawing/2014/main" id="{7118D2F9-FA4E-4804-A41C-F7E861A2F8D5}"/>
              </a:ext>
            </a:extLst>
          </p:cNvPr>
          <p:cNvSpPr txBox="1">
            <a:spLocks noChangeArrowheads="1"/>
          </p:cNvSpPr>
          <p:nvPr/>
        </p:nvSpPr>
        <p:spPr bwMode="auto">
          <a:xfrm>
            <a:off x="533400" y="3962400"/>
            <a:ext cx="260985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Development</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Environment:</a:t>
            </a:r>
          </a:p>
          <a:p>
            <a:pPr eaLnBrk="1" hangingPunct="1">
              <a:lnSpc>
                <a:spcPct val="100000"/>
              </a:lnSpc>
              <a:spcBef>
                <a:spcPct val="0"/>
              </a:spcBef>
              <a:buClrTx/>
              <a:buSzTx/>
              <a:buFontTx/>
              <a:buNone/>
            </a:pPr>
            <a:endParaRPr lang="en-US" altLang="en-US">
              <a:solidFill>
                <a:schemeClr val="tx1"/>
              </a:solidFill>
              <a:latin typeface="Arial" panose="020B0604020202020204" pitchFamily="34" charset="0"/>
              <a:cs typeface="Arial" panose="020B0604020202020204" pitchFamily="34" charset="0"/>
            </a:endParaRP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Application programmer</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Systems programmer</a:t>
            </a:r>
          </a:p>
        </p:txBody>
      </p:sp>
      <p:sp>
        <p:nvSpPr>
          <p:cNvPr id="20486" name="modem">
            <a:extLst>
              <a:ext uri="{FF2B5EF4-FFF2-40B4-BE49-F238E27FC236}">
                <a16:creationId xmlns:a16="http://schemas.microsoft.com/office/drawing/2014/main" id="{CA72070D-2335-40E7-A1CA-754409D29998}"/>
              </a:ext>
            </a:extLst>
          </p:cNvPr>
          <p:cNvSpPr>
            <a:spLocks noEditPoints="1" noChangeArrowheads="1"/>
          </p:cNvSpPr>
          <p:nvPr/>
        </p:nvSpPr>
        <p:spPr bwMode="auto">
          <a:xfrm>
            <a:off x="1219200" y="5715000"/>
            <a:ext cx="1092200" cy="690563"/>
          </a:xfrm>
          <a:custGeom>
            <a:avLst/>
            <a:gdLst>
              <a:gd name="T0" fmla="*/ 0 w 21600"/>
              <a:gd name="T1" fmla="*/ 2147483647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0 w 21600"/>
              <a:gd name="T11" fmla="*/ 2147483647 h 21600"/>
              <a:gd name="T12" fmla="*/ 2147483647 w 21600"/>
              <a:gd name="T13" fmla="*/ 0 h 21600"/>
              <a:gd name="T14" fmla="*/ 2147483647 w 21600"/>
              <a:gd name="T15" fmla="*/ 2147483647 h 21600"/>
              <a:gd name="T16" fmla="*/ 0 w 21600"/>
              <a:gd name="T17" fmla="*/ 2147483647 h 21600"/>
              <a:gd name="T18" fmla="*/ 2147483647 w 21600"/>
              <a:gd name="T19" fmla="*/ 2147483647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endParaRPr lang="en-US"/>
          </a:p>
        </p:txBody>
      </p:sp>
      <p:sp>
        <p:nvSpPr>
          <p:cNvPr id="20487" name="Text Box 21">
            <a:extLst>
              <a:ext uri="{FF2B5EF4-FFF2-40B4-BE49-F238E27FC236}">
                <a16:creationId xmlns:a16="http://schemas.microsoft.com/office/drawing/2014/main" id="{B4B94C4D-1148-4E3F-A73F-30CF57789349}"/>
              </a:ext>
            </a:extLst>
          </p:cNvPr>
          <p:cNvSpPr txBox="1">
            <a:spLocks noChangeArrowheads="1"/>
          </p:cNvSpPr>
          <p:nvPr/>
        </p:nvSpPr>
        <p:spPr bwMode="auto">
          <a:xfrm>
            <a:off x="6172200" y="3810000"/>
            <a:ext cx="262255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Production Environment</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Computer Operator</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System Administrator</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Network Administrator</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Help Desk</a:t>
            </a:r>
          </a:p>
        </p:txBody>
      </p:sp>
      <p:sp>
        <p:nvSpPr>
          <p:cNvPr id="20488" name="Text Box 22">
            <a:extLst>
              <a:ext uri="{FF2B5EF4-FFF2-40B4-BE49-F238E27FC236}">
                <a16:creationId xmlns:a16="http://schemas.microsoft.com/office/drawing/2014/main" id="{7EBD8DBB-C946-4740-9BAA-DAEE482B9036}"/>
              </a:ext>
            </a:extLst>
          </p:cNvPr>
          <p:cNvSpPr txBox="1">
            <a:spLocks noChangeArrowheads="1"/>
          </p:cNvSpPr>
          <p:nvPr/>
        </p:nvSpPr>
        <p:spPr bwMode="auto">
          <a:xfrm>
            <a:off x="6096000" y="1676400"/>
            <a:ext cx="2038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Test Environment</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Quality Assurance</a:t>
            </a:r>
          </a:p>
        </p:txBody>
      </p:sp>
      <p:sp>
        <p:nvSpPr>
          <p:cNvPr id="20489" name="Text Box 23">
            <a:extLst>
              <a:ext uri="{FF2B5EF4-FFF2-40B4-BE49-F238E27FC236}">
                <a16:creationId xmlns:a16="http://schemas.microsoft.com/office/drawing/2014/main" id="{B5AB30CA-4F4E-4E2C-8166-0B37CA6081ED}"/>
              </a:ext>
            </a:extLst>
          </p:cNvPr>
          <p:cNvSpPr txBox="1">
            <a:spLocks noChangeArrowheads="1"/>
          </p:cNvSpPr>
          <p:nvPr/>
        </p:nvSpPr>
        <p:spPr bwMode="auto">
          <a:xfrm>
            <a:off x="6934200" y="2667000"/>
            <a:ext cx="17208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Security</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Control Group</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Security Admin</a:t>
            </a:r>
          </a:p>
        </p:txBody>
      </p:sp>
      <p:sp>
        <p:nvSpPr>
          <p:cNvPr id="20490" name="Line 24">
            <a:extLst>
              <a:ext uri="{FF2B5EF4-FFF2-40B4-BE49-F238E27FC236}">
                <a16:creationId xmlns:a16="http://schemas.microsoft.com/office/drawing/2014/main" id="{C605B3BB-38CD-4437-84FB-7B0E11118D68}"/>
              </a:ext>
            </a:extLst>
          </p:cNvPr>
          <p:cNvSpPr>
            <a:spLocks noChangeShapeType="1"/>
          </p:cNvSpPr>
          <p:nvPr/>
        </p:nvSpPr>
        <p:spPr bwMode="auto">
          <a:xfrm>
            <a:off x="457200" y="1524000"/>
            <a:ext cx="76200" cy="502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1" name="Line 25">
            <a:extLst>
              <a:ext uri="{FF2B5EF4-FFF2-40B4-BE49-F238E27FC236}">
                <a16:creationId xmlns:a16="http://schemas.microsoft.com/office/drawing/2014/main" id="{417D6C0B-C2C5-4162-B8B4-F48DB63F1915}"/>
              </a:ext>
            </a:extLst>
          </p:cNvPr>
          <p:cNvSpPr>
            <a:spLocks noChangeShapeType="1"/>
          </p:cNvSpPr>
          <p:nvPr/>
        </p:nvSpPr>
        <p:spPr bwMode="auto">
          <a:xfrm>
            <a:off x="533400" y="6553200"/>
            <a:ext cx="2819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2" name="Line 26">
            <a:extLst>
              <a:ext uri="{FF2B5EF4-FFF2-40B4-BE49-F238E27FC236}">
                <a16:creationId xmlns:a16="http://schemas.microsoft.com/office/drawing/2014/main" id="{0BEDF403-A160-4D8C-BE36-F5DC676F545F}"/>
              </a:ext>
            </a:extLst>
          </p:cNvPr>
          <p:cNvSpPr>
            <a:spLocks noChangeShapeType="1"/>
          </p:cNvSpPr>
          <p:nvPr/>
        </p:nvSpPr>
        <p:spPr bwMode="auto">
          <a:xfrm flipV="1">
            <a:off x="3352800" y="2209800"/>
            <a:ext cx="0" cy="434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3" name="Line 27">
            <a:extLst>
              <a:ext uri="{FF2B5EF4-FFF2-40B4-BE49-F238E27FC236}">
                <a16:creationId xmlns:a16="http://schemas.microsoft.com/office/drawing/2014/main" id="{605D5200-F5F5-4320-9BFF-A871741B8AB9}"/>
              </a:ext>
            </a:extLst>
          </p:cNvPr>
          <p:cNvSpPr>
            <a:spLocks noChangeShapeType="1"/>
          </p:cNvSpPr>
          <p:nvPr/>
        </p:nvSpPr>
        <p:spPr bwMode="auto">
          <a:xfrm>
            <a:off x="6019800" y="2362200"/>
            <a:ext cx="0" cy="419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4" name="Line 28">
            <a:extLst>
              <a:ext uri="{FF2B5EF4-FFF2-40B4-BE49-F238E27FC236}">
                <a16:creationId xmlns:a16="http://schemas.microsoft.com/office/drawing/2014/main" id="{76449EFD-9BDA-43D2-9BBF-C9D2B36022C4}"/>
              </a:ext>
            </a:extLst>
          </p:cNvPr>
          <p:cNvSpPr>
            <a:spLocks noChangeShapeType="1"/>
          </p:cNvSpPr>
          <p:nvPr/>
        </p:nvSpPr>
        <p:spPr bwMode="auto">
          <a:xfrm>
            <a:off x="6096000" y="6553200"/>
            <a:ext cx="2819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5" name="Line 29">
            <a:extLst>
              <a:ext uri="{FF2B5EF4-FFF2-40B4-BE49-F238E27FC236}">
                <a16:creationId xmlns:a16="http://schemas.microsoft.com/office/drawing/2014/main" id="{47A4FB46-8500-4B44-99DE-E0F768ED4ECC}"/>
              </a:ext>
            </a:extLst>
          </p:cNvPr>
          <p:cNvSpPr>
            <a:spLocks noChangeShapeType="1"/>
          </p:cNvSpPr>
          <p:nvPr/>
        </p:nvSpPr>
        <p:spPr bwMode="auto">
          <a:xfrm flipV="1">
            <a:off x="8915400" y="1524000"/>
            <a:ext cx="0" cy="502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6" name="Text Box 30">
            <a:extLst>
              <a:ext uri="{FF2B5EF4-FFF2-40B4-BE49-F238E27FC236}">
                <a16:creationId xmlns:a16="http://schemas.microsoft.com/office/drawing/2014/main" id="{302C3753-BDEA-4A4F-A240-BAA64CFD1BF9}"/>
              </a:ext>
            </a:extLst>
          </p:cNvPr>
          <p:cNvSpPr txBox="1">
            <a:spLocks noChangeArrowheads="1"/>
          </p:cNvSpPr>
          <p:nvPr/>
        </p:nvSpPr>
        <p:spPr bwMode="auto">
          <a:xfrm>
            <a:off x="685800" y="1828800"/>
            <a:ext cx="25717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Requirements/Design</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Systems Analyst</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Database Administrator</a:t>
            </a:r>
          </a:p>
        </p:txBody>
      </p:sp>
      <p:sp>
        <p:nvSpPr>
          <p:cNvPr id="20497" name="Text Box 31">
            <a:extLst>
              <a:ext uri="{FF2B5EF4-FFF2-40B4-BE49-F238E27FC236}">
                <a16:creationId xmlns:a16="http://schemas.microsoft.com/office/drawing/2014/main" id="{68494A2E-23E3-49D9-AEB3-D5B97A272D48}"/>
              </a:ext>
            </a:extLst>
          </p:cNvPr>
          <p:cNvSpPr txBox="1">
            <a:spLocks noChangeArrowheads="1"/>
          </p:cNvSpPr>
          <p:nvPr/>
        </p:nvSpPr>
        <p:spPr bwMode="auto">
          <a:xfrm>
            <a:off x="3717925" y="1712913"/>
            <a:ext cx="12636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User</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End User</a:t>
            </a:r>
          </a:p>
          <a:p>
            <a:pPr eaLnBrk="1" hangingPunct="1">
              <a:lnSpc>
                <a:spcPct val="100000"/>
              </a:lnSpc>
              <a:spcBef>
                <a:spcPct val="0"/>
              </a:spcBef>
              <a:buClrTx/>
              <a:buSzTx/>
              <a:buFontTx/>
              <a:buNone/>
            </a:pPr>
            <a:r>
              <a:rPr lang="en-US" altLang="en-US">
                <a:solidFill>
                  <a:schemeClr val="tx1"/>
                </a:solidFill>
                <a:latin typeface="Arial" panose="020B0604020202020204" pitchFamily="34" charset="0"/>
                <a:cs typeface="Arial" panose="020B0604020202020204" pitchFamily="34" charset="0"/>
              </a:rPr>
              <a:t>Data Entry</a:t>
            </a:r>
          </a:p>
        </p:txBody>
      </p:sp>
      <p:sp>
        <p:nvSpPr>
          <p:cNvPr id="20498" name="Line 32">
            <a:extLst>
              <a:ext uri="{FF2B5EF4-FFF2-40B4-BE49-F238E27FC236}">
                <a16:creationId xmlns:a16="http://schemas.microsoft.com/office/drawing/2014/main" id="{BCC91018-7A11-4221-A9D6-EFD740417156}"/>
              </a:ext>
            </a:extLst>
          </p:cNvPr>
          <p:cNvSpPr>
            <a:spLocks noChangeShapeType="1"/>
          </p:cNvSpPr>
          <p:nvPr/>
        </p:nvSpPr>
        <p:spPr bwMode="auto">
          <a:xfrm>
            <a:off x="1600200" y="32766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9" name="Line 33">
            <a:extLst>
              <a:ext uri="{FF2B5EF4-FFF2-40B4-BE49-F238E27FC236}">
                <a16:creationId xmlns:a16="http://schemas.microsoft.com/office/drawing/2014/main" id="{A084567C-9660-47F4-B619-4222D5A52B65}"/>
              </a:ext>
            </a:extLst>
          </p:cNvPr>
          <p:cNvSpPr>
            <a:spLocks noChangeShapeType="1"/>
          </p:cNvSpPr>
          <p:nvPr/>
        </p:nvSpPr>
        <p:spPr bwMode="auto">
          <a:xfrm>
            <a:off x="457200" y="1524000"/>
            <a:ext cx="845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0" name="Line 34">
            <a:extLst>
              <a:ext uri="{FF2B5EF4-FFF2-40B4-BE49-F238E27FC236}">
                <a16:creationId xmlns:a16="http://schemas.microsoft.com/office/drawing/2014/main" id="{9676FE63-9DDE-48A1-BC38-08431B32496B}"/>
              </a:ext>
            </a:extLst>
          </p:cNvPr>
          <p:cNvSpPr>
            <a:spLocks noChangeShapeType="1"/>
          </p:cNvSpPr>
          <p:nvPr/>
        </p:nvSpPr>
        <p:spPr bwMode="auto">
          <a:xfrm>
            <a:off x="7086600" y="3657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1" name="Line 35">
            <a:extLst>
              <a:ext uri="{FF2B5EF4-FFF2-40B4-BE49-F238E27FC236}">
                <a16:creationId xmlns:a16="http://schemas.microsoft.com/office/drawing/2014/main" id="{004180A5-A906-4046-9C37-BAC6AC4ABDCA}"/>
              </a:ext>
            </a:extLst>
          </p:cNvPr>
          <p:cNvSpPr>
            <a:spLocks noChangeShapeType="1"/>
          </p:cNvSpPr>
          <p:nvPr/>
        </p:nvSpPr>
        <p:spPr bwMode="auto">
          <a:xfrm>
            <a:off x="6934200" y="25146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2" name="Line 36">
            <a:extLst>
              <a:ext uri="{FF2B5EF4-FFF2-40B4-BE49-F238E27FC236}">
                <a16:creationId xmlns:a16="http://schemas.microsoft.com/office/drawing/2014/main" id="{2ECB867E-30C6-4CF2-ACAE-95C9178DC8E9}"/>
              </a:ext>
            </a:extLst>
          </p:cNvPr>
          <p:cNvSpPr>
            <a:spLocks noChangeShapeType="1"/>
          </p:cNvSpPr>
          <p:nvPr/>
        </p:nvSpPr>
        <p:spPr bwMode="auto">
          <a:xfrm>
            <a:off x="3352800" y="2743200"/>
            <a:ext cx="2667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EFF0007-5F27-4E6E-9D58-CBD8D5EB4529}"/>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Segregation of Duties Controls</a:t>
            </a:r>
          </a:p>
        </p:txBody>
      </p:sp>
      <p:sp>
        <p:nvSpPr>
          <p:cNvPr id="21507" name="Rectangle 3">
            <a:extLst>
              <a:ext uri="{FF2B5EF4-FFF2-40B4-BE49-F238E27FC236}">
                <a16:creationId xmlns:a16="http://schemas.microsoft.com/office/drawing/2014/main" id="{E12E29C4-724F-4141-B1C4-64E06F8DF351}"/>
              </a:ext>
            </a:extLst>
          </p:cNvPr>
          <p:cNvSpPr>
            <a:spLocks noGrp="1" noChangeArrowheads="1"/>
          </p:cNvSpPr>
          <p:nvPr>
            <p:ph idx="1"/>
          </p:nvPr>
        </p:nvSpPr>
        <p:spPr/>
        <p:txBody>
          <a:bodyPr/>
          <a:lstStyle/>
          <a:p>
            <a:pPr eaLnBrk="1" hangingPunct="1">
              <a:lnSpc>
                <a:spcPct val="9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Transaction Authorization</a:t>
            </a:r>
          </a:p>
          <a:p>
            <a:pPr eaLnBrk="1" hangingPunct="1">
              <a:lnSpc>
                <a:spcPct val="9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Asset inventory &amp; custody</a:t>
            </a:r>
          </a:p>
          <a:p>
            <a:pPr eaLnBrk="1" hangingPunct="1">
              <a:lnSpc>
                <a:spcPct val="90000"/>
              </a:lnSpc>
            </a:pPr>
            <a:r>
              <a:rPr lang="en-US" altLang="en-US" sz="2800">
                <a:latin typeface="Calibri" panose="020F0502020204030204" pitchFamily="34" charset="0"/>
                <a:ea typeface="ヒラギノ角ゴ Pro W3"/>
                <a:cs typeface="ヒラギノ角ゴ Pro W3"/>
              </a:rPr>
              <a:t>Data owner’s responsibility is specific and documented </a:t>
            </a:r>
          </a:p>
          <a:p>
            <a:pPr marL="342900" lvl="1" indent="-342900" eaLnBrk="1" hangingPunct="1">
              <a:lnSpc>
                <a:spcPct val="9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Allocates authorization according to least-privilege and segregation of duties</a:t>
            </a:r>
          </a:p>
          <a:p>
            <a:pPr eaLnBrk="1" hangingPunct="1">
              <a:lnSpc>
                <a:spcPct val="90000"/>
              </a:lnSpc>
            </a:pPr>
            <a:r>
              <a:rPr lang="en-US" altLang="en-US" sz="2800">
                <a:latin typeface="Calibri" panose="020F0502020204030204" pitchFamily="34" charset="0"/>
                <a:ea typeface="ヒラギノ角ゴ Pro W3"/>
                <a:cs typeface="ヒラギノ角ゴ Pro W3"/>
              </a:rPr>
              <a:t>Security Administrator implements physical, system &amp; application security</a:t>
            </a:r>
          </a:p>
          <a:p>
            <a:pPr marL="342900" lvl="1" indent="-342900" eaLnBrk="1" hangingPunct="1">
              <a:lnSpc>
                <a:spcPct val="9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Authorization forms</a:t>
            </a:r>
          </a:p>
          <a:p>
            <a:pPr marL="342900" lvl="1" indent="-342900" eaLnBrk="1" hangingPunct="1">
              <a:lnSpc>
                <a:spcPct val="9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User authorization tables: who can view/update/delete data at transaction or field level</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F9A551E7-2A15-4E52-9139-DF836878E93B}"/>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Other Personnel Preventive Controls</a:t>
            </a:r>
          </a:p>
        </p:txBody>
      </p:sp>
      <p:sp>
        <p:nvSpPr>
          <p:cNvPr id="28675" name="Content Placeholder 2">
            <a:extLst>
              <a:ext uri="{FF2B5EF4-FFF2-40B4-BE49-F238E27FC236}">
                <a16:creationId xmlns:a16="http://schemas.microsoft.com/office/drawing/2014/main" id="{7B25A357-A0BC-4855-A77D-965F6F559297}"/>
              </a:ext>
            </a:extLst>
          </p:cNvPr>
          <p:cNvSpPr>
            <a:spLocks noGrp="1"/>
          </p:cNvSpPr>
          <p:nvPr>
            <p:ph idx="1"/>
          </p:nvPr>
        </p:nvSpPr>
        <p:spPr/>
        <p:txBody>
          <a:bodyPr/>
          <a:lstStyle/>
          <a:p>
            <a:pPr eaLnBrk="1" hangingPunct="1">
              <a:lnSpc>
                <a:spcPct val="100000"/>
              </a:lnSpc>
            </a:pPr>
            <a:r>
              <a:rPr lang="en-US" altLang="en-US" sz="2400">
                <a:latin typeface="Calibri" panose="020F0502020204030204" pitchFamily="34" charset="0"/>
                <a:ea typeface="ヒラギノ角ゴ Pro W3"/>
                <a:cs typeface="ヒラギノ角ゴ Pro W3"/>
              </a:rPr>
              <a:t>Training and written policies and procedures</a:t>
            </a:r>
          </a:p>
          <a:p>
            <a:pPr eaLnBrk="1" hangingPunct="1">
              <a:lnSpc>
                <a:spcPct val="100000"/>
              </a:lnSpc>
            </a:pPr>
            <a:r>
              <a:rPr lang="en-US" altLang="en-US" sz="2400">
                <a:latin typeface="Calibri" panose="020F0502020204030204" pitchFamily="34" charset="0"/>
                <a:ea typeface="ヒラギノ角ゴ Pro W3"/>
                <a:cs typeface="ヒラギノ角ゴ Pro W3"/>
              </a:rPr>
              <a:t>Ethical Culture:  Mgmt must live, mentor, insist on ethical behavior.</a:t>
            </a:r>
          </a:p>
          <a:p>
            <a:pPr eaLnBrk="1" hangingPunct="1">
              <a:lnSpc>
                <a:spcPct val="100000"/>
              </a:lnSpc>
            </a:pPr>
            <a:r>
              <a:rPr lang="en-US" altLang="en-US" sz="2400">
                <a:latin typeface="Calibri" panose="020F0502020204030204" pitchFamily="34" charset="0"/>
                <a:ea typeface="ヒラギノ角ゴ Pro W3"/>
                <a:cs typeface="ヒラギノ角ゴ Pro W3"/>
              </a:rPr>
              <a:t>Employee Support Programs: Addresses personal/financial problems before they are unmanageable. </a:t>
            </a:r>
          </a:p>
          <a:p>
            <a:pPr eaLnBrk="1" hangingPunct="1">
              <a:lnSpc>
                <a:spcPct val="100000"/>
              </a:lnSpc>
            </a:pPr>
            <a:r>
              <a:rPr lang="en-US" altLang="en-US" sz="2400">
                <a:latin typeface="Calibri" panose="020F0502020204030204" pitchFamily="34" charset="0"/>
                <a:ea typeface="ヒラギノ角ゴ Pro W3"/>
                <a:cs typeface="ヒラギノ角ゴ Pro W3"/>
              </a:rPr>
              <a:t>Background checks:  For handlers of PII.</a:t>
            </a:r>
          </a:p>
          <a:p>
            <a:pPr eaLnBrk="1" hangingPunct="1">
              <a:lnSpc>
                <a:spcPct val="100000"/>
              </a:lnSpc>
            </a:pPr>
            <a:r>
              <a:rPr lang="en-US" altLang="en-US" sz="2400">
                <a:latin typeface="Calibri" panose="020F0502020204030204" pitchFamily="34" charset="0"/>
                <a:ea typeface="ヒラギノ角ゴ Pro W3"/>
                <a:cs typeface="ヒラギノ角ゴ Pro W3"/>
              </a:rPr>
              <a:t>Need to Know/Least Privilege</a:t>
            </a:r>
          </a:p>
          <a:p>
            <a:pPr eaLnBrk="1" hangingPunct="1"/>
            <a:endParaRPr lang="en-US" altLang="en-US">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761609553"/>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5">
            <a:extLst>
              <a:ext uri="{FF2B5EF4-FFF2-40B4-BE49-F238E27FC236}">
                <a16:creationId xmlns:a16="http://schemas.microsoft.com/office/drawing/2014/main" id="{6248BFB8-45C9-4A64-9834-EAB5BBE9C2F4}"/>
              </a:ext>
            </a:extLst>
          </p:cNvPr>
          <p:cNvSpPr>
            <a:spLocks noGrp="1"/>
          </p:cNvSpPr>
          <p:nvPr>
            <p:ph type="title"/>
          </p:nvPr>
        </p:nvSpPr>
        <p:spPr>
          <a:xfrm>
            <a:off x="457200" y="609600"/>
            <a:ext cx="8229600" cy="808038"/>
          </a:xfrm>
        </p:spPr>
        <p:txBody>
          <a:bodyPr/>
          <a:lstStyle/>
          <a:p>
            <a:pPr eaLnBrk="1" hangingPunct="1"/>
            <a:r>
              <a:rPr lang="en-US" altLang="en-US">
                <a:ea typeface="Calibri" panose="020F0502020204030204" pitchFamily="34" charset="0"/>
                <a:cs typeface="Lucida Sans" panose="020B0602030504020204" pitchFamily="34" charset="0"/>
              </a:rPr>
              <a:t>Detective &amp; Corrective Controls</a:t>
            </a:r>
          </a:p>
        </p:txBody>
      </p:sp>
      <p:sp>
        <p:nvSpPr>
          <p:cNvPr id="29699" name="Text Placeholder 6">
            <a:extLst>
              <a:ext uri="{FF2B5EF4-FFF2-40B4-BE49-F238E27FC236}">
                <a16:creationId xmlns:a16="http://schemas.microsoft.com/office/drawing/2014/main" id="{AC122491-0571-4E50-B6DF-23BD68DFB349}"/>
              </a:ext>
            </a:extLst>
          </p:cNvPr>
          <p:cNvSpPr>
            <a:spLocks noGrp="1"/>
          </p:cNvSpPr>
          <p:nvPr>
            <p:ph type="body" idx="1"/>
          </p:nvPr>
        </p:nvSpPr>
        <p:spPr/>
        <p:txBody>
          <a:bodyPr/>
          <a:lstStyle/>
          <a:p>
            <a:pPr eaLnBrk="1" hangingPunct="1"/>
            <a:r>
              <a:rPr lang="en-US" altLang="en-US">
                <a:latin typeface="Calibri" panose="020F0502020204030204" pitchFamily="34" charset="0"/>
                <a:ea typeface="ヒラギノ角ゴ Pro W3"/>
                <a:cs typeface="ヒラギノ角ゴ Pro W3"/>
              </a:rPr>
              <a:t>Detective/Deterrence Controls</a:t>
            </a:r>
          </a:p>
        </p:txBody>
      </p:sp>
      <p:sp>
        <p:nvSpPr>
          <p:cNvPr id="29700" name="Content Placeholder 7">
            <a:extLst>
              <a:ext uri="{FF2B5EF4-FFF2-40B4-BE49-F238E27FC236}">
                <a16:creationId xmlns:a16="http://schemas.microsoft.com/office/drawing/2014/main" id="{A0B80EE4-9A2F-4CD0-AE80-DCE268A1E01D}"/>
              </a:ext>
            </a:extLst>
          </p:cNvPr>
          <p:cNvSpPr>
            <a:spLocks noGrp="1"/>
          </p:cNvSpPr>
          <p:nvPr>
            <p:ph sz="half" idx="2"/>
          </p:nvPr>
        </p:nvSpPr>
        <p:spPr/>
        <p:txBody>
          <a:bodyPr/>
          <a:lstStyle/>
          <a:p>
            <a:pPr eaLnBrk="1" hangingPunct="1">
              <a:lnSpc>
                <a:spcPct val="100000"/>
              </a:lnSpc>
            </a:pPr>
            <a:r>
              <a:rPr lang="en-US" altLang="en-US">
                <a:latin typeface="Calibri" panose="020F0502020204030204" pitchFamily="34" charset="0"/>
                <a:ea typeface="ヒラギノ角ゴ Pro W3"/>
                <a:cs typeface="ヒラギノ角ゴ Pro W3"/>
              </a:rPr>
              <a:t>Fraud reporting or hotline </a:t>
            </a:r>
          </a:p>
          <a:p>
            <a:pPr eaLnBrk="1" hangingPunct="1">
              <a:lnSpc>
                <a:spcPct val="100000"/>
              </a:lnSpc>
            </a:pPr>
            <a:r>
              <a:rPr lang="en-US" altLang="en-US">
                <a:latin typeface="Calibri" panose="020F0502020204030204" pitchFamily="34" charset="0"/>
                <a:ea typeface="ヒラギノ角ゴ Pro W3"/>
                <a:cs typeface="ヒラギノ角ゴ Pro W3"/>
              </a:rPr>
              <a:t>Logged transactions</a:t>
            </a:r>
          </a:p>
          <a:p>
            <a:pPr eaLnBrk="1" hangingPunct="1">
              <a:lnSpc>
                <a:spcPct val="100000"/>
              </a:lnSpc>
            </a:pPr>
            <a:r>
              <a:rPr lang="en-US" altLang="en-US">
                <a:latin typeface="Calibri" panose="020F0502020204030204" pitchFamily="34" charset="0"/>
                <a:ea typeface="ヒラギノ角ゴ Pro W3"/>
                <a:cs typeface="ヒラギノ角ゴ Pro W3"/>
              </a:rPr>
              <a:t>Internal Audit Dept and Surprise Audits</a:t>
            </a:r>
          </a:p>
          <a:p>
            <a:pPr eaLnBrk="1" hangingPunct="1">
              <a:lnSpc>
                <a:spcPct val="100000"/>
              </a:lnSpc>
            </a:pPr>
            <a:r>
              <a:rPr lang="en-US" altLang="en-US">
                <a:latin typeface="Calibri" panose="020F0502020204030204" pitchFamily="34" charset="0"/>
                <a:ea typeface="ヒラギノ角ゴ Pro W3"/>
                <a:cs typeface="ヒラギノ角ゴ Pro W3"/>
              </a:rPr>
              <a:t>Mandatory vacations or job rotation.</a:t>
            </a:r>
          </a:p>
          <a:p>
            <a:pPr eaLnBrk="1" hangingPunct="1"/>
            <a:endParaRPr lang="en-US" altLang="en-US">
              <a:latin typeface="Calibri" panose="020F0502020204030204" pitchFamily="34" charset="0"/>
              <a:ea typeface="ヒラギノ角ゴ Pro W3"/>
              <a:cs typeface="ヒラギノ角ゴ Pro W3"/>
            </a:endParaRPr>
          </a:p>
        </p:txBody>
      </p:sp>
      <p:sp>
        <p:nvSpPr>
          <p:cNvPr id="29701" name="Text Placeholder 8">
            <a:extLst>
              <a:ext uri="{FF2B5EF4-FFF2-40B4-BE49-F238E27FC236}">
                <a16:creationId xmlns:a16="http://schemas.microsoft.com/office/drawing/2014/main" id="{B9B8C334-2FC5-4DF1-8F35-290CA04EEC06}"/>
              </a:ext>
            </a:extLst>
          </p:cNvPr>
          <p:cNvSpPr>
            <a:spLocks noGrp="1"/>
          </p:cNvSpPr>
          <p:nvPr>
            <p:ph type="body" sz="quarter" idx="3"/>
          </p:nvPr>
        </p:nvSpPr>
        <p:spPr/>
        <p:txBody>
          <a:bodyPr/>
          <a:lstStyle/>
          <a:p>
            <a:pPr eaLnBrk="1" hangingPunct="1"/>
            <a:r>
              <a:rPr lang="en-US" altLang="en-US">
                <a:latin typeface="Calibri" panose="020F0502020204030204" pitchFamily="34" charset="0"/>
                <a:ea typeface="ヒラギノ角ゴ Pro W3"/>
                <a:cs typeface="ヒラギノ角ゴ Pro W3"/>
              </a:rPr>
              <a:t>Corrective Controls</a:t>
            </a:r>
          </a:p>
        </p:txBody>
      </p:sp>
      <p:sp>
        <p:nvSpPr>
          <p:cNvPr id="29702" name="Content Placeholder 9">
            <a:extLst>
              <a:ext uri="{FF2B5EF4-FFF2-40B4-BE49-F238E27FC236}">
                <a16:creationId xmlns:a16="http://schemas.microsoft.com/office/drawing/2014/main" id="{4657C11B-F34E-4811-BDFE-FFCF02DCD7B6}"/>
              </a:ext>
            </a:extLst>
          </p:cNvPr>
          <p:cNvSpPr>
            <a:spLocks noGrp="1"/>
          </p:cNvSpPr>
          <p:nvPr>
            <p:ph sz="quarter" idx="4"/>
          </p:nvPr>
        </p:nvSpPr>
        <p:spPr/>
        <p:txBody>
          <a:bodyPr/>
          <a:lstStyle/>
          <a:p>
            <a:pPr eaLnBrk="1" hangingPunct="1">
              <a:lnSpc>
                <a:spcPct val="100000"/>
              </a:lnSpc>
            </a:pPr>
            <a:r>
              <a:rPr lang="en-US" altLang="en-US" b="1">
                <a:latin typeface="Calibri" panose="020F0502020204030204" pitchFamily="34" charset="0"/>
                <a:ea typeface="ヒラギノ角ゴ Pro W3"/>
                <a:cs typeface="ヒラギノ角ゴ Pro W3"/>
              </a:rPr>
              <a:t>Employee Bonding</a:t>
            </a:r>
            <a:r>
              <a:rPr lang="en-US" altLang="en-US">
                <a:latin typeface="Calibri" panose="020F0502020204030204" pitchFamily="34" charset="0"/>
                <a:ea typeface="ヒラギノ角ゴ Pro W3"/>
                <a:cs typeface="ヒラギノ角ゴ Pro W3"/>
              </a:rPr>
              <a:t>: Insurance protects against losses due to theft, mistakes and neglect. </a:t>
            </a:r>
          </a:p>
          <a:p>
            <a:pPr eaLnBrk="1" hangingPunct="1">
              <a:lnSpc>
                <a:spcPct val="100000"/>
              </a:lnSpc>
            </a:pPr>
            <a:r>
              <a:rPr lang="en-US" altLang="en-US" b="1">
                <a:latin typeface="Calibri" panose="020F0502020204030204" pitchFamily="34" charset="0"/>
                <a:ea typeface="ヒラギノ角ゴ Pro W3"/>
                <a:cs typeface="ヒラギノ角ゴ Pro W3"/>
              </a:rPr>
              <a:t>Fidelity Insurance</a:t>
            </a:r>
            <a:r>
              <a:rPr lang="en-US" altLang="en-US">
                <a:latin typeface="Calibri" panose="020F0502020204030204" pitchFamily="34" charset="0"/>
                <a:ea typeface="ヒラギノ角ゴ Pro W3"/>
                <a:cs typeface="ヒラギノ角ゴ Pro W3"/>
              </a:rPr>
              <a:t>:  Insurance against fraud or employee misdeeds is useful for rare but expensive risks</a:t>
            </a:r>
          </a:p>
          <a:p>
            <a:pPr eaLnBrk="1" hangingPunct="1"/>
            <a:endParaRPr lang="en-US" altLang="en-US">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2351770523"/>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798AFC-586A-429E-9D77-CCE1E802E406}"/>
              </a:ext>
            </a:extLst>
          </p:cNvPr>
          <p:cNvSpPr>
            <a:spLocks noGrp="1"/>
          </p:cNvSpPr>
          <p:nvPr>
            <p:ph idx="11"/>
          </p:nvPr>
        </p:nvSpPr>
        <p:spPr>
          <a:xfrm>
            <a:off x="522288" y="1828800"/>
            <a:ext cx="8135937" cy="4570413"/>
          </a:xfrm>
        </p:spPr>
        <p:txBody>
          <a:bodyPr/>
          <a:lstStyle/>
          <a:p>
            <a:pPr hangingPunct="0">
              <a:defRPr/>
            </a:pPr>
            <a:r>
              <a:rPr lang="en-US" sz="2000" dirty="0"/>
              <a:t>Central repository = electronic library document management system.  </a:t>
            </a:r>
          </a:p>
          <a:p>
            <a:pPr hangingPunct="0">
              <a:defRPr/>
            </a:pPr>
            <a:r>
              <a:rPr lang="en-US" sz="2000" dirty="0"/>
              <a:t>Retains Important documents </a:t>
            </a:r>
          </a:p>
          <a:p>
            <a:pPr marL="285750" indent="-285750" hangingPunct="0">
              <a:spcBef>
                <a:spcPts val="0"/>
              </a:spcBef>
              <a:buFont typeface="Arial" panose="020B0604020202020204" pitchFamily="34" charset="0"/>
              <a:buChar char="•"/>
              <a:defRPr/>
            </a:pPr>
            <a:r>
              <a:rPr lang="en-US" sz="2000" dirty="0"/>
              <a:t>Software development teams: requirements, design , test documents, and program code</a:t>
            </a:r>
          </a:p>
          <a:p>
            <a:pPr marL="285750" indent="-285750" hangingPunct="0">
              <a:spcBef>
                <a:spcPts val="0"/>
              </a:spcBef>
              <a:buFont typeface="Arial" panose="020B0604020202020204" pitchFamily="34" charset="0"/>
              <a:buChar char="•"/>
              <a:defRPr/>
            </a:pPr>
            <a:r>
              <a:rPr lang="en-US" sz="2000" dirty="0"/>
              <a:t>Project, audit and security plans. </a:t>
            </a:r>
          </a:p>
          <a:p>
            <a:pPr hangingPunct="0">
              <a:defRPr/>
            </a:pPr>
            <a:r>
              <a:rPr lang="en-US" sz="2000" dirty="0"/>
              <a:t>Maintains history: holds a snapshot of different versions for each document, </a:t>
            </a:r>
          </a:p>
          <a:p>
            <a:pPr marL="342900" indent="-342900" hangingPunct="0">
              <a:buFont typeface="Arial" panose="020B0604020202020204" pitchFamily="34" charset="0"/>
              <a:buChar char="•"/>
              <a:defRPr/>
            </a:pPr>
            <a:r>
              <a:rPr lang="en-US" sz="2000" dirty="0"/>
              <a:t>Any version can be retrieved at any time.</a:t>
            </a:r>
          </a:p>
          <a:p>
            <a:pPr hangingPunct="0">
              <a:defRPr/>
            </a:pPr>
            <a:r>
              <a:rPr lang="en-US" sz="2000" dirty="0"/>
              <a:t>Permits users to:</a:t>
            </a:r>
          </a:p>
          <a:p>
            <a:pPr marL="285750" indent="-285750" hangingPunct="0">
              <a:spcBef>
                <a:spcPts val="0"/>
              </a:spcBef>
              <a:buFont typeface="Arial" panose="020B0604020202020204" pitchFamily="34" charset="0"/>
              <a:buChar char="•"/>
              <a:defRPr/>
            </a:pPr>
            <a:r>
              <a:rPr lang="en-US" sz="2000" dirty="0"/>
              <a:t>checkout a document; </a:t>
            </a:r>
          </a:p>
          <a:p>
            <a:pPr marL="285750" indent="-285750" hangingPunct="0">
              <a:spcBef>
                <a:spcPts val="0"/>
              </a:spcBef>
              <a:buFont typeface="Arial" panose="020B0604020202020204" pitchFamily="34" charset="0"/>
              <a:buChar char="•"/>
              <a:defRPr/>
            </a:pPr>
            <a:r>
              <a:rPr lang="en-US" sz="2000" dirty="0"/>
              <a:t>edit, review or approve the document; and </a:t>
            </a:r>
          </a:p>
          <a:p>
            <a:pPr marL="285750" indent="-285750" hangingPunct="0">
              <a:spcBef>
                <a:spcPts val="0"/>
              </a:spcBef>
              <a:buFont typeface="Arial" panose="020B0604020202020204" pitchFamily="34" charset="0"/>
              <a:buChar char="•"/>
              <a:defRPr/>
            </a:pPr>
            <a:r>
              <a:rPr lang="en-US" sz="2000" dirty="0"/>
              <a:t>check it in with increased version #. </a:t>
            </a:r>
          </a:p>
          <a:p>
            <a:pPr hangingPunct="0">
              <a:spcBef>
                <a:spcPts val="0"/>
              </a:spcBef>
              <a:defRPr/>
            </a:pPr>
            <a:r>
              <a:rPr lang="en-US" sz="2000" dirty="0"/>
              <a:t>The reason for revision and author is recorded and later available as version history.</a:t>
            </a:r>
          </a:p>
        </p:txBody>
      </p:sp>
      <p:sp>
        <p:nvSpPr>
          <p:cNvPr id="22531" name="Title 3">
            <a:extLst>
              <a:ext uri="{FF2B5EF4-FFF2-40B4-BE49-F238E27FC236}">
                <a16:creationId xmlns:a16="http://schemas.microsoft.com/office/drawing/2014/main" id="{F1EB3586-705E-4DBA-81CE-C39B23BB8DCD}"/>
              </a:ext>
            </a:extLst>
          </p:cNvPr>
          <p:cNvSpPr>
            <a:spLocks noGrp="1"/>
          </p:cNvSpPr>
          <p:nvPr>
            <p:ph type="title"/>
          </p:nvPr>
        </p:nvSpPr>
        <p:spPr>
          <a:xfrm>
            <a:off x="381000" y="685800"/>
            <a:ext cx="8154988" cy="996950"/>
          </a:xfrm>
        </p:spPr>
        <p:txBody>
          <a:bodyPr/>
          <a:lstStyle/>
          <a:p>
            <a:r>
              <a:rPr lang="en-US" altLang="en-US">
                <a:ea typeface="Calibri" panose="020F0502020204030204" pitchFamily="34" charset="0"/>
                <a:cs typeface="Lucida Sans" panose="020B0602030504020204" pitchFamily="34" charset="0"/>
              </a:rPr>
              <a:t>Tools to Control Documents:</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Configuration Management</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15B36A-FCA1-4FEE-B8C9-38AF3CEA3C1A}"/>
              </a:ext>
            </a:extLst>
          </p:cNvPr>
          <p:cNvSpPr>
            <a:spLocks noGrp="1"/>
          </p:cNvSpPr>
          <p:nvPr>
            <p:ph idx="11"/>
          </p:nvPr>
        </p:nvSpPr>
        <p:spPr>
          <a:xfrm>
            <a:off x="533400" y="1981200"/>
            <a:ext cx="8135938" cy="3886200"/>
          </a:xfrm>
        </p:spPr>
        <p:txBody>
          <a:bodyPr/>
          <a:lstStyle/>
          <a:p>
            <a:pPr>
              <a:defRPr/>
            </a:pPr>
            <a:r>
              <a:rPr lang="en-US" sz="2000" dirty="0"/>
              <a:t>Change management helps to create different configuration management versions. </a:t>
            </a:r>
          </a:p>
          <a:p>
            <a:pPr>
              <a:defRPr/>
            </a:pPr>
            <a:r>
              <a:rPr lang="en-US" sz="2000" dirty="0"/>
              <a:t>Maintains state of a change proposal: </a:t>
            </a:r>
          </a:p>
          <a:p>
            <a:pPr marL="342900" indent="-342900">
              <a:buFont typeface="+mj-lt"/>
              <a:buAutoNum type="arabicPeriod"/>
              <a:defRPr/>
            </a:pPr>
            <a:r>
              <a:rPr lang="en-US" sz="2000" dirty="0"/>
              <a:t>Starts with a Change Request may be </a:t>
            </a:r>
          </a:p>
          <a:p>
            <a:pPr marL="342900" indent="-342900">
              <a:buFont typeface="+mj-lt"/>
              <a:buAutoNum type="arabicPeriod"/>
              <a:defRPr/>
            </a:pPr>
            <a:r>
              <a:rPr lang="en-US" sz="2000" dirty="0"/>
              <a:t>analyzed and approved by management for implementation.  The change is then </a:t>
            </a:r>
          </a:p>
          <a:p>
            <a:pPr marL="342900" indent="-342900">
              <a:buFont typeface="+mj-lt"/>
              <a:buAutoNum type="arabicPeriod"/>
              <a:defRPr/>
            </a:pPr>
            <a:r>
              <a:rPr lang="en-US" sz="2000" dirty="0"/>
              <a:t>implemented (e.g., programmed or acted upon) and then</a:t>
            </a:r>
          </a:p>
          <a:p>
            <a:pPr marL="342900" indent="-342900">
              <a:buFont typeface="+mj-lt"/>
              <a:buAutoNum type="arabicPeriod"/>
              <a:defRPr/>
            </a:pPr>
            <a:r>
              <a:rPr lang="en-US" sz="2000" dirty="0"/>
              <a:t>tested and approved, when the change is ready for deployment.  </a:t>
            </a:r>
          </a:p>
          <a:p>
            <a:pPr>
              <a:defRPr/>
            </a:pPr>
            <a:r>
              <a:rPr lang="en-US" sz="2000" dirty="0"/>
              <a:t>Documentation for each of these stages is maintained in a change management or configuration management repository, </a:t>
            </a:r>
          </a:p>
          <a:p>
            <a:pPr>
              <a:defRPr/>
            </a:pPr>
            <a:r>
              <a:rPr lang="en-US" sz="2000" dirty="0"/>
              <a:t>Emails may notify stakeholders of changes of status.</a:t>
            </a:r>
          </a:p>
          <a:p>
            <a:pPr>
              <a:defRPr/>
            </a:pPr>
            <a:endParaRPr lang="en-US" dirty="0"/>
          </a:p>
          <a:p>
            <a:pPr>
              <a:defRPr/>
            </a:pPr>
            <a:endParaRPr lang="en-US" dirty="0"/>
          </a:p>
        </p:txBody>
      </p:sp>
      <p:sp>
        <p:nvSpPr>
          <p:cNvPr id="23555" name="Title 2">
            <a:extLst>
              <a:ext uri="{FF2B5EF4-FFF2-40B4-BE49-F238E27FC236}">
                <a16:creationId xmlns:a16="http://schemas.microsoft.com/office/drawing/2014/main" id="{F7B591F8-755F-48BC-9DA1-A2AEBCEC93C2}"/>
              </a:ext>
            </a:extLst>
          </p:cNvPr>
          <p:cNvSpPr>
            <a:spLocks noGrp="1"/>
          </p:cNvSpPr>
          <p:nvPr>
            <p:ph type="title"/>
          </p:nvPr>
        </p:nvSpPr>
        <p:spPr>
          <a:xfrm>
            <a:off x="520700" y="917575"/>
            <a:ext cx="8154988" cy="996950"/>
          </a:xfrm>
        </p:spPr>
        <p:txBody>
          <a:bodyPr/>
          <a:lstStyle/>
          <a:p>
            <a:r>
              <a:rPr lang="en-US" altLang="en-US">
                <a:ea typeface="Calibri" panose="020F0502020204030204" pitchFamily="34" charset="0"/>
                <a:cs typeface="Lucida Sans" panose="020B0602030504020204" pitchFamily="34" charset="0"/>
              </a:rPr>
              <a:t>Tools to Control Documents:</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Change Management</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749E87E-EBB8-4441-A7AD-D95CF1EC3188}"/>
              </a:ext>
            </a:extLst>
          </p:cNvPr>
          <p:cNvSpPr>
            <a:spLocks noGrp="1" noChangeArrowheads="1"/>
          </p:cNvSpPr>
          <p:nvPr>
            <p:ph type="title" idx="4294967295"/>
          </p:nvPr>
        </p:nvSpPr>
        <p:spPr>
          <a:xfrm>
            <a:off x="685800" y="609600"/>
            <a:ext cx="7543800" cy="1219200"/>
          </a:xfrm>
        </p:spPr>
        <p:txBody>
          <a:bodyPr/>
          <a:lstStyle/>
          <a:p>
            <a:pPr eaLnBrk="1" hangingPunct="1"/>
            <a:r>
              <a:rPr lang="en-US" altLang="en-US">
                <a:ea typeface="Calibri" panose="020F0502020204030204" pitchFamily="34" charset="0"/>
                <a:cs typeface="Lucida Sans" panose="020B0602030504020204" pitchFamily="34" charset="0"/>
              </a:rPr>
              <a:t>Employee Hiring</a:t>
            </a:r>
          </a:p>
        </p:txBody>
      </p:sp>
      <p:sp>
        <p:nvSpPr>
          <p:cNvPr id="59395" name="Rectangle 3">
            <a:extLst>
              <a:ext uri="{FF2B5EF4-FFF2-40B4-BE49-F238E27FC236}">
                <a16:creationId xmlns:a16="http://schemas.microsoft.com/office/drawing/2014/main" id="{64CE086F-AEB4-4F69-8E85-108005E9751A}"/>
              </a:ext>
            </a:extLst>
          </p:cNvPr>
          <p:cNvSpPr>
            <a:spLocks noGrp="1" noChangeArrowheads="1"/>
          </p:cNvSpPr>
          <p:nvPr>
            <p:ph type="body" idx="4294967295"/>
          </p:nvPr>
        </p:nvSpPr>
        <p:spPr>
          <a:xfrm>
            <a:off x="685800" y="1981200"/>
            <a:ext cx="7543800" cy="3886200"/>
          </a:xfrm>
        </p:spPr>
        <p:txBody>
          <a:bodyPr/>
          <a:lstStyle/>
          <a:p>
            <a:pPr eaLnBrk="1" hangingPunct="1">
              <a:defRPr/>
            </a:pPr>
            <a:r>
              <a:rPr lang="en-US" altLang="en-US" sz="2400" dirty="0">
                <a:latin typeface="Calibri" pitchFamily="34" charset="0"/>
                <a:ea typeface="ヒラギノ角ゴ Pro W3"/>
                <a:cs typeface="ヒラギノ角ゴ Pro W3"/>
              </a:rPr>
              <a:t>Document security responsibilities</a:t>
            </a:r>
          </a:p>
          <a:p>
            <a:pPr eaLnBrk="1" hangingPunct="1">
              <a:defRPr/>
            </a:pPr>
            <a:r>
              <a:rPr lang="en-US" altLang="en-US" sz="2400" dirty="0">
                <a:latin typeface="Calibri" pitchFamily="34" charset="0"/>
                <a:ea typeface="ヒラギノ角ゴ Pro W3"/>
                <a:cs typeface="ヒラギノ角ゴ Pro W3"/>
              </a:rPr>
              <a:t>Screen candidates for sensitive positions</a:t>
            </a:r>
          </a:p>
          <a:p>
            <a:pPr eaLnBrk="1" hangingPunct="1">
              <a:defRPr/>
            </a:pPr>
            <a:r>
              <a:rPr lang="en-US" altLang="en-US" sz="2400" dirty="0">
                <a:latin typeface="Calibri" pitchFamily="34" charset="0"/>
                <a:ea typeface="ヒラギノ角ゴ Pro W3"/>
                <a:cs typeface="ヒラギノ角ゴ Pro W3"/>
              </a:rPr>
              <a:t>Have signed agreements regarding </a:t>
            </a:r>
          </a:p>
          <a:p>
            <a:pPr marL="342900" lvl="1" indent="-342900" eaLnBrk="1" hangingPunct="1">
              <a:buFont typeface="Arial" panose="020B0604020202020204" pitchFamily="34" charset="0"/>
              <a:buChar char="•"/>
              <a:defRPr/>
            </a:pPr>
            <a:r>
              <a:rPr lang="en-US" altLang="en-US" sz="2400">
                <a:latin typeface="Calibri" pitchFamily="34" charset="0"/>
                <a:ea typeface="ヒラギノ角ゴ Pro W3"/>
                <a:cs typeface="ヒラギノ角ゴ Pro W3"/>
              </a:rPr>
              <a:t>Job responsibilities, conditions of employment</a:t>
            </a:r>
          </a:p>
          <a:p>
            <a:pPr marL="342900" lvl="1" indent="-342900" eaLnBrk="1" hangingPunct="1">
              <a:buFont typeface="Arial" panose="020B0604020202020204" pitchFamily="34" charset="0"/>
              <a:buChar char="•"/>
              <a:defRPr/>
            </a:pPr>
            <a:r>
              <a:rPr lang="en-US" altLang="en-US" sz="2400">
                <a:latin typeface="Calibri" pitchFamily="34" charset="0"/>
                <a:ea typeface="ヒラギノ角ゴ Pro W3"/>
                <a:cs typeface="ヒラギノ角ゴ Pro W3"/>
              </a:rPr>
              <a:t>Security responsibilities (incl. copyright)</a:t>
            </a:r>
          </a:p>
          <a:p>
            <a:pPr marL="342900" lvl="1" indent="-342900" eaLnBrk="1" hangingPunct="1">
              <a:buFont typeface="Arial" panose="020B0604020202020204" pitchFamily="34" charset="0"/>
              <a:buChar char="•"/>
              <a:defRPr/>
            </a:pPr>
            <a:r>
              <a:rPr lang="en-US" altLang="en-US" sz="2400">
                <a:latin typeface="Calibri" pitchFamily="34" charset="0"/>
                <a:ea typeface="ヒラギノ角ゴ Pro W3"/>
                <a:cs typeface="ヒラギノ角ゴ Pro W3"/>
              </a:rPr>
              <a:t>Confidentiality agreement</a:t>
            </a:r>
          </a:p>
          <a:p>
            <a:pPr marL="342900" indent="-342900" eaLnBrk="1" hangingPunct="1">
              <a:buFont typeface="Arial" panose="020B0604020202020204" pitchFamily="34" charset="0"/>
              <a:buChar char="•"/>
              <a:defRPr/>
            </a:pPr>
            <a:r>
              <a:rPr lang="en-US" altLang="en-US" sz="2400" dirty="0">
                <a:latin typeface="Calibri" pitchFamily="34" charset="0"/>
                <a:ea typeface="ヒラギノ角ゴ Pro W3"/>
                <a:cs typeface="ヒラギノ角ゴ Pro W3"/>
              </a:rPr>
              <a:t>Indicate corrective actions taken if security requirements not followed</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58B32948-D6DD-4BEB-8DE8-8C9954BE7BE7}"/>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Objectives	</a:t>
            </a:r>
          </a:p>
        </p:txBody>
      </p:sp>
      <p:sp>
        <p:nvSpPr>
          <p:cNvPr id="12291" name="Content Placeholder 2">
            <a:extLst>
              <a:ext uri="{FF2B5EF4-FFF2-40B4-BE49-F238E27FC236}">
                <a16:creationId xmlns:a16="http://schemas.microsoft.com/office/drawing/2014/main" id="{6C2CB3DA-30AF-4BFB-8978-7C13E70541CD}"/>
              </a:ext>
            </a:extLst>
          </p:cNvPr>
          <p:cNvSpPr>
            <a:spLocks noGrp="1"/>
          </p:cNvSpPr>
          <p:nvPr>
            <p:ph idx="1"/>
          </p:nvPr>
        </p:nvSpPr>
        <p:spPr/>
        <p:txBody>
          <a:bodyPr/>
          <a:lstStyle/>
          <a:p>
            <a:pPr eaLnBrk="1" hangingPunct="1">
              <a:buFont typeface="Wingdings" panose="05000000000000000000" pitchFamily="2" charset="2"/>
              <a:buNone/>
            </a:pPr>
            <a:r>
              <a:rPr lang="en-US" altLang="en-US">
                <a:latin typeface="Calibri" panose="020F0502020204030204" pitchFamily="34" charset="0"/>
                <a:ea typeface="ヒラギノ角ゴ Pro W3"/>
                <a:cs typeface="ヒラギノ角ゴ Pro W3"/>
              </a:rPr>
              <a:t>The students should be able to:</a:t>
            </a:r>
          </a:p>
          <a:p>
            <a:pPr eaLnBrk="1" hangingPunct="1"/>
            <a:r>
              <a:rPr lang="en-US" altLang="en-US">
                <a:latin typeface="Calibri" panose="020F0502020204030204" pitchFamily="34" charset="0"/>
                <a:ea typeface="ヒラギノ角ゴ Pro W3"/>
                <a:cs typeface="ヒラギノ角ゴ Pro W3"/>
              </a:rPr>
              <a:t>Define and describe security awareness, security training, security education.</a:t>
            </a:r>
          </a:p>
          <a:p>
            <a:pPr eaLnBrk="1" hangingPunct="1"/>
            <a:r>
              <a:rPr lang="en-US" altLang="en-US">
                <a:latin typeface="Calibri" panose="020F0502020204030204" pitchFamily="34" charset="0"/>
                <a:ea typeface="ヒラギノ角ゴ Pro W3"/>
                <a:cs typeface="ヒラギノ角ゴ Pro W3"/>
              </a:rPr>
              <a:t>Apply segregation of duties to information technology with regard to a business.</a:t>
            </a:r>
          </a:p>
          <a:p>
            <a:pPr eaLnBrk="1" hangingPunct="1"/>
            <a:r>
              <a:rPr lang="en-US" altLang="en-US">
                <a:latin typeface="Calibri" panose="020F0502020204030204" pitchFamily="34" charset="0"/>
                <a:ea typeface="ヒラギノ角ゴ Pro W3"/>
                <a:cs typeface="ヒラギノ角ゴ Pro W3"/>
              </a:rPr>
              <a:t>Plan allocation of security responsibility, documentation and training.</a:t>
            </a:r>
          </a:p>
          <a:p>
            <a:pPr eaLnBrk="1" hangingPunct="1"/>
            <a:r>
              <a:rPr lang="en-US" altLang="en-US">
                <a:latin typeface="Calibri" panose="020F0502020204030204" pitchFamily="34" charset="0"/>
                <a:ea typeface="ヒラギノ角ゴ Pro W3"/>
                <a:cs typeface="ヒラギノ角ゴ Pro W3"/>
              </a:rPr>
              <a:t>Describe good practices for hiring and terminating an employee.</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725CC980-3AE5-46D4-BEA8-50482C452D2B}"/>
              </a:ext>
            </a:extLst>
          </p:cNvPr>
          <p:cNvSpPr>
            <a:spLocks noGrp="1" noChangeArrowheads="1"/>
          </p:cNvSpPr>
          <p:nvPr>
            <p:ph type="title" idx="4294967295"/>
          </p:nvPr>
        </p:nvSpPr>
        <p:spPr>
          <a:xfrm>
            <a:off x="533400" y="609600"/>
            <a:ext cx="7696200" cy="1219200"/>
          </a:xfrm>
        </p:spPr>
        <p:txBody>
          <a:bodyPr/>
          <a:lstStyle/>
          <a:p>
            <a:pPr eaLnBrk="1" hangingPunct="1"/>
            <a:r>
              <a:rPr lang="en-US" altLang="en-US">
                <a:ea typeface="Calibri" panose="020F0502020204030204" pitchFamily="34" charset="0"/>
                <a:cs typeface="Lucida Sans" panose="020B0602030504020204" pitchFamily="34" charset="0"/>
              </a:rPr>
              <a:t>New Employee Orientation</a:t>
            </a:r>
          </a:p>
        </p:txBody>
      </p:sp>
      <p:sp>
        <p:nvSpPr>
          <p:cNvPr id="36867" name="Rectangle 3">
            <a:extLst>
              <a:ext uri="{FF2B5EF4-FFF2-40B4-BE49-F238E27FC236}">
                <a16:creationId xmlns:a16="http://schemas.microsoft.com/office/drawing/2014/main" id="{84FEDFDA-BEB4-44E6-8C43-489BF204545E}"/>
              </a:ext>
            </a:extLst>
          </p:cNvPr>
          <p:cNvSpPr>
            <a:spLocks noGrp="1" noChangeArrowheads="1"/>
          </p:cNvSpPr>
          <p:nvPr>
            <p:ph type="body" idx="4294967295"/>
          </p:nvPr>
        </p:nvSpPr>
        <p:spPr>
          <a:xfrm>
            <a:off x="533400" y="1981200"/>
            <a:ext cx="7696200" cy="3886200"/>
          </a:xfrm>
        </p:spPr>
        <p:txBody>
          <a:bodyPr/>
          <a:lstStyle/>
          <a:p>
            <a:pPr eaLnBrk="1" hangingPunct="1">
              <a:lnSpc>
                <a:spcPct val="90000"/>
              </a:lnSpc>
              <a:buFont typeface="Wingdings" panose="05000000000000000000" pitchFamily="2" charset="2"/>
              <a:buNone/>
            </a:pPr>
            <a:r>
              <a:rPr lang="en-US" altLang="en-US" sz="3200">
                <a:latin typeface="Calibri" panose="020F0502020204030204" pitchFamily="34" charset="0"/>
                <a:ea typeface="ヒラギノ角ゴ Pro W3"/>
                <a:cs typeface="ヒラギノ角ゴ Pro W3"/>
              </a:rPr>
              <a:t>New employee signs Privacy Policy document:</a:t>
            </a:r>
          </a:p>
          <a:p>
            <a:pPr eaLnBrk="1" hangingPunct="1">
              <a:lnSpc>
                <a:spcPct val="90000"/>
              </a:lnSpc>
            </a:pPr>
            <a:r>
              <a:rPr lang="en-US" altLang="en-US" sz="2400">
                <a:latin typeface="Calibri" panose="020F0502020204030204" pitchFamily="34" charset="0"/>
                <a:ea typeface="ヒラギノ角ゴ Pro W3"/>
                <a:cs typeface="ヒラギノ角ゴ Pro W3"/>
              </a:rPr>
              <a:t>Has read and agreed to follow security policies</a:t>
            </a:r>
          </a:p>
          <a:p>
            <a:pPr eaLnBrk="1" hangingPunct="1">
              <a:lnSpc>
                <a:spcPct val="90000"/>
              </a:lnSpc>
            </a:pPr>
            <a:r>
              <a:rPr lang="en-US" altLang="en-US" sz="2400">
                <a:latin typeface="Calibri" panose="020F0502020204030204" pitchFamily="34" charset="0"/>
                <a:ea typeface="ヒラギノ角ゴ Pro W3"/>
                <a:cs typeface="ヒラギノ角ゴ Pro W3"/>
              </a:rPr>
              <a:t>Conform to laws and regulations</a:t>
            </a:r>
          </a:p>
          <a:p>
            <a:pPr eaLnBrk="1" hangingPunct="1">
              <a:lnSpc>
                <a:spcPct val="90000"/>
              </a:lnSpc>
            </a:pPr>
            <a:r>
              <a:rPr lang="en-US" altLang="en-US" sz="2400">
                <a:latin typeface="Calibri" panose="020F0502020204030204" pitchFamily="34" charset="0"/>
                <a:ea typeface="ヒラギノ角ゴ Pro W3"/>
                <a:cs typeface="ヒラギノ角ゴ Pro W3"/>
              </a:rPr>
              <a:t>Promise to not divulge logon IDs and passwords</a:t>
            </a:r>
          </a:p>
          <a:p>
            <a:pPr eaLnBrk="1" hangingPunct="1">
              <a:lnSpc>
                <a:spcPct val="90000"/>
              </a:lnSpc>
            </a:pPr>
            <a:r>
              <a:rPr lang="en-US" altLang="en-US" sz="2400">
                <a:latin typeface="Calibri" panose="020F0502020204030204" pitchFamily="34" charset="0"/>
                <a:ea typeface="ヒラギノ角ゴ Pro W3"/>
                <a:cs typeface="ヒラギノ角ゴ Pro W3"/>
              </a:rPr>
              <a:t>Create quality passwords</a:t>
            </a:r>
          </a:p>
          <a:p>
            <a:pPr eaLnBrk="1" hangingPunct="1">
              <a:lnSpc>
                <a:spcPct val="90000"/>
              </a:lnSpc>
            </a:pPr>
            <a:r>
              <a:rPr lang="en-US" altLang="en-US" sz="2400">
                <a:latin typeface="Calibri" panose="020F0502020204030204" pitchFamily="34" charset="0"/>
                <a:ea typeface="ヒラギノ角ゴ Pro W3"/>
                <a:cs typeface="ヒラギノ角ゴ Pro W3"/>
              </a:rPr>
              <a:t>Lock terminal when not present</a:t>
            </a:r>
          </a:p>
          <a:p>
            <a:pPr eaLnBrk="1" hangingPunct="1">
              <a:lnSpc>
                <a:spcPct val="90000"/>
              </a:lnSpc>
            </a:pPr>
            <a:r>
              <a:rPr lang="en-US" altLang="en-US" sz="2400">
                <a:latin typeface="Calibri" panose="020F0502020204030204" pitchFamily="34" charset="0"/>
                <a:ea typeface="ヒラギノ角ゴ Pro W3"/>
                <a:cs typeface="ヒラギノ角ゴ Pro W3"/>
              </a:rPr>
              <a:t>Report suspected violations of security</a:t>
            </a:r>
          </a:p>
          <a:p>
            <a:pPr eaLnBrk="1" hangingPunct="1">
              <a:lnSpc>
                <a:spcPct val="90000"/>
              </a:lnSpc>
            </a:pPr>
            <a:r>
              <a:rPr lang="en-US" altLang="en-US" sz="2400">
                <a:latin typeface="Calibri" panose="020F0502020204030204" pitchFamily="34" charset="0"/>
                <a:ea typeface="ヒラギノ角ゴ Pro W3"/>
                <a:cs typeface="ヒラギノ角ゴ Pro W3"/>
              </a:rPr>
              <a:t>Maintain good physical security (locked doors, private keys)</a:t>
            </a:r>
          </a:p>
          <a:p>
            <a:pPr eaLnBrk="1" hangingPunct="1">
              <a:lnSpc>
                <a:spcPct val="90000"/>
              </a:lnSpc>
            </a:pPr>
            <a:r>
              <a:rPr lang="en-US" altLang="en-US" sz="2400">
                <a:latin typeface="Calibri" panose="020F0502020204030204" pitchFamily="34" charset="0"/>
                <a:ea typeface="ヒラギノ角ゴ Pro W3"/>
                <a:cs typeface="ヒラギノ角ゴ Pro W3"/>
              </a:rPr>
              <a:t>Use IT resources only for authorized business purposes</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99BB0740-D34C-4A34-82B5-1E33529C9608}"/>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Signed Agreements</a:t>
            </a:r>
          </a:p>
        </p:txBody>
      </p:sp>
      <p:sp>
        <p:nvSpPr>
          <p:cNvPr id="37891" name="Content Placeholder 2">
            <a:extLst>
              <a:ext uri="{FF2B5EF4-FFF2-40B4-BE49-F238E27FC236}">
                <a16:creationId xmlns:a16="http://schemas.microsoft.com/office/drawing/2014/main" id="{3A488188-03A7-4AB3-A202-2528EC82148D}"/>
              </a:ext>
            </a:extLst>
          </p:cNvPr>
          <p:cNvSpPr>
            <a:spLocks noGrp="1"/>
          </p:cNvSpPr>
          <p:nvPr>
            <p:ph idx="1"/>
          </p:nvPr>
        </p:nvSpPr>
        <p:spPr/>
        <p:txBody>
          <a:bodyPr/>
          <a:lstStyle/>
          <a:p>
            <a:pPr eaLnBrk="1" hangingPunct="1"/>
            <a:r>
              <a:rPr lang="en-US" altLang="en-US" sz="2400" b="1">
                <a:latin typeface="Calibri" panose="020F0502020204030204" pitchFamily="34" charset="0"/>
                <a:ea typeface="ヒラギノ角ゴ Pro W3"/>
                <a:cs typeface="ヒラギノ角ゴ Pro W3"/>
              </a:rPr>
              <a:t>Code of Conduct:  </a:t>
            </a:r>
            <a:r>
              <a:rPr lang="en-US" altLang="en-US" sz="2400">
                <a:latin typeface="Calibri" panose="020F0502020204030204" pitchFamily="34" charset="0"/>
                <a:ea typeface="ヒラギノ角ゴ Pro W3"/>
                <a:cs typeface="ヒラギノ角ゴ Pro W3"/>
              </a:rPr>
              <a:t>Describes general ethical behavior requirements</a:t>
            </a:r>
          </a:p>
          <a:p>
            <a:pPr eaLnBrk="1" hangingPunct="1"/>
            <a:r>
              <a:rPr lang="en-US" altLang="en-US" sz="2400" b="1">
                <a:latin typeface="Calibri" panose="020F0502020204030204" pitchFamily="34" charset="0"/>
                <a:ea typeface="ヒラギノ角ゴ Pro W3"/>
                <a:cs typeface="ヒラギノ角ゴ Pro W3"/>
              </a:rPr>
              <a:t>Acceptable Use Policy:  </a:t>
            </a:r>
            <a:r>
              <a:rPr lang="en-US" altLang="en-US" sz="2400">
                <a:latin typeface="Calibri" panose="020F0502020204030204" pitchFamily="34" charset="0"/>
                <a:ea typeface="ヒラギノ角ゴ Pro W3"/>
                <a:cs typeface="ヒラギノ角ゴ Pro W3"/>
              </a:rPr>
              <a:t>Addresses which and how company data is accessed</a:t>
            </a:r>
          </a:p>
          <a:p>
            <a:pPr eaLnBrk="1" hangingPunct="1"/>
            <a:r>
              <a:rPr lang="en-US" altLang="en-US" sz="2400" b="1">
                <a:latin typeface="Calibri" panose="020F0502020204030204" pitchFamily="34" charset="0"/>
                <a:ea typeface="ヒラギノ角ゴ Pro W3"/>
                <a:cs typeface="ヒラギノ角ゴ Pro W3"/>
              </a:rPr>
              <a:t>Privacy Policy:  </a:t>
            </a:r>
            <a:r>
              <a:rPr lang="en-US" altLang="en-US" sz="2400">
                <a:latin typeface="Calibri" panose="020F0502020204030204" pitchFamily="34" charset="0"/>
                <a:ea typeface="ヒラギノ角ゴ Pro W3"/>
                <a:cs typeface="ヒラギノ角ゴ Pro W3"/>
              </a:rPr>
              <a:t>Defines behavior re confidential info: </a:t>
            </a:r>
          </a:p>
          <a:p>
            <a:pPr marL="285750" lvl="1" indent="-285750" eaLnBrk="1" hangingPunct="1">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password policies, physical security, locked terminals, and reporting security issues.</a:t>
            </a:r>
          </a:p>
          <a:p>
            <a:pPr eaLnBrk="1" hangingPunct="1"/>
            <a:r>
              <a:rPr lang="en-US" altLang="en-US" sz="2400" b="1">
                <a:latin typeface="Calibri" panose="020F0502020204030204" pitchFamily="34" charset="0"/>
                <a:ea typeface="ヒラギノ角ゴ Pro W3"/>
                <a:cs typeface="ヒラギノ角ゴ Pro W3"/>
              </a:rPr>
              <a:t>Service Level Agreement:  </a:t>
            </a:r>
            <a:r>
              <a:rPr lang="en-US" altLang="en-US" sz="2400">
                <a:latin typeface="Calibri" panose="020F0502020204030204" pitchFamily="34" charset="0"/>
                <a:ea typeface="ヒラギノ角ゴ Pro W3"/>
                <a:cs typeface="ヒラギノ角ゴ Pro W3"/>
              </a:rPr>
              <a:t>Contract between a customer and provider.  </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59EEF7E8-8019-4E50-A6EC-2BA830CC74B3}"/>
              </a:ext>
            </a:extLst>
          </p:cNvPr>
          <p:cNvSpPr>
            <a:spLocks noGrp="1" noChangeArrowheads="1"/>
          </p:cNvSpPr>
          <p:nvPr>
            <p:ph type="title" idx="4294967295"/>
          </p:nvPr>
        </p:nvSpPr>
        <p:spPr>
          <a:xfrm>
            <a:off x="533400" y="838200"/>
            <a:ext cx="7696200" cy="990600"/>
          </a:xfrm>
        </p:spPr>
        <p:txBody>
          <a:bodyPr/>
          <a:lstStyle/>
          <a:p>
            <a:pPr eaLnBrk="1" hangingPunct="1"/>
            <a:r>
              <a:rPr lang="en-US" altLang="en-US" dirty="0">
                <a:ea typeface="Calibri" panose="020F0502020204030204" pitchFamily="34" charset="0"/>
                <a:cs typeface="Lucida Sans" panose="020B0602030504020204" pitchFamily="34" charset="0"/>
              </a:rPr>
              <a:t>Third Party Agreements</a:t>
            </a:r>
          </a:p>
        </p:txBody>
      </p:sp>
      <p:sp>
        <p:nvSpPr>
          <p:cNvPr id="38915" name="Rectangle 3">
            <a:extLst>
              <a:ext uri="{FF2B5EF4-FFF2-40B4-BE49-F238E27FC236}">
                <a16:creationId xmlns:a16="http://schemas.microsoft.com/office/drawing/2014/main" id="{99C420E7-8368-47FD-9DC8-F2DB2B3A2ADF}"/>
              </a:ext>
            </a:extLst>
          </p:cNvPr>
          <p:cNvSpPr>
            <a:spLocks noGrp="1" noChangeArrowheads="1"/>
          </p:cNvSpPr>
          <p:nvPr>
            <p:ph type="body" idx="4294967295"/>
          </p:nvPr>
        </p:nvSpPr>
        <p:spPr>
          <a:xfrm>
            <a:off x="533400" y="1981200"/>
            <a:ext cx="7696200" cy="3886200"/>
          </a:xfrm>
        </p:spPr>
        <p:txBody>
          <a:bodyPr/>
          <a:lstStyle/>
          <a:p>
            <a:pPr eaLnBrk="1" hangingPunct="1"/>
            <a:r>
              <a:rPr lang="en-US" altLang="en-US" sz="2400">
                <a:latin typeface="Calibri" panose="020F0502020204030204" pitchFamily="34" charset="0"/>
                <a:ea typeface="ヒラギノ角ゴ Pro W3"/>
                <a:cs typeface="ヒラギノ角ゴ Pro W3"/>
              </a:rPr>
              <a:t>Define information security policy</a:t>
            </a:r>
          </a:p>
          <a:p>
            <a:pPr eaLnBrk="1" hangingPunct="1"/>
            <a:r>
              <a:rPr lang="en-US" altLang="en-US" sz="2400">
                <a:latin typeface="Calibri" panose="020F0502020204030204" pitchFamily="34" charset="0"/>
                <a:ea typeface="ヒラギノ角ゴ Pro W3"/>
                <a:cs typeface="ヒラギノ角ゴ Pro W3"/>
              </a:rPr>
              <a:t>Define procedures to implement policy</a:t>
            </a:r>
          </a:p>
          <a:p>
            <a:pPr eaLnBrk="1" hangingPunct="1"/>
            <a:r>
              <a:rPr lang="en-US" altLang="en-US" sz="2400">
                <a:latin typeface="Calibri" panose="020F0502020204030204" pitchFamily="34" charset="0"/>
                <a:ea typeface="ヒラギノ角ゴ Pro W3"/>
                <a:cs typeface="ヒラギノ角ゴ Pro W3"/>
              </a:rPr>
              <a:t>Deploy controls to protect against malicious software</a:t>
            </a:r>
          </a:p>
          <a:p>
            <a:pPr eaLnBrk="1" hangingPunct="1"/>
            <a:r>
              <a:rPr lang="en-US" altLang="en-US" sz="2400">
                <a:latin typeface="Calibri" panose="020F0502020204030204" pitchFamily="34" charset="0"/>
                <a:ea typeface="ヒラギノ角ゴ Pro W3"/>
                <a:cs typeface="ヒラギノ角ゴ Pro W3"/>
              </a:rPr>
              <a:t>Publish restrictions on copying/distributing information</a:t>
            </a:r>
          </a:p>
          <a:p>
            <a:pPr eaLnBrk="1" hangingPunct="1"/>
            <a:r>
              <a:rPr lang="en-US" altLang="en-US" sz="2400">
                <a:latin typeface="Calibri" panose="020F0502020204030204" pitchFamily="34" charset="0"/>
                <a:ea typeface="ヒラギノ角ゴ Pro W3"/>
                <a:cs typeface="ヒラギノ角ゴ Pro W3"/>
              </a:rPr>
              <a:t>Implement procedures to determine whether assets were compromised</a:t>
            </a:r>
          </a:p>
          <a:p>
            <a:pPr eaLnBrk="1" hangingPunct="1"/>
            <a:r>
              <a:rPr lang="en-US" altLang="en-US" sz="2400">
                <a:latin typeface="Calibri" panose="020F0502020204030204" pitchFamily="34" charset="0"/>
                <a:ea typeface="ヒラギノ角ゴ Pro W3"/>
                <a:cs typeface="ヒラギノ角ゴ Pro W3"/>
              </a:rPr>
              <a:t>Ensure return or destruction of data at end of job</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3C4076-6782-4585-AC70-D4D86FF44506}"/>
              </a:ext>
            </a:extLst>
          </p:cNvPr>
          <p:cNvSpPr>
            <a:spLocks noGrp="1"/>
          </p:cNvSpPr>
          <p:nvPr>
            <p:ph idx="11"/>
          </p:nvPr>
        </p:nvSpPr>
        <p:spPr>
          <a:xfrm>
            <a:off x="522288" y="1519238"/>
            <a:ext cx="8135937" cy="4879975"/>
          </a:xfrm>
        </p:spPr>
        <p:txBody>
          <a:bodyPr/>
          <a:lstStyle/>
          <a:p>
            <a:pPr hangingPunct="0">
              <a:defRPr/>
            </a:pPr>
            <a:r>
              <a:rPr lang="en-US" sz="2000" dirty="0"/>
              <a:t>A Service Level Agreement (SLA) is a </a:t>
            </a:r>
            <a:r>
              <a:rPr lang="en-US" sz="2000" u="sng" dirty="0"/>
              <a:t>contract </a:t>
            </a:r>
            <a:r>
              <a:rPr lang="en-US" sz="2000" dirty="0"/>
              <a:t>to outsource IT or other sensitive service</a:t>
            </a:r>
          </a:p>
          <a:p>
            <a:pPr marL="285750" indent="-285750" hangingPunct="0">
              <a:buFont typeface="Arial" panose="020B0604020202020204" pitchFamily="34" charset="0"/>
              <a:buChar char="•"/>
              <a:defRPr/>
            </a:pPr>
            <a:r>
              <a:rPr lang="en-US" sz="2000" dirty="0"/>
              <a:t>Can including networking, business continuity, security or information security</a:t>
            </a:r>
          </a:p>
          <a:p>
            <a:pPr hangingPunct="0">
              <a:defRPr/>
            </a:pPr>
            <a:r>
              <a:rPr lang="en-US" sz="2000" dirty="0"/>
              <a:t>An SLA ensures levels of quality for performance, security, legal compliance, by defining:</a:t>
            </a:r>
          </a:p>
          <a:p>
            <a:pPr hangingPunct="0">
              <a:spcBef>
                <a:spcPts val="300"/>
              </a:spcBef>
              <a:defRPr/>
            </a:pPr>
            <a:r>
              <a:rPr lang="en-US" sz="2000" dirty="0"/>
              <a:t>    Introduction and Scope of Work		Security</a:t>
            </a:r>
          </a:p>
          <a:p>
            <a:pPr hangingPunct="0">
              <a:spcBef>
                <a:spcPts val="300"/>
              </a:spcBef>
              <a:defRPr/>
            </a:pPr>
            <a:r>
              <a:rPr lang="en-US" sz="2000" dirty="0"/>
              <a:t>    Performance, Tracking and Reporting	Termination of Contract</a:t>
            </a:r>
          </a:p>
          <a:p>
            <a:pPr hangingPunct="0">
              <a:spcBef>
                <a:spcPts val="300"/>
              </a:spcBef>
              <a:defRPr/>
            </a:pPr>
            <a:r>
              <a:rPr lang="en-US" sz="2000" dirty="0"/>
              <a:t>    Problem Management			Schedules and General</a:t>
            </a:r>
          </a:p>
          <a:p>
            <a:pPr hangingPunct="0">
              <a:spcBef>
                <a:spcPts val="300"/>
              </a:spcBef>
              <a:defRPr/>
            </a:pPr>
            <a:r>
              <a:rPr lang="en-US" sz="2000" dirty="0"/>
              <a:t>    Compensation				Signatures</a:t>
            </a:r>
          </a:p>
          <a:p>
            <a:pPr hangingPunct="0">
              <a:spcBef>
                <a:spcPts val="300"/>
              </a:spcBef>
              <a:defRPr/>
            </a:pPr>
            <a:r>
              <a:rPr lang="en-US" sz="2000" dirty="0"/>
              <a:t>    Customer Duties and Responsibilities</a:t>
            </a:r>
          </a:p>
          <a:p>
            <a:pPr hangingPunct="0">
              <a:spcBef>
                <a:spcPts val="300"/>
              </a:spcBef>
              <a:defRPr/>
            </a:pPr>
            <a:r>
              <a:rPr lang="en-US" sz="2000" dirty="0"/>
              <a:t>    Warranties and Remedies</a:t>
            </a:r>
          </a:p>
          <a:p>
            <a:pPr algn="ctr" hangingPunct="0">
              <a:spcBef>
                <a:spcPts val="300"/>
              </a:spcBef>
              <a:defRPr/>
            </a:pPr>
            <a:r>
              <a:rPr lang="en-US" sz="2000" dirty="0"/>
              <a:t>    Intellectual Property Rights and Confidential Information</a:t>
            </a:r>
          </a:p>
          <a:p>
            <a:pPr algn="ctr" hangingPunct="0">
              <a:spcBef>
                <a:spcPts val="300"/>
              </a:spcBef>
              <a:defRPr/>
            </a:pPr>
            <a:r>
              <a:rPr lang="en-US" sz="2000" dirty="0"/>
              <a:t>    Legal Compliance and Resolution of Disputes</a:t>
            </a:r>
          </a:p>
        </p:txBody>
      </p:sp>
      <p:sp>
        <p:nvSpPr>
          <p:cNvPr id="39939" name="Title 2">
            <a:extLst>
              <a:ext uri="{FF2B5EF4-FFF2-40B4-BE49-F238E27FC236}">
                <a16:creationId xmlns:a16="http://schemas.microsoft.com/office/drawing/2014/main" id="{350BED1C-E596-4580-A0B7-7FF94A800B95}"/>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Service Level Agreement (SLA)</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AAE16D2-4980-4C47-B90D-BFA067167F62}"/>
              </a:ext>
            </a:extLst>
          </p:cNvPr>
          <p:cNvSpPr>
            <a:spLocks noGrp="1" noChangeArrowheads="1"/>
          </p:cNvSpPr>
          <p:nvPr>
            <p:ph type="title" idx="4294967295"/>
          </p:nvPr>
        </p:nvSpPr>
        <p:spPr>
          <a:xfrm>
            <a:off x="533400" y="609600"/>
            <a:ext cx="7696200" cy="838200"/>
          </a:xfrm>
        </p:spPr>
        <p:txBody>
          <a:bodyPr/>
          <a:lstStyle/>
          <a:p>
            <a:pPr eaLnBrk="1" hangingPunct="1"/>
            <a:r>
              <a:rPr lang="en-US" altLang="en-US">
                <a:ea typeface="Calibri" panose="020F0502020204030204" pitchFamily="34" charset="0"/>
                <a:cs typeface="Lucida Sans" panose="020B0602030504020204" pitchFamily="34" charset="0"/>
              </a:rPr>
              <a:t>Employee Termination</a:t>
            </a:r>
          </a:p>
        </p:txBody>
      </p:sp>
      <p:sp>
        <p:nvSpPr>
          <p:cNvPr id="40963" name="Rectangle 3">
            <a:extLst>
              <a:ext uri="{FF2B5EF4-FFF2-40B4-BE49-F238E27FC236}">
                <a16:creationId xmlns:a16="http://schemas.microsoft.com/office/drawing/2014/main" id="{E9E74EF5-2048-4317-869A-195FB0152A78}"/>
              </a:ext>
            </a:extLst>
          </p:cNvPr>
          <p:cNvSpPr>
            <a:spLocks noGrp="1" noChangeArrowheads="1"/>
          </p:cNvSpPr>
          <p:nvPr>
            <p:ph type="body" idx="4294967295"/>
          </p:nvPr>
        </p:nvSpPr>
        <p:spPr>
          <a:xfrm>
            <a:off x="609600" y="1676400"/>
            <a:ext cx="7620000" cy="4648200"/>
          </a:xfrm>
        </p:spPr>
        <p:txBody>
          <a:bodyPr/>
          <a:lstStyle/>
          <a:p>
            <a:pPr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Employees about to leave or who have left the organization cause 70% of internal information theft </a:t>
            </a:r>
          </a:p>
          <a:p>
            <a:pPr eaLnBrk="1" hangingPunct="1">
              <a:buFont typeface="Wingdings" panose="05000000000000000000" pitchFamily="2" charset="2"/>
              <a:buNone/>
            </a:pPr>
            <a:endParaRPr lang="en-US" altLang="en-US" sz="3200">
              <a:latin typeface="Calibri" panose="020F0502020204030204" pitchFamily="34" charset="0"/>
              <a:ea typeface="ヒラギノ角ゴ Pro W3"/>
              <a:cs typeface="ヒラギノ角ゴ Pro W3"/>
            </a:endParaRPr>
          </a:p>
          <a:p>
            <a:pPr eaLnBrk="1" hangingPunct="1">
              <a:buFont typeface="Wingdings" panose="05000000000000000000" pitchFamily="2" charset="2"/>
              <a:buNone/>
            </a:pPr>
            <a:r>
              <a:rPr lang="en-US" altLang="en-US" sz="3200">
                <a:latin typeface="Calibri" panose="020F0502020204030204" pitchFamily="34" charset="0"/>
                <a:ea typeface="ヒラギノ角ゴ Pro W3"/>
                <a:cs typeface="ヒラギノ角ゴ Pro W3"/>
              </a:rPr>
              <a:t>Unless continued relationship expected:</a:t>
            </a:r>
          </a:p>
          <a:p>
            <a:pPr eaLnBrk="1" hangingPunct="1"/>
            <a:r>
              <a:rPr lang="en-US" altLang="en-US" sz="2400">
                <a:latin typeface="Calibri" panose="020F0502020204030204" pitchFamily="34" charset="0"/>
                <a:ea typeface="ヒラギノ角ゴ Pro W3"/>
                <a:cs typeface="ヒラギノ角ゴ Pro W3"/>
              </a:rPr>
              <a:t>Disable all corporate accounts and access permissions </a:t>
            </a:r>
          </a:p>
          <a:p>
            <a:pPr eaLnBrk="1" hangingPunct="1"/>
            <a:r>
              <a:rPr lang="en-US" altLang="en-US" sz="2400">
                <a:latin typeface="Calibri" panose="020F0502020204030204" pitchFamily="34" charset="0"/>
                <a:ea typeface="ヒラギノ角ゴ Pro W3"/>
                <a:cs typeface="ヒラギノ角ゴ Pro W3"/>
              </a:rPr>
              <a:t>Return equipment</a:t>
            </a:r>
          </a:p>
          <a:p>
            <a:pPr eaLnBrk="1" hangingPunct="1"/>
            <a:r>
              <a:rPr lang="en-US" altLang="en-US" sz="2400">
                <a:latin typeface="Calibri" panose="020F0502020204030204" pitchFamily="34" charset="0"/>
                <a:ea typeface="ヒラギノ角ゴ Pro W3"/>
                <a:cs typeface="ヒラギノ角ゴ Pro W3"/>
              </a:rPr>
              <a:t>Revoke access</a:t>
            </a:r>
          </a:p>
          <a:p>
            <a:pPr eaLnBrk="1" hangingPunct="1"/>
            <a:r>
              <a:rPr lang="en-US" altLang="en-US" sz="2400">
                <a:latin typeface="Calibri" panose="020F0502020204030204" pitchFamily="34" charset="0"/>
                <a:ea typeface="ヒラギノ角ゴ Pro W3"/>
                <a:cs typeface="ヒラギノ角ゴ Pro W3"/>
              </a:rPr>
              <a:t>Return all access keys, ID cards and budgets</a:t>
            </a:r>
          </a:p>
          <a:p>
            <a:pPr eaLnBrk="1" hangingPunct="1"/>
            <a:r>
              <a:rPr lang="en-US" altLang="en-US" sz="2400">
                <a:latin typeface="Calibri" panose="020F0502020204030204" pitchFamily="34" charset="0"/>
                <a:ea typeface="ヒラギノ角ゴ Pro W3"/>
                <a:cs typeface="ヒラギノ角ゴ Pro W3"/>
              </a:rPr>
              <a:t>Notify all staff and security personnel</a:t>
            </a:r>
          </a:p>
          <a:p>
            <a:pPr eaLnBrk="1" hangingPunct="1"/>
            <a:r>
              <a:rPr lang="en-US" altLang="en-US" sz="2400">
                <a:latin typeface="Calibri" panose="020F0502020204030204" pitchFamily="34" charset="0"/>
                <a:ea typeface="ヒラギノ角ゴ Pro W3"/>
                <a:cs typeface="ヒラギノ角ゴ Pro W3"/>
              </a:rPr>
              <a:t>Arrange final pay </a:t>
            </a:r>
          </a:p>
          <a:p>
            <a:pPr eaLnBrk="1" hangingPunct="1"/>
            <a:r>
              <a:rPr lang="en-US" altLang="en-US" sz="2400">
                <a:latin typeface="Calibri" panose="020F0502020204030204" pitchFamily="34" charset="0"/>
                <a:ea typeface="ヒラギノ角ゴ Pro W3"/>
                <a:cs typeface="ヒラギノ角ゴ Pro W3"/>
              </a:rPr>
              <a:t>Perform termination interview</a:t>
            </a:r>
          </a:p>
          <a:p>
            <a:pPr eaLnBrk="1" hangingPunct="1">
              <a:buFont typeface="Wingdings" panose="05000000000000000000" pitchFamily="2" charset="2"/>
              <a:buNone/>
            </a:pPr>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C21D0C4-D9E8-F712-F71E-9C82C01E0A67}"/>
              </a:ext>
            </a:extLst>
          </p:cNvPr>
          <p:cNvGraphicFramePr>
            <a:graphicFrameLocks noGrp="1"/>
          </p:cNvGraphicFramePr>
          <p:nvPr>
            <p:ph idx="11"/>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78616FF0-095C-A1D6-462E-1D5C4495C39E}"/>
              </a:ext>
            </a:extLst>
          </p:cNvPr>
          <p:cNvSpPr>
            <a:spLocks noGrp="1"/>
          </p:cNvSpPr>
          <p:nvPr>
            <p:ph type="title"/>
          </p:nvPr>
        </p:nvSpPr>
        <p:spPr>
          <a:xfrm>
            <a:off x="520700" y="917575"/>
            <a:ext cx="8154988" cy="443198"/>
          </a:xfrm>
        </p:spPr>
        <p:txBody>
          <a:bodyPr/>
          <a:lstStyle/>
          <a:p>
            <a:r>
              <a:rPr lang="en-US" sz="3200" dirty="0"/>
              <a:t>Step 3: Allocate Security Responsibility to Roles</a:t>
            </a:r>
          </a:p>
        </p:txBody>
      </p:sp>
    </p:spTree>
    <p:extLst>
      <p:ext uri="{BB962C8B-B14F-4D97-AF65-F5344CB8AC3E}">
        <p14:creationId xmlns:p14="http://schemas.microsoft.com/office/powerpoint/2010/main" val="2549849990"/>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9FDDA57-B0C2-4D7F-9F62-1F9A22175467}"/>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Security Roles</a:t>
            </a:r>
          </a:p>
        </p:txBody>
      </p:sp>
      <p:sp>
        <p:nvSpPr>
          <p:cNvPr id="17411" name="Content Placeholder 2">
            <a:extLst>
              <a:ext uri="{FF2B5EF4-FFF2-40B4-BE49-F238E27FC236}">
                <a16:creationId xmlns:a16="http://schemas.microsoft.com/office/drawing/2014/main" id="{075D5EF2-F16D-494C-BD59-8E5C9FFCD764}"/>
              </a:ext>
            </a:extLst>
          </p:cNvPr>
          <p:cNvSpPr>
            <a:spLocks noGrp="1"/>
          </p:cNvSpPr>
          <p:nvPr>
            <p:ph idx="1"/>
          </p:nvPr>
        </p:nvSpPr>
        <p:spPr/>
        <p:txBody>
          <a:bodyPr/>
          <a:lstStyle/>
          <a:p>
            <a:pPr eaLnBrk="1" hangingPunct="1"/>
            <a:r>
              <a:rPr lang="en-US" altLang="en-US" sz="2400" b="1">
                <a:latin typeface="Calibri" panose="020F0502020204030204" pitchFamily="34" charset="0"/>
                <a:ea typeface="ヒラギノ角ゴ Pro W3"/>
                <a:cs typeface="ヒラギノ角ゴ Pro W3"/>
              </a:rPr>
              <a:t>Chief Information Security Officer</a:t>
            </a:r>
            <a:r>
              <a:rPr lang="en-US" altLang="en-US" sz="2400">
                <a:latin typeface="Calibri" panose="020F0502020204030204" pitchFamily="34" charset="0"/>
                <a:ea typeface="ヒラギノ角ゴ Pro W3"/>
                <a:cs typeface="ヒラギノ角ゴ Pro W3"/>
              </a:rPr>
              <a:t>	</a:t>
            </a:r>
          </a:p>
          <a:p>
            <a:pPr eaLnBrk="1" hangingPunct="1"/>
            <a:r>
              <a:rPr lang="en-US" altLang="en-US" sz="2400" b="1">
                <a:latin typeface="Calibri" panose="020F0502020204030204" pitchFamily="34" charset="0"/>
                <a:ea typeface="ヒラギノ角ゴ Pro W3"/>
                <a:cs typeface="ヒラギノ角ゴ Pro W3"/>
              </a:rPr>
              <a:t>Data Owner, Process Owner</a:t>
            </a:r>
            <a:r>
              <a:rPr lang="en-US" altLang="en-US" sz="2400">
                <a:latin typeface="Calibri" panose="020F0502020204030204" pitchFamily="34" charset="0"/>
                <a:ea typeface="ヒラギノ角ゴ Pro W3"/>
                <a:cs typeface="ヒラギノ角ゴ Pro W3"/>
              </a:rPr>
              <a:t>: Allocates permissions, defines safe processes.</a:t>
            </a:r>
          </a:p>
          <a:p>
            <a:pPr eaLnBrk="1" hangingPunct="1"/>
            <a:r>
              <a:rPr lang="en-US" altLang="en-US" sz="2400" b="1">
                <a:latin typeface="Calibri" panose="020F0502020204030204" pitchFamily="34" charset="0"/>
                <a:ea typeface="ヒラギノ角ゴ Pro W3"/>
                <a:cs typeface="ヒラギノ角ゴ Pro W3"/>
              </a:rPr>
              <a:t>Info Security Steering Committee: </a:t>
            </a:r>
            <a:r>
              <a:rPr lang="en-US" altLang="en-US" sz="2400">
                <a:latin typeface="Calibri" panose="020F0502020204030204" pitchFamily="34" charset="0"/>
                <a:ea typeface="ヒラギノ角ゴ Pro W3"/>
                <a:cs typeface="ヒラギノ角ゴ Pro W3"/>
              </a:rPr>
              <a:t>Management with knowledge of business and/or security functions defines security</a:t>
            </a:r>
          </a:p>
          <a:p>
            <a:pPr eaLnBrk="1" hangingPunct="1"/>
            <a:r>
              <a:rPr lang="en-US" altLang="en-US" sz="2400" b="1">
                <a:latin typeface="Calibri" panose="020F0502020204030204" pitchFamily="34" charset="0"/>
                <a:ea typeface="ヒラギノ角ゴ Pro W3"/>
                <a:cs typeface="ヒラギノ角ゴ Pro W3"/>
              </a:rPr>
              <a:t>Incident Response Management/Team</a:t>
            </a:r>
            <a:r>
              <a:rPr lang="en-US" altLang="en-US" sz="2400">
                <a:latin typeface="Calibri" panose="020F0502020204030204" pitchFamily="34" charset="0"/>
                <a:ea typeface="ヒラギノ角ゴ Pro W3"/>
                <a:cs typeface="ヒラギノ角ゴ Pro W3"/>
              </a:rPr>
              <a:t>:  Decides or performs functions related to incident response.</a:t>
            </a:r>
          </a:p>
          <a:p>
            <a:pPr eaLnBrk="1" hangingPunct="1"/>
            <a:r>
              <a:rPr lang="en-US" altLang="en-US" sz="2400" b="1">
                <a:latin typeface="Calibri" panose="020F0502020204030204" pitchFamily="34" charset="0"/>
                <a:ea typeface="ヒラギノ角ゴ Pro W3"/>
                <a:cs typeface="ヒラギノ角ゴ Pro W3"/>
              </a:rPr>
              <a:t>Security Analyst, Security Administrator</a:t>
            </a:r>
            <a:r>
              <a:rPr lang="en-US" altLang="en-US" sz="2400">
                <a:latin typeface="Calibri" panose="020F0502020204030204" pitchFamily="34" charset="0"/>
                <a:ea typeface="ヒラギノ角ゴ Pro W3"/>
                <a:cs typeface="ヒラギノ角ゴ Pro W3"/>
              </a:rPr>
              <a:t>:  Security staff to design or implement security functions.</a:t>
            </a:r>
          </a:p>
        </p:txBody>
      </p:sp>
    </p:spTree>
    <p:extLst>
      <p:ext uri="{BB962C8B-B14F-4D97-AF65-F5344CB8AC3E}">
        <p14:creationId xmlns:p14="http://schemas.microsoft.com/office/powerpoint/2010/main" val="4072802414"/>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9B960AF-8C33-10C7-F041-C470B9D5D70A}"/>
              </a:ext>
            </a:extLst>
          </p:cNvPr>
          <p:cNvGraphicFramePr>
            <a:graphicFrameLocks noGrp="1"/>
          </p:cNvGraphicFramePr>
          <p:nvPr>
            <p:ph idx="11"/>
            <p:extLst>
              <p:ext uri="{D42A27DB-BD31-4B8C-83A1-F6EECF244321}">
                <p14:modId xmlns:p14="http://schemas.microsoft.com/office/powerpoint/2010/main" val="3159162591"/>
              </p:ext>
            </p:extLst>
          </p:nvPr>
        </p:nvGraphicFramePr>
        <p:xfrm>
          <a:off x="513557" y="1679403"/>
          <a:ext cx="8135937" cy="3499193"/>
        </p:xfrm>
        <a:graphic>
          <a:graphicData uri="http://schemas.openxmlformats.org/drawingml/2006/table">
            <a:tbl>
              <a:tblPr>
                <a:tableStyleId>{69C7853C-536D-4A76-A0AE-DD22124D55A5}</a:tableStyleId>
              </a:tblPr>
              <a:tblGrid>
                <a:gridCol w="2096294">
                  <a:extLst>
                    <a:ext uri="{9D8B030D-6E8A-4147-A177-3AD203B41FA5}">
                      <a16:colId xmlns:a16="http://schemas.microsoft.com/office/drawing/2014/main" val="3457309656"/>
                    </a:ext>
                  </a:extLst>
                </a:gridCol>
                <a:gridCol w="2743200">
                  <a:extLst>
                    <a:ext uri="{9D8B030D-6E8A-4147-A177-3AD203B41FA5}">
                      <a16:colId xmlns:a16="http://schemas.microsoft.com/office/drawing/2014/main" val="1236173307"/>
                    </a:ext>
                  </a:extLst>
                </a:gridCol>
                <a:gridCol w="3296443">
                  <a:extLst>
                    <a:ext uri="{9D8B030D-6E8A-4147-A177-3AD203B41FA5}">
                      <a16:colId xmlns:a16="http://schemas.microsoft.com/office/drawing/2014/main" val="63986081"/>
                    </a:ext>
                  </a:extLst>
                </a:gridCol>
              </a:tblGrid>
              <a:tr h="341465">
                <a:tc>
                  <a:txBody>
                    <a:bodyPr/>
                    <a:lstStyle/>
                    <a:p>
                      <a:pPr marL="0" marR="0" algn="ctr">
                        <a:lnSpc>
                          <a:spcPct val="115000"/>
                        </a:lnSpc>
                        <a:spcBef>
                          <a:spcPts val="0"/>
                        </a:spcBef>
                        <a:spcAft>
                          <a:spcPts val="0"/>
                        </a:spcAft>
                      </a:pPr>
                      <a:r>
                        <a:rPr lang="en-US" sz="1600" b="1" kern="1200" dirty="0">
                          <a:solidFill>
                            <a:srgbClr val="000000"/>
                          </a:solidFill>
                          <a:effectLst/>
                        </a:rPr>
                        <a:t>Threat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bg1">
                        <a:lumMod val="65000"/>
                      </a:schemeClr>
                    </a:solidFill>
                  </a:tcPr>
                </a:tc>
                <a:tc>
                  <a:txBody>
                    <a:bodyPr/>
                    <a:lstStyle/>
                    <a:p>
                      <a:pPr marL="0" marR="0" algn="ctr">
                        <a:lnSpc>
                          <a:spcPct val="115000"/>
                        </a:lnSpc>
                        <a:spcBef>
                          <a:spcPts val="0"/>
                        </a:spcBef>
                        <a:spcAft>
                          <a:spcPts val="0"/>
                        </a:spcAft>
                      </a:pPr>
                      <a:r>
                        <a:rPr lang="en-US" sz="1600" b="1" kern="1200" dirty="0">
                          <a:solidFill>
                            <a:srgbClr val="000000"/>
                          </a:solidFill>
                          <a:effectLst/>
                        </a:rPr>
                        <a:t>Role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bg1">
                        <a:lumMod val="65000"/>
                      </a:schemeClr>
                    </a:solidFill>
                  </a:tcPr>
                </a:tc>
                <a:tc>
                  <a:txBody>
                    <a:bodyPr/>
                    <a:lstStyle/>
                    <a:p>
                      <a:pPr marL="0" marR="0" algn="ctr">
                        <a:lnSpc>
                          <a:spcPct val="115000"/>
                        </a:lnSpc>
                        <a:spcBef>
                          <a:spcPts val="0"/>
                        </a:spcBef>
                        <a:spcAft>
                          <a:spcPts val="0"/>
                        </a:spcAft>
                      </a:pPr>
                      <a:r>
                        <a:rPr lang="en-US" sz="1600" b="1" kern="1200" dirty="0">
                          <a:solidFill>
                            <a:srgbClr val="000000"/>
                          </a:solidFill>
                          <a:effectLst/>
                        </a:rPr>
                        <a:t>Control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bg1">
                        <a:lumMod val="65000"/>
                      </a:schemeClr>
                    </a:solidFill>
                  </a:tcPr>
                </a:tc>
                <a:extLst>
                  <a:ext uri="{0D108BD9-81ED-4DB2-BD59-A6C34878D82A}">
                    <a16:rowId xmlns:a16="http://schemas.microsoft.com/office/drawing/2014/main" val="3121278520"/>
                  </a:ext>
                </a:extLst>
              </a:tr>
              <a:tr h="449797">
                <a:tc>
                  <a:txBody>
                    <a:bodyPr/>
                    <a:lstStyle/>
                    <a:p>
                      <a:pPr marL="0" marR="0" algn="just">
                        <a:lnSpc>
                          <a:spcPct val="115000"/>
                        </a:lnSpc>
                        <a:spcBef>
                          <a:spcPts val="0"/>
                        </a:spcBef>
                        <a:spcAft>
                          <a:spcPts val="0"/>
                        </a:spcAft>
                      </a:pPr>
                      <a:r>
                        <a:rPr lang="en-US" sz="1400" kern="1200" dirty="0">
                          <a:effectLst/>
                          <a:latin typeface="Tempus Sans ITC" panose="04020404030D07020202" pitchFamily="82" charset="0"/>
                        </a:rPr>
                        <a:t>Divulging private info</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just">
                        <a:lnSpc>
                          <a:spcPct val="115000"/>
                        </a:lnSpc>
                        <a:spcBef>
                          <a:spcPts val="0"/>
                        </a:spcBef>
                        <a:spcAft>
                          <a:spcPts val="0"/>
                        </a:spcAft>
                      </a:pPr>
                      <a:r>
                        <a:rPr lang="en-US" sz="1400" kern="1200" dirty="0">
                          <a:effectLst/>
                          <a:latin typeface="Tempus Sans ITC" panose="04020404030D07020202" pitchFamily="82" charset="0"/>
                        </a:rPr>
                        <a:t>Employee: instructor, advisor, registrar, administrator</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just">
                        <a:lnSpc>
                          <a:spcPct val="115000"/>
                        </a:lnSpc>
                        <a:spcBef>
                          <a:spcPts val="0"/>
                        </a:spcBef>
                        <a:spcAft>
                          <a:spcPts val="0"/>
                        </a:spcAft>
                      </a:pPr>
                      <a:r>
                        <a:rPr lang="en-US" sz="1400" kern="1200" dirty="0">
                          <a:effectLst/>
                          <a:latin typeface="Tempus Sans ITC" panose="04020404030D07020202" pitchFamily="82" charset="0"/>
                        </a:rPr>
                        <a:t>FERPA security and training: annual quiz, new employee training</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048606180"/>
                  </a:ext>
                </a:extLst>
              </a:tr>
              <a:tr h="570736">
                <a:tc>
                  <a:txBody>
                    <a:bodyPr/>
                    <a:lstStyle/>
                    <a:p>
                      <a:pPr marL="0" marR="0" algn="just">
                        <a:lnSpc>
                          <a:spcPct val="115000"/>
                        </a:lnSpc>
                        <a:spcBef>
                          <a:spcPts val="0"/>
                        </a:spcBef>
                        <a:spcAft>
                          <a:spcPts val="0"/>
                        </a:spcAft>
                      </a:pPr>
                      <a:r>
                        <a:rPr lang="en-US" sz="1400" kern="1200">
                          <a:effectLst/>
                          <a:latin typeface="Tempus Sans ITC" panose="04020404030D07020202" pitchFamily="82" charset="0"/>
                        </a:rPr>
                        <a:t>Grant abuse, </a:t>
                      </a:r>
                      <a:endParaRPr lang="en-US" sz="1400">
                        <a:effectLst/>
                        <a:latin typeface="Tempus Sans ITC" panose="04020404030D07020202" pitchFamily="82" charset="0"/>
                      </a:endParaRPr>
                    </a:p>
                    <a:p>
                      <a:pPr marL="0" marR="0" algn="just">
                        <a:lnSpc>
                          <a:spcPct val="115000"/>
                        </a:lnSpc>
                        <a:spcBef>
                          <a:spcPts val="0"/>
                        </a:spcBef>
                        <a:spcAft>
                          <a:spcPts val="0"/>
                        </a:spcAft>
                      </a:pPr>
                      <a:r>
                        <a:rPr lang="en-US" sz="1400" kern="1200">
                          <a:effectLst/>
                          <a:latin typeface="Tempus Sans ITC" panose="04020404030D07020202" pitchFamily="82" charset="0"/>
                        </a:rPr>
                        <a:t>travel abuse</a:t>
                      </a:r>
                      <a:endParaRPr lang="en-US" sz="14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just">
                        <a:lnSpc>
                          <a:spcPct val="115000"/>
                        </a:lnSpc>
                        <a:spcBef>
                          <a:spcPts val="0"/>
                        </a:spcBef>
                        <a:spcAft>
                          <a:spcPts val="0"/>
                        </a:spcAft>
                      </a:pPr>
                      <a:r>
                        <a:rPr lang="en-US" sz="1400" kern="1200" dirty="0">
                          <a:effectLst/>
                          <a:latin typeface="Tempus Sans ITC" panose="04020404030D07020202" pitchFamily="82" charset="0"/>
                        </a:rPr>
                        <a:t>Employee with grant or funding</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just">
                        <a:lnSpc>
                          <a:spcPct val="115000"/>
                        </a:lnSpc>
                        <a:spcBef>
                          <a:spcPts val="0"/>
                        </a:spcBef>
                        <a:spcAft>
                          <a:spcPts val="0"/>
                        </a:spcAft>
                      </a:pPr>
                      <a:r>
                        <a:rPr lang="en-US" sz="1400" kern="1200">
                          <a:effectLst/>
                          <a:latin typeface="Tempus Sans ITC" panose="04020404030D07020202" pitchFamily="82" charset="0"/>
                        </a:rPr>
                        <a:t>Financial controls: employee’s administrator and financial office double-check expense.</a:t>
                      </a:r>
                      <a:endParaRPr lang="en-US" sz="14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4291889242"/>
                  </a:ext>
                </a:extLst>
              </a:tr>
              <a:tr h="570736">
                <a:tc>
                  <a:txBody>
                    <a:bodyPr/>
                    <a:lstStyle/>
                    <a:p>
                      <a:pPr marL="0" marR="0" algn="just">
                        <a:lnSpc>
                          <a:spcPct val="115000"/>
                        </a:lnSpc>
                        <a:spcBef>
                          <a:spcPts val="0"/>
                        </a:spcBef>
                        <a:spcAft>
                          <a:spcPts val="0"/>
                        </a:spcAft>
                      </a:pPr>
                      <a:r>
                        <a:rPr lang="en-US" sz="1400" kern="1200" dirty="0">
                          <a:effectLst/>
                          <a:latin typeface="Tempus Sans ITC" panose="04020404030D07020202" pitchFamily="82" charset="0"/>
                        </a:rPr>
                        <a:t>Abuse of student</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just">
                        <a:lnSpc>
                          <a:spcPct val="115000"/>
                        </a:lnSpc>
                        <a:spcBef>
                          <a:spcPts val="0"/>
                        </a:spcBef>
                        <a:spcAft>
                          <a:spcPts val="0"/>
                        </a:spcAft>
                      </a:pPr>
                      <a:r>
                        <a:rPr lang="en-US" sz="1400" kern="1200" dirty="0">
                          <a:effectLst/>
                          <a:latin typeface="Tempus Sans ITC" panose="04020404030D07020202" pitchFamily="82" charset="0"/>
                        </a:rPr>
                        <a:t>Instructor, advisor, or any employee who deals with students. </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just">
                        <a:lnSpc>
                          <a:spcPct val="115000"/>
                        </a:lnSpc>
                        <a:spcBef>
                          <a:spcPts val="0"/>
                        </a:spcBef>
                        <a:spcAft>
                          <a:spcPts val="0"/>
                        </a:spcAft>
                      </a:pPr>
                      <a:r>
                        <a:rPr lang="en-US" sz="1400" kern="1200" dirty="0">
                          <a:effectLst/>
                          <a:latin typeface="Tempus Sans ITC" panose="04020404030D07020202" pitchFamily="82" charset="0"/>
                        </a:rPr>
                        <a:t>Background check at hiring.  Policy of warning, monitoring and termination upon repeated offense.</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209659448"/>
                  </a:ext>
                </a:extLst>
              </a:tr>
              <a:tr h="955407">
                <a:tc>
                  <a:txBody>
                    <a:bodyPr/>
                    <a:lstStyle/>
                    <a:p>
                      <a:pPr marL="0" marR="0" algn="just">
                        <a:lnSpc>
                          <a:spcPct val="115000"/>
                        </a:lnSpc>
                        <a:spcBef>
                          <a:spcPts val="0"/>
                        </a:spcBef>
                        <a:spcAft>
                          <a:spcPts val="0"/>
                        </a:spcAft>
                      </a:pPr>
                      <a:r>
                        <a:rPr lang="en-US" sz="1400" kern="1200">
                          <a:effectLst/>
                          <a:latin typeface="Tempus Sans ITC" panose="04020404030D07020202" pitchFamily="82" charset="0"/>
                        </a:rPr>
                        <a:t>Abuse of financial information, payment card theft</a:t>
                      </a:r>
                      <a:endParaRPr lang="en-US" sz="14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just">
                        <a:lnSpc>
                          <a:spcPct val="115000"/>
                        </a:lnSpc>
                        <a:spcBef>
                          <a:spcPts val="0"/>
                        </a:spcBef>
                        <a:spcAft>
                          <a:spcPts val="0"/>
                        </a:spcAft>
                      </a:pPr>
                      <a:r>
                        <a:rPr lang="en-US" sz="1400" kern="1200" dirty="0">
                          <a:effectLst/>
                          <a:latin typeface="Tempus Sans ITC" panose="04020404030D07020202" pitchFamily="82" charset="0"/>
                        </a:rPr>
                        <a:t>Salespersons with access to </a:t>
                      </a:r>
                      <a:r>
                        <a:rPr lang="en-US" sz="1400" kern="1200" dirty="0" err="1">
                          <a:effectLst/>
                          <a:latin typeface="Tempus Sans ITC" panose="04020404030D07020202" pitchFamily="82" charset="0"/>
                        </a:rPr>
                        <a:t>PoS</a:t>
                      </a:r>
                      <a:r>
                        <a:rPr lang="en-US" sz="1400" kern="1200" dirty="0">
                          <a:effectLst/>
                          <a:latin typeface="Tempus Sans ITC" panose="04020404030D07020202" pitchFamily="82" charset="0"/>
                        </a:rPr>
                        <a:t>, </a:t>
                      </a:r>
                      <a:endParaRPr lang="en-US" sz="1400" dirty="0">
                        <a:effectLst/>
                        <a:latin typeface="Tempus Sans ITC" panose="04020404030D07020202" pitchFamily="82" charset="0"/>
                      </a:endParaRPr>
                    </a:p>
                    <a:p>
                      <a:pPr marL="0" marR="0" algn="just">
                        <a:lnSpc>
                          <a:spcPct val="115000"/>
                        </a:lnSpc>
                        <a:spcBef>
                          <a:spcPts val="0"/>
                        </a:spcBef>
                        <a:spcAft>
                          <a:spcPts val="0"/>
                        </a:spcAft>
                      </a:pPr>
                      <a:r>
                        <a:rPr lang="en-US" sz="1400" kern="1200" dirty="0">
                          <a:effectLst/>
                          <a:latin typeface="Tempus Sans ITC" panose="04020404030D07020202" pitchFamily="82" charset="0"/>
                        </a:rPr>
                        <a:t>IT or security staff with access to financial information.</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just">
                        <a:lnSpc>
                          <a:spcPct val="115000"/>
                        </a:lnSpc>
                        <a:spcBef>
                          <a:spcPts val="0"/>
                        </a:spcBef>
                        <a:spcAft>
                          <a:spcPts val="0"/>
                        </a:spcAft>
                      </a:pPr>
                      <a:r>
                        <a:rPr lang="en-US" sz="1400" kern="1200" dirty="0">
                          <a:effectLst/>
                          <a:latin typeface="Tempus Sans ITC" panose="04020404030D07020202" pitchFamily="82" charset="0"/>
                        </a:rPr>
                        <a:t>Background check at hiring.  Policy of suspension, review and termination upon substantiated suspicion.</a:t>
                      </a:r>
                      <a:endParaRPr lang="en-US" sz="1400" dirty="0">
                        <a:effectLst/>
                        <a:latin typeface="Tempus Sans ITC" panose="04020404030D07020202" pitchFamily="82" charset="0"/>
                      </a:endParaRPr>
                    </a:p>
                    <a:p>
                      <a:pPr marL="0" marR="0" algn="just">
                        <a:lnSpc>
                          <a:spcPct val="115000"/>
                        </a:lnSpc>
                        <a:spcBef>
                          <a:spcPts val="0"/>
                        </a:spcBef>
                        <a:spcAft>
                          <a:spcPts val="0"/>
                        </a:spcAft>
                      </a:pPr>
                      <a:r>
                        <a:rPr lang="en-US" sz="1400" kern="1200" dirty="0">
                          <a:effectLst/>
                          <a:latin typeface="Tempus Sans ITC" panose="04020404030D07020202" pitchFamily="82" charset="0"/>
                        </a:rPr>
                        <a:t>Adhering to PCI DSS. Regular monitoring of devices.</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936126436"/>
                  </a:ext>
                </a:extLst>
              </a:tr>
            </a:tbl>
          </a:graphicData>
        </a:graphic>
      </p:graphicFrame>
      <p:sp>
        <p:nvSpPr>
          <p:cNvPr id="3" name="Title 2">
            <a:extLst>
              <a:ext uri="{FF2B5EF4-FFF2-40B4-BE49-F238E27FC236}">
                <a16:creationId xmlns:a16="http://schemas.microsoft.com/office/drawing/2014/main" id="{636BD60F-50D7-65E4-0667-2B0A7C9B5BEC}"/>
              </a:ext>
            </a:extLst>
          </p:cNvPr>
          <p:cNvSpPr>
            <a:spLocks noGrp="1"/>
          </p:cNvSpPr>
          <p:nvPr>
            <p:ph type="title"/>
          </p:nvPr>
        </p:nvSpPr>
        <p:spPr>
          <a:xfrm>
            <a:off x="494506" y="609600"/>
            <a:ext cx="8154988" cy="997196"/>
          </a:xfrm>
        </p:spPr>
        <p:txBody>
          <a:bodyPr/>
          <a:lstStyle/>
          <a:p>
            <a:pPr algn="ctr"/>
            <a:r>
              <a:rPr lang="en-US" dirty="0"/>
              <a:t>Workbook: Personnel Security</a:t>
            </a:r>
            <a:br>
              <a:rPr lang="en-US" dirty="0"/>
            </a:br>
            <a:r>
              <a:rPr lang="en-US" dirty="0"/>
              <a:t>Personnel Controls</a:t>
            </a:r>
          </a:p>
        </p:txBody>
      </p:sp>
    </p:spTree>
    <p:extLst>
      <p:ext uri="{BB962C8B-B14F-4D97-AF65-F5344CB8AC3E}">
        <p14:creationId xmlns:p14="http://schemas.microsoft.com/office/powerpoint/2010/main" val="606194426"/>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E6762E5-5E5E-5CBC-CF4F-B1948DCD085F}"/>
              </a:ext>
            </a:extLst>
          </p:cNvPr>
          <p:cNvGraphicFramePr>
            <a:graphicFrameLocks noGrp="1"/>
          </p:cNvGraphicFramePr>
          <p:nvPr>
            <p:ph idx="11"/>
            <p:extLst>
              <p:ext uri="{D42A27DB-BD31-4B8C-83A1-F6EECF244321}">
                <p14:modId xmlns:p14="http://schemas.microsoft.com/office/powerpoint/2010/main" val="2123658543"/>
              </p:ext>
            </p:extLst>
          </p:nvPr>
        </p:nvGraphicFramePr>
        <p:xfrm>
          <a:off x="520700" y="1500265"/>
          <a:ext cx="8154988" cy="5340332"/>
        </p:xfrm>
        <a:graphic>
          <a:graphicData uri="http://schemas.openxmlformats.org/drawingml/2006/table">
            <a:tbl>
              <a:tblPr>
                <a:tableStyleId>{69C7853C-536D-4A76-A0AE-DD22124D55A5}</a:tableStyleId>
              </a:tblPr>
              <a:tblGrid>
                <a:gridCol w="1917700">
                  <a:extLst>
                    <a:ext uri="{9D8B030D-6E8A-4147-A177-3AD203B41FA5}">
                      <a16:colId xmlns:a16="http://schemas.microsoft.com/office/drawing/2014/main" val="4096940831"/>
                    </a:ext>
                  </a:extLst>
                </a:gridCol>
                <a:gridCol w="6237288">
                  <a:extLst>
                    <a:ext uri="{9D8B030D-6E8A-4147-A177-3AD203B41FA5}">
                      <a16:colId xmlns:a16="http://schemas.microsoft.com/office/drawing/2014/main" val="2254065878"/>
                    </a:ext>
                  </a:extLst>
                </a:gridCol>
              </a:tblGrid>
              <a:tr h="242279">
                <a:tc>
                  <a:txBody>
                    <a:bodyPr/>
                    <a:lstStyle/>
                    <a:p>
                      <a:pPr marL="0" marR="0" algn="ctr">
                        <a:lnSpc>
                          <a:spcPct val="115000"/>
                        </a:lnSpc>
                        <a:spcBef>
                          <a:spcPts val="0"/>
                        </a:spcBef>
                        <a:spcAft>
                          <a:spcPts val="0"/>
                        </a:spcAft>
                      </a:pPr>
                      <a:r>
                        <a:rPr lang="en-US" sz="1400" b="1" kern="1200" dirty="0">
                          <a:solidFill>
                            <a:srgbClr val="000000"/>
                          </a:solidFill>
                          <a:effectLst/>
                        </a:rPr>
                        <a:t>Role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005" marR="62005" marT="0" marB="0">
                    <a:solidFill>
                      <a:schemeClr val="bg1">
                        <a:lumMod val="65000"/>
                      </a:schemeClr>
                    </a:solidFill>
                  </a:tcPr>
                </a:tc>
                <a:tc>
                  <a:txBody>
                    <a:bodyPr/>
                    <a:lstStyle/>
                    <a:p>
                      <a:pPr marL="0" marR="0" algn="ctr">
                        <a:lnSpc>
                          <a:spcPct val="115000"/>
                        </a:lnSpc>
                        <a:spcBef>
                          <a:spcPts val="0"/>
                        </a:spcBef>
                        <a:spcAft>
                          <a:spcPts val="0"/>
                        </a:spcAft>
                      </a:pPr>
                      <a:r>
                        <a:rPr lang="en-US" sz="1400" b="1" kern="1200" dirty="0">
                          <a:solidFill>
                            <a:srgbClr val="000000"/>
                          </a:solidFill>
                          <a:effectLst/>
                        </a:rPr>
                        <a:t>Requirements: Training, Documentation</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005" marR="62005" marT="0" marB="0">
                    <a:solidFill>
                      <a:schemeClr val="bg1">
                        <a:lumMod val="65000"/>
                      </a:schemeClr>
                    </a:solidFill>
                  </a:tcPr>
                </a:tc>
                <a:extLst>
                  <a:ext uri="{0D108BD9-81ED-4DB2-BD59-A6C34878D82A}">
                    <a16:rowId xmlns:a16="http://schemas.microsoft.com/office/drawing/2014/main" val="1037093985"/>
                  </a:ext>
                </a:extLst>
              </a:tr>
              <a:tr h="848256">
                <a:tc>
                  <a:txBody>
                    <a:bodyPr/>
                    <a:lstStyle/>
                    <a:p>
                      <a:pPr marL="0" marR="0">
                        <a:lnSpc>
                          <a:spcPct val="115000"/>
                        </a:lnSpc>
                        <a:spcBef>
                          <a:spcPts val="0"/>
                        </a:spcBef>
                        <a:spcAft>
                          <a:spcPts val="0"/>
                        </a:spcAft>
                      </a:pPr>
                      <a:r>
                        <a:rPr lang="en-US" sz="1400" dirty="0">
                          <a:effectLst/>
                        </a:rPr>
                        <a:t>Chief Info Security Officer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005" marR="62005" marT="0" marB="0"/>
                </a:tc>
                <a:tc>
                  <a:txBody>
                    <a:bodyPr/>
                    <a:lstStyle/>
                    <a:p>
                      <a:pPr marL="0" marR="0" algn="just">
                        <a:spcBef>
                          <a:spcPts val="0"/>
                        </a:spcBef>
                        <a:spcAft>
                          <a:spcPts val="0"/>
                        </a:spcAft>
                      </a:pPr>
                      <a:r>
                        <a:rPr lang="en-US" sz="1400" dirty="0">
                          <a:effectLst/>
                        </a:rPr>
                        <a:t>Training:</a:t>
                      </a:r>
                    </a:p>
                    <a:p>
                      <a:pPr marL="342900" marR="0" lvl="0" indent="-342900" algn="just">
                        <a:spcBef>
                          <a:spcPts val="0"/>
                        </a:spcBef>
                        <a:spcAft>
                          <a:spcPts val="0"/>
                        </a:spcAft>
                        <a:buFont typeface="Symbol" panose="05050102010706020507" pitchFamily="18" charset="2"/>
                        <a:buChar char=""/>
                      </a:pPr>
                      <a:r>
                        <a:rPr lang="en-US" sz="1400" dirty="0">
                          <a:effectLst/>
                        </a:rPr>
                        <a:t>Security certification required at hiring.</a:t>
                      </a:r>
                    </a:p>
                    <a:p>
                      <a:pPr marL="342900" marR="0" lvl="0" indent="-342900" algn="just">
                        <a:spcBef>
                          <a:spcPts val="0"/>
                        </a:spcBef>
                        <a:spcAft>
                          <a:spcPts val="0"/>
                        </a:spcAft>
                        <a:buFont typeface="Symbol" panose="05050102010706020507" pitchFamily="18" charset="2"/>
                        <a:buChar char=""/>
                      </a:pPr>
                      <a:r>
                        <a:rPr lang="en-US" sz="1400" dirty="0">
                          <a:effectLst/>
                        </a:rPr>
                        <a:t>Annual security maintenance training: 40 hours/year.</a:t>
                      </a:r>
                    </a:p>
                    <a:p>
                      <a:pPr marL="0" marR="0" algn="just">
                        <a:spcBef>
                          <a:spcPts val="0"/>
                        </a:spcBef>
                        <a:spcAft>
                          <a:spcPts val="0"/>
                        </a:spcAft>
                      </a:pPr>
                      <a:r>
                        <a:rPr lang="en-US" sz="1400" dirty="0">
                          <a:effectLst/>
                        </a:rPr>
                        <a:t>Documentation:</a:t>
                      </a:r>
                    </a:p>
                    <a:p>
                      <a:pPr marL="342900" marR="0" lvl="0" indent="-342900" algn="just">
                        <a:spcBef>
                          <a:spcPts val="0"/>
                        </a:spcBef>
                        <a:spcAft>
                          <a:spcPts val="0"/>
                        </a:spcAft>
                        <a:buFont typeface="Symbol" panose="05050102010706020507" pitchFamily="18" charset="2"/>
                        <a:buChar char=""/>
                      </a:pPr>
                      <a:r>
                        <a:rPr lang="en-US" sz="1400" dirty="0">
                          <a:effectLst/>
                        </a:rPr>
                        <a:t>Development of Security Workbook, legal compliance checklist</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005" marR="62005" marT="0" marB="0"/>
                </a:tc>
                <a:extLst>
                  <a:ext uri="{0D108BD9-81ED-4DB2-BD59-A6C34878D82A}">
                    <a16:rowId xmlns:a16="http://schemas.microsoft.com/office/drawing/2014/main" val="3006812555"/>
                  </a:ext>
                </a:extLst>
              </a:tr>
              <a:tr h="694374">
                <a:tc>
                  <a:txBody>
                    <a:bodyPr/>
                    <a:lstStyle/>
                    <a:p>
                      <a:pPr marL="0" marR="0">
                        <a:lnSpc>
                          <a:spcPct val="115000"/>
                        </a:lnSpc>
                        <a:spcBef>
                          <a:spcPts val="0"/>
                        </a:spcBef>
                        <a:spcAft>
                          <a:spcPts val="0"/>
                        </a:spcAft>
                      </a:pPr>
                      <a:r>
                        <a:rPr lang="en-US" sz="1400">
                          <a:effectLst/>
                        </a:rPr>
                        <a:t>Security Administrator, </a:t>
                      </a:r>
                    </a:p>
                    <a:p>
                      <a:pPr marL="0" marR="0">
                        <a:lnSpc>
                          <a:spcPct val="115000"/>
                        </a:lnSpc>
                        <a:spcBef>
                          <a:spcPts val="0"/>
                        </a:spcBef>
                        <a:spcAft>
                          <a:spcPts val="0"/>
                        </a:spcAft>
                      </a:pPr>
                      <a:r>
                        <a:rPr lang="en-US" sz="1400">
                          <a:effectLst/>
                        </a:rPr>
                        <a:t>Security Analyst, CISO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005" marR="62005" marT="0" marB="0"/>
                </a:tc>
                <a:tc>
                  <a:txBody>
                    <a:bodyPr/>
                    <a:lstStyle/>
                    <a:p>
                      <a:pPr marL="0" marR="0" algn="just">
                        <a:spcBef>
                          <a:spcPts val="0"/>
                        </a:spcBef>
                        <a:spcAft>
                          <a:spcPts val="0"/>
                        </a:spcAft>
                      </a:pPr>
                      <a:r>
                        <a:rPr lang="en-US" sz="1400" dirty="0">
                          <a:effectLst/>
                        </a:rPr>
                        <a:t>Training:</a:t>
                      </a:r>
                    </a:p>
                    <a:p>
                      <a:pPr marL="342900" marR="0" lvl="0" indent="-342900" algn="just">
                        <a:spcBef>
                          <a:spcPts val="0"/>
                        </a:spcBef>
                        <a:spcAft>
                          <a:spcPts val="0"/>
                        </a:spcAft>
                        <a:buFont typeface="Symbol" panose="05050102010706020507" pitchFamily="18" charset="2"/>
                        <a:buChar char=""/>
                      </a:pPr>
                      <a:r>
                        <a:rPr lang="en-US" sz="1400" dirty="0">
                          <a:effectLst/>
                        </a:rPr>
                        <a:t>Security certification required at hiring.</a:t>
                      </a:r>
                    </a:p>
                    <a:p>
                      <a:pPr marL="342900" marR="0" lvl="0" indent="-342900" algn="just">
                        <a:spcBef>
                          <a:spcPts val="0"/>
                        </a:spcBef>
                        <a:spcAft>
                          <a:spcPts val="0"/>
                        </a:spcAft>
                        <a:buFont typeface="Symbol" panose="05050102010706020507" pitchFamily="18" charset="2"/>
                        <a:buChar char=""/>
                      </a:pPr>
                      <a:r>
                        <a:rPr lang="en-US" sz="1400" dirty="0">
                          <a:effectLst/>
                        </a:rPr>
                        <a:t>Annual security maintenance training: 17 hours/year</a:t>
                      </a:r>
                    </a:p>
                    <a:p>
                      <a:pPr marL="0" marR="0" algn="just">
                        <a:spcBef>
                          <a:spcPts val="0"/>
                        </a:spcBef>
                        <a:spcAft>
                          <a:spcPts val="0"/>
                        </a:spcAft>
                      </a:pPr>
                      <a:r>
                        <a:rPr lang="en-US" sz="1400" dirty="0">
                          <a:effectLst/>
                        </a:rPr>
                        <a:t>Documentation:  Disaster Recovery Plan, Incident Response Plan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005" marR="62005" marT="0" marB="0"/>
                </a:tc>
                <a:extLst>
                  <a:ext uri="{0D108BD9-81ED-4DB2-BD59-A6C34878D82A}">
                    <a16:rowId xmlns:a16="http://schemas.microsoft.com/office/drawing/2014/main" val="1781166240"/>
                  </a:ext>
                </a:extLst>
              </a:tr>
              <a:tr h="517226">
                <a:tc>
                  <a:txBody>
                    <a:bodyPr/>
                    <a:lstStyle/>
                    <a:p>
                      <a:pPr marL="0" marR="0">
                        <a:lnSpc>
                          <a:spcPct val="115000"/>
                        </a:lnSpc>
                        <a:spcBef>
                          <a:spcPts val="0"/>
                        </a:spcBef>
                        <a:spcAft>
                          <a:spcPts val="0"/>
                        </a:spcAft>
                      </a:pPr>
                      <a:r>
                        <a:rPr lang="en-US" sz="1400" kern="1200" dirty="0">
                          <a:effectLst/>
                          <a:latin typeface="Tempus Sans ITC" panose="04020404030D07020202" pitchFamily="82" charset="0"/>
                        </a:rPr>
                        <a:t>Registrar</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2005" marR="62005" marT="0" marB="0"/>
                </a:tc>
                <a:tc>
                  <a:txBody>
                    <a:bodyPr/>
                    <a:lstStyle/>
                    <a:p>
                      <a:pPr marL="0" marR="0">
                        <a:lnSpc>
                          <a:spcPct val="115000"/>
                        </a:lnSpc>
                        <a:spcBef>
                          <a:spcPts val="0"/>
                        </a:spcBef>
                        <a:spcAft>
                          <a:spcPts val="0"/>
                        </a:spcAft>
                      </a:pPr>
                      <a:r>
                        <a:rPr lang="en-US" sz="1400" kern="1200" dirty="0">
                          <a:effectLst/>
                          <a:latin typeface="Tempus Sans ITC" panose="04020404030D07020202" pitchFamily="82" charset="0"/>
                        </a:rPr>
                        <a:t>Training: FERPA experience in hiring.</a:t>
                      </a:r>
                      <a:endParaRPr lang="en-US" sz="1400" dirty="0">
                        <a:effectLst/>
                        <a:latin typeface="Tempus Sans ITC" panose="04020404030D07020202" pitchFamily="82" charset="0"/>
                      </a:endParaRPr>
                    </a:p>
                    <a:p>
                      <a:pPr marL="342900" marR="0" lvl="0" indent="-342900">
                        <a:lnSpc>
                          <a:spcPct val="115000"/>
                        </a:lnSpc>
                        <a:spcBef>
                          <a:spcPts val="0"/>
                        </a:spcBef>
                        <a:spcAft>
                          <a:spcPts val="0"/>
                        </a:spcAft>
                        <a:buFont typeface="Symbol" panose="05050102010706020507" pitchFamily="18" charset="2"/>
                        <a:buChar char=""/>
                      </a:pPr>
                      <a:r>
                        <a:rPr lang="en-US" sz="1400" kern="1200" dirty="0">
                          <a:effectLst/>
                          <a:latin typeface="Tempus Sans ITC" panose="04020404030D07020202" pitchFamily="82" charset="0"/>
                        </a:rPr>
                        <a:t>Training every 1-3 years at national conference or workshop</a:t>
                      </a:r>
                      <a:endParaRPr lang="en-US" sz="1400" dirty="0">
                        <a:effectLst/>
                        <a:latin typeface="Tempus Sans ITC" panose="04020404030D07020202" pitchFamily="82" charset="0"/>
                      </a:endParaRPr>
                    </a:p>
                    <a:p>
                      <a:pPr marL="0" marR="0">
                        <a:lnSpc>
                          <a:spcPct val="115000"/>
                        </a:lnSpc>
                        <a:spcBef>
                          <a:spcPts val="0"/>
                        </a:spcBef>
                        <a:spcAft>
                          <a:spcPts val="0"/>
                        </a:spcAft>
                      </a:pPr>
                      <a:r>
                        <a:rPr lang="en-US" sz="1400" dirty="0">
                          <a:effectLst/>
                          <a:latin typeface="Tempus Sans ITC" panose="04020404030D07020202" pitchFamily="82" charset="0"/>
                        </a:rPr>
                        <a:t>Documentation: Policy</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2005" marR="62005" marT="0" marB="0"/>
                </a:tc>
                <a:extLst>
                  <a:ext uri="{0D108BD9-81ED-4DB2-BD59-A6C34878D82A}">
                    <a16:rowId xmlns:a16="http://schemas.microsoft.com/office/drawing/2014/main" val="2913084799"/>
                  </a:ext>
                </a:extLst>
              </a:tr>
              <a:tr h="350788">
                <a:tc>
                  <a:txBody>
                    <a:bodyPr/>
                    <a:lstStyle/>
                    <a:p>
                      <a:pPr marL="0" marR="0">
                        <a:lnSpc>
                          <a:spcPct val="115000"/>
                        </a:lnSpc>
                        <a:spcBef>
                          <a:spcPts val="0"/>
                        </a:spcBef>
                        <a:spcAft>
                          <a:spcPts val="0"/>
                        </a:spcAft>
                      </a:pPr>
                      <a:r>
                        <a:rPr lang="en-US" sz="1400" kern="1200">
                          <a:effectLst/>
                          <a:latin typeface="Tempus Sans ITC" panose="04020404030D07020202" pitchFamily="82" charset="0"/>
                        </a:rPr>
                        <a:t>Sales Manager, CISO</a:t>
                      </a:r>
                      <a:endParaRPr lang="en-US" sz="1400">
                        <a:effectLst/>
                        <a:latin typeface="Tempus Sans ITC" panose="04020404030D07020202" pitchFamily="82" charset="0"/>
                        <a:ea typeface="Calibri" panose="020F0502020204030204" pitchFamily="34" charset="0"/>
                        <a:cs typeface="Times New Roman" panose="02020603050405020304" pitchFamily="18" charset="0"/>
                      </a:endParaRPr>
                    </a:p>
                  </a:txBody>
                  <a:tcPr marL="62005" marR="62005" marT="0" marB="0"/>
                </a:tc>
                <a:tc>
                  <a:txBody>
                    <a:bodyPr/>
                    <a:lstStyle/>
                    <a:p>
                      <a:pPr marL="0" marR="0">
                        <a:lnSpc>
                          <a:spcPct val="115000"/>
                        </a:lnSpc>
                        <a:spcBef>
                          <a:spcPts val="0"/>
                        </a:spcBef>
                        <a:spcAft>
                          <a:spcPts val="0"/>
                        </a:spcAft>
                      </a:pPr>
                      <a:r>
                        <a:rPr lang="en-US" sz="1400" kern="1200" dirty="0">
                          <a:effectLst/>
                          <a:latin typeface="Tempus Sans ITC" panose="04020404030D07020202" pitchFamily="82" charset="0"/>
                        </a:rPr>
                        <a:t>Training to adhere to PCI DSS annually</a:t>
                      </a:r>
                      <a:endParaRPr lang="en-US" sz="1400" dirty="0">
                        <a:effectLst/>
                        <a:latin typeface="Tempus Sans ITC" panose="04020404030D07020202" pitchFamily="82" charset="0"/>
                      </a:endParaRPr>
                    </a:p>
                    <a:p>
                      <a:pPr marL="0" marR="0">
                        <a:lnSpc>
                          <a:spcPct val="115000"/>
                        </a:lnSpc>
                        <a:spcBef>
                          <a:spcPts val="0"/>
                        </a:spcBef>
                        <a:spcAft>
                          <a:spcPts val="0"/>
                        </a:spcAft>
                      </a:pPr>
                      <a:r>
                        <a:rPr lang="en-US" sz="1400" kern="1200" dirty="0">
                          <a:effectLst/>
                          <a:latin typeface="Tempus Sans ITC" panose="04020404030D07020202" pitchFamily="82" charset="0"/>
                        </a:rPr>
                        <a:t>Documentation: Payment Card Policy</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2005" marR="62005" marT="0" marB="0"/>
                </a:tc>
                <a:extLst>
                  <a:ext uri="{0D108BD9-81ED-4DB2-BD59-A6C34878D82A}">
                    <a16:rowId xmlns:a16="http://schemas.microsoft.com/office/drawing/2014/main" val="3433369237"/>
                  </a:ext>
                </a:extLst>
              </a:tr>
              <a:tr h="517226">
                <a:tc>
                  <a:txBody>
                    <a:bodyPr/>
                    <a:lstStyle/>
                    <a:p>
                      <a:pPr marL="0" marR="0">
                        <a:lnSpc>
                          <a:spcPct val="115000"/>
                        </a:lnSpc>
                        <a:spcBef>
                          <a:spcPts val="0"/>
                        </a:spcBef>
                        <a:spcAft>
                          <a:spcPts val="0"/>
                        </a:spcAft>
                      </a:pPr>
                      <a:r>
                        <a:rPr lang="en-US" sz="1400" kern="1200">
                          <a:effectLst/>
                          <a:latin typeface="Tempus Sans ITC" panose="04020404030D07020202" pitchFamily="82" charset="0"/>
                        </a:rPr>
                        <a:t>Employee handling student data</a:t>
                      </a:r>
                      <a:endParaRPr lang="en-US" sz="1400">
                        <a:effectLst/>
                        <a:latin typeface="Tempus Sans ITC" panose="04020404030D07020202" pitchFamily="82" charset="0"/>
                        <a:ea typeface="Calibri" panose="020F0502020204030204" pitchFamily="34" charset="0"/>
                        <a:cs typeface="Times New Roman" panose="02020603050405020304" pitchFamily="18" charset="0"/>
                      </a:endParaRPr>
                    </a:p>
                  </a:txBody>
                  <a:tcPr marL="62005" marR="62005" marT="0" marB="0"/>
                </a:tc>
                <a:tc>
                  <a:txBody>
                    <a:bodyPr/>
                    <a:lstStyle/>
                    <a:p>
                      <a:pPr marL="0" marR="0">
                        <a:lnSpc>
                          <a:spcPct val="115000"/>
                        </a:lnSpc>
                        <a:spcBef>
                          <a:spcPts val="0"/>
                        </a:spcBef>
                        <a:spcAft>
                          <a:spcPts val="0"/>
                        </a:spcAft>
                      </a:pPr>
                      <a:r>
                        <a:rPr lang="en-US" sz="1400" kern="1200" dirty="0">
                          <a:effectLst/>
                          <a:latin typeface="Tempus Sans ITC" panose="04020404030D07020202" pitchFamily="82" charset="0"/>
                        </a:rPr>
                        <a:t>Training: FERPA annual quiz</a:t>
                      </a:r>
                      <a:endParaRPr lang="en-US" sz="1400" dirty="0">
                        <a:effectLst/>
                        <a:latin typeface="Tempus Sans ITC" panose="04020404030D07020202" pitchFamily="82" charset="0"/>
                      </a:endParaRPr>
                    </a:p>
                    <a:p>
                      <a:pPr marL="0" marR="0">
                        <a:lnSpc>
                          <a:spcPct val="115000"/>
                        </a:lnSpc>
                        <a:spcBef>
                          <a:spcPts val="0"/>
                        </a:spcBef>
                        <a:spcAft>
                          <a:spcPts val="0"/>
                        </a:spcAft>
                      </a:pPr>
                      <a:r>
                        <a:rPr lang="en-US" sz="1400" kern="1200" dirty="0">
                          <a:effectLst/>
                          <a:latin typeface="Tempus Sans ITC" panose="04020404030D07020202" pitchFamily="82" charset="0"/>
                        </a:rPr>
                        <a:t>Documentation: University FERPA web page, signed acceptable use policy</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2005" marR="62005" marT="0" marB="0"/>
                </a:tc>
                <a:extLst>
                  <a:ext uri="{0D108BD9-81ED-4DB2-BD59-A6C34878D82A}">
                    <a16:rowId xmlns:a16="http://schemas.microsoft.com/office/drawing/2014/main" val="2321864391"/>
                  </a:ext>
                </a:extLst>
              </a:tr>
              <a:tr h="583616">
                <a:tc>
                  <a:txBody>
                    <a:bodyPr/>
                    <a:lstStyle/>
                    <a:p>
                      <a:pPr marL="0" marR="0">
                        <a:lnSpc>
                          <a:spcPct val="115000"/>
                        </a:lnSpc>
                        <a:spcBef>
                          <a:spcPts val="0"/>
                        </a:spcBef>
                        <a:spcAft>
                          <a:spcPts val="0"/>
                        </a:spcAft>
                      </a:pPr>
                      <a:r>
                        <a:rPr lang="en-US" sz="1400" kern="1200" dirty="0">
                          <a:effectLst/>
                          <a:latin typeface="Tempus Sans ITC" panose="04020404030D07020202" pitchFamily="82" charset="0"/>
                        </a:rPr>
                        <a:t>Incident Response Management Team</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2005" marR="62005" marT="0" marB="0"/>
                </a:tc>
                <a:tc>
                  <a:txBody>
                    <a:bodyPr/>
                    <a:lstStyle/>
                    <a:p>
                      <a:pPr marL="0" marR="0">
                        <a:lnSpc>
                          <a:spcPct val="115000"/>
                        </a:lnSpc>
                        <a:spcBef>
                          <a:spcPts val="0"/>
                        </a:spcBef>
                        <a:spcAft>
                          <a:spcPts val="0"/>
                        </a:spcAft>
                      </a:pPr>
                      <a:r>
                        <a:rPr lang="en-US" sz="1400" kern="1200" dirty="0">
                          <a:effectLst/>
                          <a:latin typeface="Tempus Sans ITC" panose="04020404030D07020202" pitchFamily="82" charset="0"/>
                        </a:rPr>
                        <a:t>Training: External training or led by CISO</a:t>
                      </a:r>
                      <a:endParaRPr lang="en-US" sz="1400" dirty="0">
                        <a:effectLst/>
                        <a:latin typeface="Tempus Sans ITC" panose="04020404030D07020202" pitchFamily="82" charset="0"/>
                      </a:endParaRPr>
                    </a:p>
                    <a:p>
                      <a:pPr marL="0" marR="0">
                        <a:lnSpc>
                          <a:spcPct val="115000"/>
                        </a:lnSpc>
                        <a:spcBef>
                          <a:spcPts val="0"/>
                        </a:spcBef>
                        <a:spcAft>
                          <a:spcPts val="0"/>
                        </a:spcAft>
                      </a:pPr>
                      <a:r>
                        <a:rPr lang="en-US" sz="1400" kern="1200" dirty="0">
                          <a:effectLst/>
                          <a:latin typeface="Tempus Sans ITC" panose="04020404030D07020202" pitchFamily="82" charset="0"/>
                        </a:rPr>
                        <a:t>Documentation: Incident Response Plan</a:t>
                      </a:r>
                    </a:p>
                    <a:p>
                      <a:pPr marL="0" marR="0">
                        <a:lnSpc>
                          <a:spcPct val="115000"/>
                        </a:lnSpc>
                        <a:spcBef>
                          <a:spcPts val="0"/>
                        </a:spcBef>
                        <a:spcAft>
                          <a:spcPts val="0"/>
                        </a:spcAft>
                      </a:pPr>
                      <a:r>
                        <a:rPr lang="en-US" sz="1400" kern="1200" dirty="0">
                          <a:effectLst/>
                          <a:latin typeface="Tempus Sans ITC" panose="04020404030D07020202" pitchFamily="82" charset="0"/>
                          <a:ea typeface="Calibri" panose="020F0502020204030204" pitchFamily="34" charset="0"/>
                          <a:cs typeface="Times New Roman" panose="02020603050405020304" pitchFamily="18" charset="0"/>
                        </a:rPr>
                        <a:t>Team includes: CISO, select business mgmt., human resources, risk, legal, public relations, physical security, IT</a:t>
                      </a:r>
                      <a:endParaRPr lang="en-US" sz="14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2005" marR="62005" marT="0" marB="0"/>
                </a:tc>
                <a:extLst>
                  <a:ext uri="{0D108BD9-81ED-4DB2-BD59-A6C34878D82A}">
                    <a16:rowId xmlns:a16="http://schemas.microsoft.com/office/drawing/2014/main" val="3011665035"/>
                  </a:ext>
                </a:extLst>
              </a:tr>
              <a:tr h="402459">
                <a:tc>
                  <a:txBody>
                    <a:bodyPr/>
                    <a:lstStyle/>
                    <a:p>
                      <a:pPr marL="0" marR="0">
                        <a:lnSpc>
                          <a:spcPct val="115000"/>
                        </a:lnSpc>
                        <a:spcBef>
                          <a:spcPts val="0"/>
                        </a:spcBef>
                        <a:spcAft>
                          <a:spcPts val="0"/>
                        </a:spcAft>
                      </a:pPr>
                      <a:r>
                        <a:rPr lang="en-US" sz="1400" kern="1200" dirty="0">
                          <a:effectLst/>
                        </a:rPr>
                        <a:t>Incident Response Team: Security and 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005" marR="62005" marT="0" marB="0"/>
                </a:tc>
                <a:tc>
                  <a:txBody>
                    <a:bodyPr/>
                    <a:lstStyle/>
                    <a:p>
                      <a:pPr marL="0" marR="0">
                        <a:lnSpc>
                          <a:spcPct val="115000"/>
                        </a:lnSpc>
                        <a:spcBef>
                          <a:spcPts val="0"/>
                        </a:spcBef>
                        <a:spcAft>
                          <a:spcPts val="0"/>
                        </a:spcAft>
                      </a:pPr>
                      <a:r>
                        <a:rPr lang="en-US" sz="1400" kern="1200" dirty="0">
                          <a:effectLst/>
                        </a:rPr>
                        <a:t>Training: Internal and/or external training</a:t>
                      </a:r>
                      <a:endParaRPr lang="en-US" sz="1400" dirty="0">
                        <a:effectLst/>
                      </a:endParaRPr>
                    </a:p>
                    <a:p>
                      <a:pPr marL="0" marR="0">
                        <a:lnSpc>
                          <a:spcPct val="115000"/>
                        </a:lnSpc>
                        <a:spcBef>
                          <a:spcPts val="0"/>
                        </a:spcBef>
                        <a:spcAft>
                          <a:spcPts val="0"/>
                        </a:spcAft>
                      </a:pPr>
                      <a:r>
                        <a:rPr lang="en-US" sz="1400" kern="1200" dirty="0">
                          <a:effectLst/>
                        </a:rPr>
                        <a:t>Documentation: Incident Response Plan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005" marR="62005" marT="0" marB="0"/>
                </a:tc>
                <a:extLst>
                  <a:ext uri="{0D108BD9-81ED-4DB2-BD59-A6C34878D82A}">
                    <a16:rowId xmlns:a16="http://schemas.microsoft.com/office/drawing/2014/main" val="3200012217"/>
                  </a:ext>
                </a:extLst>
              </a:tr>
            </a:tbl>
          </a:graphicData>
        </a:graphic>
      </p:graphicFrame>
      <p:sp>
        <p:nvSpPr>
          <p:cNvPr id="3" name="Title 2">
            <a:extLst>
              <a:ext uri="{FF2B5EF4-FFF2-40B4-BE49-F238E27FC236}">
                <a16:creationId xmlns:a16="http://schemas.microsoft.com/office/drawing/2014/main" id="{64155BFF-3B4F-42E6-7283-432E697E4A79}"/>
              </a:ext>
            </a:extLst>
          </p:cNvPr>
          <p:cNvSpPr>
            <a:spLocks noGrp="1"/>
          </p:cNvSpPr>
          <p:nvPr>
            <p:ph type="title"/>
          </p:nvPr>
        </p:nvSpPr>
        <p:spPr>
          <a:xfrm>
            <a:off x="520700" y="685800"/>
            <a:ext cx="8154988" cy="886397"/>
          </a:xfrm>
        </p:spPr>
        <p:txBody>
          <a:bodyPr/>
          <a:lstStyle/>
          <a:p>
            <a:pPr algn="ctr"/>
            <a:r>
              <a:rPr lang="en-US" altLang="en-US" sz="2800" dirty="0">
                <a:ea typeface="Calibri" panose="020F0502020204030204" pitchFamily="34" charset="0"/>
                <a:cs typeface="Lucida Sans" panose="020B0602030504020204" pitchFamily="34" charset="0"/>
              </a:rPr>
              <a:t>Workbook: Personnel Security</a:t>
            </a:r>
            <a:br>
              <a:rPr lang="en-US" altLang="en-US" dirty="0">
                <a:ea typeface="Calibri" panose="020F0502020204030204" pitchFamily="34" charset="0"/>
                <a:cs typeface="Lucida Sans" panose="020B0602030504020204" pitchFamily="34" charset="0"/>
              </a:rPr>
            </a:br>
            <a:r>
              <a:rPr lang="en-US" altLang="en-US" sz="3600" dirty="0">
                <a:ea typeface="Calibri" panose="020F0502020204030204" pitchFamily="34" charset="0"/>
                <a:cs typeface="Lucida Sans" panose="020B0602030504020204" pitchFamily="34" charset="0"/>
              </a:rPr>
              <a:t>Responsibility of Security to Roles</a:t>
            </a:r>
            <a:endParaRPr lang="en-US" dirty="0"/>
          </a:p>
        </p:txBody>
      </p:sp>
    </p:spTree>
    <p:extLst>
      <p:ext uri="{BB962C8B-B14F-4D97-AF65-F5344CB8AC3E}">
        <p14:creationId xmlns:p14="http://schemas.microsoft.com/office/powerpoint/2010/main" val="1554862167"/>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C21D0C4-D9E8-F712-F71E-9C82C01E0A67}"/>
              </a:ext>
            </a:extLst>
          </p:cNvPr>
          <p:cNvGraphicFramePr>
            <a:graphicFrameLocks noGrp="1"/>
          </p:cNvGraphicFramePr>
          <p:nvPr>
            <p:ph idx="11"/>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78616FF0-095C-A1D6-462E-1D5C4495C39E}"/>
              </a:ext>
            </a:extLst>
          </p:cNvPr>
          <p:cNvSpPr>
            <a:spLocks noGrp="1"/>
          </p:cNvSpPr>
          <p:nvPr>
            <p:ph type="title"/>
          </p:nvPr>
        </p:nvSpPr>
        <p:spPr/>
        <p:txBody>
          <a:bodyPr/>
          <a:lstStyle/>
          <a:p>
            <a:r>
              <a:rPr lang="en-US" dirty="0"/>
              <a:t>Step 4: Allocate Training to Roles</a:t>
            </a:r>
          </a:p>
        </p:txBody>
      </p:sp>
    </p:spTree>
    <p:extLst>
      <p:ext uri="{BB962C8B-B14F-4D97-AF65-F5344CB8AC3E}">
        <p14:creationId xmlns:p14="http://schemas.microsoft.com/office/powerpoint/2010/main" val="403088862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0845AF-A427-8037-3ACC-3888AC2CE350}"/>
              </a:ext>
            </a:extLst>
          </p:cNvPr>
          <p:cNvSpPr>
            <a:spLocks noGrp="1"/>
          </p:cNvSpPr>
          <p:nvPr>
            <p:ph idx="11"/>
          </p:nvPr>
        </p:nvSpPr>
        <p:spPr/>
        <p:txBody>
          <a:bodyPr/>
          <a:lstStyle/>
          <a:p>
            <a:r>
              <a:rPr lang="en-US" sz="2000" dirty="0"/>
              <a:t>People involved in breaches 82% of cases (commonly employees) [DBIR22], through stolen credentials, phishing, misuse or unintentional error.  </a:t>
            </a:r>
          </a:p>
          <a:p>
            <a:r>
              <a:rPr lang="en-US" sz="2000" dirty="0"/>
              <a:t>Social engineering: phishing, pretexting; other fraud</a:t>
            </a:r>
          </a:p>
          <a:p>
            <a:r>
              <a:rPr lang="en-US" sz="2000" dirty="0"/>
              <a:t>Errors include misconfiguration and incorrect deliveries; cause breaches.  </a:t>
            </a:r>
          </a:p>
          <a:p>
            <a:r>
              <a:rPr lang="en-US" sz="2000" dirty="0" err="1"/>
              <a:t>Misdelivery</a:t>
            </a:r>
            <a:r>
              <a:rPr lang="en-US" sz="2000" dirty="0"/>
              <a:t> may include: emails sent to the wrong person(s); can involve physical documents</a:t>
            </a:r>
          </a:p>
          <a:p>
            <a:r>
              <a:rPr lang="en-US" sz="2000" dirty="0"/>
              <a:t>Lost or stolen laptops, cell phones, documents and backups; commonly left in a car - or elsewhere.  </a:t>
            </a:r>
          </a:p>
          <a:p>
            <a:r>
              <a:rPr lang="en-US" sz="2000" dirty="0"/>
              <a:t>Privilege misuse: people abuse privileges required to do their jobs to </a:t>
            </a:r>
          </a:p>
          <a:p>
            <a:pPr marL="342900" indent="-342900">
              <a:buFont typeface="Arial" panose="020B0604020202020204" pitchFamily="34" charset="0"/>
              <a:buChar char="•"/>
            </a:pPr>
            <a:r>
              <a:rPr lang="en-US" sz="2000" dirty="0"/>
              <a:t>steal information for financial, espionage, or grudge reasons, or  </a:t>
            </a:r>
          </a:p>
          <a:p>
            <a:pPr marL="342900" indent="-342900">
              <a:buFont typeface="Arial" panose="020B0604020202020204" pitchFamily="34" charset="0"/>
              <a:buChar char="•"/>
            </a:pPr>
            <a:r>
              <a:rPr lang="en-US" sz="2000" dirty="0"/>
              <a:t>bypass security controls for convenience</a:t>
            </a:r>
          </a:p>
        </p:txBody>
      </p:sp>
      <p:sp>
        <p:nvSpPr>
          <p:cNvPr id="3" name="Title 2">
            <a:extLst>
              <a:ext uri="{FF2B5EF4-FFF2-40B4-BE49-F238E27FC236}">
                <a16:creationId xmlns:a16="http://schemas.microsoft.com/office/drawing/2014/main" id="{B3D4C1AE-F3EE-F667-655F-3B0D341635B1}"/>
              </a:ext>
            </a:extLst>
          </p:cNvPr>
          <p:cNvSpPr>
            <a:spLocks noGrp="1"/>
          </p:cNvSpPr>
          <p:nvPr>
            <p:ph type="title"/>
          </p:nvPr>
        </p:nvSpPr>
        <p:spPr/>
        <p:txBody>
          <a:bodyPr/>
          <a:lstStyle/>
          <a:p>
            <a:r>
              <a:rPr lang="en-US" dirty="0"/>
              <a:t>Personnel Issues</a:t>
            </a:r>
          </a:p>
        </p:txBody>
      </p:sp>
    </p:spTree>
    <p:extLst>
      <p:ext uri="{BB962C8B-B14F-4D97-AF65-F5344CB8AC3E}">
        <p14:creationId xmlns:p14="http://schemas.microsoft.com/office/powerpoint/2010/main" val="2860819548"/>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966CFE84-1310-4C42-B855-CDF9D69BD73E}"/>
              </a:ext>
            </a:extLst>
          </p:cNvPr>
          <p:cNvSpPr>
            <a:spLocks noGrp="1" noChangeArrowheads="1"/>
          </p:cNvSpPr>
          <p:nvPr>
            <p:ph type="title" idx="4294967295"/>
          </p:nvPr>
        </p:nvSpPr>
        <p:spPr>
          <a:xfrm>
            <a:off x="381000" y="609600"/>
            <a:ext cx="7848600" cy="1219200"/>
          </a:xfrm>
        </p:spPr>
        <p:txBody>
          <a:bodyPr/>
          <a:lstStyle/>
          <a:p>
            <a:pPr eaLnBrk="1" hangingPunct="1"/>
            <a:r>
              <a:rPr lang="en-US" altLang="en-US">
                <a:ea typeface="Calibri" panose="020F0502020204030204" pitchFamily="34" charset="0"/>
                <a:cs typeface="Lucida Sans" panose="020B0602030504020204" pitchFamily="34" charset="0"/>
              </a:rPr>
              <a:t>Security Awareness &amp; Training</a:t>
            </a:r>
          </a:p>
        </p:txBody>
      </p:sp>
      <p:sp>
        <p:nvSpPr>
          <p:cNvPr id="24579" name="Rectangle 3">
            <a:extLst>
              <a:ext uri="{FF2B5EF4-FFF2-40B4-BE49-F238E27FC236}">
                <a16:creationId xmlns:a16="http://schemas.microsoft.com/office/drawing/2014/main" id="{21403437-8C42-4FCE-A29D-D0CA9778932A}"/>
              </a:ext>
            </a:extLst>
          </p:cNvPr>
          <p:cNvSpPr>
            <a:spLocks noGrp="1" noChangeArrowheads="1"/>
          </p:cNvSpPr>
          <p:nvPr>
            <p:ph type="body" sz="half" idx="4294967295"/>
          </p:nvPr>
        </p:nvSpPr>
        <p:spPr>
          <a:xfrm>
            <a:off x="304800" y="1981200"/>
            <a:ext cx="4876800" cy="3886200"/>
          </a:xfrm>
        </p:spPr>
        <p:txBody>
          <a:bodyPr/>
          <a:lstStyle/>
          <a:p>
            <a:pPr eaLnBrk="1" hangingPunct="1"/>
            <a:r>
              <a:rPr lang="en-US" altLang="en-US" sz="2800">
                <a:latin typeface="Calibri" panose="020F0502020204030204" pitchFamily="34" charset="0"/>
                <a:ea typeface="ヒラギノ角ゴ Pro W3"/>
                <a:cs typeface="ヒラギノ角ゴ Pro W3"/>
              </a:rPr>
              <a:t>Training covers what is expected of employees</a:t>
            </a:r>
          </a:p>
          <a:p>
            <a:pPr lvl="1" eaLnBrk="1" hangingPunct="1"/>
            <a:r>
              <a:rPr lang="en-US" altLang="en-US" sz="2400">
                <a:latin typeface="Calibri" panose="020F0502020204030204" pitchFamily="34" charset="0"/>
                <a:ea typeface="ヒラギノ角ゴ Pro W3"/>
                <a:cs typeface="ヒラギノ角ゴ Pro W3"/>
              </a:rPr>
              <a:t>Why is policy in place?</a:t>
            </a:r>
          </a:p>
          <a:p>
            <a:pPr lvl="1" eaLnBrk="1" hangingPunct="1"/>
            <a:r>
              <a:rPr lang="en-US" altLang="en-US" sz="2400">
                <a:latin typeface="Calibri" panose="020F0502020204030204" pitchFamily="34" charset="0"/>
                <a:ea typeface="ヒラギノ角ゴ Pro W3"/>
                <a:cs typeface="ヒラギノ角ゴ Pro W3"/>
              </a:rPr>
              <a:t>How is policy enforced?</a:t>
            </a:r>
          </a:p>
          <a:p>
            <a:pPr eaLnBrk="1" hangingPunct="1"/>
            <a:endParaRPr lang="en-US" altLang="en-US" sz="2800">
              <a:latin typeface="Calibri" panose="020F0502020204030204" pitchFamily="34" charset="0"/>
              <a:ea typeface="ヒラギノ角ゴ Pro W3"/>
              <a:cs typeface="ヒラギノ角ゴ Pro W3"/>
            </a:endParaRPr>
          </a:p>
          <a:p>
            <a:pPr eaLnBrk="1" hangingPunct="1"/>
            <a:r>
              <a:rPr lang="en-US" altLang="en-US" sz="2800">
                <a:latin typeface="Calibri" panose="020F0502020204030204" pitchFamily="34" charset="0"/>
                <a:ea typeface="ヒラギノ角ゴ Pro W3"/>
                <a:cs typeface="ヒラギノ角ゴ Pro W3"/>
              </a:rPr>
              <a:t>Training may be implemented as:</a:t>
            </a:r>
          </a:p>
          <a:p>
            <a:pPr lvl="1" eaLnBrk="1" hangingPunct="1"/>
            <a:r>
              <a:rPr lang="en-US" altLang="en-US" sz="2400">
                <a:latin typeface="Calibri" panose="020F0502020204030204" pitchFamily="34" charset="0"/>
                <a:ea typeface="ヒラギノ角ゴ Pro W3"/>
                <a:cs typeface="ヒラギノ角ゴ Pro W3"/>
              </a:rPr>
              <a:t>New employee orientation</a:t>
            </a:r>
          </a:p>
          <a:p>
            <a:pPr lvl="1" eaLnBrk="1" hangingPunct="1"/>
            <a:r>
              <a:rPr lang="en-US" altLang="en-US" sz="2400">
                <a:latin typeface="Calibri" panose="020F0502020204030204" pitchFamily="34" charset="0"/>
                <a:ea typeface="ヒラギノ角ゴ Pro W3"/>
                <a:cs typeface="ヒラギノ角ゴ Pro W3"/>
              </a:rPr>
              <a:t>Company newsletters</a:t>
            </a:r>
          </a:p>
          <a:p>
            <a:pPr lvl="1" eaLnBrk="1" hangingPunct="1"/>
            <a:r>
              <a:rPr lang="en-US" altLang="en-US" sz="2400">
                <a:latin typeface="Calibri" panose="020F0502020204030204" pitchFamily="34" charset="0"/>
                <a:ea typeface="ヒラギノ角ゴ Pro W3"/>
                <a:cs typeface="ヒラギノ角ゴ Pro W3"/>
              </a:rPr>
              <a:t>Determine effectiveness by interviewing employees</a:t>
            </a:r>
          </a:p>
        </p:txBody>
      </p:sp>
    </p:spTree>
    <p:extLst>
      <p:ext uri="{BB962C8B-B14F-4D97-AF65-F5344CB8AC3E}">
        <p14:creationId xmlns:p14="http://schemas.microsoft.com/office/powerpoint/2010/main" val="3528662166"/>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AC2DEB4A-E379-4C53-A1BB-0EB758CBA367}"/>
              </a:ext>
            </a:extLst>
          </p:cNvPr>
          <p:cNvSpPr>
            <a:spLocks noGrp="1" noChangeArrowheads="1"/>
          </p:cNvSpPr>
          <p:nvPr>
            <p:ph type="title"/>
          </p:nvPr>
        </p:nvSpPr>
        <p:spPr>
          <a:xfrm>
            <a:off x="520700" y="609600"/>
            <a:ext cx="8154988" cy="806450"/>
          </a:xfrm>
        </p:spPr>
        <p:txBody>
          <a:bodyPr/>
          <a:lstStyle/>
          <a:p>
            <a:pPr eaLnBrk="1" hangingPunct="1"/>
            <a:r>
              <a:rPr lang="en-US" altLang="en-US" sz="4000">
                <a:ea typeface="Calibri" panose="020F0502020204030204" pitchFamily="34" charset="0"/>
                <a:cs typeface="Lucida Sans" panose="020B0602030504020204" pitchFamily="34" charset="0"/>
              </a:rPr>
              <a:t>Awareness Function:</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Types of Security Training</a:t>
            </a:r>
          </a:p>
        </p:txBody>
      </p:sp>
      <p:graphicFrame>
        <p:nvGraphicFramePr>
          <p:cNvPr id="31783" name="Group 39">
            <a:extLst>
              <a:ext uri="{FF2B5EF4-FFF2-40B4-BE49-F238E27FC236}">
                <a16:creationId xmlns:a16="http://schemas.microsoft.com/office/drawing/2014/main" id="{BF3FCE4F-68CD-4F23-85AB-FB0B72BD40F9}"/>
              </a:ext>
            </a:extLst>
          </p:cNvPr>
          <p:cNvGraphicFramePr>
            <a:graphicFrameLocks noGrp="1"/>
          </p:cNvGraphicFramePr>
          <p:nvPr>
            <p:ph idx="1"/>
          </p:nvPr>
        </p:nvGraphicFramePr>
        <p:xfrm>
          <a:off x="520700" y="1808163"/>
          <a:ext cx="8154987" cy="3978275"/>
        </p:xfrm>
        <a:graphic>
          <a:graphicData uri="http://schemas.openxmlformats.org/drawingml/2006/table">
            <a:tbl>
              <a:tblPr/>
              <a:tblGrid>
                <a:gridCol w="2718329">
                  <a:extLst>
                    <a:ext uri="{9D8B030D-6E8A-4147-A177-3AD203B41FA5}">
                      <a16:colId xmlns:a16="http://schemas.microsoft.com/office/drawing/2014/main" val="20000"/>
                    </a:ext>
                  </a:extLst>
                </a:gridCol>
                <a:gridCol w="2718329">
                  <a:extLst>
                    <a:ext uri="{9D8B030D-6E8A-4147-A177-3AD203B41FA5}">
                      <a16:colId xmlns:a16="http://schemas.microsoft.com/office/drawing/2014/main" val="20001"/>
                    </a:ext>
                  </a:extLst>
                </a:gridCol>
                <a:gridCol w="2718329">
                  <a:extLst>
                    <a:ext uri="{9D8B030D-6E8A-4147-A177-3AD203B41FA5}">
                      <a16:colId xmlns:a16="http://schemas.microsoft.com/office/drawing/2014/main" val="20002"/>
                    </a:ext>
                  </a:extLst>
                </a:gridCol>
              </a:tblGrid>
              <a:tr h="1310849">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a:ln>
                            <a:noFill/>
                          </a:ln>
                          <a:solidFill>
                            <a:schemeClr val="tx1"/>
                          </a:solidFill>
                          <a:effectLst/>
                          <a:latin typeface="Arial" charset="0"/>
                        </a:rPr>
                        <a:t>Awareness: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Create security-conscious workforce</a:t>
                      </a:r>
                    </a:p>
                  </a:txBody>
                  <a:tcPr marL="90611" marR="90611"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E3F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a:ln>
                            <a:noFill/>
                          </a:ln>
                          <a:solidFill>
                            <a:schemeClr val="tx1"/>
                          </a:solidFill>
                          <a:effectLst/>
                          <a:latin typeface="Arial" charset="0"/>
                        </a:rPr>
                        <a:t>Employees, partners &amp; vendors</a:t>
                      </a:r>
                    </a:p>
                  </a:txBody>
                  <a:tcPr marL="90611" marR="90611"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E3F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Newsletters, surveys, quizzes, video training, forums, posters</a:t>
                      </a:r>
                    </a:p>
                  </a:txBody>
                  <a:tcPr marL="90611" marR="90611"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E3F1"/>
                    </a:solidFill>
                  </a:tcPr>
                </a:tc>
                <a:extLst>
                  <a:ext uri="{0D108BD9-81ED-4DB2-BD59-A6C34878D82A}">
                    <a16:rowId xmlns:a16="http://schemas.microsoft.com/office/drawing/2014/main" val="10000"/>
                  </a:ext>
                </a:extLst>
              </a:tr>
              <a:tr h="129560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a:ln>
                            <a:noFill/>
                          </a:ln>
                          <a:solidFill>
                            <a:schemeClr val="tx1"/>
                          </a:solidFill>
                          <a:effectLst/>
                          <a:latin typeface="Arial" charset="0"/>
                        </a:rPr>
                        <a:t>Training: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a:ln>
                            <a:noFill/>
                          </a:ln>
                          <a:solidFill>
                            <a:schemeClr val="tx1"/>
                          </a:solidFill>
                          <a:effectLst/>
                          <a:latin typeface="Arial" charset="0"/>
                        </a:rPr>
                        <a:t>Necessary skills for a particular position</a:t>
                      </a:r>
                    </a:p>
                  </a:txBody>
                  <a:tcPr marL="90611" marR="90611"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HR, legal, middle or top </a:t>
                      </a:r>
                      <a:r>
                        <a:rPr kumimoji="0" lang="en-US" sz="2000" b="0" i="0" u="none" strike="noStrike" cap="none" normalizeH="0" baseline="0" dirty="0" err="1">
                          <a:ln>
                            <a:noFill/>
                          </a:ln>
                          <a:solidFill>
                            <a:schemeClr val="tx1"/>
                          </a:solidFill>
                          <a:effectLst/>
                          <a:latin typeface="Arial" charset="0"/>
                        </a:rPr>
                        <a:t>mgmt</a:t>
                      </a:r>
                      <a:r>
                        <a:rPr kumimoji="0" lang="en-US" sz="2000" b="0" i="0" u="none" strike="noStrike" cap="none" normalizeH="0" baseline="0" dirty="0">
                          <a:ln>
                            <a:noFill/>
                          </a:ln>
                          <a:solidFill>
                            <a:schemeClr val="tx1"/>
                          </a:solidFill>
                          <a:effectLst/>
                          <a:latin typeface="Arial" charset="0"/>
                        </a:rPr>
                        <a:t>, IT, programmers</a:t>
                      </a:r>
                    </a:p>
                  </a:txBody>
                  <a:tcPr marL="90611" marR="90611"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Workshops, conferences</a:t>
                      </a:r>
                    </a:p>
                  </a:txBody>
                  <a:tcPr marL="90611" marR="90611"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1"/>
                  </a:ext>
                </a:extLst>
              </a:tr>
              <a:tr h="1371819">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a:ln>
                            <a:noFill/>
                          </a:ln>
                          <a:solidFill>
                            <a:schemeClr val="bg1"/>
                          </a:solidFill>
                          <a:effectLst/>
                          <a:latin typeface="Arial" charset="0"/>
                        </a:rPr>
                        <a:t>Education:</a:t>
                      </a:r>
                      <a:r>
                        <a:rPr kumimoji="0" lang="en-US" sz="2000" b="0" i="0" u="none" strike="noStrike" cap="none" normalizeH="0" baseline="0">
                          <a:ln>
                            <a:noFill/>
                          </a:ln>
                          <a:solidFill>
                            <a:schemeClr val="bg1"/>
                          </a:solidFill>
                          <a:effectLst/>
                          <a:latin typeface="Arial" charset="0"/>
                        </a:rPr>
                        <a:t> </a:t>
                      </a:r>
                      <a:br>
                        <a:rPr kumimoji="0" lang="en-US" sz="2000" b="0" i="0" u="none" strike="noStrike" cap="none" normalizeH="0" baseline="0">
                          <a:ln>
                            <a:noFill/>
                          </a:ln>
                          <a:solidFill>
                            <a:schemeClr val="bg1"/>
                          </a:solidFill>
                          <a:effectLst/>
                          <a:latin typeface="Arial" charset="0"/>
                        </a:rPr>
                      </a:br>
                      <a:r>
                        <a:rPr kumimoji="0" lang="en-US" sz="2000" b="0" i="0" u="none" strike="noStrike" cap="none" normalizeH="0" baseline="0">
                          <a:ln>
                            <a:noFill/>
                          </a:ln>
                          <a:solidFill>
                            <a:schemeClr val="bg1"/>
                          </a:solidFill>
                          <a:effectLst/>
                          <a:latin typeface="Arial" charset="0"/>
                        </a:rPr>
                        <a:t>High level skills</a:t>
                      </a:r>
                    </a:p>
                  </a:txBody>
                  <a:tcPr marL="90611" marR="90611"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a:ln>
                            <a:noFill/>
                          </a:ln>
                          <a:solidFill>
                            <a:schemeClr val="bg1"/>
                          </a:solidFill>
                          <a:effectLst/>
                          <a:latin typeface="Arial" charset="0"/>
                        </a:rPr>
                        <a:t>High-skilled professions: audit, security admin/mgmt,</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a:ln>
                            <a:noFill/>
                          </a:ln>
                          <a:solidFill>
                            <a:schemeClr val="bg1"/>
                          </a:solidFill>
                          <a:effectLst/>
                          <a:latin typeface="Arial" charset="0"/>
                        </a:rPr>
                        <a:t>Risk mgmt…</a:t>
                      </a:r>
                    </a:p>
                  </a:txBody>
                  <a:tcPr marL="90611" marR="90611"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bg1"/>
                          </a:solidFill>
                          <a:effectLst/>
                          <a:latin typeface="Arial" charset="0"/>
                        </a:rPr>
                        <a:t>Organized and gradual development: teaching &amp; coaching</a:t>
                      </a:r>
                    </a:p>
                  </a:txBody>
                  <a:tcPr marL="90611" marR="90611"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07179615"/>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15E1897-639E-4DBA-AFE6-A10C41443A91}"/>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Awareness Training</a:t>
            </a:r>
          </a:p>
        </p:txBody>
      </p:sp>
      <p:sp>
        <p:nvSpPr>
          <p:cNvPr id="26627" name="Rectangle 3">
            <a:extLst>
              <a:ext uri="{FF2B5EF4-FFF2-40B4-BE49-F238E27FC236}">
                <a16:creationId xmlns:a16="http://schemas.microsoft.com/office/drawing/2014/main" id="{B22FA4FD-6879-4D5A-B1EA-E70083F03B9F}"/>
              </a:ext>
            </a:extLst>
          </p:cNvPr>
          <p:cNvSpPr>
            <a:spLocks noGrp="1" noChangeArrowheads="1"/>
          </p:cNvSpPr>
          <p:nvPr>
            <p:ph idx="1"/>
          </p:nvPr>
        </p:nvSpPr>
        <p:spPr>
          <a:xfrm>
            <a:off x="457200" y="1981200"/>
            <a:ext cx="8229600" cy="4495800"/>
          </a:xfrm>
        </p:spPr>
        <p:txBody>
          <a:bodyPr/>
          <a:lstStyle/>
          <a:p>
            <a:pPr eaLnBrk="1" hangingPunct="1">
              <a:lnSpc>
                <a:spcPct val="80000"/>
              </a:lnSpc>
            </a:pPr>
            <a:r>
              <a:rPr lang="en-US" altLang="en-US" sz="2400">
                <a:latin typeface="Calibri" panose="020F0502020204030204" pitchFamily="34" charset="0"/>
                <a:ea typeface="ヒラギノ角ゴ Pro W3"/>
                <a:cs typeface="ヒラギノ角ゴ Pro W3"/>
              </a:rPr>
              <a:t>Signed employment agreements, video, memos, emails, posters, seminars and training classes</a:t>
            </a:r>
          </a:p>
          <a:p>
            <a:pPr eaLnBrk="1" hangingPunct="1">
              <a:lnSpc>
                <a:spcPct val="80000"/>
              </a:lnSpc>
            </a:pPr>
            <a:r>
              <a:rPr lang="en-US" altLang="en-US" sz="2400">
                <a:latin typeface="Calibri" panose="020F0502020204030204" pitchFamily="34" charset="0"/>
                <a:ea typeface="ヒラギノ角ゴ Pro W3"/>
                <a:cs typeface="ヒラギノ角ゴ Pro W3"/>
              </a:rPr>
              <a:t>A combination of parallel approaches</a:t>
            </a:r>
          </a:p>
          <a:p>
            <a:pPr eaLnBrk="1" hangingPunct="1">
              <a:lnSpc>
                <a:spcPct val="80000"/>
              </a:lnSpc>
            </a:pPr>
            <a:r>
              <a:rPr lang="en-US" altLang="en-US" sz="2400">
                <a:latin typeface="Calibri" panose="020F0502020204030204" pitchFamily="34" charset="0"/>
                <a:ea typeface="ヒラギノ角ゴ Pro W3"/>
                <a:cs typeface="ヒラギノ角ゴ Pro W3"/>
              </a:rPr>
              <a:t>Knowledge areas:</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Back-up work-related files</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Choosing passwords and avoiding exposure</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Avoiding email and web viruses</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Recognizing social engineers</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Recognizing &amp; reporting security incidents</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Securing electronic &amp; paper media against theft &amp; exposure</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Spotting malware that could lead to identity theft &amp; desktop spying</a:t>
            </a:r>
          </a:p>
          <a:p>
            <a:pPr eaLnBrk="1" hangingPunct="1">
              <a:lnSpc>
                <a:spcPct val="80000"/>
              </a:lnSpc>
            </a:pPr>
            <a:r>
              <a:rPr lang="en-US" altLang="en-US" sz="2400">
                <a:latin typeface="Calibri" panose="020F0502020204030204" pitchFamily="34" charset="0"/>
                <a:ea typeface="ヒラギノ角ゴ Pro W3"/>
                <a:cs typeface="ヒラギノ角ゴ Pro W3"/>
              </a:rPr>
              <a:t>Metrics should be established to determine effectiveness of change in behavior and workforce attitude</a:t>
            </a:r>
          </a:p>
        </p:txBody>
      </p:sp>
    </p:spTree>
    <p:extLst>
      <p:ext uri="{BB962C8B-B14F-4D97-AF65-F5344CB8AC3E}">
        <p14:creationId xmlns:p14="http://schemas.microsoft.com/office/powerpoint/2010/main" val="994934556"/>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B60FCBB-0136-4CC8-A180-1782A387BC47}"/>
              </a:ext>
            </a:extLst>
          </p:cNvPr>
          <p:cNvGraphicFramePr>
            <a:graphicFrameLocks noGrp="1"/>
          </p:cNvGraphicFramePr>
          <p:nvPr>
            <p:ph idx="11"/>
          </p:nvPr>
        </p:nvGraphicFramePr>
        <p:xfrm>
          <a:off x="609600" y="2133600"/>
          <a:ext cx="7238999" cy="4257674"/>
        </p:xfrm>
        <a:graphic>
          <a:graphicData uri="http://schemas.openxmlformats.org/drawingml/2006/table">
            <a:tbl>
              <a:tblPr firstRow="1" firstCol="1" bandRow="1" bandCol="1">
                <a:tableStyleId>{5C22544A-7EE6-4342-B048-85BDC9FD1C3A}</a:tableStyleId>
              </a:tblPr>
              <a:tblGrid>
                <a:gridCol w="2866428">
                  <a:extLst>
                    <a:ext uri="{9D8B030D-6E8A-4147-A177-3AD203B41FA5}">
                      <a16:colId xmlns:a16="http://schemas.microsoft.com/office/drawing/2014/main" val="20000"/>
                    </a:ext>
                  </a:extLst>
                </a:gridCol>
                <a:gridCol w="2274541">
                  <a:extLst>
                    <a:ext uri="{9D8B030D-6E8A-4147-A177-3AD203B41FA5}">
                      <a16:colId xmlns:a16="http://schemas.microsoft.com/office/drawing/2014/main" val="20001"/>
                    </a:ext>
                  </a:extLst>
                </a:gridCol>
                <a:gridCol w="2098030">
                  <a:extLst>
                    <a:ext uri="{9D8B030D-6E8A-4147-A177-3AD203B41FA5}">
                      <a16:colId xmlns:a16="http://schemas.microsoft.com/office/drawing/2014/main" val="20002"/>
                    </a:ext>
                  </a:extLst>
                </a:gridCol>
              </a:tblGrid>
              <a:tr h="1397208">
                <a:tc>
                  <a:txBody>
                    <a:bodyPr/>
                    <a:lstStyle/>
                    <a:p>
                      <a:pPr marL="0" marR="0" hangingPunct="0">
                        <a:lnSpc>
                          <a:spcPct val="100000"/>
                        </a:lnSpc>
                        <a:spcBef>
                          <a:spcPts val="300"/>
                        </a:spcBef>
                        <a:spcAft>
                          <a:spcPts val="0"/>
                        </a:spcAft>
                      </a:pPr>
                      <a:r>
                        <a:rPr lang="en-US" sz="2400" dirty="0">
                          <a:effectLst/>
                        </a:rPr>
                        <a:t>Security Certification(s)</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Minimum 1-year Requirement</a:t>
                      </a:r>
                      <a:endParaRPr lang="en-US" sz="240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Minimum 3-year Requirement</a:t>
                      </a:r>
                      <a:endParaRPr lang="en-US" sz="2400">
                        <a:effectLst/>
                        <a:latin typeface="Times"/>
                        <a:ea typeface="Times New Roman"/>
                        <a:cs typeface="Times New Roman"/>
                      </a:endParaRPr>
                    </a:p>
                  </a:txBody>
                  <a:tcPr marL="0" marR="0" marT="0" marB="0"/>
                </a:tc>
                <a:extLst>
                  <a:ext uri="{0D108BD9-81ED-4DB2-BD59-A6C34878D82A}">
                    <a16:rowId xmlns:a16="http://schemas.microsoft.com/office/drawing/2014/main" val="10000"/>
                  </a:ext>
                </a:extLst>
              </a:tr>
              <a:tr h="731629">
                <a:tc>
                  <a:txBody>
                    <a:bodyPr/>
                    <a:lstStyle/>
                    <a:p>
                      <a:pPr marL="0" marR="0" hangingPunct="0">
                        <a:lnSpc>
                          <a:spcPct val="100000"/>
                        </a:lnSpc>
                        <a:spcBef>
                          <a:spcPts val="300"/>
                        </a:spcBef>
                        <a:spcAft>
                          <a:spcPts val="0"/>
                        </a:spcAft>
                      </a:pPr>
                      <a:r>
                        <a:rPr lang="en-US" sz="2400">
                          <a:effectLst/>
                        </a:rPr>
                        <a:t>CISSP, CISA, CISM, CRISC, CEH</a:t>
                      </a:r>
                      <a:endParaRPr lang="en-US" sz="240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20</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120</a:t>
                      </a:r>
                      <a:endParaRPr lang="en-US" sz="2400">
                        <a:effectLst/>
                        <a:latin typeface="Times"/>
                        <a:ea typeface="Times New Roman"/>
                        <a:cs typeface="Times New Roman"/>
                      </a:endParaRPr>
                    </a:p>
                  </a:txBody>
                  <a:tcPr marL="0" marR="0" marT="0" marB="0"/>
                </a:tc>
                <a:extLst>
                  <a:ext uri="{0D108BD9-81ED-4DB2-BD59-A6C34878D82A}">
                    <a16:rowId xmlns:a16="http://schemas.microsoft.com/office/drawing/2014/main" val="10001"/>
                  </a:ext>
                </a:extLst>
              </a:tr>
              <a:tr h="698604">
                <a:tc>
                  <a:txBody>
                    <a:bodyPr/>
                    <a:lstStyle/>
                    <a:p>
                      <a:pPr marL="0" marR="0" hangingPunct="0">
                        <a:lnSpc>
                          <a:spcPct val="100000"/>
                        </a:lnSpc>
                        <a:spcBef>
                          <a:spcPts val="300"/>
                        </a:spcBef>
                        <a:spcAft>
                          <a:spcPts val="0"/>
                        </a:spcAft>
                      </a:pPr>
                      <a:r>
                        <a:rPr lang="en-US" sz="2400">
                          <a:effectLst/>
                        </a:rPr>
                        <a:t>SSCP, CAP, HCISPP</a:t>
                      </a:r>
                      <a:endParaRPr lang="en-US" sz="240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10</a:t>
                      </a:r>
                      <a:endParaRPr lang="en-US" sz="240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60</a:t>
                      </a:r>
                      <a:endParaRPr lang="en-US" sz="2400">
                        <a:effectLst/>
                        <a:latin typeface="Times"/>
                        <a:ea typeface="Times New Roman"/>
                        <a:cs typeface="Times New Roman"/>
                      </a:endParaRPr>
                    </a:p>
                  </a:txBody>
                  <a:tcPr marL="0" marR="0" marT="0" marB="0"/>
                </a:tc>
                <a:extLst>
                  <a:ext uri="{0D108BD9-81ED-4DB2-BD59-A6C34878D82A}">
                    <a16:rowId xmlns:a16="http://schemas.microsoft.com/office/drawing/2014/main" val="10002"/>
                  </a:ext>
                </a:extLst>
              </a:tr>
              <a:tr h="698604">
                <a:tc>
                  <a:txBody>
                    <a:bodyPr/>
                    <a:lstStyle/>
                    <a:p>
                      <a:pPr marL="0" marR="0" hangingPunct="0">
                        <a:lnSpc>
                          <a:spcPct val="100000"/>
                        </a:lnSpc>
                        <a:spcBef>
                          <a:spcPts val="300"/>
                        </a:spcBef>
                        <a:spcAft>
                          <a:spcPts val="0"/>
                        </a:spcAft>
                      </a:pPr>
                      <a:r>
                        <a:rPr lang="en-US" sz="2400">
                          <a:effectLst/>
                        </a:rPr>
                        <a:t>Security+</a:t>
                      </a:r>
                      <a:endParaRPr lang="en-US" sz="240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a:t>
                      </a:r>
                      <a:endParaRPr lang="en-US" sz="240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50</a:t>
                      </a:r>
                      <a:endParaRPr lang="en-US" sz="2400">
                        <a:effectLst/>
                        <a:latin typeface="Times"/>
                        <a:ea typeface="Times New Roman"/>
                        <a:cs typeface="Times New Roman"/>
                      </a:endParaRPr>
                    </a:p>
                  </a:txBody>
                  <a:tcPr marL="0" marR="0" marT="0" marB="0"/>
                </a:tc>
                <a:extLst>
                  <a:ext uri="{0D108BD9-81ED-4DB2-BD59-A6C34878D82A}">
                    <a16:rowId xmlns:a16="http://schemas.microsoft.com/office/drawing/2014/main" val="10003"/>
                  </a:ext>
                </a:extLst>
              </a:tr>
              <a:tr h="731629">
                <a:tc>
                  <a:txBody>
                    <a:bodyPr/>
                    <a:lstStyle/>
                    <a:p>
                      <a:pPr marL="0" marR="0" hangingPunct="0">
                        <a:lnSpc>
                          <a:spcPct val="100000"/>
                        </a:lnSpc>
                        <a:spcBef>
                          <a:spcPts val="300"/>
                        </a:spcBef>
                        <a:spcAft>
                          <a:spcPts val="0"/>
                        </a:spcAft>
                      </a:pPr>
                      <a:r>
                        <a:rPr lang="en-US" sz="2400">
                          <a:effectLst/>
                        </a:rPr>
                        <a:t>Other CompTIA certificates</a:t>
                      </a:r>
                      <a:endParaRPr lang="en-US" sz="240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a:t>
                      </a:r>
                      <a:endParaRPr lang="en-US" sz="240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20-75</a:t>
                      </a:r>
                      <a:endParaRPr lang="en-US" sz="2400" dirty="0">
                        <a:effectLst/>
                        <a:latin typeface="Times"/>
                        <a:ea typeface="Times New Roman"/>
                        <a:cs typeface="Times New Roman"/>
                      </a:endParaRPr>
                    </a:p>
                  </a:txBody>
                  <a:tcPr marL="0" marR="0" marT="0" marB="0"/>
                </a:tc>
                <a:extLst>
                  <a:ext uri="{0D108BD9-81ED-4DB2-BD59-A6C34878D82A}">
                    <a16:rowId xmlns:a16="http://schemas.microsoft.com/office/drawing/2014/main" val="10004"/>
                  </a:ext>
                </a:extLst>
              </a:tr>
            </a:tbl>
          </a:graphicData>
        </a:graphic>
      </p:graphicFrame>
      <p:sp>
        <p:nvSpPr>
          <p:cNvPr id="27676" name="Title 2">
            <a:extLst>
              <a:ext uri="{FF2B5EF4-FFF2-40B4-BE49-F238E27FC236}">
                <a16:creationId xmlns:a16="http://schemas.microsoft.com/office/drawing/2014/main" id="{AC7BD1BA-CA53-466F-933C-09183D75748F}"/>
              </a:ext>
            </a:extLst>
          </p:cNvPr>
          <p:cNvSpPr>
            <a:spLocks noGrp="1"/>
          </p:cNvSpPr>
          <p:nvPr>
            <p:ph type="title"/>
          </p:nvPr>
        </p:nvSpPr>
        <p:spPr>
          <a:xfrm>
            <a:off x="381000" y="917575"/>
            <a:ext cx="8458200" cy="996950"/>
          </a:xfrm>
        </p:spPr>
        <p:txBody>
          <a:bodyPr/>
          <a:lstStyle/>
          <a:p>
            <a:r>
              <a:rPr lang="en-US" altLang="en-US">
                <a:ea typeface="Calibri" panose="020F0502020204030204" pitchFamily="34" charset="0"/>
                <a:cs typeface="Lucida Sans" panose="020B0602030504020204" pitchFamily="34" charset="0"/>
              </a:rPr>
              <a:t>Security Certificates &amp; Continuing Education</a:t>
            </a:r>
          </a:p>
        </p:txBody>
      </p:sp>
    </p:spTree>
    <p:extLst>
      <p:ext uri="{BB962C8B-B14F-4D97-AF65-F5344CB8AC3E}">
        <p14:creationId xmlns:p14="http://schemas.microsoft.com/office/powerpoint/2010/main" val="2100712044"/>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35FC48E0-8FD3-4B96-BBCC-09ECD4A1C967}"/>
              </a:ext>
            </a:extLst>
          </p:cNvPr>
          <p:cNvSpPr>
            <a:spLocks noGrp="1"/>
          </p:cNvSpPr>
          <p:nvPr>
            <p:ph type="title"/>
          </p:nvPr>
        </p:nvSpPr>
        <p:spPr/>
        <p:txBody>
          <a:bodyPr/>
          <a:lstStyle/>
          <a:p>
            <a:pPr algn="ctr" eaLnBrk="1" hangingPunct="1"/>
            <a:r>
              <a:rPr lang="en-US" altLang="en-US" sz="3200">
                <a:ea typeface="Calibri" panose="020F0502020204030204" pitchFamily="34" charset="0"/>
                <a:cs typeface="Lucida Sans" panose="020B0602030504020204" pitchFamily="34" charset="0"/>
              </a:rPr>
              <a:t>Workbook: Personnel Security</a:t>
            </a:r>
            <a:br>
              <a:rPr lang="en-US" altLang="en-US" sz="3200">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Requirements:   Training, Documentation</a:t>
            </a:r>
          </a:p>
        </p:txBody>
      </p:sp>
      <p:graphicFrame>
        <p:nvGraphicFramePr>
          <p:cNvPr id="3" name="Table 2">
            <a:extLst>
              <a:ext uri="{FF2B5EF4-FFF2-40B4-BE49-F238E27FC236}">
                <a16:creationId xmlns:a16="http://schemas.microsoft.com/office/drawing/2014/main" id="{AEA0F563-1463-43FE-AF84-BD1AA7C98D13}"/>
              </a:ext>
            </a:extLst>
          </p:cNvPr>
          <p:cNvGraphicFramePr>
            <a:graphicFrameLocks noGrp="1"/>
          </p:cNvGraphicFramePr>
          <p:nvPr/>
        </p:nvGraphicFramePr>
        <p:xfrm>
          <a:off x="228600" y="2057400"/>
          <a:ext cx="8229600" cy="4602164"/>
        </p:xfrm>
        <a:graphic>
          <a:graphicData uri="http://schemas.openxmlformats.org/drawingml/2006/table">
            <a:tbl>
              <a:tblPr/>
              <a:tblGrid>
                <a:gridCol w="1981200">
                  <a:extLst>
                    <a:ext uri="{9D8B030D-6E8A-4147-A177-3AD203B41FA5}">
                      <a16:colId xmlns:a16="http://schemas.microsoft.com/office/drawing/2014/main" val="20000"/>
                    </a:ext>
                  </a:extLst>
                </a:gridCol>
                <a:gridCol w="6248400">
                  <a:extLst>
                    <a:ext uri="{9D8B030D-6E8A-4147-A177-3AD203B41FA5}">
                      <a16:colId xmlns:a16="http://schemas.microsoft.com/office/drawing/2014/main" val="20001"/>
                    </a:ext>
                  </a:extLst>
                </a:gridCol>
              </a:tblGrid>
              <a:tr h="1188404">
                <a:tc>
                  <a:txBody>
                    <a:bodyPr/>
                    <a:lstStyle/>
                    <a:p>
                      <a:pPr marL="0" marR="0" algn="ctr">
                        <a:spcBef>
                          <a:spcPts val="0"/>
                        </a:spcBef>
                        <a:spcAft>
                          <a:spcPts val="0"/>
                        </a:spcAft>
                      </a:pPr>
                      <a:r>
                        <a:rPr lang="en-US" sz="3200" dirty="0">
                          <a:latin typeface="Times New Roman"/>
                          <a:ea typeface="Times New Roman"/>
                        </a:rPr>
                        <a:t>Role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3200" dirty="0">
                          <a:latin typeface="Times New Roman"/>
                          <a:ea typeface="Times New Roman"/>
                        </a:rPr>
                        <a:t>Requirements: Training, Documentation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1463040">
                <a:tc>
                  <a:txBody>
                    <a:bodyPr/>
                    <a:lstStyle/>
                    <a:p>
                      <a:pPr marL="0" marR="0" algn="ctr">
                        <a:spcBef>
                          <a:spcPts val="0"/>
                        </a:spcBef>
                        <a:spcAft>
                          <a:spcPts val="0"/>
                        </a:spcAft>
                      </a:pPr>
                      <a:r>
                        <a:rPr lang="en-US" sz="3200" dirty="0">
                          <a:solidFill>
                            <a:schemeClr val="tx1"/>
                          </a:solidFill>
                          <a:latin typeface="Tempus Sans ITC" pitchFamily="82" charset="0"/>
                          <a:ea typeface="Times New Roman"/>
                        </a:rPr>
                        <a:t>Registrar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a:spcBef>
                          <a:spcPts val="0"/>
                        </a:spcBef>
                        <a:spcAft>
                          <a:spcPts val="0"/>
                        </a:spcAft>
                      </a:pPr>
                      <a:r>
                        <a:rPr lang="en-US" sz="3200" dirty="0">
                          <a:solidFill>
                            <a:schemeClr val="tx1"/>
                          </a:solidFill>
                          <a:latin typeface="Tempus Sans ITC" pitchFamily="82" charset="0"/>
                          <a:ea typeface="Times New Roman"/>
                        </a:rPr>
                        <a:t>FERPA</a:t>
                      </a:r>
                      <a:r>
                        <a:rPr lang="en-US" sz="3200" baseline="0" dirty="0">
                          <a:solidFill>
                            <a:schemeClr val="tx1"/>
                          </a:solidFill>
                          <a:latin typeface="Tempus Sans ITC" pitchFamily="82" charset="0"/>
                          <a:ea typeface="Times New Roman"/>
                        </a:rPr>
                        <a:t> experience in hiring.</a:t>
                      </a:r>
                      <a:endParaRPr lang="en-US" sz="3200" dirty="0">
                        <a:solidFill>
                          <a:schemeClr val="tx1"/>
                        </a:solidFill>
                        <a:latin typeface="Tempus Sans ITC" pitchFamily="82" charset="0"/>
                        <a:ea typeface="Times New Roman"/>
                      </a:endParaRPr>
                    </a:p>
                    <a:p>
                      <a:pPr marL="0" marR="0" algn="ctr">
                        <a:spcBef>
                          <a:spcPts val="0"/>
                        </a:spcBef>
                        <a:spcAft>
                          <a:spcPts val="0"/>
                        </a:spcAft>
                      </a:pPr>
                      <a:r>
                        <a:rPr lang="en-US" sz="3200" dirty="0">
                          <a:solidFill>
                            <a:schemeClr val="tx1"/>
                          </a:solidFill>
                          <a:latin typeface="Tempus Sans ITC" pitchFamily="82" charset="0"/>
                          <a:ea typeface="Times New Roman"/>
                        </a:rPr>
                        <a:t>Training every 3-5</a:t>
                      </a:r>
                      <a:r>
                        <a:rPr lang="en-US" sz="3200" baseline="0" dirty="0">
                          <a:solidFill>
                            <a:schemeClr val="tx1"/>
                          </a:solidFill>
                          <a:latin typeface="Tempus Sans ITC" pitchFamily="82" charset="0"/>
                          <a:ea typeface="Times New Roman"/>
                        </a:rPr>
                        <a:t> years at national conference or workshop</a:t>
                      </a:r>
                      <a:endParaRPr lang="en-US" sz="32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1"/>
                  </a:ext>
                </a:extLst>
              </a:tr>
              <a:tr h="1950720">
                <a:tc>
                  <a:txBody>
                    <a:bodyPr/>
                    <a:lstStyle/>
                    <a:p>
                      <a:pPr marL="0" marR="0" algn="ctr">
                        <a:spcBef>
                          <a:spcPts val="0"/>
                        </a:spcBef>
                        <a:spcAft>
                          <a:spcPts val="0"/>
                        </a:spcAft>
                      </a:pPr>
                      <a:r>
                        <a:rPr lang="en-US" sz="3200" dirty="0">
                          <a:solidFill>
                            <a:schemeClr val="tx1"/>
                          </a:solidFill>
                          <a:latin typeface="Tempus Sans ITC" pitchFamily="82" charset="0"/>
                          <a:ea typeface="Times New Roman"/>
                        </a:rPr>
                        <a:t>Employee</a:t>
                      </a:r>
                      <a:r>
                        <a:rPr lang="en-US" sz="3200" baseline="0" dirty="0">
                          <a:solidFill>
                            <a:schemeClr val="tx1"/>
                          </a:solidFill>
                          <a:latin typeface="Tempus Sans ITC" pitchFamily="82" charset="0"/>
                          <a:ea typeface="Times New Roman"/>
                        </a:rPr>
                        <a:t> handling student data</a:t>
                      </a:r>
                      <a:endParaRPr lang="en-US" sz="32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a:spcBef>
                          <a:spcPts val="0"/>
                        </a:spcBef>
                        <a:spcAft>
                          <a:spcPts val="0"/>
                        </a:spcAft>
                      </a:pPr>
                      <a:r>
                        <a:rPr lang="en-US" sz="3200" dirty="0">
                          <a:solidFill>
                            <a:schemeClr val="tx1"/>
                          </a:solidFill>
                          <a:latin typeface="Tempus Sans ITC" pitchFamily="82" charset="0"/>
                          <a:ea typeface="Times New Roman"/>
                        </a:rPr>
                        <a:t>University FERPA documentation, FERPA web page, annual quizzes, sign acceptable use</a:t>
                      </a:r>
                      <a:r>
                        <a:rPr lang="en-US" sz="3200" baseline="0" dirty="0">
                          <a:solidFill>
                            <a:schemeClr val="tx1"/>
                          </a:solidFill>
                          <a:latin typeface="Tempus Sans ITC" pitchFamily="82" charset="0"/>
                          <a:ea typeface="Times New Roman"/>
                        </a:rPr>
                        <a:t> policy</a:t>
                      </a:r>
                      <a:endParaRPr lang="en-US" sz="32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90049426"/>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EC5E111-66A9-4D01-9EE5-BAE33F303972}"/>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54275" name="Rectangle 3">
            <a:extLst>
              <a:ext uri="{FF2B5EF4-FFF2-40B4-BE49-F238E27FC236}">
                <a16:creationId xmlns:a16="http://schemas.microsoft.com/office/drawing/2014/main" id="{B3F858E5-77E4-4547-93DE-E6EA40D790CB}"/>
              </a:ext>
            </a:extLst>
          </p:cNvPr>
          <p:cNvSpPr>
            <a:spLocks noGrp="1" noChangeArrowheads="1"/>
          </p:cNvSpPr>
          <p:nvPr>
            <p:ph idx="1"/>
          </p:nvPr>
        </p:nvSpPr>
        <p:spPr/>
        <p:txBody>
          <a:bodyPr/>
          <a:lstStyle/>
          <a:p>
            <a:pPr marL="609600" indent="-6096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Which of the following duties can be performed by one person in a well-controlled IS environment?</a:t>
            </a:r>
          </a:p>
          <a:p>
            <a:pPr marL="609600" indent="-609600" eaLnBrk="1" hangingPunct="1">
              <a:lnSpc>
                <a:spcPct val="100000"/>
              </a:lnSpc>
              <a:buFontTx/>
              <a:buAutoNum type="arabicPeriod"/>
            </a:pPr>
            <a:r>
              <a:rPr lang="en-US" altLang="en-US" sz="2400">
                <a:latin typeface="Calibri" panose="020F0502020204030204" pitchFamily="34" charset="0"/>
                <a:ea typeface="ヒラギノ角ゴ Pro W3"/>
                <a:cs typeface="ヒラギノ角ゴ Pro W3"/>
              </a:rPr>
              <a:t>Software Developer and System Administration</a:t>
            </a:r>
          </a:p>
          <a:p>
            <a:pPr marL="609600" indent="-609600" eaLnBrk="1" hangingPunct="1">
              <a:lnSpc>
                <a:spcPct val="100000"/>
              </a:lnSpc>
              <a:buFontTx/>
              <a:buAutoNum type="arabicPeriod"/>
            </a:pPr>
            <a:r>
              <a:rPr lang="en-US" altLang="en-US" sz="2400">
                <a:latin typeface="Calibri" panose="020F0502020204030204" pitchFamily="34" charset="0"/>
                <a:ea typeface="ヒラギノ角ゴ Pro W3"/>
                <a:cs typeface="ヒラギノ角ゴ Pro W3"/>
              </a:rPr>
              <a:t>Database administration and Data Entry</a:t>
            </a:r>
          </a:p>
          <a:p>
            <a:pPr marL="609600" indent="-609600" eaLnBrk="1" hangingPunct="1">
              <a:lnSpc>
                <a:spcPct val="100000"/>
              </a:lnSpc>
              <a:buFontTx/>
              <a:buAutoNum type="arabicPeriod"/>
            </a:pPr>
            <a:r>
              <a:rPr lang="en-US" altLang="en-US" sz="2400">
                <a:latin typeface="Calibri" panose="020F0502020204030204" pitchFamily="34" charset="0"/>
                <a:ea typeface="ヒラギノ角ゴ Pro W3"/>
                <a:cs typeface="ヒラギノ角ゴ Pro W3"/>
              </a:rPr>
              <a:t>System Administrator and Quality Assurance</a:t>
            </a:r>
          </a:p>
          <a:p>
            <a:pPr marL="609600" indent="-609600" eaLnBrk="1" hangingPunct="1">
              <a:lnSpc>
                <a:spcPct val="100000"/>
              </a:lnSpc>
              <a:buFontTx/>
              <a:buAutoNum type="arabicPeriod"/>
            </a:pPr>
            <a:r>
              <a:rPr lang="en-US" altLang="en-US" sz="2400">
                <a:latin typeface="Calibri" panose="020F0502020204030204" pitchFamily="34" charset="0"/>
                <a:ea typeface="ヒラギノ角ゴ Pro W3"/>
                <a:cs typeface="ヒラギノ角ゴ Pro W3"/>
              </a:rPr>
              <a:t>Quality Assurance and Software Developer</a:t>
            </a:r>
          </a:p>
          <a:p>
            <a:pPr marL="609600" indent="-609600" eaLnBrk="1" hangingPunct="1"/>
            <a:endParaRPr lang="en-US" altLang="en-US" sz="2800">
              <a:latin typeface="Calibri" panose="020F0502020204030204" pitchFamily="34" charset="0"/>
              <a:ea typeface="ヒラギノ角ゴ Pro W3"/>
              <a:cs typeface="ヒラギノ角ゴ Pro W3"/>
            </a:endParaRPr>
          </a:p>
          <a:p>
            <a:pPr marL="609600" indent="-609600" eaLnBrk="1" hangingPunct="1"/>
            <a:endParaRPr lang="en-US" altLang="en-US" sz="2800">
              <a:latin typeface="Calibri" panose="020F0502020204030204" pitchFamily="34" charset="0"/>
              <a:ea typeface="ヒラギノ角ゴ Pro W3"/>
              <a:cs typeface="ヒラギノ角ゴ Pro W3"/>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5427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4366C3AB-50EC-4054-B8AF-E4A3CCD61A98}"/>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77827" name="Rectangle 3">
            <a:extLst>
              <a:ext uri="{FF2B5EF4-FFF2-40B4-BE49-F238E27FC236}">
                <a16:creationId xmlns:a16="http://schemas.microsoft.com/office/drawing/2014/main" id="{32F94D32-2C11-4C4B-A7E7-D32420B4687A}"/>
              </a:ext>
            </a:extLst>
          </p:cNvPr>
          <p:cNvSpPr>
            <a:spLocks noGrp="1" noChangeArrowheads="1"/>
          </p:cNvSpPr>
          <p:nvPr>
            <p:ph idx="1"/>
          </p:nvPr>
        </p:nvSpPr>
        <p:spPr/>
        <p:txBody>
          <a:bodyPr/>
          <a:lstStyle/>
          <a:p>
            <a:pPr marL="533400" indent="-533400" eaLnBrk="1" hangingPunct="1">
              <a:lnSpc>
                <a:spcPct val="10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   Which is MOST important for a successful security awareness program?</a:t>
            </a:r>
          </a:p>
          <a:p>
            <a:pPr marL="533400" indent="-533400" eaLnBrk="1" hangingPunct="1">
              <a:lnSpc>
                <a:spcPct val="100000"/>
              </a:lnSpc>
              <a:buFont typeface="Wingdings" panose="05000000000000000000" pitchFamily="2" charset="2"/>
              <a:buAutoNum type="arabicPeriod"/>
            </a:pPr>
            <a:r>
              <a:rPr lang="en-US" altLang="en-US" sz="2800">
                <a:latin typeface="Calibri" panose="020F0502020204030204" pitchFamily="34" charset="0"/>
                <a:ea typeface="ヒラギノ角ゴ Pro W3"/>
                <a:cs typeface="ヒラギノ角ゴ Pro W3"/>
              </a:rPr>
              <a:t>Technical training for security administrators</a:t>
            </a:r>
          </a:p>
          <a:p>
            <a:pPr marL="533400" indent="-533400" eaLnBrk="1" hangingPunct="1">
              <a:lnSpc>
                <a:spcPct val="100000"/>
              </a:lnSpc>
              <a:buFont typeface="Wingdings" panose="05000000000000000000" pitchFamily="2" charset="2"/>
              <a:buAutoNum type="arabicPeriod"/>
            </a:pPr>
            <a:r>
              <a:rPr lang="en-US" altLang="en-US" sz="2800">
                <a:latin typeface="Calibri" panose="020F0502020204030204" pitchFamily="34" charset="0"/>
                <a:ea typeface="ヒラギノ角ゴ Pro W3"/>
                <a:cs typeface="ヒラギノ角ゴ Pro W3"/>
              </a:rPr>
              <a:t>Aligning the training to organization requirements</a:t>
            </a:r>
          </a:p>
          <a:p>
            <a:pPr marL="533400" indent="-533400" eaLnBrk="1" hangingPunct="1">
              <a:lnSpc>
                <a:spcPct val="100000"/>
              </a:lnSpc>
              <a:buFont typeface="Wingdings" panose="05000000000000000000" pitchFamily="2" charset="2"/>
              <a:buAutoNum type="arabicPeriod"/>
            </a:pPr>
            <a:r>
              <a:rPr lang="en-US" altLang="en-US" sz="2800">
                <a:latin typeface="Calibri" panose="020F0502020204030204" pitchFamily="34" charset="0"/>
                <a:ea typeface="ヒラギノ角ゴ Pro W3"/>
                <a:cs typeface="ヒラギノ角ゴ Pro W3"/>
              </a:rPr>
              <a:t>Training management for security awareness</a:t>
            </a:r>
          </a:p>
          <a:p>
            <a:pPr marL="533400" indent="-533400" eaLnBrk="1" hangingPunct="1">
              <a:lnSpc>
                <a:spcPct val="100000"/>
              </a:lnSpc>
              <a:buFont typeface="Wingdings" panose="05000000000000000000" pitchFamily="2" charset="2"/>
              <a:buAutoNum type="arabicPeriod"/>
            </a:pPr>
            <a:r>
              <a:rPr lang="en-US" altLang="en-US" sz="2800">
                <a:latin typeface="Calibri" panose="020F0502020204030204" pitchFamily="34" charset="0"/>
                <a:ea typeface="ヒラギノ角ゴ Pro W3"/>
                <a:cs typeface="ヒラギノ角ゴ Pro W3"/>
              </a:rPr>
              <a:t>Using metrics to ensure that training is effective</a:t>
            </a:r>
          </a:p>
          <a:p>
            <a:pPr marL="533400" indent="-533400" eaLnBrk="1" hangingPunct="1"/>
            <a:endParaRPr lang="en-US" altLang="en-US" sz="2800">
              <a:latin typeface="Calibri" panose="020F0502020204030204" pitchFamily="34" charset="0"/>
              <a:ea typeface="ヒラギノ角ゴ Pro W3"/>
              <a:cs typeface="ヒラギノ角ゴ Pro W3"/>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7782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8D1D54D0-44C0-4BDB-9327-5541584A0A6C}"/>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83971" name="Rectangle 3">
            <a:extLst>
              <a:ext uri="{FF2B5EF4-FFF2-40B4-BE49-F238E27FC236}">
                <a16:creationId xmlns:a16="http://schemas.microsoft.com/office/drawing/2014/main" id="{1E1BE3B6-5BDB-455B-A2BB-91729B77B86F}"/>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To detect fraud, the BEST type of audit trail to log would be:</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User session logs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Firewall incidents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Operating system incidents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Application transactions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397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2">
            <a:extLst>
              <a:ext uri="{FF2B5EF4-FFF2-40B4-BE49-F238E27FC236}">
                <a16:creationId xmlns:a16="http://schemas.microsoft.com/office/drawing/2014/main" id="{7482D78B-9430-467D-9609-81FD9B54AE1F}"/>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Summary of Personnel Controls</a:t>
            </a:r>
          </a:p>
        </p:txBody>
      </p:sp>
      <p:graphicFrame>
        <p:nvGraphicFramePr>
          <p:cNvPr id="4" name="Content Placeholder 3">
            <a:extLst>
              <a:ext uri="{FF2B5EF4-FFF2-40B4-BE49-F238E27FC236}">
                <a16:creationId xmlns:a16="http://schemas.microsoft.com/office/drawing/2014/main" id="{58580CFA-119F-44F7-9212-A49C04232F11}"/>
              </a:ext>
            </a:extLst>
          </p:cNvPr>
          <p:cNvGraphicFramePr>
            <a:graphicFrameLocks noGrp="1"/>
          </p:cNvGraphicFramePr>
          <p:nvPr>
            <p:ph idx="1"/>
            <p:extLst>
              <p:ext uri="{D42A27DB-BD31-4B8C-83A1-F6EECF244321}">
                <p14:modId xmlns:p14="http://schemas.microsoft.com/office/powerpoint/2010/main" val="2019433556"/>
              </p:ext>
            </p:extLst>
          </p:nvPr>
        </p:nvGraphicFramePr>
        <p:xfrm>
          <a:off x="1295400" y="1862025"/>
          <a:ext cx="6096000" cy="3133949"/>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765">
                <a:tc>
                  <a:txBody>
                    <a:bodyPr/>
                    <a:lstStyle/>
                    <a:p>
                      <a:r>
                        <a:rPr lang="en-US" sz="1800" dirty="0"/>
                        <a:t>Personnel</a:t>
                      </a:r>
                      <a:r>
                        <a:rPr lang="en-US" sz="1800" baseline="0" dirty="0"/>
                        <a:t> Hiring</a:t>
                      </a:r>
                      <a:endParaRPr lang="en-US" sz="1800" dirty="0"/>
                    </a:p>
                  </a:txBody>
                  <a:tcPr marT="45711" marB="45711"/>
                </a:tc>
                <a:tc>
                  <a:txBody>
                    <a:bodyPr/>
                    <a:lstStyle/>
                    <a:p>
                      <a:r>
                        <a:rPr lang="en-US" sz="1800" dirty="0"/>
                        <a:t>Daily</a:t>
                      </a:r>
                      <a:r>
                        <a:rPr lang="en-US" sz="1800" baseline="0" dirty="0"/>
                        <a:t> Support &amp; Controls</a:t>
                      </a:r>
                      <a:endParaRPr lang="en-US" sz="1800" dirty="0"/>
                    </a:p>
                  </a:txBody>
                  <a:tcPr marT="45711" marB="45711"/>
                </a:tc>
                <a:extLst>
                  <a:ext uri="{0D108BD9-81ED-4DB2-BD59-A6C34878D82A}">
                    <a16:rowId xmlns:a16="http://schemas.microsoft.com/office/drawing/2014/main" val="10000"/>
                  </a:ext>
                </a:extLst>
              </a:tr>
              <a:tr h="639950">
                <a:tc>
                  <a:txBody>
                    <a:bodyPr/>
                    <a:lstStyle/>
                    <a:p>
                      <a:r>
                        <a:rPr lang="en-US" sz="1800" dirty="0"/>
                        <a:t>Security Documentation:</a:t>
                      </a:r>
                    </a:p>
                    <a:p>
                      <a:r>
                        <a:rPr lang="en-US" sz="1800" dirty="0"/>
                        <a:t>Policies &amp; Procedures</a:t>
                      </a:r>
                    </a:p>
                  </a:txBody>
                  <a:tcPr marT="45711" marB="45711"/>
                </a:tc>
                <a:tc>
                  <a:txBody>
                    <a:bodyPr/>
                    <a:lstStyle/>
                    <a:p>
                      <a:r>
                        <a:rPr lang="en-US" sz="1800" kern="1200" dirty="0">
                          <a:solidFill>
                            <a:schemeClr val="dk1"/>
                          </a:solidFill>
                          <a:effectLst/>
                          <a:latin typeface="+mn-lt"/>
                          <a:ea typeface="+mn-ea"/>
                          <a:cs typeface="+mn-cs"/>
                        </a:rPr>
                        <a:t>Configuration Management and Change Management</a:t>
                      </a:r>
                      <a:endParaRPr lang="en-US" sz="1800" dirty="0"/>
                    </a:p>
                  </a:txBody>
                  <a:tcPr marT="45711" marB="45711"/>
                </a:tc>
                <a:extLst>
                  <a:ext uri="{0D108BD9-81ED-4DB2-BD59-A6C34878D82A}">
                    <a16:rowId xmlns:a16="http://schemas.microsoft.com/office/drawing/2014/main" val="10001"/>
                  </a:ext>
                </a:extLst>
              </a:tr>
              <a:tr h="370765">
                <a:tc>
                  <a:txBody>
                    <a:bodyPr/>
                    <a:lstStyle/>
                    <a:p>
                      <a:r>
                        <a:rPr lang="en-US" sz="1800" dirty="0"/>
                        <a:t>Vetting new employees</a:t>
                      </a:r>
                    </a:p>
                  </a:txBody>
                  <a:tcPr marT="45711" marB="45711"/>
                </a:tc>
                <a:tc>
                  <a:txBody>
                    <a:bodyPr/>
                    <a:lstStyle/>
                    <a:p>
                      <a:r>
                        <a:rPr lang="en-US" sz="1800" dirty="0"/>
                        <a:t>Segregation of Duties</a:t>
                      </a:r>
                    </a:p>
                  </a:txBody>
                  <a:tcPr marT="45711" marB="45711"/>
                </a:tc>
                <a:extLst>
                  <a:ext uri="{0D108BD9-81ED-4DB2-BD59-A6C34878D82A}">
                    <a16:rowId xmlns:a16="http://schemas.microsoft.com/office/drawing/2014/main" val="10002"/>
                  </a:ext>
                </a:extLst>
              </a:tr>
              <a:tr h="370765">
                <a:tc>
                  <a:txBody>
                    <a:bodyPr/>
                    <a:lstStyle/>
                    <a:p>
                      <a:r>
                        <a:rPr lang="en-US" sz="1800" dirty="0"/>
                        <a:t>Signed Documents</a:t>
                      </a:r>
                    </a:p>
                  </a:txBody>
                  <a:tcPr marT="45711" marB="45711"/>
                </a:tc>
                <a:tc>
                  <a:txBody>
                    <a:bodyPr/>
                    <a:lstStyle/>
                    <a:p>
                      <a:r>
                        <a:rPr lang="en-US" sz="1800" dirty="0"/>
                        <a:t>Hotline</a:t>
                      </a:r>
                    </a:p>
                  </a:txBody>
                  <a:tcPr marT="45711" marB="45711"/>
                </a:tc>
                <a:extLst>
                  <a:ext uri="{0D108BD9-81ED-4DB2-BD59-A6C34878D82A}">
                    <a16:rowId xmlns:a16="http://schemas.microsoft.com/office/drawing/2014/main" val="10003"/>
                  </a:ext>
                </a:extLst>
              </a:tr>
              <a:tr h="370765">
                <a:tc>
                  <a:txBody>
                    <a:bodyPr/>
                    <a:lstStyle/>
                    <a:p>
                      <a:r>
                        <a:rPr lang="en-US" sz="1800" dirty="0"/>
                        <a:t>Job Descriptions</a:t>
                      </a:r>
                    </a:p>
                  </a:txBody>
                  <a:tcPr marT="45711" marB="45711"/>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t>Other fraud controls</a:t>
                      </a:r>
                    </a:p>
                  </a:txBody>
                  <a:tcPr marT="45711" marB="45711"/>
                </a:tc>
                <a:extLst>
                  <a:ext uri="{0D108BD9-81ED-4DB2-BD59-A6C34878D82A}">
                    <a16:rowId xmlns:a16="http://schemas.microsoft.com/office/drawing/2014/main" val="10004"/>
                  </a:ext>
                </a:extLst>
              </a:tr>
              <a:tr h="370765">
                <a:tc>
                  <a:txBody>
                    <a:bodyPr/>
                    <a:lstStyle/>
                    <a:p>
                      <a:r>
                        <a:rPr lang="en-US" sz="1800" dirty="0"/>
                        <a:t>Training</a:t>
                      </a:r>
                    </a:p>
                  </a:txBody>
                  <a:tcPr marT="45711" marB="45711"/>
                </a:tc>
                <a:tc>
                  <a:txBody>
                    <a:bodyPr/>
                    <a:lstStyle/>
                    <a:p>
                      <a:endParaRPr lang="en-US" sz="1800"/>
                    </a:p>
                  </a:txBody>
                  <a:tcPr marT="45711" marB="45711"/>
                </a:tc>
                <a:extLst>
                  <a:ext uri="{0D108BD9-81ED-4DB2-BD59-A6C34878D82A}">
                    <a16:rowId xmlns:a16="http://schemas.microsoft.com/office/drawing/2014/main" val="10005"/>
                  </a:ext>
                </a:extLst>
              </a:tr>
              <a:tr h="639950">
                <a:tc>
                  <a:txBody>
                    <a:bodyPr/>
                    <a:lstStyle/>
                    <a:p>
                      <a:r>
                        <a:rPr lang="en-US" sz="1800" dirty="0"/>
                        <a:t>Controlled</a:t>
                      </a:r>
                      <a:r>
                        <a:rPr lang="en-US" sz="1800" baseline="0" dirty="0"/>
                        <a:t> </a:t>
                      </a:r>
                      <a:r>
                        <a:rPr lang="en-US" sz="1800" dirty="0"/>
                        <a:t>departures</a:t>
                      </a:r>
                    </a:p>
                  </a:txBody>
                  <a:tcPr marT="45711" marB="45711"/>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t>Contracts and </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t>Service Level Agreements</a:t>
                      </a:r>
                    </a:p>
                  </a:txBody>
                  <a:tcPr marT="45711" marB="45711"/>
                </a:tc>
                <a:extLst>
                  <a:ext uri="{0D108BD9-81ED-4DB2-BD59-A6C34878D82A}">
                    <a16:rowId xmlns:a16="http://schemas.microsoft.com/office/drawing/2014/main" val="10006"/>
                  </a:ext>
                </a:extLst>
              </a:tr>
            </a:tbl>
          </a:graphicData>
        </a:graphic>
      </p:graphicFrame>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C5581-107D-4CDF-92A0-3905D44A0AC1}"/>
              </a:ext>
            </a:extLst>
          </p:cNvPr>
          <p:cNvSpPr>
            <a:spLocks noGrp="1"/>
          </p:cNvSpPr>
          <p:nvPr>
            <p:ph type="title"/>
          </p:nvPr>
        </p:nvSpPr>
        <p:spPr/>
        <p:txBody>
          <a:bodyPr/>
          <a:lstStyle/>
          <a:p>
            <a:pPr eaLnBrk="1" hangingPunct="1">
              <a:defRPr/>
            </a:pPr>
            <a:r>
              <a:rPr lang="en-US" dirty="0"/>
              <a:t>Health First Case Study</a:t>
            </a:r>
          </a:p>
        </p:txBody>
      </p:sp>
      <p:sp>
        <p:nvSpPr>
          <p:cNvPr id="47107" name="Text Placeholder 2">
            <a:extLst>
              <a:ext uri="{FF2B5EF4-FFF2-40B4-BE49-F238E27FC236}">
                <a16:creationId xmlns:a16="http://schemas.microsoft.com/office/drawing/2014/main" id="{9704E2E8-591C-48C5-88EF-559E34B4EF5D}"/>
              </a:ext>
            </a:extLst>
          </p:cNvPr>
          <p:cNvSpPr>
            <a:spLocks noGrp="1"/>
          </p:cNvSpPr>
          <p:nvPr>
            <p:ph type="body" idx="1"/>
          </p:nvPr>
        </p:nvSpPr>
        <p:spPr>
          <a:xfrm>
            <a:off x="457200" y="5105400"/>
            <a:ext cx="7772400" cy="685800"/>
          </a:xfrm>
        </p:spPr>
        <p:txBody>
          <a:bodyPr/>
          <a:lstStyle/>
          <a:p>
            <a:pPr algn="ctr" eaLnBrk="1" hangingPunct="1"/>
            <a:r>
              <a:rPr lang="en-US" altLang="en-US" dirty="0">
                <a:latin typeface="Calibri" panose="020F0502020204030204" pitchFamily="34" charset="0"/>
                <a:ea typeface="ヒラギノ角ゴ Pro W3"/>
                <a:cs typeface="ヒラギノ角ゴ Pro W3"/>
              </a:rPr>
              <a:t>Designing Personnel Security</a:t>
            </a:r>
          </a:p>
        </p:txBody>
      </p:sp>
      <p:sp>
        <p:nvSpPr>
          <p:cNvPr id="47112" name="TextBox 19">
            <a:extLst>
              <a:ext uri="{FF2B5EF4-FFF2-40B4-BE49-F238E27FC236}">
                <a16:creationId xmlns:a16="http://schemas.microsoft.com/office/drawing/2014/main" id="{A878CC01-A6D1-4C29-B582-EEDDADA712F4}"/>
              </a:ext>
            </a:extLst>
          </p:cNvPr>
          <p:cNvSpPr txBox="1">
            <a:spLocks noChangeArrowheads="1"/>
          </p:cNvSpPr>
          <p:nvPr/>
        </p:nvSpPr>
        <p:spPr bwMode="auto">
          <a:xfrm>
            <a:off x="152400" y="1429543"/>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Jamie Ramon MD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Doctor</a:t>
            </a:r>
          </a:p>
        </p:txBody>
      </p:sp>
      <p:sp>
        <p:nvSpPr>
          <p:cNvPr id="47113" name="TextBox 20">
            <a:extLst>
              <a:ext uri="{FF2B5EF4-FFF2-40B4-BE49-F238E27FC236}">
                <a16:creationId xmlns:a16="http://schemas.microsoft.com/office/drawing/2014/main" id="{C7E202D5-7AC7-4BC7-A67A-4A28DD1D0501}"/>
              </a:ext>
            </a:extLst>
          </p:cNvPr>
          <p:cNvSpPr txBox="1">
            <a:spLocks noChangeArrowheads="1"/>
          </p:cNvSpPr>
          <p:nvPr/>
        </p:nvSpPr>
        <p:spPr bwMode="auto">
          <a:xfrm>
            <a:off x="2200322" y="1922859"/>
            <a:ext cx="192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Chris Ramon RD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Dietician</a:t>
            </a:r>
          </a:p>
        </p:txBody>
      </p:sp>
      <p:sp>
        <p:nvSpPr>
          <p:cNvPr id="47114" name="TextBox 21">
            <a:extLst>
              <a:ext uri="{FF2B5EF4-FFF2-40B4-BE49-F238E27FC236}">
                <a16:creationId xmlns:a16="http://schemas.microsoft.com/office/drawing/2014/main" id="{DA3DEAF7-9657-4465-AF55-0D50EE612303}"/>
              </a:ext>
            </a:extLst>
          </p:cNvPr>
          <p:cNvSpPr txBox="1">
            <a:spLocks noChangeArrowheads="1"/>
          </p:cNvSpPr>
          <p:nvPr/>
        </p:nvSpPr>
        <p:spPr bwMode="auto">
          <a:xfrm>
            <a:off x="4168941" y="2317353"/>
            <a:ext cx="1878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Terry</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Licensed </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Practicing Nurse</a:t>
            </a:r>
          </a:p>
        </p:txBody>
      </p:sp>
      <p:sp>
        <p:nvSpPr>
          <p:cNvPr id="47115" name="TextBox 22">
            <a:extLst>
              <a:ext uri="{FF2B5EF4-FFF2-40B4-BE49-F238E27FC236}">
                <a16:creationId xmlns:a16="http://schemas.microsoft.com/office/drawing/2014/main" id="{71BB058B-B61F-4C22-BBAA-A60DBD3FC9DC}"/>
              </a:ext>
            </a:extLst>
          </p:cNvPr>
          <p:cNvSpPr txBox="1">
            <a:spLocks noChangeArrowheads="1"/>
          </p:cNvSpPr>
          <p:nvPr/>
        </p:nvSpPr>
        <p:spPr bwMode="auto">
          <a:xfrm>
            <a:off x="6375400" y="3352800"/>
            <a:ext cx="226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a:solidFill>
                  <a:srgbClr val="000000"/>
                </a:solidFill>
                <a:latin typeface="Arial" panose="020B0604020202020204" pitchFamily="34" charset="0"/>
                <a:cs typeface="Arial" panose="020B0604020202020204" pitchFamily="34" charset="0"/>
              </a:rPr>
              <a:t>Pat</a:t>
            </a:r>
          </a:p>
          <a:p>
            <a:pPr algn="ctr" eaLnBrk="1" hangingPunct="1">
              <a:lnSpc>
                <a:spcPct val="100000"/>
              </a:lnSpc>
              <a:spcBef>
                <a:spcPct val="0"/>
              </a:spcBef>
              <a:buClrTx/>
              <a:buSzTx/>
              <a:buFontTx/>
              <a:buNone/>
            </a:pPr>
            <a:r>
              <a:rPr lang="en-US" altLang="en-US">
                <a:solidFill>
                  <a:srgbClr val="000000"/>
                </a:solidFill>
                <a:latin typeface="Arial" panose="020B0604020202020204" pitchFamily="34" charset="0"/>
                <a:cs typeface="Arial" panose="020B0604020202020204" pitchFamily="34" charset="0"/>
              </a:rPr>
              <a:t>Software Consultant</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C21D0C4-D9E8-F712-F71E-9C82C01E0A67}"/>
              </a:ext>
            </a:extLst>
          </p:cNvPr>
          <p:cNvGraphicFramePr>
            <a:graphicFrameLocks noGrp="1"/>
          </p:cNvGraphicFramePr>
          <p:nvPr>
            <p:ph idx="11"/>
            <p:extLst>
              <p:ext uri="{D42A27DB-BD31-4B8C-83A1-F6EECF244321}">
                <p14:modId xmlns:p14="http://schemas.microsoft.com/office/powerpoint/2010/main" val="3311406826"/>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78616FF0-095C-A1D6-462E-1D5C4495C39E}"/>
              </a:ext>
            </a:extLst>
          </p:cNvPr>
          <p:cNvSpPr>
            <a:spLocks noGrp="1"/>
          </p:cNvSpPr>
          <p:nvPr>
            <p:ph type="title"/>
          </p:nvPr>
        </p:nvSpPr>
        <p:spPr/>
        <p:txBody>
          <a:bodyPr/>
          <a:lstStyle/>
          <a:p>
            <a:r>
              <a:rPr lang="en-US" dirty="0"/>
              <a:t>Stages of Personnel Security</a:t>
            </a:r>
          </a:p>
        </p:txBody>
      </p:sp>
    </p:spTree>
    <p:extLst>
      <p:ext uri="{BB962C8B-B14F-4D97-AF65-F5344CB8AC3E}">
        <p14:creationId xmlns:p14="http://schemas.microsoft.com/office/powerpoint/2010/main" val="3370482864"/>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C21D0C4-D9E8-F712-F71E-9C82C01E0A67}"/>
              </a:ext>
            </a:extLst>
          </p:cNvPr>
          <p:cNvGraphicFramePr>
            <a:graphicFrameLocks noGrp="1"/>
          </p:cNvGraphicFramePr>
          <p:nvPr>
            <p:ph idx="11"/>
            <p:extLst>
              <p:ext uri="{D42A27DB-BD31-4B8C-83A1-F6EECF244321}">
                <p14:modId xmlns:p14="http://schemas.microsoft.com/office/powerpoint/2010/main" val="4133192940"/>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78616FF0-095C-A1D6-462E-1D5C4495C39E}"/>
              </a:ext>
            </a:extLst>
          </p:cNvPr>
          <p:cNvSpPr>
            <a:spLocks noGrp="1"/>
          </p:cNvSpPr>
          <p:nvPr>
            <p:ph type="title"/>
          </p:nvPr>
        </p:nvSpPr>
        <p:spPr/>
        <p:txBody>
          <a:bodyPr/>
          <a:lstStyle/>
          <a:p>
            <a:r>
              <a:rPr lang="en-US" dirty="0"/>
              <a:t>Personnel Security</a:t>
            </a:r>
          </a:p>
        </p:txBody>
      </p:sp>
    </p:spTree>
    <p:extLst>
      <p:ext uri="{BB962C8B-B14F-4D97-AF65-F5344CB8AC3E}">
        <p14:creationId xmlns:p14="http://schemas.microsoft.com/office/powerpoint/2010/main" val="4237138895"/>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83F736C4-A992-442D-A9BF-9BE082C02F90}"/>
              </a:ext>
            </a:extLst>
          </p:cNvPr>
          <p:cNvSpPr>
            <a:spLocks noGrp="1"/>
          </p:cNvSpPr>
          <p:nvPr>
            <p:ph type="title"/>
          </p:nvPr>
        </p:nvSpPr>
        <p:spPr>
          <a:xfrm>
            <a:off x="520700" y="917575"/>
            <a:ext cx="8154988" cy="941388"/>
          </a:xfrm>
        </p:spPr>
        <p:txBody>
          <a:bodyPr/>
          <a:lstStyle/>
          <a:p>
            <a:pPr algn="ctr" eaLnBrk="1" hangingPunct="1"/>
            <a:r>
              <a:rPr lang="en-US" altLang="en-US" sz="3200">
                <a:ea typeface="Calibri" panose="020F0502020204030204" pitchFamily="34" charset="0"/>
                <a:cs typeface="Lucida Sans" panose="020B0602030504020204" pitchFamily="34" charset="0"/>
              </a:rPr>
              <a:t>Workbook: Personnel Security</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Step 1:  Define Personnel Threats</a:t>
            </a:r>
          </a:p>
        </p:txBody>
      </p:sp>
      <p:graphicFrame>
        <p:nvGraphicFramePr>
          <p:cNvPr id="3" name="Table 2">
            <a:extLst>
              <a:ext uri="{FF2B5EF4-FFF2-40B4-BE49-F238E27FC236}">
                <a16:creationId xmlns:a16="http://schemas.microsoft.com/office/drawing/2014/main" id="{BBCE6B70-F6A7-4A9A-A92D-CBCBD11D0ACF}"/>
              </a:ext>
            </a:extLst>
          </p:cNvPr>
          <p:cNvGraphicFramePr>
            <a:graphicFrameLocks noGrp="1"/>
          </p:cNvGraphicFramePr>
          <p:nvPr/>
        </p:nvGraphicFramePr>
        <p:xfrm>
          <a:off x="228600" y="2133600"/>
          <a:ext cx="8534400" cy="3276600"/>
        </p:xfrm>
        <a:graphic>
          <a:graphicData uri="http://schemas.openxmlformats.org/drawingml/2006/table">
            <a:tbl>
              <a:tblPr/>
              <a:tblGrid>
                <a:gridCol w="2514600">
                  <a:extLst>
                    <a:ext uri="{9D8B030D-6E8A-4147-A177-3AD203B41FA5}">
                      <a16:colId xmlns:a16="http://schemas.microsoft.com/office/drawing/2014/main" val="20000"/>
                    </a:ext>
                  </a:extLst>
                </a:gridCol>
                <a:gridCol w="1870046">
                  <a:extLst>
                    <a:ext uri="{9D8B030D-6E8A-4147-A177-3AD203B41FA5}">
                      <a16:colId xmlns:a16="http://schemas.microsoft.com/office/drawing/2014/main" val="20001"/>
                    </a:ext>
                  </a:extLst>
                </a:gridCol>
                <a:gridCol w="4149754">
                  <a:extLst>
                    <a:ext uri="{9D8B030D-6E8A-4147-A177-3AD203B41FA5}">
                      <a16:colId xmlns:a16="http://schemas.microsoft.com/office/drawing/2014/main" val="20002"/>
                    </a:ext>
                  </a:extLst>
                </a:gridCol>
              </a:tblGrid>
              <a:tr h="457200">
                <a:tc>
                  <a:txBody>
                    <a:bodyPr/>
                    <a:lstStyle/>
                    <a:p>
                      <a:pPr marL="0" marR="0" algn="ctr" hangingPunct="0">
                        <a:lnSpc>
                          <a:spcPct val="100000"/>
                        </a:lnSpc>
                        <a:spcBef>
                          <a:spcPts val="300"/>
                        </a:spcBef>
                        <a:spcAft>
                          <a:spcPts val="0"/>
                        </a:spcAft>
                      </a:pPr>
                      <a:r>
                        <a:rPr lang="en-US" sz="2400" dirty="0">
                          <a:effectLst/>
                          <a:latin typeface="Times"/>
                          <a:ea typeface="Times New Roman"/>
                          <a:cs typeface="Times New Roman"/>
                        </a:rPr>
                        <a:t>Threat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hangingPunct="0">
                        <a:lnSpc>
                          <a:spcPct val="100000"/>
                        </a:lnSpc>
                        <a:spcBef>
                          <a:spcPts val="300"/>
                        </a:spcBef>
                        <a:spcAft>
                          <a:spcPts val="0"/>
                        </a:spcAft>
                      </a:pPr>
                      <a:r>
                        <a:rPr lang="en-US" sz="2400">
                          <a:effectLst/>
                          <a:latin typeface="Times"/>
                          <a:ea typeface="Times New Roman"/>
                          <a:cs typeface="Times New Roman"/>
                        </a:rPr>
                        <a:t>Role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hangingPunct="0">
                        <a:lnSpc>
                          <a:spcPct val="100000"/>
                        </a:lnSpc>
                        <a:spcBef>
                          <a:spcPts val="300"/>
                        </a:spcBef>
                        <a:spcAft>
                          <a:spcPts val="0"/>
                        </a:spcAft>
                      </a:pPr>
                      <a:r>
                        <a:rPr lang="en-US" sz="2400" dirty="0">
                          <a:effectLst/>
                          <a:latin typeface="Times"/>
                          <a:ea typeface="Times New Roman"/>
                          <a:cs typeface="Times New Roman"/>
                        </a:rPr>
                        <a:t>Liability or Cost if threat occurs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0"/>
                  </a:ext>
                </a:extLst>
              </a:tr>
              <a:tr h="533400">
                <a:tc>
                  <a:txBody>
                    <a:bodyPr/>
                    <a:lstStyle/>
                    <a:p>
                      <a:pPr marL="0" marR="0" algn="ctr" hangingPunct="0">
                        <a:lnSpc>
                          <a:spcPct val="100000"/>
                        </a:lnSpc>
                        <a:spcBef>
                          <a:spcPts val="300"/>
                        </a:spcBef>
                        <a:spcAft>
                          <a:spcPts val="0"/>
                        </a:spcAft>
                      </a:pPr>
                      <a:endParaRPr lang="en-US" sz="2400" dirty="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endParaRPr lang="en-US" sz="2400" dirty="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dirty="0">
                          <a:effectLst/>
                          <a:latin typeface="Tempus Sans ITC" panose="04020404030D07020202" pitchFamily="82" charset="0"/>
                          <a:ea typeface="Times New Roman"/>
                          <a:cs typeface="Times New Roman"/>
                        </a:rPr>
                        <a:t>Malpractice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1"/>
                  </a:ext>
                </a:extLst>
              </a:tr>
              <a:tr h="609600">
                <a:tc>
                  <a:txBody>
                    <a:bodyPr/>
                    <a:lstStyle/>
                    <a:p>
                      <a:pPr marL="0" marR="0" algn="ctr" hangingPunct="0">
                        <a:lnSpc>
                          <a:spcPct val="100000"/>
                        </a:lnSpc>
                        <a:spcBef>
                          <a:spcPts val="300"/>
                        </a:spcBef>
                        <a:spcAft>
                          <a:spcPts val="0"/>
                        </a:spcAft>
                      </a:pPr>
                      <a:endParaRPr lang="en-US" sz="2400" dirty="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endParaRPr lang="en-US" sz="2400" dirty="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dirty="0">
                          <a:effectLst/>
                          <a:latin typeface="Tempus Sans ITC" panose="04020404030D07020202" pitchFamily="82" charset="0"/>
                          <a:ea typeface="Times New Roman"/>
                          <a:cs typeface="Times New Roman"/>
                        </a:rPr>
                        <a:t>HIPAA violation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2"/>
                  </a:ext>
                </a:extLst>
              </a:tr>
              <a:tr h="762000">
                <a:tc>
                  <a:txBody>
                    <a:bodyPr/>
                    <a:lstStyle/>
                    <a:p>
                      <a:pPr marL="0" marR="0" algn="ctr" hangingPunct="0">
                        <a:lnSpc>
                          <a:spcPct val="100000"/>
                        </a:lnSpc>
                        <a:spcBef>
                          <a:spcPts val="300"/>
                        </a:spcBef>
                        <a:spcAft>
                          <a:spcPts val="0"/>
                        </a:spcAft>
                      </a:pPr>
                      <a:endParaRPr lang="en-US" sz="2400" dirty="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endParaRPr lang="en-US" sz="2400" dirty="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dirty="0">
                          <a:effectLst/>
                          <a:latin typeface="Tempus Sans ITC" panose="04020404030D07020202" pitchFamily="82" charset="0"/>
                          <a:ea typeface="Times New Roman"/>
                          <a:cs typeface="Times New Roman"/>
                        </a:rPr>
                        <a:t>Medicare</a:t>
                      </a:r>
                      <a:r>
                        <a:rPr lang="en-US" sz="2400" baseline="0" dirty="0">
                          <a:effectLst/>
                          <a:latin typeface="Tempus Sans ITC" panose="04020404030D07020202" pitchFamily="82" charset="0"/>
                          <a:ea typeface="Times New Roman"/>
                          <a:cs typeface="Times New Roman"/>
                        </a:rPr>
                        <a:t> Fraud</a:t>
                      </a:r>
                      <a:endParaRPr lang="en-US" sz="2400" dirty="0">
                        <a:effectLst/>
                        <a:latin typeface="Tempus Sans ITC" panose="04020404030D07020202" pitchFamily="82" charset="0"/>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3"/>
                  </a:ext>
                </a:extLst>
              </a:tr>
              <a:tr h="914400">
                <a:tc>
                  <a:txBody>
                    <a:bodyPr/>
                    <a:lstStyle/>
                    <a:p>
                      <a:pPr marL="0" marR="0" algn="ctr" hangingPunct="0">
                        <a:lnSpc>
                          <a:spcPct val="100000"/>
                        </a:lnSpc>
                        <a:spcBef>
                          <a:spcPts val="300"/>
                        </a:spcBef>
                        <a:spcAft>
                          <a:spcPts val="0"/>
                        </a:spcAft>
                      </a:pPr>
                      <a:endParaRPr lang="en-US" sz="2400" dirty="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endParaRPr lang="en-US" sz="2400" dirty="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dirty="0">
                          <a:effectLst/>
                          <a:latin typeface="Tempus Sans ITC" panose="04020404030D07020202" pitchFamily="82" charset="0"/>
                          <a:ea typeface="Times New Roman"/>
                          <a:cs typeface="Times New Roman"/>
                        </a:rPr>
                        <a:t>Fraud against company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4"/>
                  </a:ext>
                </a:extLst>
              </a:tr>
            </a:tbl>
          </a:graphicData>
        </a:graphic>
      </p:graphicFrame>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450203C8-339E-4818-8139-D8240E8082CD}"/>
              </a:ext>
            </a:extLst>
          </p:cNvPr>
          <p:cNvSpPr>
            <a:spLocks noGrp="1"/>
          </p:cNvSpPr>
          <p:nvPr>
            <p:ph type="title"/>
          </p:nvPr>
        </p:nvSpPr>
        <p:spPr>
          <a:xfrm>
            <a:off x="520700" y="917575"/>
            <a:ext cx="8154988" cy="941388"/>
          </a:xfrm>
        </p:spPr>
        <p:txBody>
          <a:bodyPr/>
          <a:lstStyle/>
          <a:p>
            <a:pPr algn="ctr" eaLnBrk="1" hangingPunct="1"/>
            <a:r>
              <a:rPr lang="en-US" altLang="en-US" sz="3200">
                <a:ea typeface="Calibri" panose="020F0502020204030204" pitchFamily="34" charset="0"/>
                <a:cs typeface="Lucida Sans" panose="020B0602030504020204" pitchFamily="34" charset="0"/>
              </a:rPr>
              <a:t>Workbook: Personnel Security</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Step 2: Define Personnel Controls</a:t>
            </a:r>
          </a:p>
        </p:txBody>
      </p:sp>
      <p:graphicFrame>
        <p:nvGraphicFramePr>
          <p:cNvPr id="3" name="Table 2">
            <a:extLst>
              <a:ext uri="{FF2B5EF4-FFF2-40B4-BE49-F238E27FC236}">
                <a16:creationId xmlns:a16="http://schemas.microsoft.com/office/drawing/2014/main" id="{724C2DDB-68C5-4B3E-91A3-2A14D10D86B2}"/>
              </a:ext>
            </a:extLst>
          </p:cNvPr>
          <p:cNvGraphicFramePr>
            <a:graphicFrameLocks noGrp="1"/>
          </p:cNvGraphicFramePr>
          <p:nvPr/>
        </p:nvGraphicFramePr>
        <p:xfrm>
          <a:off x="381000" y="1981200"/>
          <a:ext cx="8382000" cy="4608514"/>
        </p:xfrm>
        <a:graphic>
          <a:graphicData uri="http://schemas.openxmlformats.org/drawingml/2006/table">
            <a:tbl>
              <a:tblPr/>
              <a:tblGrid>
                <a:gridCol w="23622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4038600">
                  <a:extLst>
                    <a:ext uri="{9D8B030D-6E8A-4147-A177-3AD203B41FA5}">
                      <a16:colId xmlns:a16="http://schemas.microsoft.com/office/drawing/2014/main" val="20002"/>
                    </a:ext>
                  </a:extLst>
                </a:gridCol>
              </a:tblGrid>
              <a:tr h="975360">
                <a:tc>
                  <a:txBody>
                    <a:bodyPr/>
                    <a:lstStyle/>
                    <a:p>
                      <a:pPr marL="0" marR="0" algn="ctr">
                        <a:spcBef>
                          <a:spcPts val="0"/>
                        </a:spcBef>
                        <a:spcAft>
                          <a:spcPts val="0"/>
                        </a:spcAft>
                      </a:pPr>
                      <a:r>
                        <a:rPr lang="en-US" sz="3200" dirty="0">
                          <a:latin typeface="Times New Roman"/>
                          <a:ea typeface="Times New Roman"/>
                        </a:rPr>
                        <a:t>Threat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3200" dirty="0">
                          <a:latin typeface="Times New Roman"/>
                          <a:ea typeface="Times New Roman"/>
                        </a:rPr>
                        <a:t>Role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3200" dirty="0">
                          <a:latin typeface="Times New Roman"/>
                          <a:ea typeface="Times New Roman"/>
                        </a:rPr>
                        <a:t>Control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1463040">
                <a:tc>
                  <a:txBody>
                    <a:bodyPr/>
                    <a:lstStyle/>
                    <a:p>
                      <a:pPr marL="0" marR="0" algn="just">
                        <a:spcBef>
                          <a:spcPts val="0"/>
                        </a:spcBef>
                        <a:spcAft>
                          <a:spcPts val="0"/>
                        </a:spcAft>
                      </a:pPr>
                      <a:endParaRPr lang="en-US" sz="32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just">
                        <a:spcBef>
                          <a:spcPts val="0"/>
                        </a:spcBef>
                        <a:spcAft>
                          <a:spcPts val="0"/>
                        </a:spcAft>
                      </a:pPr>
                      <a:endParaRPr lang="en-US" sz="32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just">
                        <a:spcBef>
                          <a:spcPts val="0"/>
                        </a:spcBef>
                        <a:spcAft>
                          <a:spcPts val="0"/>
                        </a:spcAft>
                      </a:pPr>
                      <a:r>
                        <a:rPr lang="en-US" sz="3200" dirty="0">
                          <a:solidFill>
                            <a:schemeClr val="tx1"/>
                          </a:solidFill>
                          <a:latin typeface="Tempus Sans ITC" pitchFamily="82" charset="0"/>
                          <a:ea typeface="Times New Roman"/>
                        </a:rPr>
                        <a:t>Training?</a:t>
                      </a:r>
                    </a:p>
                    <a:p>
                      <a:pPr marL="0" marR="0" algn="just">
                        <a:spcBef>
                          <a:spcPts val="0"/>
                        </a:spcBef>
                        <a:spcAft>
                          <a:spcPts val="0"/>
                        </a:spcAft>
                      </a:pPr>
                      <a:r>
                        <a:rPr lang="en-US" sz="3200" dirty="0">
                          <a:solidFill>
                            <a:schemeClr val="tx1"/>
                          </a:solidFill>
                          <a:latin typeface="Tempus Sans ITC" pitchFamily="82" charset="0"/>
                          <a:ea typeface="Times New Roman"/>
                        </a:rPr>
                        <a:t>Need to know?</a:t>
                      </a:r>
                    </a:p>
                    <a:p>
                      <a:pPr marL="0" marR="0" algn="just">
                        <a:spcBef>
                          <a:spcPts val="0"/>
                        </a:spcBef>
                        <a:spcAft>
                          <a:spcPts val="0"/>
                        </a:spcAft>
                      </a:pPr>
                      <a:r>
                        <a:rPr lang="en-US" sz="3200" dirty="0">
                          <a:solidFill>
                            <a:schemeClr val="tx1"/>
                          </a:solidFill>
                          <a:latin typeface="Tempus Sans ITC" pitchFamily="82" charset="0"/>
                          <a:ea typeface="Times New Roman"/>
                        </a:rPr>
                        <a:t>Documentation?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1"/>
                  </a:ext>
                </a:extLst>
              </a:tr>
              <a:tr h="2170114">
                <a:tc>
                  <a:txBody>
                    <a:bodyPr/>
                    <a:lstStyle/>
                    <a:p>
                      <a:pPr marL="0" marR="0" algn="just">
                        <a:spcBef>
                          <a:spcPts val="0"/>
                        </a:spcBef>
                        <a:spcAft>
                          <a:spcPts val="0"/>
                        </a:spcAft>
                      </a:pPr>
                      <a:endParaRPr lang="en-US" sz="32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just">
                        <a:spcBef>
                          <a:spcPts val="0"/>
                        </a:spcBef>
                        <a:spcAft>
                          <a:spcPts val="0"/>
                        </a:spcAft>
                      </a:pPr>
                      <a:endParaRPr lang="en-US" sz="32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just">
                        <a:spcBef>
                          <a:spcPts val="0"/>
                        </a:spcBef>
                        <a:spcAft>
                          <a:spcPts val="0"/>
                        </a:spcAft>
                      </a:pPr>
                      <a:endParaRPr lang="en-US" sz="32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2"/>
                  </a:ext>
                </a:extLst>
              </a:tr>
            </a:tbl>
          </a:graphicData>
        </a:graphic>
      </p:graphicFrame>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1">
            <a:extLst>
              <a:ext uri="{FF2B5EF4-FFF2-40B4-BE49-F238E27FC236}">
                <a16:creationId xmlns:a16="http://schemas.microsoft.com/office/drawing/2014/main" id="{F663AFD6-68B3-4121-A0F6-F85ADFEEEB40}"/>
              </a:ext>
            </a:extLst>
          </p:cNvPr>
          <p:cNvSpPr>
            <a:spLocks noGrp="1"/>
          </p:cNvSpPr>
          <p:nvPr>
            <p:ph idx="11"/>
          </p:nvPr>
        </p:nvSpPr>
        <p:spPr>
          <a:xfrm>
            <a:off x="522288" y="1519238"/>
            <a:ext cx="8135937" cy="4879975"/>
          </a:xfrm>
        </p:spPr>
        <p:txBody>
          <a:bodyPr/>
          <a:lstStyle/>
          <a:p>
            <a:pPr algn="ctr">
              <a:buFont typeface="Arial" panose="020B0604020202020204" pitchFamily="34" charset="0"/>
              <a:buNone/>
            </a:pPr>
            <a:r>
              <a:rPr lang="en-US" altLang="en-US" sz="2400">
                <a:latin typeface="Calibri" panose="020F0502020204030204" pitchFamily="34" charset="0"/>
                <a:ea typeface="ヒラギノ角ゴ Pro W3"/>
                <a:cs typeface="ヒラギノ角ゴ Pro W3"/>
              </a:rPr>
              <a:t>Look through other chapters.  </a:t>
            </a:r>
          </a:p>
          <a:p>
            <a:pPr algn="ctr">
              <a:buFont typeface="Arial" panose="020B0604020202020204" pitchFamily="34" charset="0"/>
              <a:buNone/>
            </a:pPr>
            <a:r>
              <a:rPr lang="en-US" altLang="en-US" sz="2400">
                <a:latin typeface="Calibri" panose="020F0502020204030204" pitchFamily="34" charset="0"/>
                <a:ea typeface="ヒラギノ角ゴ Pro W3"/>
                <a:cs typeface="ヒラギノ角ゴ Pro W3"/>
              </a:rPr>
              <a:t>What requirements do you have for:</a:t>
            </a:r>
          </a:p>
          <a:p>
            <a:pPr>
              <a:buFont typeface="Arial" panose="020B0604020202020204" pitchFamily="34" charset="0"/>
              <a:buNone/>
            </a:pPr>
            <a:r>
              <a:rPr lang="en-US" altLang="en-US" sz="2400">
                <a:latin typeface="Calibri" panose="020F0502020204030204" pitchFamily="34" charset="0"/>
                <a:ea typeface="ヒラギノ角ゴ Pro W3"/>
                <a:cs typeface="ヒラギノ角ゴ Pro W3"/>
              </a:rPr>
              <a:t>	Risk?				Physical security?</a:t>
            </a:r>
          </a:p>
          <a:p>
            <a:pPr>
              <a:buFont typeface="Arial" panose="020B0604020202020204" pitchFamily="34" charset="0"/>
              <a:buNone/>
            </a:pPr>
            <a:r>
              <a:rPr lang="en-US" altLang="en-US" sz="2400">
                <a:latin typeface="Calibri" panose="020F0502020204030204" pitchFamily="34" charset="0"/>
                <a:ea typeface="ヒラギノ角ゴ Pro W3"/>
                <a:cs typeface="ヒラギノ角ゴ Pro W3"/>
              </a:rPr>
              <a:t>	Business Continuity?		Metrics?</a:t>
            </a:r>
          </a:p>
          <a:p>
            <a:pPr>
              <a:buFont typeface="Arial" panose="020B0604020202020204" pitchFamily="34" charset="0"/>
              <a:buNone/>
            </a:pPr>
            <a:r>
              <a:rPr lang="en-US" altLang="en-US" sz="2400">
                <a:latin typeface="Calibri" panose="020F0502020204030204" pitchFamily="34" charset="0"/>
                <a:ea typeface="ヒラギノ角ゴ Pro W3"/>
                <a:cs typeface="ヒラギノ角ゴ Pro W3"/>
              </a:rPr>
              <a:t>	Information Security?		Governing?</a:t>
            </a:r>
          </a:p>
          <a:p>
            <a:pPr>
              <a:buFont typeface="Arial" panose="020B0604020202020204" pitchFamily="34" charset="0"/>
              <a:buNone/>
            </a:pPr>
            <a:r>
              <a:rPr lang="en-US" altLang="en-US" sz="2400">
                <a:latin typeface="Calibri" panose="020F0502020204030204" pitchFamily="34" charset="0"/>
                <a:ea typeface="ヒラギノ角ゴ Pro W3"/>
                <a:cs typeface="ヒラギノ角ゴ Pro W3"/>
              </a:rPr>
              <a:t>	Network Security?		Incident Response?</a:t>
            </a:r>
          </a:p>
          <a:p>
            <a:pPr>
              <a:buFont typeface="Arial" panose="020B0604020202020204" pitchFamily="34" charset="0"/>
              <a:buNone/>
            </a:pPr>
            <a:endParaRPr lang="en-US" altLang="en-US" sz="2400">
              <a:latin typeface="Calibri" panose="020F0502020204030204" pitchFamily="34" charset="0"/>
              <a:ea typeface="ヒラギノ角ゴ Pro W3"/>
              <a:cs typeface="ヒラギノ角ゴ Pro W3"/>
            </a:endParaRPr>
          </a:p>
          <a:p>
            <a:pPr algn="ctr">
              <a:buFont typeface="Arial" panose="020B0604020202020204" pitchFamily="34" charset="0"/>
              <a:buNone/>
            </a:pPr>
            <a:r>
              <a:rPr lang="en-US" altLang="en-US" sz="2400">
                <a:latin typeface="Calibri" panose="020F0502020204030204" pitchFamily="34" charset="0"/>
                <a:ea typeface="ヒラギノ角ゴ Pro W3"/>
                <a:cs typeface="ヒラギノ角ゴ Pro W3"/>
              </a:rPr>
              <a:t>Someone has to do the tasks allocated in these chapters.</a:t>
            </a:r>
          </a:p>
          <a:p>
            <a:pPr algn="ctr">
              <a:buFont typeface="Arial" panose="020B0604020202020204" pitchFamily="34" charset="0"/>
              <a:buNone/>
            </a:pPr>
            <a:r>
              <a:rPr lang="en-US" altLang="en-US" sz="2400">
                <a:latin typeface="Calibri" panose="020F0502020204030204" pitchFamily="34" charset="0"/>
                <a:ea typeface="ヒラギノ角ゴ Pro W3"/>
                <a:cs typeface="ヒラギノ角ゴ Pro W3"/>
              </a:rPr>
              <a:t>Who will be responsible for each?</a:t>
            </a:r>
          </a:p>
          <a:p>
            <a:pPr algn="ctr">
              <a:buFont typeface="Arial" panose="020B0604020202020204" pitchFamily="34" charset="0"/>
              <a:buNone/>
            </a:pPr>
            <a:r>
              <a:rPr lang="en-US" altLang="en-US" sz="2400">
                <a:latin typeface="Calibri" panose="020F0502020204030204" pitchFamily="34" charset="0"/>
                <a:ea typeface="ヒラギノ角ゴ Pro W3"/>
                <a:cs typeface="ヒラギノ角ゴ Pro W3"/>
              </a:rPr>
              <a:t>How is this documented?</a:t>
            </a:r>
          </a:p>
          <a:p>
            <a:pPr algn="ctr">
              <a:buFont typeface="Arial" panose="020B0604020202020204" pitchFamily="34" charset="0"/>
              <a:buNone/>
            </a:pPr>
            <a:r>
              <a:rPr lang="en-US" altLang="en-US" sz="2400">
                <a:latin typeface="Calibri" panose="020F0502020204030204" pitchFamily="34" charset="0"/>
                <a:ea typeface="ヒラギノ角ゴ Pro W3"/>
                <a:cs typeface="ヒラギノ角ゴ Pro W3"/>
              </a:rPr>
              <a:t>How will they be trained?</a:t>
            </a:r>
          </a:p>
        </p:txBody>
      </p:sp>
      <p:sp>
        <p:nvSpPr>
          <p:cNvPr id="50179" name="Title 2">
            <a:extLst>
              <a:ext uri="{FF2B5EF4-FFF2-40B4-BE49-F238E27FC236}">
                <a16:creationId xmlns:a16="http://schemas.microsoft.com/office/drawing/2014/main" id="{E59CCEBC-BF14-4C0A-AA78-3798FBC0DC32}"/>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Allocate Responsibility of Security to Roles</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A99CF463-D497-48D8-BCE0-7C79D11860B7}"/>
              </a:ext>
            </a:extLst>
          </p:cNvPr>
          <p:cNvSpPr>
            <a:spLocks noGrp="1"/>
          </p:cNvSpPr>
          <p:nvPr>
            <p:ph type="title"/>
          </p:nvPr>
        </p:nvSpPr>
        <p:spPr>
          <a:xfrm>
            <a:off x="520700" y="917575"/>
            <a:ext cx="8154988" cy="996950"/>
          </a:xfrm>
        </p:spPr>
        <p:txBody>
          <a:bodyPr/>
          <a:lstStyle/>
          <a:p>
            <a:pPr algn="ctr" eaLnBrk="1" hangingPunct="1"/>
            <a:r>
              <a:rPr lang="en-US" altLang="en-US">
                <a:ea typeface="Calibri" panose="020F0502020204030204" pitchFamily="34" charset="0"/>
                <a:cs typeface="Lucida Sans" panose="020B0602030504020204" pitchFamily="34" charset="0"/>
              </a:rPr>
              <a:t>Step 3: Allocate Responsibility of Security to Roles</a:t>
            </a:r>
          </a:p>
        </p:txBody>
      </p:sp>
      <p:graphicFrame>
        <p:nvGraphicFramePr>
          <p:cNvPr id="3" name="Table 2">
            <a:extLst>
              <a:ext uri="{FF2B5EF4-FFF2-40B4-BE49-F238E27FC236}">
                <a16:creationId xmlns:a16="http://schemas.microsoft.com/office/drawing/2014/main" id="{0C4616B6-A0FA-42FB-942D-136EB9CB24FB}"/>
              </a:ext>
            </a:extLst>
          </p:cNvPr>
          <p:cNvGraphicFramePr>
            <a:graphicFrameLocks noGrp="1"/>
          </p:cNvGraphicFramePr>
          <p:nvPr/>
        </p:nvGraphicFramePr>
        <p:xfrm>
          <a:off x="228600" y="2057400"/>
          <a:ext cx="8686800" cy="4446589"/>
        </p:xfrm>
        <a:graphic>
          <a:graphicData uri="http://schemas.openxmlformats.org/drawingml/2006/table">
            <a:tbl>
              <a:tblPr/>
              <a:tblGrid>
                <a:gridCol w="1502214">
                  <a:extLst>
                    <a:ext uri="{9D8B030D-6E8A-4147-A177-3AD203B41FA5}">
                      <a16:colId xmlns:a16="http://schemas.microsoft.com/office/drawing/2014/main" val="20000"/>
                    </a:ext>
                  </a:extLst>
                </a:gridCol>
                <a:gridCol w="7184586">
                  <a:extLst>
                    <a:ext uri="{9D8B030D-6E8A-4147-A177-3AD203B41FA5}">
                      <a16:colId xmlns:a16="http://schemas.microsoft.com/office/drawing/2014/main" val="20001"/>
                    </a:ext>
                  </a:extLst>
                </a:gridCol>
              </a:tblGrid>
              <a:tr h="513898">
                <a:tc>
                  <a:txBody>
                    <a:bodyPr/>
                    <a:lstStyle/>
                    <a:p>
                      <a:pPr marL="0" marR="0" algn="ctr">
                        <a:spcBef>
                          <a:spcPts val="0"/>
                        </a:spcBef>
                        <a:spcAft>
                          <a:spcPts val="0"/>
                        </a:spcAft>
                      </a:pPr>
                      <a:r>
                        <a:rPr lang="en-US" sz="2800" dirty="0">
                          <a:latin typeface="Times New Roman"/>
                          <a:ea typeface="Times New Roman"/>
                        </a:rPr>
                        <a:t>Role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2800" dirty="0">
                          <a:latin typeface="Times New Roman"/>
                          <a:ea typeface="Times New Roman"/>
                        </a:rPr>
                        <a:t>Responsibility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1771564">
                <a:tc>
                  <a:txBody>
                    <a:bodyPr/>
                    <a:lstStyle/>
                    <a:p>
                      <a:pPr marL="0" marR="0" algn="just">
                        <a:spcBef>
                          <a:spcPts val="0"/>
                        </a:spcBef>
                        <a:spcAft>
                          <a:spcPts val="0"/>
                        </a:spcAft>
                      </a:pPr>
                      <a:r>
                        <a:rPr lang="en-US" sz="2800" dirty="0">
                          <a:solidFill>
                            <a:schemeClr val="tx1"/>
                          </a:solidFill>
                          <a:latin typeface="Tempus Sans ITC" pitchFamily="82" charset="0"/>
                          <a:ea typeface="Times New Roman"/>
                        </a:rPr>
                        <a:t>Nurse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just">
                        <a:spcBef>
                          <a:spcPts val="0"/>
                        </a:spcBef>
                        <a:spcAft>
                          <a:spcPts val="0"/>
                        </a:spcAft>
                      </a:pPr>
                      <a:endParaRPr lang="en-US" sz="2800" baseline="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1"/>
                  </a:ext>
                </a:extLst>
              </a:tr>
              <a:tr h="880967">
                <a:tc>
                  <a:txBody>
                    <a:bodyPr/>
                    <a:lstStyle/>
                    <a:p>
                      <a:pPr marL="0" marR="0" algn="just">
                        <a:spcBef>
                          <a:spcPts val="0"/>
                        </a:spcBef>
                        <a:spcAft>
                          <a:spcPts val="0"/>
                        </a:spcAft>
                      </a:pPr>
                      <a:r>
                        <a:rPr lang="en-US" sz="2800" dirty="0">
                          <a:solidFill>
                            <a:schemeClr val="tx1"/>
                          </a:solidFill>
                          <a:latin typeface="Tempus Sans ITC" pitchFamily="82" charset="0"/>
                          <a:ea typeface="Times New Roman"/>
                        </a:rPr>
                        <a:t>Partner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just">
                        <a:spcBef>
                          <a:spcPts val="0"/>
                        </a:spcBef>
                        <a:spcAft>
                          <a:spcPts val="0"/>
                        </a:spcAft>
                      </a:pPr>
                      <a:endParaRPr lang="en-US" sz="28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2"/>
                  </a:ext>
                </a:extLst>
              </a:tr>
              <a:tr h="1280160">
                <a:tc>
                  <a:txBody>
                    <a:bodyPr/>
                    <a:lstStyle/>
                    <a:p>
                      <a:pPr marL="0" marR="0" algn="just">
                        <a:spcBef>
                          <a:spcPts val="0"/>
                        </a:spcBef>
                        <a:spcAft>
                          <a:spcPts val="0"/>
                        </a:spcAft>
                      </a:pPr>
                      <a:r>
                        <a:rPr lang="en-US" sz="2800" dirty="0">
                          <a:solidFill>
                            <a:schemeClr val="tx1"/>
                          </a:solidFill>
                          <a:latin typeface="Tempus Sans ITC" pitchFamily="82" charset="0"/>
                          <a:ea typeface="Times New Roman"/>
                        </a:rPr>
                        <a:t>Security Admin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just">
                        <a:spcBef>
                          <a:spcPts val="0"/>
                        </a:spcBef>
                        <a:spcAft>
                          <a:spcPts val="0"/>
                        </a:spcAft>
                      </a:pPr>
                      <a:endParaRPr lang="en-US" sz="28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3"/>
                  </a:ext>
                </a:extLst>
              </a:tr>
            </a:tbl>
          </a:graphicData>
        </a:graphic>
      </p:graphicFrame>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3D817626-DEB2-4E1A-8C72-BA55C970658A}"/>
              </a:ext>
            </a:extLst>
          </p:cNvPr>
          <p:cNvSpPr>
            <a:spLocks noGrp="1"/>
          </p:cNvSpPr>
          <p:nvPr>
            <p:ph type="title"/>
          </p:nvPr>
        </p:nvSpPr>
        <p:spPr>
          <a:xfrm>
            <a:off x="520700" y="917575"/>
            <a:ext cx="8154988" cy="885825"/>
          </a:xfrm>
        </p:spPr>
        <p:txBody>
          <a:bodyPr/>
          <a:lstStyle/>
          <a:p>
            <a:pPr algn="ctr" eaLnBrk="1" hangingPunct="1"/>
            <a:r>
              <a:rPr lang="en-US" altLang="en-US" sz="3200">
                <a:ea typeface="Calibri" panose="020F0502020204030204" pitchFamily="34" charset="0"/>
                <a:cs typeface="Lucida Sans" panose="020B0602030504020204" pitchFamily="34" charset="0"/>
              </a:rPr>
              <a:t>Step 4:  Allocate Training, Documentation to Roles</a:t>
            </a:r>
          </a:p>
        </p:txBody>
      </p:sp>
      <p:graphicFrame>
        <p:nvGraphicFramePr>
          <p:cNvPr id="3" name="Table 2">
            <a:extLst>
              <a:ext uri="{FF2B5EF4-FFF2-40B4-BE49-F238E27FC236}">
                <a16:creationId xmlns:a16="http://schemas.microsoft.com/office/drawing/2014/main" id="{699742FF-0E25-46F8-BF15-9A4D57480FC9}"/>
              </a:ext>
            </a:extLst>
          </p:cNvPr>
          <p:cNvGraphicFramePr>
            <a:graphicFrameLocks noGrp="1"/>
          </p:cNvGraphicFramePr>
          <p:nvPr/>
        </p:nvGraphicFramePr>
        <p:xfrm>
          <a:off x="228600" y="2057400"/>
          <a:ext cx="8229600" cy="4602164"/>
        </p:xfrm>
        <a:graphic>
          <a:graphicData uri="http://schemas.openxmlformats.org/drawingml/2006/table">
            <a:tbl>
              <a:tblPr/>
              <a:tblGrid>
                <a:gridCol w="1981200">
                  <a:extLst>
                    <a:ext uri="{9D8B030D-6E8A-4147-A177-3AD203B41FA5}">
                      <a16:colId xmlns:a16="http://schemas.microsoft.com/office/drawing/2014/main" val="20000"/>
                    </a:ext>
                  </a:extLst>
                </a:gridCol>
                <a:gridCol w="6248400">
                  <a:extLst>
                    <a:ext uri="{9D8B030D-6E8A-4147-A177-3AD203B41FA5}">
                      <a16:colId xmlns:a16="http://schemas.microsoft.com/office/drawing/2014/main" val="20001"/>
                    </a:ext>
                  </a:extLst>
                </a:gridCol>
              </a:tblGrid>
              <a:tr h="1188404">
                <a:tc>
                  <a:txBody>
                    <a:bodyPr/>
                    <a:lstStyle/>
                    <a:p>
                      <a:pPr marL="0" marR="0" algn="ctr">
                        <a:spcBef>
                          <a:spcPts val="0"/>
                        </a:spcBef>
                        <a:spcAft>
                          <a:spcPts val="0"/>
                        </a:spcAft>
                      </a:pPr>
                      <a:r>
                        <a:rPr lang="en-US" sz="3200" dirty="0">
                          <a:latin typeface="Times New Roman"/>
                          <a:ea typeface="Times New Roman"/>
                        </a:rPr>
                        <a:t>Role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3200" dirty="0">
                          <a:latin typeface="Times New Roman"/>
                          <a:ea typeface="Times New Roman"/>
                        </a:rPr>
                        <a:t>Requirements: Training, Documentation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1463040">
                <a:tc>
                  <a:txBody>
                    <a:bodyPr/>
                    <a:lstStyle/>
                    <a:p>
                      <a:pPr marL="0" marR="0" algn="ctr">
                        <a:spcBef>
                          <a:spcPts val="0"/>
                        </a:spcBef>
                        <a:spcAft>
                          <a:spcPts val="0"/>
                        </a:spcAft>
                      </a:pPr>
                      <a:r>
                        <a:rPr lang="en-US" sz="3200" dirty="0">
                          <a:solidFill>
                            <a:schemeClr val="tx1"/>
                          </a:solidFill>
                          <a:latin typeface="Tempus Sans ITC" pitchFamily="82" charset="0"/>
                          <a:ea typeface="Times New Roman"/>
                        </a:rPr>
                        <a:t>Nurse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a:spcBef>
                          <a:spcPts val="0"/>
                        </a:spcBef>
                        <a:spcAft>
                          <a:spcPts val="0"/>
                        </a:spcAft>
                      </a:pPr>
                      <a:endParaRPr lang="en-US" sz="32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1"/>
                  </a:ext>
                </a:extLst>
              </a:tr>
              <a:tr h="1950720">
                <a:tc>
                  <a:txBody>
                    <a:bodyPr/>
                    <a:lstStyle/>
                    <a:p>
                      <a:pPr marL="0" marR="0" algn="ctr">
                        <a:spcBef>
                          <a:spcPts val="0"/>
                        </a:spcBef>
                        <a:spcAft>
                          <a:spcPts val="0"/>
                        </a:spcAft>
                      </a:pPr>
                      <a:r>
                        <a:rPr lang="en-US" sz="3200" dirty="0">
                          <a:solidFill>
                            <a:schemeClr val="tx1"/>
                          </a:solidFill>
                          <a:latin typeface="Tempus Sans ITC" pitchFamily="82" charset="0"/>
                          <a:ea typeface="Times New Roman"/>
                        </a:rPr>
                        <a:t>Partner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a:spcBef>
                          <a:spcPts val="0"/>
                        </a:spcBef>
                        <a:spcAft>
                          <a:spcPts val="0"/>
                        </a:spcAft>
                      </a:pPr>
                      <a:endParaRPr lang="en-US" sz="3200" dirty="0">
                        <a:solidFill>
                          <a:schemeClr val="tx1"/>
                        </a:solidFill>
                        <a:latin typeface="Tempus Sans ITC" pitchFamily="82"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2"/>
                  </a:ext>
                </a:extLst>
              </a:tr>
            </a:tbl>
          </a:graphicData>
        </a:graphic>
      </p:graphicFrame>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D60CFDF-77F3-46B4-9DE5-D6592AEC8117}"/>
              </a:ext>
            </a:extLst>
          </p:cNvPr>
          <p:cNvGraphicFramePr>
            <a:graphicFrameLocks noGrp="1"/>
          </p:cNvGraphicFramePr>
          <p:nvPr>
            <p:ph idx="11"/>
            <p:extLst>
              <p:ext uri="{D42A27DB-BD31-4B8C-83A1-F6EECF244321}">
                <p14:modId xmlns:p14="http://schemas.microsoft.com/office/powerpoint/2010/main" val="469511506"/>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B3366EA5-0F14-47AE-B7D0-DAF1CF07BE3A}"/>
              </a:ext>
            </a:extLst>
          </p:cNvPr>
          <p:cNvSpPr>
            <a:spLocks noGrp="1"/>
          </p:cNvSpPr>
          <p:nvPr>
            <p:ph type="title"/>
          </p:nvPr>
        </p:nvSpPr>
        <p:spPr/>
        <p:txBody>
          <a:bodyPr/>
          <a:lstStyle/>
          <a:p>
            <a:r>
              <a:rPr lang="en-US" dirty="0"/>
              <a:t>Define Personnel Threats</a:t>
            </a:r>
          </a:p>
        </p:txBody>
      </p:sp>
    </p:spTree>
    <p:extLst>
      <p:ext uri="{BB962C8B-B14F-4D97-AF65-F5344CB8AC3E}">
        <p14:creationId xmlns:p14="http://schemas.microsoft.com/office/powerpoint/2010/main" val="287023891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a:extLst>
              <a:ext uri="{FF2B5EF4-FFF2-40B4-BE49-F238E27FC236}">
                <a16:creationId xmlns:a16="http://schemas.microsoft.com/office/drawing/2014/main" id="{807E5D51-07E5-4D27-B45D-80FFE15AB54A}"/>
              </a:ext>
            </a:extLst>
          </p:cNvPr>
          <p:cNvSpPr>
            <a:spLocks noGrp="1"/>
          </p:cNvSpPr>
          <p:nvPr>
            <p:ph idx="11"/>
          </p:nvPr>
        </p:nvSpPr>
        <p:spPr>
          <a:xfrm>
            <a:off x="522288" y="1519238"/>
            <a:ext cx="8135937" cy="461962"/>
          </a:xfrm>
        </p:spPr>
        <p:txBody>
          <a:bodyPr/>
          <a:lstStyle/>
          <a:p>
            <a:pPr>
              <a:buFont typeface="Arial" panose="020B0604020202020204" pitchFamily="34" charset="0"/>
              <a:buNone/>
            </a:pPr>
            <a:r>
              <a:rPr lang="en-US" altLang="en-US">
                <a:latin typeface="Calibri" panose="020F0502020204030204" pitchFamily="34" charset="0"/>
                <a:ea typeface="ヒラギノ角ゴ Pro W3"/>
                <a:cs typeface="ヒラギノ角ゴ Pro W3"/>
              </a:rPr>
              <a:t>Personnel are the weak link: Social Engineering: phishing, pharming, etc.</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Issues to look at include:</a:t>
            </a:r>
          </a:p>
          <a:p>
            <a:pPr>
              <a:buFont typeface="Arial" panose="020B0604020202020204" pitchFamily="34" charset="0"/>
              <a:buNone/>
            </a:pPr>
            <a:endParaRPr lang="en-US" altLang="en-US">
              <a:latin typeface="Calibri" panose="020F0502020204030204" pitchFamily="34" charset="0"/>
              <a:ea typeface="ヒラギノ角ゴ Pro W3"/>
              <a:cs typeface="ヒラギノ角ゴ Pro W3"/>
            </a:endParaRPr>
          </a:p>
        </p:txBody>
      </p:sp>
      <p:sp>
        <p:nvSpPr>
          <p:cNvPr id="13315" name="Title 2">
            <a:extLst>
              <a:ext uri="{FF2B5EF4-FFF2-40B4-BE49-F238E27FC236}">
                <a16:creationId xmlns:a16="http://schemas.microsoft.com/office/drawing/2014/main" id="{92A85295-892D-48F8-93E5-BE52B8E367C3}"/>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Security Issues with Personnel </a:t>
            </a:r>
          </a:p>
        </p:txBody>
      </p:sp>
      <p:graphicFrame>
        <p:nvGraphicFramePr>
          <p:cNvPr id="4" name="Diagram 3">
            <a:extLst>
              <a:ext uri="{FF2B5EF4-FFF2-40B4-BE49-F238E27FC236}">
                <a16:creationId xmlns:a16="http://schemas.microsoft.com/office/drawing/2014/main" id="{52804FEA-C0E2-4CC7-9DFE-979B2D6C85FF}"/>
              </a:ext>
            </a:extLst>
          </p:cNvPr>
          <p:cNvGraphicFramePr/>
          <p:nvPr/>
        </p:nvGraphicFramePr>
        <p:xfrm>
          <a:off x="1219200" y="21336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4255BCAD-569B-4F17-883C-3494205290D2}"/>
              </a:ext>
            </a:extLst>
          </p:cNvPr>
          <p:cNvSpPr txBox="1"/>
          <p:nvPr/>
        </p:nvSpPr>
        <p:spPr>
          <a:xfrm>
            <a:off x="5029200" y="2133600"/>
            <a:ext cx="914400" cy="914400"/>
          </a:xfrm>
          <a:prstGeom prst="rect">
            <a:avLst/>
          </a:prstGeom>
          <a:noFill/>
        </p:spPr>
        <p:txBody>
          <a:bodyPr wrap="none" lIns="0" tIns="0" rIns="0" bIns="0"/>
          <a:lstStyle/>
          <a:p>
            <a:pPr>
              <a:lnSpc>
                <a:spcPts val="2200"/>
              </a:lnSpc>
              <a:spcBef>
                <a:spcPts val="600"/>
              </a:spcBef>
              <a:buClr>
                <a:schemeClr val="accent2"/>
              </a:buClr>
              <a:buSzPct val="100000"/>
              <a:defRPr/>
            </a:pPr>
            <a:r>
              <a:rPr lang="en-US" dirty="0">
                <a:latin typeface="+mn-lt"/>
              </a:rPr>
              <a:t>Background checks</a:t>
            </a:r>
          </a:p>
          <a:p>
            <a:pPr>
              <a:lnSpc>
                <a:spcPts val="2200"/>
              </a:lnSpc>
              <a:spcBef>
                <a:spcPts val="600"/>
              </a:spcBef>
              <a:buClr>
                <a:schemeClr val="accent2"/>
              </a:buClr>
              <a:buSzPct val="100000"/>
              <a:defRPr/>
            </a:pPr>
            <a:r>
              <a:rPr lang="en-US" dirty="0">
                <a:latin typeface="+mn-lt"/>
              </a:rPr>
              <a:t>Skills mgmt.</a:t>
            </a:r>
          </a:p>
          <a:p>
            <a:pPr>
              <a:lnSpc>
                <a:spcPts val="2200"/>
              </a:lnSpc>
              <a:spcBef>
                <a:spcPts val="600"/>
              </a:spcBef>
              <a:buClr>
                <a:schemeClr val="accent2"/>
              </a:buClr>
              <a:buSzPct val="100000"/>
              <a:defRPr/>
            </a:pPr>
            <a:r>
              <a:rPr lang="en-US" dirty="0">
                <a:latin typeface="+mn-lt"/>
              </a:rPr>
              <a:t>Signed documents</a:t>
            </a:r>
          </a:p>
        </p:txBody>
      </p:sp>
      <p:sp>
        <p:nvSpPr>
          <p:cNvPr id="6" name="TextBox 5">
            <a:extLst>
              <a:ext uri="{FF2B5EF4-FFF2-40B4-BE49-F238E27FC236}">
                <a16:creationId xmlns:a16="http://schemas.microsoft.com/office/drawing/2014/main" id="{DD63482C-2E6E-4D43-8EBC-196021D1C8A0}"/>
              </a:ext>
            </a:extLst>
          </p:cNvPr>
          <p:cNvSpPr txBox="1"/>
          <p:nvPr/>
        </p:nvSpPr>
        <p:spPr>
          <a:xfrm>
            <a:off x="6553200" y="3429000"/>
            <a:ext cx="914400" cy="914400"/>
          </a:xfrm>
          <a:prstGeom prst="rect">
            <a:avLst/>
          </a:prstGeom>
          <a:noFill/>
        </p:spPr>
        <p:txBody>
          <a:bodyPr wrap="none" lIns="0" tIns="0" rIns="0" bIns="0"/>
          <a:lstStyle/>
          <a:p>
            <a:pPr>
              <a:lnSpc>
                <a:spcPts val="2200"/>
              </a:lnSpc>
              <a:spcBef>
                <a:spcPts val="600"/>
              </a:spcBef>
              <a:buClr>
                <a:schemeClr val="accent2"/>
              </a:buClr>
              <a:buSzPct val="100000"/>
              <a:defRPr/>
            </a:pPr>
            <a:r>
              <a:rPr lang="en-US" dirty="0">
                <a:latin typeface="+mn-lt"/>
              </a:rPr>
              <a:t>Segregation of Duties</a:t>
            </a:r>
          </a:p>
          <a:p>
            <a:pPr>
              <a:lnSpc>
                <a:spcPts val="2200"/>
              </a:lnSpc>
              <a:spcBef>
                <a:spcPts val="600"/>
              </a:spcBef>
              <a:buClr>
                <a:schemeClr val="accent2"/>
              </a:buClr>
              <a:buSzPct val="100000"/>
              <a:defRPr/>
            </a:pPr>
            <a:r>
              <a:rPr lang="en-US" dirty="0">
                <a:latin typeface="+mn-lt"/>
              </a:rPr>
              <a:t>Job descriptions</a:t>
            </a:r>
          </a:p>
          <a:p>
            <a:pPr>
              <a:lnSpc>
                <a:spcPts val="2200"/>
              </a:lnSpc>
              <a:spcBef>
                <a:spcPts val="600"/>
              </a:spcBef>
              <a:buClr>
                <a:schemeClr val="accent2"/>
              </a:buClr>
              <a:buSzPct val="100000"/>
              <a:defRPr/>
            </a:pPr>
            <a:r>
              <a:rPr lang="en-US" dirty="0">
                <a:latin typeface="+mn-lt"/>
              </a:rPr>
              <a:t>Need-to-know</a:t>
            </a:r>
          </a:p>
        </p:txBody>
      </p:sp>
      <p:sp>
        <p:nvSpPr>
          <p:cNvPr id="8" name="TextBox 7">
            <a:extLst>
              <a:ext uri="{FF2B5EF4-FFF2-40B4-BE49-F238E27FC236}">
                <a16:creationId xmlns:a16="http://schemas.microsoft.com/office/drawing/2014/main" id="{1FC35513-BE10-4C96-AA6E-E47F0923FFA7}"/>
              </a:ext>
            </a:extLst>
          </p:cNvPr>
          <p:cNvSpPr txBox="1"/>
          <p:nvPr/>
        </p:nvSpPr>
        <p:spPr>
          <a:xfrm>
            <a:off x="685800" y="5181600"/>
            <a:ext cx="914400" cy="914400"/>
          </a:xfrm>
          <a:prstGeom prst="rect">
            <a:avLst/>
          </a:prstGeom>
          <a:noFill/>
        </p:spPr>
        <p:txBody>
          <a:bodyPr wrap="none" lIns="0" tIns="0" rIns="0" bIns="0"/>
          <a:lstStyle/>
          <a:p>
            <a:pPr>
              <a:lnSpc>
                <a:spcPts val="2200"/>
              </a:lnSpc>
              <a:spcBef>
                <a:spcPts val="600"/>
              </a:spcBef>
              <a:buClr>
                <a:schemeClr val="accent2"/>
              </a:buClr>
              <a:buSzPct val="100000"/>
              <a:defRPr/>
            </a:pPr>
            <a:r>
              <a:rPr lang="en-US" dirty="0">
                <a:latin typeface="+mn-lt"/>
              </a:rPr>
              <a:t>Contracts</a:t>
            </a:r>
          </a:p>
          <a:p>
            <a:pPr>
              <a:lnSpc>
                <a:spcPts val="2200"/>
              </a:lnSpc>
              <a:spcBef>
                <a:spcPts val="600"/>
              </a:spcBef>
              <a:buClr>
                <a:schemeClr val="accent2"/>
              </a:buClr>
              <a:buSzPct val="100000"/>
              <a:defRPr/>
            </a:pPr>
            <a:r>
              <a:rPr lang="en-US" dirty="0">
                <a:latin typeface="+mn-lt"/>
              </a:rPr>
              <a:t>Policies/procedures</a:t>
            </a:r>
          </a:p>
          <a:p>
            <a:pPr>
              <a:lnSpc>
                <a:spcPts val="2200"/>
              </a:lnSpc>
              <a:spcBef>
                <a:spcPts val="600"/>
              </a:spcBef>
              <a:buClr>
                <a:schemeClr val="accent2"/>
              </a:buClr>
              <a:buSzPct val="100000"/>
              <a:defRPr/>
            </a:pPr>
            <a:r>
              <a:rPr lang="en-US" dirty="0" err="1">
                <a:latin typeface="+mn-lt"/>
              </a:rPr>
              <a:t>Config</a:t>
            </a:r>
            <a:r>
              <a:rPr lang="en-US" dirty="0">
                <a:latin typeface="+mn-lt"/>
              </a:rPr>
              <a:t> Mgmt.</a:t>
            </a:r>
          </a:p>
        </p:txBody>
      </p:sp>
      <p:sp>
        <p:nvSpPr>
          <p:cNvPr id="9" name="TextBox 8">
            <a:extLst>
              <a:ext uri="{FF2B5EF4-FFF2-40B4-BE49-F238E27FC236}">
                <a16:creationId xmlns:a16="http://schemas.microsoft.com/office/drawing/2014/main" id="{87C76A27-5FFA-4C3A-B31E-9613AC73CE6A}"/>
              </a:ext>
            </a:extLst>
          </p:cNvPr>
          <p:cNvSpPr txBox="1"/>
          <p:nvPr/>
        </p:nvSpPr>
        <p:spPr>
          <a:xfrm>
            <a:off x="6096000" y="5181600"/>
            <a:ext cx="914400" cy="914400"/>
          </a:xfrm>
          <a:prstGeom prst="rect">
            <a:avLst/>
          </a:prstGeom>
          <a:noFill/>
        </p:spPr>
        <p:txBody>
          <a:bodyPr wrap="none" lIns="0" tIns="0" rIns="0" bIns="0"/>
          <a:lstStyle/>
          <a:p>
            <a:pPr>
              <a:spcBef>
                <a:spcPts val="600"/>
              </a:spcBef>
              <a:buClr>
                <a:schemeClr val="accent2"/>
              </a:buClr>
              <a:buSzPct val="100000"/>
              <a:defRPr/>
            </a:pPr>
            <a:r>
              <a:rPr lang="en-US" dirty="0">
                <a:latin typeface="+mn-lt"/>
              </a:rPr>
              <a:t>Security awareness &amp; training</a:t>
            </a:r>
          </a:p>
          <a:p>
            <a:pPr>
              <a:spcBef>
                <a:spcPts val="600"/>
              </a:spcBef>
              <a:buClr>
                <a:schemeClr val="accent2"/>
              </a:buClr>
              <a:buSzPct val="100000"/>
              <a:defRPr/>
            </a:pPr>
            <a:r>
              <a:rPr lang="en-US" dirty="0">
                <a:latin typeface="+mn-lt"/>
              </a:rPr>
              <a:t>Job skill training</a:t>
            </a:r>
          </a:p>
          <a:p>
            <a:pPr>
              <a:spcBef>
                <a:spcPts val="600"/>
              </a:spcBef>
              <a:buClr>
                <a:schemeClr val="accent2"/>
              </a:buClr>
              <a:buSzPct val="100000"/>
              <a:defRPr/>
            </a:pPr>
            <a:r>
              <a:rPr lang="en-US" dirty="0">
                <a:latin typeface="+mn-lt"/>
              </a:rPr>
              <a:t>Fraud reporting</a:t>
            </a:r>
          </a:p>
        </p:txBody>
      </p:sp>
      <p:sp>
        <p:nvSpPr>
          <p:cNvPr id="10" name="TextBox 9">
            <a:extLst>
              <a:ext uri="{FF2B5EF4-FFF2-40B4-BE49-F238E27FC236}">
                <a16:creationId xmlns:a16="http://schemas.microsoft.com/office/drawing/2014/main" id="{0BB9B02E-FF91-4517-B99E-C01871603049}"/>
              </a:ext>
            </a:extLst>
          </p:cNvPr>
          <p:cNvSpPr txBox="1"/>
          <p:nvPr/>
        </p:nvSpPr>
        <p:spPr>
          <a:xfrm>
            <a:off x="381000" y="2971800"/>
            <a:ext cx="914400" cy="914400"/>
          </a:xfrm>
          <a:prstGeom prst="rect">
            <a:avLst/>
          </a:prstGeom>
          <a:noFill/>
        </p:spPr>
        <p:txBody>
          <a:bodyPr wrap="none" lIns="0" tIns="0" rIns="0" bIns="0"/>
          <a:lstStyle/>
          <a:p>
            <a:pPr>
              <a:lnSpc>
                <a:spcPts val="2200"/>
              </a:lnSpc>
              <a:spcBef>
                <a:spcPts val="900"/>
              </a:spcBef>
              <a:buClr>
                <a:schemeClr val="accent2"/>
              </a:buClr>
              <a:buSzPct val="100000"/>
              <a:defRPr/>
            </a:pPr>
            <a:r>
              <a:rPr lang="en-US" dirty="0">
                <a:latin typeface="+mn-lt"/>
              </a:rPr>
              <a:t>Return equipment</a:t>
            </a:r>
          </a:p>
          <a:p>
            <a:pPr>
              <a:lnSpc>
                <a:spcPts val="2200"/>
              </a:lnSpc>
              <a:spcBef>
                <a:spcPts val="900"/>
              </a:spcBef>
              <a:buClr>
                <a:schemeClr val="accent2"/>
              </a:buClr>
              <a:buSzPct val="100000"/>
              <a:defRPr/>
            </a:pPr>
            <a:r>
              <a:rPr lang="en-US" dirty="0">
                <a:latin typeface="+mn-lt"/>
              </a:rPr>
              <a:t>Disable accounts</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687D125A-9CB6-4362-BA9E-E6DE086C08B0}"/>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Personnel Issues</a:t>
            </a:r>
          </a:p>
        </p:txBody>
      </p:sp>
      <p:sp>
        <p:nvSpPr>
          <p:cNvPr id="34819" name="Rectangle 3">
            <a:extLst>
              <a:ext uri="{FF2B5EF4-FFF2-40B4-BE49-F238E27FC236}">
                <a16:creationId xmlns:a16="http://schemas.microsoft.com/office/drawing/2014/main" id="{70B89A3A-7E23-4361-844C-9DB714183E99}"/>
              </a:ext>
            </a:extLst>
          </p:cNvPr>
          <p:cNvSpPr>
            <a:spLocks noGrp="1" noChangeArrowheads="1"/>
          </p:cNvSpPr>
          <p:nvPr>
            <p:ph idx="1"/>
          </p:nvPr>
        </p:nvSpPr>
        <p:spPr/>
        <p:txBody>
          <a:bodyPr/>
          <a:lstStyle/>
          <a:p>
            <a:pPr eaLnBrk="1" hangingPunct="1">
              <a:lnSpc>
                <a:spcPct val="80000"/>
              </a:lnSpc>
            </a:pPr>
            <a:r>
              <a:rPr lang="en-US" altLang="en-US" sz="2800">
                <a:latin typeface="Calibri" panose="020F0502020204030204" pitchFamily="34" charset="0"/>
                <a:ea typeface="ヒラギノ角ゴ Pro W3"/>
                <a:cs typeface="ヒラギノ角ゴ Pro W3"/>
              </a:rPr>
              <a:t>Background checks can reduce fraud</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More secure position=more checking required</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A standard or procedure is useful</a:t>
            </a:r>
          </a:p>
          <a:p>
            <a:pPr eaLnBrk="1" hangingPunct="1">
              <a:lnSpc>
                <a:spcPct val="80000"/>
              </a:lnSpc>
            </a:pPr>
            <a:r>
              <a:rPr lang="en-US" altLang="en-US" sz="2800">
                <a:latin typeface="Calibri" panose="020F0502020204030204" pitchFamily="34" charset="0"/>
                <a:ea typeface="ヒラギノ角ゴ Pro W3"/>
                <a:cs typeface="ヒラギノ角ゴ Pro W3"/>
              </a:rPr>
              <a:t>Training &amp; signed contracts </a:t>
            </a:r>
          </a:p>
          <a:p>
            <a:pPr eaLnBrk="1" hangingPunct="1">
              <a:lnSpc>
                <a:spcPct val="80000"/>
              </a:lnSpc>
            </a:pPr>
            <a:r>
              <a:rPr lang="en-US" altLang="en-US" sz="2800">
                <a:latin typeface="Calibri" panose="020F0502020204030204" pitchFamily="34" charset="0"/>
                <a:ea typeface="ヒラギノ角ゴ Pro W3"/>
                <a:cs typeface="ヒラギノ角ゴ Pro W3"/>
              </a:rPr>
              <a:t>Track and document theft</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Minor incidents could add up to a major pattern problem</a:t>
            </a:r>
          </a:p>
          <a:p>
            <a:pPr eaLnBrk="1" hangingPunct="1">
              <a:lnSpc>
                <a:spcPct val="80000"/>
              </a:lnSpc>
            </a:pPr>
            <a:r>
              <a:rPr lang="en-US" altLang="en-US" sz="2800">
                <a:latin typeface="Calibri" panose="020F0502020204030204" pitchFamily="34" charset="0"/>
                <a:ea typeface="ヒラギノ角ゴ Pro W3"/>
                <a:cs typeface="ヒラギノ角ゴ Pro W3"/>
              </a:rPr>
              <a:t>Email can be monitored for potential problem employees</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Assuming policy is in place and employees are aware</a:t>
            </a:r>
          </a:p>
          <a:p>
            <a:pPr eaLnBrk="1" hangingPunct="1">
              <a:lnSpc>
                <a:spcPct val="80000"/>
              </a:lnSpc>
            </a:pPr>
            <a:endParaRPr lang="en-US" altLang="en-US" sz="280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3A42676C-6311-478A-8E05-0BC17E092302}"/>
              </a:ext>
            </a:extLst>
          </p:cNvPr>
          <p:cNvSpPr>
            <a:spLocks noGrp="1"/>
          </p:cNvSpPr>
          <p:nvPr>
            <p:ph type="title"/>
          </p:nvPr>
        </p:nvSpPr>
        <p:spPr/>
        <p:txBody>
          <a:bodyPr/>
          <a:lstStyle/>
          <a:p>
            <a:pPr algn="ctr" eaLnBrk="1" hangingPunct="1"/>
            <a:r>
              <a:rPr lang="en-US" altLang="en-US" sz="3200">
                <a:ea typeface="Calibri" panose="020F0502020204030204" pitchFamily="34" charset="0"/>
                <a:cs typeface="Lucida Sans" panose="020B0602030504020204" pitchFamily="34" charset="0"/>
              </a:rPr>
              <a:t>Workbook: Personnel Security</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Personnel Threats</a:t>
            </a:r>
          </a:p>
        </p:txBody>
      </p:sp>
      <p:graphicFrame>
        <p:nvGraphicFramePr>
          <p:cNvPr id="3" name="Table 2">
            <a:extLst>
              <a:ext uri="{FF2B5EF4-FFF2-40B4-BE49-F238E27FC236}">
                <a16:creationId xmlns:a16="http://schemas.microsoft.com/office/drawing/2014/main" id="{2079E6E3-8B71-4E77-8B79-AAAF9A295F1C}"/>
              </a:ext>
            </a:extLst>
          </p:cNvPr>
          <p:cNvGraphicFramePr>
            <a:graphicFrameLocks noGrp="1"/>
          </p:cNvGraphicFramePr>
          <p:nvPr/>
        </p:nvGraphicFramePr>
        <p:xfrm>
          <a:off x="228600" y="2133600"/>
          <a:ext cx="8534400" cy="3779838"/>
        </p:xfrm>
        <a:graphic>
          <a:graphicData uri="http://schemas.openxmlformats.org/drawingml/2006/table">
            <a:tbl>
              <a:tblPr/>
              <a:tblGrid>
                <a:gridCol w="2514600">
                  <a:extLst>
                    <a:ext uri="{9D8B030D-6E8A-4147-A177-3AD203B41FA5}">
                      <a16:colId xmlns:a16="http://schemas.microsoft.com/office/drawing/2014/main" val="20000"/>
                    </a:ext>
                  </a:extLst>
                </a:gridCol>
                <a:gridCol w="1870046">
                  <a:extLst>
                    <a:ext uri="{9D8B030D-6E8A-4147-A177-3AD203B41FA5}">
                      <a16:colId xmlns:a16="http://schemas.microsoft.com/office/drawing/2014/main" val="20001"/>
                    </a:ext>
                  </a:extLst>
                </a:gridCol>
                <a:gridCol w="4149754">
                  <a:extLst>
                    <a:ext uri="{9D8B030D-6E8A-4147-A177-3AD203B41FA5}">
                      <a16:colId xmlns:a16="http://schemas.microsoft.com/office/drawing/2014/main" val="20002"/>
                    </a:ext>
                  </a:extLst>
                </a:gridCol>
              </a:tblGrid>
              <a:tr h="457238">
                <a:tc>
                  <a:txBody>
                    <a:bodyPr/>
                    <a:lstStyle/>
                    <a:p>
                      <a:pPr marL="0" marR="0" algn="ctr" hangingPunct="0">
                        <a:lnSpc>
                          <a:spcPct val="100000"/>
                        </a:lnSpc>
                        <a:spcBef>
                          <a:spcPts val="300"/>
                        </a:spcBef>
                        <a:spcAft>
                          <a:spcPts val="0"/>
                        </a:spcAft>
                      </a:pPr>
                      <a:r>
                        <a:rPr lang="en-US" sz="2400" dirty="0">
                          <a:effectLst/>
                          <a:latin typeface="Times"/>
                          <a:ea typeface="Times New Roman"/>
                          <a:cs typeface="Times New Roman"/>
                        </a:rPr>
                        <a:t>Threat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hangingPunct="0">
                        <a:lnSpc>
                          <a:spcPct val="100000"/>
                        </a:lnSpc>
                        <a:spcBef>
                          <a:spcPts val="300"/>
                        </a:spcBef>
                        <a:spcAft>
                          <a:spcPts val="0"/>
                        </a:spcAft>
                      </a:pPr>
                      <a:r>
                        <a:rPr lang="en-US" sz="2400">
                          <a:effectLst/>
                          <a:latin typeface="Times"/>
                          <a:ea typeface="Times New Roman"/>
                          <a:cs typeface="Times New Roman"/>
                        </a:rPr>
                        <a:t>Role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hangingPunct="0">
                        <a:lnSpc>
                          <a:spcPct val="100000"/>
                        </a:lnSpc>
                        <a:spcBef>
                          <a:spcPts val="300"/>
                        </a:spcBef>
                        <a:spcAft>
                          <a:spcPts val="0"/>
                        </a:spcAft>
                      </a:pPr>
                      <a:r>
                        <a:rPr lang="en-US" sz="2400">
                          <a:effectLst/>
                          <a:latin typeface="Times"/>
                          <a:ea typeface="Times New Roman"/>
                          <a:cs typeface="Times New Roman"/>
                        </a:rPr>
                        <a:t>Liability or Cost if threat occurs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0"/>
                  </a:ext>
                </a:extLst>
              </a:tr>
              <a:tr h="731582">
                <a:tc>
                  <a:txBody>
                    <a:bodyPr/>
                    <a:lstStyle/>
                    <a:p>
                      <a:pPr marL="0" marR="0" algn="ctr" hangingPunct="0">
                        <a:lnSpc>
                          <a:spcPct val="100000"/>
                        </a:lnSpc>
                        <a:spcBef>
                          <a:spcPts val="300"/>
                        </a:spcBef>
                        <a:spcAft>
                          <a:spcPts val="0"/>
                        </a:spcAft>
                      </a:pPr>
                      <a:r>
                        <a:rPr lang="en-US" sz="2400" dirty="0">
                          <a:effectLst/>
                          <a:latin typeface="Tempus Sans ITC"/>
                          <a:ea typeface="Times New Roman"/>
                          <a:cs typeface="Times New Roman"/>
                        </a:rPr>
                        <a:t>Divulging private info</a:t>
                      </a:r>
                      <a:endParaRPr lang="en-US" sz="2400" dirty="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a:effectLst/>
                          <a:latin typeface="Tempus Sans ITC"/>
                          <a:ea typeface="Times New Roman"/>
                          <a:cs typeface="Times New Roman"/>
                        </a:rPr>
                        <a:t>Employee</a:t>
                      </a:r>
                      <a:endParaRPr lang="en-US" sz="240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a:effectLst/>
                          <a:latin typeface="Tempus Sans ITC"/>
                          <a:ea typeface="Times New Roman"/>
                          <a:cs typeface="Times New Roman"/>
                        </a:rPr>
                        <a:t>FERPA violation = loss of federal funds</a:t>
                      </a:r>
                      <a:endParaRPr lang="en-US" sz="240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1"/>
                  </a:ext>
                </a:extLst>
              </a:tr>
              <a:tr h="731582">
                <a:tc>
                  <a:txBody>
                    <a:bodyPr/>
                    <a:lstStyle/>
                    <a:p>
                      <a:pPr marL="0" marR="0" algn="ctr" hangingPunct="0">
                        <a:lnSpc>
                          <a:spcPct val="100000"/>
                        </a:lnSpc>
                        <a:spcBef>
                          <a:spcPts val="300"/>
                        </a:spcBef>
                        <a:spcAft>
                          <a:spcPts val="0"/>
                        </a:spcAft>
                      </a:pPr>
                      <a:r>
                        <a:rPr lang="en-US" sz="2400">
                          <a:effectLst/>
                          <a:latin typeface="Tempus Sans ITC"/>
                          <a:ea typeface="Times New Roman"/>
                          <a:cs typeface="Times New Roman"/>
                        </a:rPr>
                        <a:t>Skim payment cards</a:t>
                      </a:r>
                      <a:endParaRPr lang="en-US" sz="240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a:effectLst/>
                          <a:latin typeface="Tempus Sans ITC"/>
                          <a:ea typeface="Times New Roman"/>
                          <a:cs typeface="Times New Roman"/>
                        </a:rPr>
                        <a:t>Salesperson</a:t>
                      </a:r>
                      <a:endParaRPr lang="en-US" sz="240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a:effectLst/>
                          <a:latin typeface="Tempus Sans ITC"/>
                          <a:ea typeface="Times New Roman"/>
                          <a:cs typeface="Times New Roman"/>
                        </a:rPr>
                        <a:t>PCI DSS, state breach violation</a:t>
                      </a:r>
                      <a:endParaRPr lang="en-US" sz="240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2"/>
                  </a:ext>
                </a:extLst>
              </a:tr>
              <a:tr h="762064">
                <a:tc>
                  <a:txBody>
                    <a:bodyPr/>
                    <a:lstStyle/>
                    <a:p>
                      <a:pPr marL="0" marR="0" algn="ctr" hangingPunct="0">
                        <a:lnSpc>
                          <a:spcPct val="100000"/>
                        </a:lnSpc>
                        <a:spcBef>
                          <a:spcPts val="300"/>
                        </a:spcBef>
                        <a:spcAft>
                          <a:spcPts val="0"/>
                        </a:spcAft>
                      </a:pPr>
                      <a:r>
                        <a:rPr lang="en-US" sz="2400">
                          <a:effectLst/>
                          <a:latin typeface="Tempus Sans ITC"/>
                          <a:ea typeface="Times New Roman"/>
                          <a:cs typeface="Times New Roman"/>
                        </a:rPr>
                        <a:t>Grant abuse</a:t>
                      </a:r>
                      <a:endParaRPr lang="en-US" sz="240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a:effectLst/>
                          <a:latin typeface="Tempus Sans ITC"/>
                          <a:ea typeface="Times New Roman"/>
                          <a:cs typeface="Times New Roman"/>
                        </a:rPr>
                        <a:t>Employee with grant</a:t>
                      </a:r>
                      <a:endParaRPr lang="en-US" sz="240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a:effectLst/>
                          <a:latin typeface="Tempus Sans ITC"/>
                          <a:ea typeface="Times New Roman"/>
                          <a:cs typeface="Times New Roman"/>
                        </a:rPr>
                        <a:t>Loss of funds from US granting agencies </a:t>
                      </a:r>
                      <a:endParaRPr lang="en-US" sz="240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3"/>
                  </a:ext>
                </a:extLst>
              </a:tr>
              <a:tr h="1097372">
                <a:tc>
                  <a:txBody>
                    <a:bodyPr/>
                    <a:lstStyle/>
                    <a:p>
                      <a:pPr marL="0" marR="0" algn="ctr" hangingPunct="0">
                        <a:lnSpc>
                          <a:spcPct val="100000"/>
                        </a:lnSpc>
                        <a:spcBef>
                          <a:spcPts val="300"/>
                        </a:spcBef>
                        <a:spcAft>
                          <a:spcPts val="0"/>
                        </a:spcAft>
                      </a:pPr>
                      <a:r>
                        <a:rPr lang="en-US" sz="2400">
                          <a:effectLst/>
                          <a:latin typeface="Tempus Sans ITC"/>
                          <a:ea typeface="Times New Roman"/>
                          <a:cs typeface="Times New Roman"/>
                        </a:rPr>
                        <a:t>Abuse of student</a:t>
                      </a:r>
                      <a:endParaRPr lang="en-US" sz="240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a:effectLst/>
                          <a:latin typeface="Tempus Sans ITC"/>
                          <a:ea typeface="Times New Roman"/>
                          <a:cs typeface="Times New Roman"/>
                        </a:rPr>
                        <a:t>Employee, student, visitor</a:t>
                      </a:r>
                      <a:endParaRPr lang="en-US" sz="240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marL="0" marR="0" algn="ctr" hangingPunct="0">
                        <a:lnSpc>
                          <a:spcPct val="100000"/>
                        </a:lnSpc>
                        <a:spcBef>
                          <a:spcPts val="300"/>
                        </a:spcBef>
                        <a:spcAft>
                          <a:spcPts val="0"/>
                        </a:spcAft>
                      </a:pPr>
                      <a:r>
                        <a:rPr lang="en-US" sz="2400" dirty="0">
                          <a:effectLst/>
                          <a:latin typeface="Tempus Sans ITC"/>
                          <a:ea typeface="Times New Roman"/>
                          <a:cs typeface="Times New Roman"/>
                        </a:rPr>
                        <a:t>Bad press – loss in reputation</a:t>
                      </a:r>
                      <a:endParaRPr lang="en-US" sz="2400" dirty="0">
                        <a:effectLst/>
                        <a:latin typeface="Times"/>
                        <a:ea typeface="Times New Roman"/>
                        <a:cs typeface="Times New Roman"/>
                      </a:endParaRPr>
                    </a:p>
                    <a:p>
                      <a:pPr marL="0" marR="0" algn="ctr" hangingPunct="0">
                        <a:lnSpc>
                          <a:spcPct val="100000"/>
                        </a:lnSpc>
                        <a:spcBef>
                          <a:spcPts val="300"/>
                        </a:spcBef>
                        <a:spcAft>
                          <a:spcPts val="0"/>
                        </a:spcAft>
                      </a:pPr>
                      <a:r>
                        <a:rPr lang="en-US" sz="2400" dirty="0">
                          <a:effectLst/>
                          <a:latin typeface="Tempus Sans ITC"/>
                          <a:ea typeface="Times New Roman"/>
                          <a:cs typeface="Times New Roman"/>
                        </a:rPr>
                        <a:t>May incite lawsuit</a:t>
                      </a:r>
                      <a:endParaRPr lang="en-US" sz="2400" dirty="0">
                        <a:effectLst/>
                        <a:latin typeface="Times"/>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4"/>
                  </a:ext>
                </a:extLst>
              </a:tr>
            </a:tbl>
          </a:graphicData>
        </a:graphic>
      </p:graphicFrame>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C21D0C4-D9E8-F712-F71E-9C82C01E0A67}"/>
              </a:ext>
            </a:extLst>
          </p:cNvPr>
          <p:cNvGraphicFramePr>
            <a:graphicFrameLocks noGrp="1"/>
          </p:cNvGraphicFramePr>
          <p:nvPr>
            <p:ph idx="11"/>
            <p:extLst>
              <p:ext uri="{D42A27DB-BD31-4B8C-83A1-F6EECF244321}">
                <p14:modId xmlns:p14="http://schemas.microsoft.com/office/powerpoint/2010/main" val="3950417853"/>
              </p:ext>
            </p:extLst>
          </p:nvPr>
        </p:nvGraphicFramePr>
        <p:xfrm>
          <a:off x="4800600" y="1524000"/>
          <a:ext cx="3959225" cy="481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ontent Placeholder 1">
            <a:extLst>
              <a:ext uri="{FF2B5EF4-FFF2-40B4-BE49-F238E27FC236}">
                <a16:creationId xmlns:a16="http://schemas.microsoft.com/office/drawing/2014/main" id="{DBAED33F-638C-50B6-9FF2-6BAEEE58C3F7}"/>
              </a:ext>
            </a:extLst>
          </p:cNvPr>
          <p:cNvSpPr>
            <a:spLocks noGrp="1"/>
          </p:cNvSpPr>
          <p:nvPr>
            <p:ph idx="12"/>
          </p:nvPr>
        </p:nvSpPr>
        <p:spPr>
          <a:xfrm>
            <a:off x="612000" y="1676400"/>
            <a:ext cx="3960000" cy="4812600"/>
          </a:xfrm>
        </p:spPr>
        <p:txBody>
          <a:bodyPr/>
          <a:lstStyle/>
          <a:p>
            <a:r>
              <a:rPr lang="en-US" altLang="en-US" sz="2400" dirty="0">
                <a:latin typeface="Calibri" panose="020F0502020204030204" pitchFamily="34" charset="0"/>
                <a:ea typeface="ヒラギノ角ゴ Pro W3"/>
                <a:cs typeface="ヒラギノ角ゴ Pro W3"/>
              </a:rPr>
              <a:t>General Processes</a:t>
            </a:r>
          </a:p>
          <a:p>
            <a:r>
              <a:rPr lang="en-US" altLang="en-US" sz="2400" dirty="0">
                <a:latin typeface="Calibri" panose="020F0502020204030204" pitchFamily="34" charset="0"/>
                <a:ea typeface="ヒラギノ角ゴ Pro W3"/>
                <a:cs typeface="ヒラギノ角ゴ Pro W3"/>
              </a:rPr>
              <a:t>   Segregation of Duties</a:t>
            </a:r>
          </a:p>
          <a:p>
            <a:r>
              <a:rPr lang="en-US" altLang="en-US" sz="2400" dirty="0">
                <a:latin typeface="Calibri" panose="020F0502020204030204" pitchFamily="34" charset="0"/>
                <a:ea typeface="ヒラギノ角ゴ Pro W3"/>
                <a:cs typeface="ヒラギノ角ゴ Pro W3"/>
              </a:rPr>
              <a:t>   Documentation:</a:t>
            </a:r>
          </a:p>
          <a:p>
            <a:r>
              <a:rPr lang="en-US" altLang="en-US" sz="2400" dirty="0">
                <a:latin typeface="Calibri" panose="020F0502020204030204" pitchFamily="34" charset="0"/>
                <a:ea typeface="ヒラギノ角ゴ Pro W3"/>
                <a:cs typeface="ヒラギノ角ゴ Pro W3"/>
              </a:rPr>
              <a:t>      Configuration management</a:t>
            </a:r>
          </a:p>
          <a:p>
            <a:r>
              <a:rPr lang="en-US" altLang="en-US" sz="2400" dirty="0">
                <a:latin typeface="Calibri" panose="020F0502020204030204" pitchFamily="34" charset="0"/>
                <a:ea typeface="ヒラギノ角ゴ Pro W3"/>
                <a:cs typeface="ヒラギノ角ゴ Pro W3"/>
              </a:rPr>
              <a:t>      Change control</a:t>
            </a:r>
          </a:p>
          <a:p>
            <a:r>
              <a:rPr lang="en-US" altLang="en-US" sz="2400" dirty="0">
                <a:latin typeface="Calibri" panose="020F0502020204030204" pitchFamily="34" charset="0"/>
                <a:ea typeface="ヒラギノ角ゴ Pro W3"/>
                <a:cs typeface="ヒラギノ角ゴ Pro W3"/>
              </a:rPr>
              <a:t>  Training</a:t>
            </a:r>
          </a:p>
          <a:p>
            <a:r>
              <a:rPr lang="en-US" altLang="en-US" sz="2400" dirty="0">
                <a:latin typeface="Calibri" panose="020F0502020204030204" pitchFamily="34" charset="0"/>
                <a:ea typeface="ヒラギノ角ゴ Pro W3"/>
                <a:cs typeface="ヒラギノ角ゴ Pro W3"/>
              </a:rPr>
              <a:t>Hiring </a:t>
            </a:r>
          </a:p>
          <a:p>
            <a:r>
              <a:rPr lang="en-US" altLang="en-US" sz="2400" dirty="0">
                <a:latin typeface="Calibri" panose="020F0502020204030204" pitchFamily="34" charset="0"/>
                <a:ea typeface="ヒラギノ角ゴ Pro W3"/>
                <a:cs typeface="ヒラギノ角ゴ Pro W3"/>
              </a:rPr>
              <a:t>Contracts </a:t>
            </a:r>
          </a:p>
          <a:p>
            <a:r>
              <a:rPr lang="en-US" altLang="en-US" sz="2400" dirty="0">
                <a:latin typeface="Calibri" panose="020F0502020204030204" pitchFamily="34" charset="0"/>
                <a:ea typeface="ヒラギノ角ゴ Pro W3"/>
                <a:cs typeface="ヒラギノ角ゴ Pro W3"/>
              </a:rPr>
              <a:t>Termination</a:t>
            </a:r>
          </a:p>
          <a:p>
            <a:endParaRPr lang="en-US" dirty="0"/>
          </a:p>
        </p:txBody>
      </p:sp>
      <p:sp>
        <p:nvSpPr>
          <p:cNvPr id="3" name="Title 2">
            <a:extLst>
              <a:ext uri="{FF2B5EF4-FFF2-40B4-BE49-F238E27FC236}">
                <a16:creationId xmlns:a16="http://schemas.microsoft.com/office/drawing/2014/main" id="{78616FF0-095C-A1D6-462E-1D5C4495C39E}"/>
              </a:ext>
            </a:extLst>
          </p:cNvPr>
          <p:cNvSpPr>
            <a:spLocks noGrp="1"/>
          </p:cNvSpPr>
          <p:nvPr>
            <p:ph type="title" idx="4294967295"/>
          </p:nvPr>
        </p:nvSpPr>
        <p:spPr>
          <a:xfrm>
            <a:off x="989013" y="917575"/>
            <a:ext cx="8154987" cy="498475"/>
          </a:xfrm>
        </p:spPr>
        <p:txBody>
          <a:bodyPr/>
          <a:lstStyle/>
          <a:p>
            <a:r>
              <a:rPr lang="en-US" dirty="0"/>
              <a:t>Step 2: Define Personnel Controls </a:t>
            </a:r>
          </a:p>
        </p:txBody>
      </p:sp>
    </p:spTree>
    <p:extLst>
      <p:ext uri="{BB962C8B-B14F-4D97-AF65-F5344CB8AC3E}">
        <p14:creationId xmlns:p14="http://schemas.microsoft.com/office/powerpoint/2010/main" val="1053845444"/>
      </p:ext>
    </p:extLst>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springerPPT</Template>
  <TotalTime>23032</TotalTime>
  <Words>3182</Words>
  <Application>Microsoft Office PowerPoint</Application>
  <PresentationFormat>On-screen Show (4:3)</PresentationFormat>
  <Paragraphs>540</Paragraphs>
  <Slides>45</Slides>
  <Notes>21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45</vt:i4>
      </vt:variant>
    </vt:vector>
  </HeadingPairs>
  <TitlesOfParts>
    <vt:vector size="54" baseType="lpstr">
      <vt:lpstr>Arial</vt:lpstr>
      <vt:lpstr>Calibri</vt:lpstr>
      <vt:lpstr>Symbol</vt:lpstr>
      <vt:lpstr>Tempus Sans ITC</vt:lpstr>
      <vt:lpstr>Times</vt:lpstr>
      <vt:lpstr>Times New Roman</vt:lpstr>
      <vt:lpstr>Wingdings</vt:lpstr>
      <vt:lpstr>Springer_2012</vt:lpstr>
      <vt:lpstr>Custom Design</vt:lpstr>
      <vt:lpstr>Organizing Personnel Security</vt:lpstr>
      <vt:lpstr>Objectives </vt:lpstr>
      <vt:lpstr>Personnel Issues</vt:lpstr>
      <vt:lpstr>Stages of Personnel Security</vt:lpstr>
      <vt:lpstr>Define Personnel Threats</vt:lpstr>
      <vt:lpstr>Security Issues with Personnel </vt:lpstr>
      <vt:lpstr>Personnel Issues</vt:lpstr>
      <vt:lpstr>Workbook: Personnel Security Personnel Threats</vt:lpstr>
      <vt:lpstr>Step 2: Define Personnel Controls </vt:lpstr>
      <vt:lpstr>Fraud Control Types (Review)</vt:lpstr>
      <vt:lpstr>Segregation of Duties (Review)</vt:lpstr>
      <vt:lpstr>Organizational Segregation of Duties</vt:lpstr>
      <vt:lpstr>IT Segregation of Duties</vt:lpstr>
      <vt:lpstr>Segregation of Duties Controls</vt:lpstr>
      <vt:lpstr>Other Personnel Preventive Controls</vt:lpstr>
      <vt:lpstr>Detective &amp; Corrective Controls</vt:lpstr>
      <vt:lpstr>Tools to Control Documents: Configuration Management</vt:lpstr>
      <vt:lpstr>Tools to Control Documents: Change Management</vt:lpstr>
      <vt:lpstr>Employee Hiring</vt:lpstr>
      <vt:lpstr>New Employee Orientation</vt:lpstr>
      <vt:lpstr>Signed Agreements</vt:lpstr>
      <vt:lpstr>Third Party Agreements</vt:lpstr>
      <vt:lpstr>Service Level Agreement (SLA)</vt:lpstr>
      <vt:lpstr>Employee Termination</vt:lpstr>
      <vt:lpstr>Step 3: Allocate Security Responsibility to Roles</vt:lpstr>
      <vt:lpstr>Security Roles</vt:lpstr>
      <vt:lpstr>Workbook: Personnel Security Personnel Controls</vt:lpstr>
      <vt:lpstr>Workbook: Personnel Security Responsibility of Security to Roles</vt:lpstr>
      <vt:lpstr>Step 4: Allocate Training to Roles</vt:lpstr>
      <vt:lpstr>Security Awareness &amp; Training</vt:lpstr>
      <vt:lpstr>Awareness Function: Types of Security Training</vt:lpstr>
      <vt:lpstr>Awareness Training</vt:lpstr>
      <vt:lpstr>Security Certificates &amp; Continuing Education</vt:lpstr>
      <vt:lpstr>Workbook: Personnel Security Requirements:   Training, Documentation</vt:lpstr>
      <vt:lpstr>Question</vt:lpstr>
      <vt:lpstr>Question</vt:lpstr>
      <vt:lpstr>Question</vt:lpstr>
      <vt:lpstr>Summary of Personnel Controls</vt:lpstr>
      <vt:lpstr>Health First Case Study</vt:lpstr>
      <vt:lpstr>Personnel Security</vt:lpstr>
      <vt:lpstr>Workbook: Personnel Security Step 1:  Define Personnel Threats</vt:lpstr>
      <vt:lpstr>Workbook: Personnel Security Step 2: Define Personnel Controls</vt:lpstr>
      <vt:lpstr>Allocate Responsibility of Security to Roles</vt:lpstr>
      <vt:lpstr>Step 3: Allocate Responsibility of Security to Roles</vt:lpstr>
      <vt:lpstr>Step 4:  Allocate Training, Documentation to Roles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Security</dc:title>
  <dc:creator>Susan J Lincke</dc:creator>
  <cp:lastModifiedBy>Susan Lincke</cp:lastModifiedBy>
  <cp:revision>422</cp:revision>
  <dcterms:created xsi:type="dcterms:W3CDTF">2009-06-11T16:23:49Z</dcterms:created>
  <dcterms:modified xsi:type="dcterms:W3CDTF">2023-12-29T22:14:16Z</dcterms:modified>
</cp:coreProperties>
</file>