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61"/>
  </p:notesMasterIdLst>
  <p:sldIdLst>
    <p:sldId id="341" r:id="rId3"/>
    <p:sldId id="328" r:id="rId4"/>
    <p:sldId id="326" r:id="rId5"/>
    <p:sldId id="401" r:id="rId6"/>
    <p:sldId id="400" r:id="rId7"/>
    <p:sldId id="399" r:id="rId8"/>
    <p:sldId id="395" r:id="rId9"/>
    <p:sldId id="330" r:id="rId10"/>
    <p:sldId id="402" r:id="rId11"/>
    <p:sldId id="403" r:id="rId12"/>
    <p:sldId id="424" r:id="rId13"/>
    <p:sldId id="340" r:id="rId14"/>
    <p:sldId id="404" r:id="rId15"/>
    <p:sldId id="405" r:id="rId16"/>
    <p:sldId id="407" r:id="rId17"/>
    <p:sldId id="406" r:id="rId18"/>
    <p:sldId id="408" r:id="rId19"/>
    <p:sldId id="396" r:id="rId20"/>
    <p:sldId id="398" r:id="rId21"/>
    <p:sldId id="397" r:id="rId22"/>
    <p:sldId id="409" r:id="rId23"/>
    <p:sldId id="410" r:id="rId24"/>
    <p:sldId id="411" r:id="rId25"/>
    <p:sldId id="413" r:id="rId26"/>
    <p:sldId id="412" r:id="rId27"/>
    <p:sldId id="414" r:id="rId28"/>
    <p:sldId id="422" r:id="rId29"/>
    <p:sldId id="423" r:id="rId30"/>
    <p:sldId id="321" r:id="rId31"/>
    <p:sldId id="416" r:id="rId32"/>
    <p:sldId id="415" r:id="rId33"/>
    <p:sldId id="338" r:id="rId34"/>
    <p:sldId id="339" r:id="rId35"/>
    <p:sldId id="384" r:id="rId36"/>
    <p:sldId id="385" r:id="rId37"/>
    <p:sldId id="386" r:id="rId38"/>
    <p:sldId id="387" r:id="rId39"/>
    <p:sldId id="388" r:id="rId40"/>
    <p:sldId id="391" r:id="rId41"/>
    <p:sldId id="389" r:id="rId42"/>
    <p:sldId id="390" r:id="rId43"/>
    <p:sldId id="392" r:id="rId44"/>
    <p:sldId id="393" r:id="rId45"/>
    <p:sldId id="394" r:id="rId46"/>
    <p:sldId id="433" r:id="rId47"/>
    <p:sldId id="434" r:id="rId48"/>
    <p:sldId id="432" r:id="rId49"/>
    <p:sldId id="420" r:id="rId50"/>
    <p:sldId id="417" r:id="rId51"/>
    <p:sldId id="418" r:id="rId52"/>
    <p:sldId id="419" r:id="rId53"/>
    <p:sldId id="421" r:id="rId54"/>
    <p:sldId id="426" r:id="rId55"/>
    <p:sldId id="427" r:id="rId56"/>
    <p:sldId id="428" r:id="rId57"/>
    <p:sldId id="429" r:id="rId58"/>
    <p:sldId id="430" r:id="rId59"/>
    <p:sldId id="43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52CA"/>
    <a:srgbClr val="9E5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2286" autoAdjust="0"/>
  </p:normalViewPr>
  <p:slideViewPr>
    <p:cSldViewPr snapToGrid="0">
      <p:cViewPr varScale="1">
        <p:scale>
          <a:sx n="54" d="100"/>
          <a:sy n="54" d="100"/>
        </p:scale>
        <p:origin x="686"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6C3C6-9290-4050-B0FE-430FF50107B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51636991-3B90-43D9-93A1-9C5C628D02C8}">
      <dgm:prSet phldrT="[Text]"/>
      <dgm:spPr/>
      <dgm:t>
        <a:bodyPr/>
        <a:lstStyle/>
        <a:p>
          <a:r>
            <a:rPr lang="en-US" dirty="0"/>
            <a:t>SaaS</a:t>
          </a:r>
        </a:p>
      </dgm:t>
    </dgm:pt>
    <dgm:pt modelId="{514630B5-2856-4F5C-A190-0FD0130F85FE}" type="parTrans" cxnId="{250FC124-AB04-4B6B-96A9-D411373EABB6}">
      <dgm:prSet/>
      <dgm:spPr/>
      <dgm:t>
        <a:bodyPr/>
        <a:lstStyle/>
        <a:p>
          <a:endParaRPr lang="en-US"/>
        </a:p>
      </dgm:t>
    </dgm:pt>
    <dgm:pt modelId="{1C7AD192-1FFF-4803-97A8-15F4991EEA21}" type="sibTrans" cxnId="{250FC124-AB04-4B6B-96A9-D411373EABB6}">
      <dgm:prSet/>
      <dgm:spPr/>
      <dgm:t>
        <a:bodyPr/>
        <a:lstStyle/>
        <a:p>
          <a:endParaRPr lang="en-US"/>
        </a:p>
      </dgm:t>
    </dgm:pt>
    <dgm:pt modelId="{8E5702E8-7380-4B23-AA2C-480E9709484E}">
      <dgm:prSet phldrT="[Text]"/>
      <dgm:spPr/>
      <dgm:t>
        <a:bodyPr/>
        <a:lstStyle/>
        <a:p>
          <a:r>
            <a:rPr lang="en-US" dirty="0"/>
            <a:t>Cloud Software &amp; Apps</a:t>
          </a:r>
        </a:p>
      </dgm:t>
    </dgm:pt>
    <dgm:pt modelId="{505B3075-0248-4622-BC92-DDA744564DEC}" type="parTrans" cxnId="{AD4A53C8-6D24-4BDA-93B7-B2E78FCFD8E7}">
      <dgm:prSet/>
      <dgm:spPr/>
      <dgm:t>
        <a:bodyPr/>
        <a:lstStyle/>
        <a:p>
          <a:endParaRPr lang="en-US"/>
        </a:p>
      </dgm:t>
    </dgm:pt>
    <dgm:pt modelId="{8E2FDC17-21ED-4DE6-985C-8765DE8E70C9}" type="sibTrans" cxnId="{AD4A53C8-6D24-4BDA-93B7-B2E78FCFD8E7}">
      <dgm:prSet/>
      <dgm:spPr/>
      <dgm:t>
        <a:bodyPr/>
        <a:lstStyle/>
        <a:p>
          <a:endParaRPr lang="en-US"/>
        </a:p>
      </dgm:t>
    </dgm:pt>
    <dgm:pt modelId="{1705364A-E0D0-4136-8E2C-2A1E6A2AAB91}">
      <dgm:prSet phldrT="[Text]"/>
      <dgm:spPr/>
      <dgm:t>
        <a:bodyPr/>
        <a:lstStyle/>
        <a:p>
          <a:r>
            <a:rPr lang="en-US" dirty="0"/>
            <a:t>PaaS</a:t>
          </a:r>
        </a:p>
      </dgm:t>
    </dgm:pt>
    <dgm:pt modelId="{D80C9CFE-5456-4B10-93E5-DFE68EBF8BCE}" type="parTrans" cxnId="{654FA7CF-D7CC-474F-957E-B3DE4675E7F6}">
      <dgm:prSet/>
      <dgm:spPr/>
      <dgm:t>
        <a:bodyPr/>
        <a:lstStyle/>
        <a:p>
          <a:endParaRPr lang="en-US"/>
        </a:p>
      </dgm:t>
    </dgm:pt>
    <dgm:pt modelId="{ACD85EE5-0723-4B58-9A8F-8F4950E170FE}" type="sibTrans" cxnId="{654FA7CF-D7CC-474F-957E-B3DE4675E7F6}">
      <dgm:prSet/>
      <dgm:spPr/>
      <dgm:t>
        <a:bodyPr/>
        <a:lstStyle/>
        <a:p>
          <a:endParaRPr lang="en-US"/>
        </a:p>
      </dgm:t>
    </dgm:pt>
    <dgm:pt modelId="{191F4C0B-A116-4267-8ACA-A314FF5AECC7}">
      <dgm:prSet phldrT="[Text]"/>
      <dgm:spPr/>
      <dgm:t>
        <a:bodyPr/>
        <a:lstStyle/>
        <a:p>
          <a:r>
            <a:rPr lang="en-US" dirty="0"/>
            <a:t>Your application</a:t>
          </a:r>
        </a:p>
      </dgm:t>
    </dgm:pt>
    <dgm:pt modelId="{0A3F12FE-3915-4C27-83FD-79517F2DD47F}" type="parTrans" cxnId="{6BA54486-ECCD-4252-A149-182B0FA659CD}">
      <dgm:prSet/>
      <dgm:spPr/>
      <dgm:t>
        <a:bodyPr/>
        <a:lstStyle/>
        <a:p>
          <a:endParaRPr lang="en-US"/>
        </a:p>
      </dgm:t>
    </dgm:pt>
    <dgm:pt modelId="{1EA2BE1E-0362-4C9C-9F0A-374C336C72C0}" type="sibTrans" cxnId="{6BA54486-ECCD-4252-A149-182B0FA659CD}">
      <dgm:prSet/>
      <dgm:spPr/>
      <dgm:t>
        <a:bodyPr/>
        <a:lstStyle/>
        <a:p>
          <a:endParaRPr lang="en-US"/>
        </a:p>
      </dgm:t>
    </dgm:pt>
    <dgm:pt modelId="{A5E6CA6F-1021-4E3B-90CD-CAB0B3CF9675}">
      <dgm:prSet phldrT="[Text]"/>
      <dgm:spPr/>
      <dgm:t>
        <a:bodyPr/>
        <a:lstStyle/>
        <a:p>
          <a:r>
            <a:rPr lang="en-US" dirty="0"/>
            <a:t>E.g., Cloud’s OS, DB</a:t>
          </a:r>
        </a:p>
      </dgm:t>
    </dgm:pt>
    <dgm:pt modelId="{BD0235CE-54B4-4EA3-910F-32AA2286A4A6}" type="parTrans" cxnId="{753534CE-12A1-41B1-B71C-D0385E5FCC31}">
      <dgm:prSet/>
      <dgm:spPr/>
      <dgm:t>
        <a:bodyPr/>
        <a:lstStyle/>
        <a:p>
          <a:endParaRPr lang="en-US"/>
        </a:p>
      </dgm:t>
    </dgm:pt>
    <dgm:pt modelId="{78175A62-0326-43C7-A9A4-C173253BC590}" type="sibTrans" cxnId="{753534CE-12A1-41B1-B71C-D0385E5FCC31}">
      <dgm:prSet/>
      <dgm:spPr/>
      <dgm:t>
        <a:bodyPr/>
        <a:lstStyle/>
        <a:p>
          <a:endParaRPr lang="en-US"/>
        </a:p>
      </dgm:t>
    </dgm:pt>
    <dgm:pt modelId="{A4AA36D6-AA86-49EB-82C3-14C35020B1BB}">
      <dgm:prSet phldrT="[Text]"/>
      <dgm:spPr/>
      <dgm:t>
        <a:bodyPr/>
        <a:lstStyle/>
        <a:p>
          <a:r>
            <a:rPr lang="en-US" dirty="0"/>
            <a:t>IaaS</a:t>
          </a:r>
        </a:p>
      </dgm:t>
    </dgm:pt>
    <dgm:pt modelId="{0CC3BF03-6B96-41E8-8423-8101BC5BE734}" type="parTrans" cxnId="{6DDB6208-18C8-423B-B2D7-FB8D8BAF37CE}">
      <dgm:prSet/>
      <dgm:spPr/>
      <dgm:t>
        <a:bodyPr/>
        <a:lstStyle/>
        <a:p>
          <a:endParaRPr lang="en-US"/>
        </a:p>
      </dgm:t>
    </dgm:pt>
    <dgm:pt modelId="{FB6D2F78-F32A-4303-80D2-E44B19F4A06C}" type="sibTrans" cxnId="{6DDB6208-18C8-423B-B2D7-FB8D8BAF37CE}">
      <dgm:prSet/>
      <dgm:spPr/>
      <dgm:t>
        <a:bodyPr/>
        <a:lstStyle/>
        <a:p>
          <a:endParaRPr lang="en-US"/>
        </a:p>
      </dgm:t>
    </dgm:pt>
    <dgm:pt modelId="{4C54EBCF-BDF6-47E2-BA44-0548B1229869}">
      <dgm:prSet phldrT="[Text]"/>
      <dgm:spPr/>
      <dgm:t>
        <a:bodyPr/>
        <a:lstStyle/>
        <a:p>
          <a:r>
            <a:rPr lang="en-US" dirty="0"/>
            <a:t>Your OS, software</a:t>
          </a:r>
        </a:p>
      </dgm:t>
    </dgm:pt>
    <dgm:pt modelId="{F21939DE-13CB-4593-987B-4D93A31E7EC1}" type="parTrans" cxnId="{7010DEE4-F2AD-41A8-897B-6D9A87EA3D76}">
      <dgm:prSet/>
      <dgm:spPr/>
      <dgm:t>
        <a:bodyPr/>
        <a:lstStyle/>
        <a:p>
          <a:endParaRPr lang="en-US"/>
        </a:p>
      </dgm:t>
    </dgm:pt>
    <dgm:pt modelId="{2A3AF67C-969C-403A-852C-F331C0E12AA5}" type="sibTrans" cxnId="{7010DEE4-F2AD-41A8-897B-6D9A87EA3D76}">
      <dgm:prSet/>
      <dgm:spPr/>
      <dgm:t>
        <a:bodyPr/>
        <a:lstStyle/>
        <a:p>
          <a:endParaRPr lang="en-US"/>
        </a:p>
      </dgm:t>
    </dgm:pt>
    <dgm:pt modelId="{EF078278-1276-4FEA-838B-AF0B0C82BE2F}">
      <dgm:prSet phldrT="[Text]"/>
      <dgm:spPr/>
      <dgm:t>
        <a:bodyPr/>
        <a:lstStyle/>
        <a:p>
          <a:r>
            <a:rPr lang="en-US" dirty="0"/>
            <a:t>Cloud’s computer, hardware</a:t>
          </a:r>
        </a:p>
      </dgm:t>
    </dgm:pt>
    <dgm:pt modelId="{F3BDD458-5331-487F-808E-109788256CFA}" type="parTrans" cxnId="{AC1D0424-4C33-4C65-A0B2-74D6F18F0C12}">
      <dgm:prSet/>
      <dgm:spPr/>
      <dgm:t>
        <a:bodyPr/>
        <a:lstStyle/>
        <a:p>
          <a:endParaRPr lang="en-US"/>
        </a:p>
      </dgm:t>
    </dgm:pt>
    <dgm:pt modelId="{ADEAB4A8-65C0-44F2-BE10-C1F9654D61A7}" type="sibTrans" cxnId="{AC1D0424-4C33-4C65-A0B2-74D6F18F0C12}">
      <dgm:prSet/>
      <dgm:spPr/>
      <dgm:t>
        <a:bodyPr/>
        <a:lstStyle/>
        <a:p>
          <a:endParaRPr lang="en-US"/>
        </a:p>
      </dgm:t>
    </dgm:pt>
    <dgm:pt modelId="{10751A39-0155-4C4D-AE28-27144F7E5253}" type="pres">
      <dgm:prSet presAssocID="{1226C3C6-9290-4050-B0FE-430FF50107B9}" presName="Name0" presStyleCnt="0">
        <dgm:presLayoutVars>
          <dgm:chMax val="7"/>
          <dgm:dir/>
          <dgm:animLvl val="lvl"/>
          <dgm:resizeHandles val="exact"/>
        </dgm:presLayoutVars>
      </dgm:prSet>
      <dgm:spPr/>
    </dgm:pt>
    <dgm:pt modelId="{AA1FD24F-AA9E-4CDC-B5EE-3F2906456569}" type="pres">
      <dgm:prSet presAssocID="{51636991-3B90-43D9-93A1-9C5C628D02C8}" presName="circle1" presStyleLbl="node1" presStyleIdx="0" presStyleCnt="3"/>
      <dgm:spPr>
        <a:solidFill>
          <a:schemeClr val="tx1">
            <a:lumMod val="25000"/>
            <a:lumOff val="75000"/>
          </a:schemeClr>
        </a:solidFill>
      </dgm:spPr>
    </dgm:pt>
    <dgm:pt modelId="{CAD72A25-E5EB-40B3-8B60-7F8B424448C2}" type="pres">
      <dgm:prSet presAssocID="{51636991-3B90-43D9-93A1-9C5C628D02C8}" presName="space" presStyleCnt="0"/>
      <dgm:spPr/>
    </dgm:pt>
    <dgm:pt modelId="{B17C6E48-AB57-4A4D-B8A1-2FCAC21BB43D}" type="pres">
      <dgm:prSet presAssocID="{51636991-3B90-43D9-93A1-9C5C628D02C8}" presName="rect1" presStyleLbl="alignAcc1" presStyleIdx="0" presStyleCnt="3"/>
      <dgm:spPr/>
    </dgm:pt>
    <dgm:pt modelId="{C501CF41-D06C-41EF-81CE-55B5EEC29AE6}" type="pres">
      <dgm:prSet presAssocID="{1705364A-E0D0-4136-8E2C-2A1E6A2AAB91}" presName="vertSpace2" presStyleLbl="node1" presStyleIdx="0" presStyleCnt="3"/>
      <dgm:spPr/>
    </dgm:pt>
    <dgm:pt modelId="{5CB6D759-588A-4BE8-8171-E636BCB264C4}" type="pres">
      <dgm:prSet presAssocID="{1705364A-E0D0-4136-8E2C-2A1E6A2AAB91}" presName="circle2" presStyleLbl="node1" presStyleIdx="1" presStyleCnt="3"/>
      <dgm:spPr>
        <a:solidFill>
          <a:schemeClr val="tx1">
            <a:lumMod val="50000"/>
            <a:lumOff val="50000"/>
          </a:schemeClr>
        </a:solidFill>
      </dgm:spPr>
    </dgm:pt>
    <dgm:pt modelId="{C6191D10-BF2F-4DC4-87F8-7951ABBACE38}" type="pres">
      <dgm:prSet presAssocID="{1705364A-E0D0-4136-8E2C-2A1E6A2AAB91}" presName="rect2" presStyleLbl="alignAcc1" presStyleIdx="1" presStyleCnt="3"/>
      <dgm:spPr/>
    </dgm:pt>
    <dgm:pt modelId="{088DF8EC-0D0E-4014-9399-2B58662CBDAE}" type="pres">
      <dgm:prSet presAssocID="{A4AA36D6-AA86-49EB-82C3-14C35020B1BB}" presName="vertSpace3" presStyleLbl="node1" presStyleIdx="1" presStyleCnt="3"/>
      <dgm:spPr/>
    </dgm:pt>
    <dgm:pt modelId="{52456F9F-98F4-410B-943F-44EB4B3B9972}" type="pres">
      <dgm:prSet presAssocID="{A4AA36D6-AA86-49EB-82C3-14C35020B1BB}" presName="circle3" presStyleLbl="node1" presStyleIdx="2" presStyleCnt="3"/>
      <dgm:spPr/>
    </dgm:pt>
    <dgm:pt modelId="{B092E0C4-5466-4889-86E3-24225F0B55E2}" type="pres">
      <dgm:prSet presAssocID="{A4AA36D6-AA86-49EB-82C3-14C35020B1BB}" presName="rect3" presStyleLbl="alignAcc1" presStyleIdx="2" presStyleCnt="3"/>
      <dgm:spPr/>
    </dgm:pt>
    <dgm:pt modelId="{80B61191-8E2B-4E06-A3EE-E174138727FF}" type="pres">
      <dgm:prSet presAssocID="{51636991-3B90-43D9-93A1-9C5C628D02C8}" presName="rect1ParTx" presStyleLbl="alignAcc1" presStyleIdx="2" presStyleCnt="3">
        <dgm:presLayoutVars>
          <dgm:chMax val="1"/>
          <dgm:bulletEnabled val="1"/>
        </dgm:presLayoutVars>
      </dgm:prSet>
      <dgm:spPr/>
    </dgm:pt>
    <dgm:pt modelId="{906C8939-2A0A-4679-80F5-7DE3251672F3}" type="pres">
      <dgm:prSet presAssocID="{51636991-3B90-43D9-93A1-9C5C628D02C8}" presName="rect1ChTx" presStyleLbl="alignAcc1" presStyleIdx="2" presStyleCnt="3">
        <dgm:presLayoutVars>
          <dgm:bulletEnabled val="1"/>
        </dgm:presLayoutVars>
      </dgm:prSet>
      <dgm:spPr/>
    </dgm:pt>
    <dgm:pt modelId="{9147C43F-9869-4961-AE80-F5874E9F8E4E}" type="pres">
      <dgm:prSet presAssocID="{1705364A-E0D0-4136-8E2C-2A1E6A2AAB91}" presName="rect2ParTx" presStyleLbl="alignAcc1" presStyleIdx="2" presStyleCnt="3">
        <dgm:presLayoutVars>
          <dgm:chMax val="1"/>
          <dgm:bulletEnabled val="1"/>
        </dgm:presLayoutVars>
      </dgm:prSet>
      <dgm:spPr/>
    </dgm:pt>
    <dgm:pt modelId="{64F53A96-68DB-4C01-B30D-6B19DD0DAF7D}" type="pres">
      <dgm:prSet presAssocID="{1705364A-E0D0-4136-8E2C-2A1E6A2AAB91}" presName="rect2ChTx" presStyleLbl="alignAcc1" presStyleIdx="2" presStyleCnt="3">
        <dgm:presLayoutVars>
          <dgm:bulletEnabled val="1"/>
        </dgm:presLayoutVars>
      </dgm:prSet>
      <dgm:spPr/>
    </dgm:pt>
    <dgm:pt modelId="{7A3C0A51-D06B-4D9E-BDBD-B05A6E3CD1EE}" type="pres">
      <dgm:prSet presAssocID="{A4AA36D6-AA86-49EB-82C3-14C35020B1BB}" presName="rect3ParTx" presStyleLbl="alignAcc1" presStyleIdx="2" presStyleCnt="3">
        <dgm:presLayoutVars>
          <dgm:chMax val="1"/>
          <dgm:bulletEnabled val="1"/>
        </dgm:presLayoutVars>
      </dgm:prSet>
      <dgm:spPr/>
    </dgm:pt>
    <dgm:pt modelId="{EEE5831E-5046-449A-9AD8-BE5771B33D30}" type="pres">
      <dgm:prSet presAssocID="{A4AA36D6-AA86-49EB-82C3-14C35020B1BB}" presName="rect3ChTx" presStyleLbl="alignAcc1" presStyleIdx="2" presStyleCnt="3">
        <dgm:presLayoutVars>
          <dgm:bulletEnabled val="1"/>
        </dgm:presLayoutVars>
      </dgm:prSet>
      <dgm:spPr/>
    </dgm:pt>
  </dgm:ptLst>
  <dgm:cxnLst>
    <dgm:cxn modelId="{6DDB6208-18C8-423B-B2D7-FB8D8BAF37CE}" srcId="{1226C3C6-9290-4050-B0FE-430FF50107B9}" destId="{A4AA36D6-AA86-49EB-82C3-14C35020B1BB}" srcOrd="2" destOrd="0" parTransId="{0CC3BF03-6B96-41E8-8423-8101BC5BE734}" sibTransId="{FB6D2F78-F32A-4303-80D2-E44B19F4A06C}"/>
    <dgm:cxn modelId="{F393000E-BBDB-4A57-97B1-567D8A2ED3B3}" type="presOf" srcId="{1705364A-E0D0-4136-8E2C-2A1E6A2AAB91}" destId="{C6191D10-BF2F-4DC4-87F8-7951ABBACE38}" srcOrd="0" destOrd="0" presId="urn:microsoft.com/office/officeart/2005/8/layout/target3"/>
    <dgm:cxn modelId="{27D7D713-74AA-4F82-B4D9-EE7A5AC19361}" type="presOf" srcId="{4C54EBCF-BDF6-47E2-BA44-0548B1229869}" destId="{EEE5831E-5046-449A-9AD8-BE5771B33D30}" srcOrd="0" destOrd="0" presId="urn:microsoft.com/office/officeart/2005/8/layout/target3"/>
    <dgm:cxn modelId="{AC1D0424-4C33-4C65-A0B2-74D6F18F0C12}" srcId="{A4AA36D6-AA86-49EB-82C3-14C35020B1BB}" destId="{EF078278-1276-4FEA-838B-AF0B0C82BE2F}" srcOrd="1" destOrd="0" parTransId="{F3BDD458-5331-487F-808E-109788256CFA}" sibTransId="{ADEAB4A8-65C0-44F2-BE10-C1F9654D61A7}"/>
    <dgm:cxn modelId="{250FC124-AB04-4B6B-96A9-D411373EABB6}" srcId="{1226C3C6-9290-4050-B0FE-430FF50107B9}" destId="{51636991-3B90-43D9-93A1-9C5C628D02C8}" srcOrd="0" destOrd="0" parTransId="{514630B5-2856-4F5C-A190-0FD0130F85FE}" sibTransId="{1C7AD192-1FFF-4803-97A8-15F4991EEA21}"/>
    <dgm:cxn modelId="{18876F30-FB15-4A3F-A490-341FF97B057B}" type="presOf" srcId="{EF078278-1276-4FEA-838B-AF0B0C82BE2F}" destId="{EEE5831E-5046-449A-9AD8-BE5771B33D30}" srcOrd="0" destOrd="1" presId="urn:microsoft.com/office/officeart/2005/8/layout/target3"/>
    <dgm:cxn modelId="{4905A433-D374-49AE-BDF8-AD599A02539B}" type="presOf" srcId="{51636991-3B90-43D9-93A1-9C5C628D02C8}" destId="{80B61191-8E2B-4E06-A3EE-E174138727FF}" srcOrd="1" destOrd="0" presId="urn:microsoft.com/office/officeart/2005/8/layout/target3"/>
    <dgm:cxn modelId="{8A88F73A-A559-4E99-A67A-7A3EBD836F02}" type="presOf" srcId="{191F4C0B-A116-4267-8ACA-A314FF5AECC7}" destId="{64F53A96-68DB-4C01-B30D-6B19DD0DAF7D}" srcOrd="0" destOrd="0" presId="urn:microsoft.com/office/officeart/2005/8/layout/target3"/>
    <dgm:cxn modelId="{09661E6A-73D9-493D-AA7B-CAF92F0E2074}" type="presOf" srcId="{8E5702E8-7380-4B23-AA2C-480E9709484E}" destId="{906C8939-2A0A-4679-80F5-7DE3251672F3}" srcOrd="0" destOrd="0" presId="urn:microsoft.com/office/officeart/2005/8/layout/target3"/>
    <dgm:cxn modelId="{D540726C-DFDC-47BC-9A46-DCBE22729379}" type="presOf" srcId="{A4AA36D6-AA86-49EB-82C3-14C35020B1BB}" destId="{7A3C0A51-D06B-4D9E-BDBD-B05A6E3CD1EE}" srcOrd="1" destOrd="0" presId="urn:microsoft.com/office/officeart/2005/8/layout/target3"/>
    <dgm:cxn modelId="{6BA54486-ECCD-4252-A149-182B0FA659CD}" srcId="{1705364A-E0D0-4136-8E2C-2A1E6A2AAB91}" destId="{191F4C0B-A116-4267-8ACA-A314FF5AECC7}" srcOrd="0" destOrd="0" parTransId="{0A3F12FE-3915-4C27-83FD-79517F2DD47F}" sibTransId="{1EA2BE1E-0362-4C9C-9F0A-374C336C72C0}"/>
    <dgm:cxn modelId="{E5C7AB91-65ED-4E6B-901C-A23E8023DF82}" type="presOf" srcId="{51636991-3B90-43D9-93A1-9C5C628D02C8}" destId="{B17C6E48-AB57-4A4D-B8A1-2FCAC21BB43D}" srcOrd="0" destOrd="0" presId="urn:microsoft.com/office/officeart/2005/8/layout/target3"/>
    <dgm:cxn modelId="{E3779DC1-E103-48FC-98D6-DFFFBCC337CD}" type="presOf" srcId="{A4AA36D6-AA86-49EB-82C3-14C35020B1BB}" destId="{B092E0C4-5466-4889-86E3-24225F0B55E2}" srcOrd="0" destOrd="0" presId="urn:microsoft.com/office/officeart/2005/8/layout/target3"/>
    <dgm:cxn modelId="{AD4A53C8-6D24-4BDA-93B7-B2E78FCFD8E7}" srcId="{51636991-3B90-43D9-93A1-9C5C628D02C8}" destId="{8E5702E8-7380-4B23-AA2C-480E9709484E}" srcOrd="0" destOrd="0" parTransId="{505B3075-0248-4622-BC92-DDA744564DEC}" sibTransId="{8E2FDC17-21ED-4DE6-985C-8765DE8E70C9}"/>
    <dgm:cxn modelId="{753534CE-12A1-41B1-B71C-D0385E5FCC31}" srcId="{1705364A-E0D0-4136-8E2C-2A1E6A2AAB91}" destId="{A5E6CA6F-1021-4E3B-90CD-CAB0B3CF9675}" srcOrd="1" destOrd="0" parTransId="{BD0235CE-54B4-4EA3-910F-32AA2286A4A6}" sibTransId="{78175A62-0326-43C7-A9A4-C173253BC590}"/>
    <dgm:cxn modelId="{654FA7CF-D7CC-474F-957E-B3DE4675E7F6}" srcId="{1226C3C6-9290-4050-B0FE-430FF50107B9}" destId="{1705364A-E0D0-4136-8E2C-2A1E6A2AAB91}" srcOrd="1" destOrd="0" parTransId="{D80C9CFE-5456-4B10-93E5-DFE68EBF8BCE}" sibTransId="{ACD85EE5-0723-4B58-9A8F-8F4950E170FE}"/>
    <dgm:cxn modelId="{D0B567D2-8057-42B4-883F-04EB61CC4335}" type="presOf" srcId="{A5E6CA6F-1021-4E3B-90CD-CAB0B3CF9675}" destId="{64F53A96-68DB-4C01-B30D-6B19DD0DAF7D}" srcOrd="0" destOrd="1" presId="urn:microsoft.com/office/officeart/2005/8/layout/target3"/>
    <dgm:cxn modelId="{7010DEE4-F2AD-41A8-897B-6D9A87EA3D76}" srcId="{A4AA36D6-AA86-49EB-82C3-14C35020B1BB}" destId="{4C54EBCF-BDF6-47E2-BA44-0548B1229869}" srcOrd="0" destOrd="0" parTransId="{F21939DE-13CB-4593-987B-4D93A31E7EC1}" sibTransId="{2A3AF67C-969C-403A-852C-F331C0E12AA5}"/>
    <dgm:cxn modelId="{9391F2ED-8EEE-4C8F-BAEB-E06395AD712C}" type="presOf" srcId="{1705364A-E0D0-4136-8E2C-2A1E6A2AAB91}" destId="{9147C43F-9869-4961-AE80-F5874E9F8E4E}" srcOrd="1" destOrd="0" presId="urn:microsoft.com/office/officeart/2005/8/layout/target3"/>
    <dgm:cxn modelId="{F32F76F1-63E7-49F9-BE87-7D31FB9E7EF2}" type="presOf" srcId="{1226C3C6-9290-4050-B0FE-430FF50107B9}" destId="{10751A39-0155-4C4D-AE28-27144F7E5253}" srcOrd="0" destOrd="0" presId="urn:microsoft.com/office/officeart/2005/8/layout/target3"/>
    <dgm:cxn modelId="{75C9410B-175C-4357-90A2-B44B14767916}" type="presParOf" srcId="{10751A39-0155-4C4D-AE28-27144F7E5253}" destId="{AA1FD24F-AA9E-4CDC-B5EE-3F2906456569}" srcOrd="0" destOrd="0" presId="urn:microsoft.com/office/officeart/2005/8/layout/target3"/>
    <dgm:cxn modelId="{0A9D6303-2C78-498F-84A4-E0632675C41F}" type="presParOf" srcId="{10751A39-0155-4C4D-AE28-27144F7E5253}" destId="{CAD72A25-E5EB-40B3-8B60-7F8B424448C2}" srcOrd="1" destOrd="0" presId="urn:microsoft.com/office/officeart/2005/8/layout/target3"/>
    <dgm:cxn modelId="{A0C05F59-EEEF-4CAB-82E2-AAC9D6030C4F}" type="presParOf" srcId="{10751A39-0155-4C4D-AE28-27144F7E5253}" destId="{B17C6E48-AB57-4A4D-B8A1-2FCAC21BB43D}" srcOrd="2" destOrd="0" presId="urn:microsoft.com/office/officeart/2005/8/layout/target3"/>
    <dgm:cxn modelId="{9311010C-306B-464C-9FCE-E523AD3AE9CE}" type="presParOf" srcId="{10751A39-0155-4C4D-AE28-27144F7E5253}" destId="{C501CF41-D06C-41EF-81CE-55B5EEC29AE6}" srcOrd="3" destOrd="0" presId="urn:microsoft.com/office/officeart/2005/8/layout/target3"/>
    <dgm:cxn modelId="{50779FCF-A99B-4C9F-8F06-4DB660BD0893}" type="presParOf" srcId="{10751A39-0155-4C4D-AE28-27144F7E5253}" destId="{5CB6D759-588A-4BE8-8171-E636BCB264C4}" srcOrd="4" destOrd="0" presId="urn:microsoft.com/office/officeart/2005/8/layout/target3"/>
    <dgm:cxn modelId="{B500227B-D4D7-4809-B8BA-2C8A876B2669}" type="presParOf" srcId="{10751A39-0155-4C4D-AE28-27144F7E5253}" destId="{C6191D10-BF2F-4DC4-87F8-7951ABBACE38}" srcOrd="5" destOrd="0" presId="urn:microsoft.com/office/officeart/2005/8/layout/target3"/>
    <dgm:cxn modelId="{87FD40F6-3B54-48F4-9CA0-6F9F0BDBE067}" type="presParOf" srcId="{10751A39-0155-4C4D-AE28-27144F7E5253}" destId="{088DF8EC-0D0E-4014-9399-2B58662CBDAE}" srcOrd="6" destOrd="0" presId="urn:microsoft.com/office/officeart/2005/8/layout/target3"/>
    <dgm:cxn modelId="{CA88879A-4810-4334-90B7-ADD75949E426}" type="presParOf" srcId="{10751A39-0155-4C4D-AE28-27144F7E5253}" destId="{52456F9F-98F4-410B-943F-44EB4B3B9972}" srcOrd="7" destOrd="0" presId="urn:microsoft.com/office/officeart/2005/8/layout/target3"/>
    <dgm:cxn modelId="{23B4D212-AF7D-4035-AEFC-62CF4FF192FB}" type="presParOf" srcId="{10751A39-0155-4C4D-AE28-27144F7E5253}" destId="{B092E0C4-5466-4889-86E3-24225F0B55E2}" srcOrd="8" destOrd="0" presId="urn:microsoft.com/office/officeart/2005/8/layout/target3"/>
    <dgm:cxn modelId="{75AAF085-9E79-4A73-A20A-11F56A088C3C}" type="presParOf" srcId="{10751A39-0155-4C4D-AE28-27144F7E5253}" destId="{80B61191-8E2B-4E06-A3EE-E174138727FF}" srcOrd="9" destOrd="0" presId="urn:microsoft.com/office/officeart/2005/8/layout/target3"/>
    <dgm:cxn modelId="{69795239-DCDE-405E-BECE-2B025EE39B43}" type="presParOf" srcId="{10751A39-0155-4C4D-AE28-27144F7E5253}" destId="{906C8939-2A0A-4679-80F5-7DE3251672F3}" srcOrd="10" destOrd="0" presId="urn:microsoft.com/office/officeart/2005/8/layout/target3"/>
    <dgm:cxn modelId="{54F5D81E-6E18-448C-A401-F9F7EA682A66}" type="presParOf" srcId="{10751A39-0155-4C4D-AE28-27144F7E5253}" destId="{9147C43F-9869-4961-AE80-F5874E9F8E4E}" srcOrd="11" destOrd="0" presId="urn:microsoft.com/office/officeart/2005/8/layout/target3"/>
    <dgm:cxn modelId="{675AF61E-606F-4CFE-A385-B4E79EB8F448}" type="presParOf" srcId="{10751A39-0155-4C4D-AE28-27144F7E5253}" destId="{64F53A96-68DB-4C01-B30D-6B19DD0DAF7D}" srcOrd="12" destOrd="0" presId="urn:microsoft.com/office/officeart/2005/8/layout/target3"/>
    <dgm:cxn modelId="{5EB1A3CE-384A-40B5-9F10-F14F33DF13C6}" type="presParOf" srcId="{10751A39-0155-4C4D-AE28-27144F7E5253}" destId="{7A3C0A51-D06B-4D9E-BDBD-B05A6E3CD1EE}" srcOrd="13" destOrd="0" presId="urn:microsoft.com/office/officeart/2005/8/layout/target3"/>
    <dgm:cxn modelId="{98FBEA7E-0759-4AE7-903A-3DCFD99086F2}" type="presParOf" srcId="{10751A39-0155-4C4D-AE28-27144F7E5253}" destId="{EEE5831E-5046-449A-9AD8-BE5771B33D30}"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79EF3A-362F-42EA-8DAA-EBAFF745C15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76010C62-F9A3-40EF-A442-69C83A71C5A2}">
      <dgm:prSet phldrT="[Text]"/>
      <dgm:spPr/>
      <dgm:t>
        <a:bodyPr/>
        <a:lstStyle/>
        <a:p>
          <a:r>
            <a:rPr lang="en-US" dirty="0"/>
            <a:t>Policy</a:t>
          </a:r>
        </a:p>
      </dgm:t>
    </dgm:pt>
    <dgm:pt modelId="{17F8F773-B09E-43F6-A40C-719298F11C86}" type="parTrans" cxnId="{7B8E21F2-813D-4AC6-9967-8FC0DBDAD778}">
      <dgm:prSet/>
      <dgm:spPr/>
      <dgm:t>
        <a:bodyPr/>
        <a:lstStyle/>
        <a:p>
          <a:endParaRPr lang="en-US"/>
        </a:p>
      </dgm:t>
    </dgm:pt>
    <dgm:pt modelId="{EC4E338B-9713-4AA1-8780-15B0624CB028}" type="sibTrans" cxnId="{7B8E21F2-813D-4AC6-9967-8FC0DBDAD778}">
      <dgm:prSet/>
      <dgm:spPr/>
      <dgm:t>
        <a:bodyPr/>
        <a:lstStyle/>
        <a:p>
          <a:endParaRPr lang="en-US"/>
        </a:p>
      </dgm:t>
    </dgm:pt>
    <dgm:pt modelId="{D8E45812-C803-4013-9165-2AC546637C4D}">
      <dgm:prSet phldrT="[Text]"/>
      <dgm:spPr/>
      <dgm:t>
        <a:bodyPr/>
        <a:lstStyle/>
        <a:p>
          <a:r>
            <a:rPr lang="en-US" dirty="0"/>
            <a:t>Threats</a:t>
          </a:r>
        </a:p>
      </dgm:t>
    </dgm:pt>
    <dgm:pt modelId="{98080AD5-2B46-4F79-AE15-CBFC1E091095}" type="parTrans" cxnId="{31A37218-0289-4507-AFC6-DE78F42DD529}">
      <dgm:prSet/>
      <dgm:spPr/>
      <dgm:t>
        <a:bodyPr/>
        <a:lstStyle/>
        <a:p>
          <a:endParaRPr lang="en-US"/>
        </a:p>
      </dgm:t>
    </dgm:pt>
    <dgm:pt modelId="{791F40AB-DF11-4C26-A7FA-22514DB8EEC4}" type="sibTrans" cxnId="{31A37218-0289-4507-AFC6-DE78F42DD529}">
      <dgm:prSet/>
      <dgm:spPr/>
      <dgm:t>
        <a:bodyPr/>
        <a:lstStyle/>
        <a:p>
          <a:endParaRPr lang="en-US"/>
        </a:p>
      </dgm:t>
    </dgm:pt>
    <dgm:pt modelId="{7A874B39-0AA5-40EE-BF9A-67E7704FC653}">
      <dgm:prSet phldrT="[Text]"/>
      <dgm:spPr/>
      <dgm:t>
        <a:bodyPr/>
        <a:lstStyle/>
        <a:p>
          <a:r>
            <a:rPr lang="en-US" dirty="0"/>
            <a:t>Identity</a:t>
          </a:r>
        </a:p>
      </dgm:t>
    </dgm:pt>
    <dgm:pt modelId="{872F8BCC-90B5-4DF7-AD9E-991D90F788CA}" type="parTrans" cxnId="{B8AD1C17-8311-4D20-9D39-6E9219CCFCD2}">
      <dgm:prSet/>
      <dgm:spPr/>
      <dgm:t>
        <a:bodyPr/>
        <a:lstStyle/>
        <a:p>
          <a:endParaRPr lang="en-US"/>
        </a:p>
      </dgm:t>
    </dgm:pt>
    <dgm:pt modelId="{1BF914EE-24B6-4A0C-8E77-F3CEA9841DC4}" type="sibTrans" cxnId="{B8AD1C17-8311-4D20-9D39-6E9219CCFCD2}">
      <dgm:prSet/>
      <dgm:spPr/>
      <dgm:t>
        <a:bodyPr/>
        <a:lstStyle/>
        <a:p>
          <a:endParaRPr lang="en-US"/>
        </a:p>
      </dgm:t>
    </dgm:pt>
    <dgm:pt modelId="{C78CEE8F-8CA7-4C75-A541-74CA568D06F0}" type="pres">
      <dgm:prSet presAssocID="{4679EF3A-362F-42EA-8DAA-EBAFF745C157}" presName="Name0" presStyleCnt="0">
        <dgm:presLayoutVars>
          <dgm:dir/>
          <dgm:resizeHandles val="exact"/>
        </dgm:presLayoutVars>
      </dgm:prSet>
      <dgm:spPr/>
    </dgm:pt>
    <dgm:pt modelId="{0F875737-179C-4B48-837C-60DEC22883CD}" type="pres">
      <dgm:prSet presAssocID="{76010C62-F9A3-40EF-A442-69C83A71C5A2}" presName="node" presStyleLbl="node1" presStyleIdx="0" presStyleCnt="3">
        <dgm:presLayoutVars>
          <dgm:bulletEnabled val="1"/>
        </dgm:presLayoutVars>
      </dgm:prSet>
      <dgm:spPr/>
    </dgm:pt>
    <dgm:pt modelId="{8D5471AE-253C-4C34-A5CD-4142000E0C14}" type="pres">
      <dgm:prSet presAssocID="{EC4E338B-9713-4AA1-8780-15B0624CB028}" presName="sibTrans" presStyleLbl="sibTrans2D1" presStyleIdx="0" presStyleCnt="3"/>
      <dgm:spPr/>
    </dgm:pt>
    <dgm:pt modelId="{5EA08725-B687-4DA4-90FF-2A94CBA5EAC5}" type="pres">
      <dgm:prSet presAssocID="{EC4E338B-9713-4AA1-8780-15B0624CB028}" presName="connectorText" presStyleLbl="sibTrans2D1" presStyleIdx="0" presStyleCnt="3"/>
      <dgm:spPr/>
    </dgm:pt>
    <dgm:pt modelId="{7C7858F4-D783-408F-91DC-6B3A480F4DE6}" type="pres">
      <dgm:prSet presAssocID="{D8E45812-C803-4013-9165-2AC546637C4D}" presName="node" presStyleLbl="node1" presStyleIdx="1" presStyleCnt="3">
        <dgm:presLayoutVars>
          <dgm:bulletEnabled val="1"/>
        </dgm:presLayoutVars>
      </dgm:prSet>
      <dgm:spPr/>
    </dgm:pt>
    <dgm:pt modelId="{E7A232D9-9F44-4419-9A9F-A5CB5B8880B0}" type="pres">
      <dgm:prSet presAssocID="{791F40AB-DF11-4C26-A7FA-22514DB8EEC4}" presName="sibTrans" presStyleLbl="sibTrans2D1" presStyleIdx="1" presStyleCnt="3"/>
      <dgm:spPr/>
    </dgm:pt>
    <dgm:pt modelId="{39E83AF4-4A30-4F58-BD18-551BE6884DA2}" type="pres">
      <dgm:prSet presAssocID="{791F40AB-DF11-4C26-A7FA-22514DB8EEC4}" presName="connectorText" presStyleLbl="sibTrans2D1" presStyleIdx="1" presStyleCnt="3"/>
      <dgm:spPr/>
    </dgm:pt>
    <dgm:pt modelId="{940CB8D6-F182-41E2-BDE1-13B7DC9F0265}" type="pres">
      <dgm:prSet presAssocID="{7A874B39-0AA5-40EE-BF9A-67E7704FC653}" presName="node" presStyleLbl="node1" presStyleIdx="2" presStyleCnt="3">
        <dgm:presLayoutVars>
          <dgm:bulletEnabled val="1"/>
        </dgm:presLayoutVars>
      </dgm:prSet>
      <dgm:spPr/>
    </dgm:pt>
    <dgm:pt modelId="{B17235CC-BE87-4C95-8E6B-EEF9E130D72B}" type="pres">
      <dgm:prSet presAssocID="{1BF914EE-24B6-4A0C-8E77-F3CEA9841DC4}" presName="sibTrans" presStyleLbl="sibTrans2D1" presStyleIdx="2" presStyleCnt="3"/>
      <dgm:spPr/>
    </dgm:pt>
    <dgm:pt modelId="{6A1846DF-3D1E-4EBF-9656-8D95F17A0C65}" type="pres">
      <dgm:prSet presAssocID="{1BF914EE-24B6-4A0C-8E77-F3CEA9841DC4}" presName="connectorText" presStyleLbl="sibTrans2D1" presStyleIdx="2" presStyleCnt="3"/>
      <dgm:spPr/>
    </dgm:pt>
  </dgm:ptLst>
  <dgm:cxnLst>
    <dgm:cxn modelId="{72F85F0C-31EC-4A88-9A11-1EF9C95DEB56}" type="presOf" srcId="{7A874B39-0AA5-40EE-BF9A-67E7704FC653}" destId="{940CB8D6-F182-41E2-BDE1-13B7DC9F0265}" srcOrd="0" destOrd="0" presId="urn:microsoft.com/office/officeart/2005/8/layout/cycle7"/>
    <dgm:cxn modelId="{C0C30D14-6371-4436-B257-62ECB748DB0A}" type="presOf" srcId="{EC4E338B-9713-4AA1-8780-15B0624CB028}" destId="{8D5471AE-253C-4C34-A5CD-4142000E0C14}" srcOrd="0" destOrd="0" presId="urn:microsoft.com/office/officeart/2005/8/layout/cycle7"/>
    <dgm:cxn modelId="{B8AD1C17-8311-4D20-9D39-6E9219CCFCD2}" srcId="{4679EF3A-362F-42EA-8DAA-EBAFF745C157}" destId="{7A874B39-0AA5-40EE-BF9A-67E7704FC653}" srcOrd="2" destOrd="0" parTransId="{872F8BCC-90B5-4DF7-AD9E-991D90F788CA}" sibTransId="{1BF914EE-24B6-4A0C-8E77-F3CEA9841DC4}"/>
    <dgm:cxn modelId="{31A37218-0289-4507-AFC6-DE78F42DD529}" srcId="{4679EF3A-362F-42EA-8DAA-EBAFF745C157}" destId="{D8E45812-C803-4013-9165-2AC546637C4D}" srcOrd="1" destOrd="0" parTransId="{98080AD5-2B46-4F79-AE15-CBFC1E091095}" sibTransId="{791F40AB-DF11-4C26-A7FA-22514DB8EEC4}"/>
    <dgm:cxn modelId="{90416D27-0DDE-45A6-B511-FEFB89E5AE81}" type="presOf" srcId="{EC4E338B-9713-4AA1-8780-15B0624CB028}" destId="{5EA08725-B687-4DA4-90FF-2A94CBA5EAC5}" srcOrd="1" destOrd="0" presId="urn:microsoft.com/office/officeart/2005/8/layout/cycle7"/>
    <dgm:cxn modelId="{95683933-37CD-461F-A322-50DE7EB013A4}" type="presOf" srcId="{1BF914EE-24B6-4A0C-8E77-F3CEA9841DC4}" destId="{B17235CC-BE87-4C95-8E6B-EEF9E130D72B}" srcOrd="0" destOrd="0" presId="urn:microsoft.com/office/officeart/2005/8/layout/cycle7"/>
    <dgm:cxn modelId="{E1A24F36-F312-4D8D-933D-50E3BC5B6215}" type="presOf" srcId="{4679EF3A-362F-42EA-8DAA-EBAFF745C157}" destId="{C78CEE8F-8CA7-4C75-A541-74CA568D06F0}" srcOrd="0" destOrd="0" presId="urn:microsoft.com/office/officeart/2005/8/layout/cycle7"/>
    <dgm:cxn modelId="{7A008966-B693-42A2-BBF0-6F4B91319C84}" type="presOf" srcId="{1BF914EE-24B6-4A0C-8E77-F3CEA9841DC4}" destId="{6A1846DF-3D1E-4EBF-9656-8D95F17A0C65}" srcOrd="1" destOrd="0" presId="urn:microsoft.com/office/officeart/2005/8/layout/cycle7"/>
    <dgm:cxn modelId="{B5E0DD67-A675-4BFA-B05D-A6F8B4E8C4D0}" type="presOf" srcId="{76010C62-F9A3-40EF-A442-69C83A71C5A2}" destId="{0F875737-179C-4B48-837C-60DEC22883CD}" srcOrd="0" destOrd="0" presId="urn:microsoft.com/office/officeart/2005/8/layout/cycle7"/>
    <dgm:cxn modelId="{D2CDCDB2-6D1D-499B-9F89-BF60B0347DAA}" type="presOf" srcId="{791F40AB-DF11-4C26-A7FA-22514DB8EEC4}" destId="{E7A232D9-9F44-4419-9A9F-A5CB5B8880B0}" srcOrd="0" destOrd="0" presId="urn:microsoft.com/office/officeart/2005/8/layout/cycle7"/>
    <dgm:cxn modelId="{83F7EBD0-5D1A-4860-8455-AB36C8CFBC01}" type="presOf" srcId="{791F40AB-DF11-4C26-A7FA-22514DB8EEC4}" destId="{39E83AF4-4A30-4F58-BD18-551BE6884DA2}" srcOrd="1" destOrd="0" presId="urn:microsoft.com/office/officeart/2005/8/layout/cycle7"/>
    <dgm:cxn modelId="{9F7716E3-795E-462F-AB85-556D111E22D0}" type="presOf" srcId="{D8E45812-C803-4013-9165-2AC546637C4D}" destId="{7C7858F4-D783-408F-91DC-6B3A480F4DE6}" srcOrd="0" destOrd="0" presId="urn:microsoft.com/office/officeart/2005/8/layout/cycle7"/>
    <dgm:cxn modelId="{7B8E21F2-813D-4AC6-9967-8FC0DBDAD778}" srcId="{4679EF3A-362F-42EA-8DAA-EBAFF745C157}" destId="{76010C62-F9A3-40EF-A442-69C83A71C5A2}" srcOrd="0" destOrd="0" parTransId="{17F8F773-B09E-43F6-A40C-719298F11C86}" sibTransId="{EC4E338B-9713-4AA1-8780-15B0624CB028}"/>
    <dgm:cxn modelId="{BCC974A4-40AC-459E-8EF9-0B899D6262F2}" type="presParOf" srcId="{C78CEE8F-8CA7-4C75-A541-74CA568D06F0}" destId="{0F875737-179C-4B48-837C-60DEC22883CD}" srcOrd="0" destOrd="0" presId="urn:microsoft.com/office/officeart/2005/8/layout/cycle7"/>
    <dgm:cxn modelId="{A4F02A3B-0311-4949-BF6B-DCDE8511F31A}" type="presParOf" srcId="{C78CEE8F-8CA7-4C75-A541-74CA568D06F0}" destId="{8D5471AE-253C-4C34-A5CD-4142000E0C14}" srcOrd="1" destOrd="0" presId="urn:microsoft.com/office/officeart/2005/8/layout/cycle7"/>
    <dgm:cxn modelId="{53F56BC8-6760-4D98-92E5-03D51D794F9C}" type="presParOf" srcId="{8D5471AE-253C-4C34-A5CD-4142000E0C14}" destId="{5EA08725-B687-4DA4-90FF-2A94CBA5EAC5}" srcOrd="0" destOrd="0" presId="urn:microsoft.com/office/officeart/2005/8/layout/cycle7"/>
    <dgm:cxn modelId="{53A48596-A88B-49E5-8B93-66C79EBCDDDC}" type="presParOf" srcId="{C78CEE8F-8CA7-4C75-A541-74CA568D06F0}" destId="{7C7858F4-D783-408F-91DC-6B3A480F4DE6}" srcOrd="2" destOrd="0" presId="urn:microsoft.com/office/officeart/2005/8/layout/cycle7"/>
    <dgm:cxn modelId="{8D877BED-315E-4032-9E0C-8BD40E57D690}" type="presParOf" srcId="{C78CEE8F-8CA7-4C75-A541-74CA568D06F0}" destId="{E7A232D9-9F44-4419-9A9F-A5CB5B8880B0}" srcOrd="3" destOrd="0" presId="urn:microsoft.com/office/officeart/2005/8/layout/cycle7"/>
    <dgm:cxn modelId="{D662072B-488F-4C28-A663-C4704E703DEF}" type="presParOf" srcId="{E7A232D9-9F44-4419-9A9F-A5CB5B8880B0}" destId="{39E83AF4-4A30-4F58-BD18-551BE6884DA2}" srcOrd="0" destOrd="0" presId="urn:microsoft.com/office/officeart/2005/8/layout/cycle7"/>
    <dgm:cxn modelId="{FD47A3DF-EB47-4D8D-AED5-59077F3F6BE1}" type="presParOf" srcId="{C78CEE8F-8CA7-4C75-A541-74CA568D06F0}" destId="{940CB8D6-F182-41E2-BDE1-13B7DC9F0265}" srcOrd="4" destOrd="0" presId="urn:microsoft.com/office/officeart/2005/8/layout/cycle7"/>
    <dgm:cxn modelId="{1F1087DE-B75F-4031-844A-F992CF118A18}" type="presParOf" srcId="{C78CEE8F-8CA7-4C75-A541-74CA568D06F0}" destId="{B17235CC-BE87-4C95-8E6B-EEF9E130D72B}" srcOrd="5" destOrd="0" presId="urn:microsoft.com/office/officeart/2005/8/layout/cycle7"/>
    <dgm:cxn modelId="{AEB95D6F-A803-46D6-8DA8-359075649C8F}" type="presParOf" srcId="{B17235CC-BE87-4C95-8E6B-EEF9E130D72B}" destId="{6A1846DF-3D1E-4EBF-9656-8D95F17A0C6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FCF231-97E8-4814-91AE-FA1598E7C99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B050AF6-18AD-4B9C-A155-085E9AB4626C}">
      <dgm:prSet phldrT="[Text]"/>
      <dgm:spPr>
        <a:solidFill>
          <a:srgbClr val="C00000"/>
        </a:solidFill>
      </dgm:spPr>
      <dgm:t>
        <a:bodyPr/>
        <a:lstStyle/>
        <a:p>
          <a:r>
            <a:rPr lang="en-US" dirty="0"/>
            <a:t>Inventory &amp; assess data flows, workflows, subjects</a:t>
          </a:r>
        </a:p>
      </dgm:t>
    </dgm:pt>
    <dgm:pt modelId="{34557266-097E-47D6-822C-A37AFD4D1B59}" type="parTrans" cxnId="{57084E2C-7F61-4F0A-BFA2-62678EFDE5F2}">
      <dgm:prSet/>
      <dgm:spPr/>
      <dgm:t>
        <a:bodyPr/>
        <a:lstStyle/>
        <a:p>
          <a:endParaRPr lang="en-US"/>
        </a:p>
      </dgm:t>
    </dgm:pt>
    <dgm:pt modelId="{E01D54B0-F5C5-4A54-B82C-B9554D3F68C3}" type="sibTrans" cxnId="{57084E2C-7F61-4F0A-BFA2-62678EFDE5F2}">
      <dgm:prSet/>
      <dgm:spPr/>
      <dgm:t>
        <a:bodyPr/>
        <a:lstStyle/>
        <a:p>
          <a:endParaRPr lang="en-US"/>
        </a:p>
      </dgm:t>
    </dgm:pt>
    <dgm:pt modelId="{601E8BDF-B29E-4889-8D5E-049B02D955CB}">
      <dgm:prSet phldrT="[Text]"/>
      <dgm:spPr>
        <a:solidFill>
          <a:srgbClr val="C00000"/>
        </a:solidFill>
      </dgm:spPr>
      <dgm:t>
        <a:bodyPr/>
        <a:lstStyle/>
        <a:p>
          <a:r>
            <a:rPr lang="en-US" dirty="0"/>
            <a:t>Assess risk</a:t>
          </a:r>
        </a:p>
      </dgm:t>
    </dgm:pt>
    <dgm:pt modelId="{3B8EA95F-CD3D-4F34-A24B-046A25FDCBA3}" type="parTrans" cxnId="{56C619F3-6044-4BDC-8A1A-7AA7228DE266}">
      <dgm:prSet/>
      <dgm:spPr/>
      <dgm:t>
        <a:bodyPr/>
        <a:lstStyle/>
        <a:p>
          <a:endParaRPr lang="en-US"/>
        </a:p>
      </dgm:t>
    </dgm:pt>
    <dgm:pt modelId="{6D92756B-3F45-4776-9F04-C53F3212A88E}" type="sibTrans" cxnId="{56C619F3-6044-4BDC-8A1A-7AA7228DE266}">
      <dgm:prSet/>
      <dgm:spPr/>
      <dgm:t>
        <a:bodyPr/>
        <a:lstStyle/>
        <a:p>
          <a:endParaRPr lang="en-US"/>
        </a:p>
      </dgm:t>
    </dgm:pt>
    <dgm:pt modelId="{824296F1-C336-4C93-A032-A275DE0B45C9}">
      <dgm:prSet phldrT="[Text]"/>
      <dgm:spPr/>
      <dgm:t>
        <a:bodyPr/>
        <a:lstStyle/>
        <a:p>
          <a:r>
            <a:rPr lang="en-US" dirty="0"/>
            <a:t>Deploy &amp; monitor operations</a:t>
          </a:r>
        </a:p>
      </dgm:t>
    </dgm:pt>
    <dgm:pt modelId="{A755EB1F-93CD-4586-9CCA-1937D4D0354E}" type="parTrans" cxnId="{4A5595F9-7A8C-49C9-9402-E55197B1CCF0}">
      <dgm:prSet/>
      <dgm:spPr/>
      <dgm:t>
        <a:bodyPr/>
        <a:lstStyle/>
        <a:p>
          <a:endParaRPr lang="en-US"/>
        </a:p>
      </dgm:t>
    </dgm:pt>
    <dgm:pt modelId="{98BEEC9A-936A-4626-AB16-8E6A33C17961}" type="sibTrans" cxnId="{4A5595F9-7A8C-49C9-9402-E55197B1CCF0}">
      <dgm:prSet/>
      <dgm:spPr/>
      <dgm:t>
        <a:bodyPr/>
        <a:lstStyle/>
        <a:p>
          <a:endParaRPr lang="en-US"/>
        </a:p>
      </dgm:t>
    </dgm:pt>
    <dgm:pt modelId="{AC5580FE-8FD3-45C1-8314-BB2004387152}">
      <dgm:prSet phldrT="[Text]"/>
      <dgm:spPr/>
      <dgm:t>
        <a:bodyPr/>
        <a:lstStyle/>
        <a:p>
          <a:r>
            <a:rPr lang="en-US" dirty="0"/>
            <a:t>Develop policy</a:t>
          </a:r>
        </a:p>
      </dgm:t>
    </dgm:pt>
    <dgm:pt modelId="{4B31214E-647C-4F22-8D36-4DE5E85AEF91}" type="parTrans" cxnId="{E0FDACE5-9472-4186-B1D3-ADF18D240679}">
      <dgm:prSet/>
      <dgm:spPr/>
      <dgm:t>
        <a:bodyPr/>
        <a:lstStyle/>
        <a:p>
          <a:endParaRPr lang="en-US"/>
        </a:p>
      </dgm:t>
    </dgm:pt>
    <dgm:pt modelId="{F5543CA6-07F9-43F7-8757-F29965FDABC2}" type="sibTrans" cxnId="{E0FDACE5-9472-4186-B1D3-ADF18D240679}">
      <dgm:prSet/>
      <dgm:spPr/>
      <dgm:t>
        <a:bodyPr/>
        <a:lstStyle/>
        <a:p>
          <a:endParaRPr lang="en-US"/>
        </a:p>
      </dgm:t>
    </dgm:pt>
    <dgm:pt modelId="{9608DB36-7C20-41CC-9921-F5FC7AAE0096}" type="pres">
      <dgm:prSet presAssocID="{D0FCF231-97E8-4814-91AE-FA1598E7C99B}" presName="outerComposite" presStyleCnt="0">
        <dgm:presLayoutVars>
          <dgm:chMax val="5"/>
          <dgm:dir/>
          <dgm:resizeHandles val="exact"/>
        </dgm:presLayoutVars>
      </dgm:prSet>
      <dgm:spPr/>
    </dgm:pt>
    <dgm:pt modelId="{401F7970-92A2-464F-BFE3-F677DB254386}" type="pres">
      <dgm:prSet presAssocID="{D0FCF231-97E8-4814-91AE-FA1598E7C99B}" presName="dummyMaxCanvas" presStyleCnt="0">
        <dgm:presLayoutVars/>
      </dgm:prSet>
      <dgm:spPr/>
    </dgm:pt>
    <dgm:pt modelId="{FCAAD35A-D3C0-43AE-9A2D-E66709C51852}" type="pres">
      <dgm:prSet presAssocID="{D0FCF231-97E8-4814-91AE-FA1598E7C99B}" presName="FourNodes_1" presStyleLbl="node1" presStyleIdx="0" presStyleCnt="4">
        <dgm:presLayoutVars>
          <dgm:bulletEnabled val="1"/>
        </dgm:presLayoutVars>
      </dgm:prSet>
      <dgm:spPr/>
    </dgm:pt>
    <dgm:pt modelId="{10EE795C-AFA3-47D8-A78F-A7EF68FBF543}" type="pres">
      <dgm:prSet presAssocID="{D0FCF231-97E8-4814-91AE-FA1598E7C99B}" presName="FourNodes_2" presStyleLbl="node1" presStyleIdx="1" presStyleCnt="4">
        <dgm:presLayoutVars>
          <dgm:bulletEnabled val="1"/>
        </dgm:presLayoutVars>
      </dgm:prSet>
      <dgm:spPr/>
    </dgm:pt>
    <dgm:pt modelId="{0EF0EE07-E78F-4C52-8926-52E4CFCCBB09}" type="pres">
      <dgm:prSet presAssocID="{D0FCF231-97E8-4814-91AE-FA1598E7C99B}" presName="FourNodes_3" presStyleLbl="node1" presStyleIdx="2" presStyleCnt="4">
        <dgm:presLayoutVars>
          <dgm:bulletEnabled val="1"/>
        </dgm:presLayoutVars>
      </dgm:prSet>
      <dgm:spPr/>
    </dgm:pt>
    <dgm:pt modelId="{1A12A9CD-A53C-44A6-8027-51155AEC5BED}" type="pres">
      <dgm:prSet presAssocID="{D0FCF231-97E8-4814-91AE-FA1598E7C99B}" presName="FourNodes_4" presStyleLbl="node1" presStyleIdx="3" presStyleCnt="4">
        <dgm:presLayoutVars>
          <dgm:bulletEnabled val="1"/>
        </dgm:presLayoutVars>
      </dgm:prSet>
      <dgm:spPr/>
    </dgm:pt>
    <dgm:pt modelId="{34AA6276-9773-4AFC-8181-B16A74E5089C}" type="pres">
      <dgm:prSet presAssocID="{D0FCF231-97E8-4814-91AE-FA1598E7C99B}" presName="FourConn_1-2" presStyleLbl="fgAccFollowNode1" presStyleIdx="0" presStyleCnt="3">
        <dgm:presLayoutVars>
          <dgm:bulletEnabled val="1"/>
        </dgm:presLayoutVars>
      </dgm:prSet>
      <dgm:spPr/>
    </dgm:pt>
    <dgm:pt modelId="{4C825ECF-78D4-469B-B2E8-622B01451AFD}" type="pres">
      <dgm:prSet presAssocID="{D0FCF231-97E8-4814-91AE-FA1598E7C99B}" presName="FourConn_2-3" presStyleLbl="fgAccFollowNode1" presStyleIdx="1" presStyleCnt="3">
        <dgm:presLayoutVars>
          <dgm:bulletEnabled val="1"/>
        </dgm:presLayoutVars>
      </dgm:prSet>
      <dgm:spPr/>
    </dgm:pt>
    <dgm:pt modelId="{0C17A988-CC3D-4126-B57B-824BBB03B880}" type="pres">
      <dgm:prSet presAssocID="{D0FCF231-97E8-4814-91AE-FA1598E7C99B}" presName="FourConn_3-4" presStyleLbl="fgAccFollowNode1" presStyleIdx="2" presStyleCnt="3">
        <dgm:presLayoutVars>
          <dgm:bulletEnabled val="1"/>
        </dgm:presLayoutVars>
      </dgm:prSet>
      <dgm:spPr/>
    </dgm:pt>
    <dgm:pt modelId="{18F0A723-69B3-489E-9496-BD381DC06FC9}" type="pres">
      <dgm:prSet presAssocID="{D0FCF231-97E8-4814-91AE-FA1598E7C99B}" presName="FourNodes_1_text" presStyleLbl="node1" presStyleIdx="3" presStyleCnt="4">
        <dgm:presLayoutVars>
          <dgm:bulletEnabled val="1"/>
        </dgm:presLayoutVars>
      </dgm:prSet>
      <dgm:spPr/>
    </dgm:pt>
    <dgm:pt modelId="{E1905A91-05C2-4E8C-9940-C2667FC8F2F7}" type="pres">
      <dgm:prSet presAssocID="{D0FCF231-97E8-4814-91AE-FA1598E7C99B}" presName="FourNodes_2_text" presStyleLbl="node1" presStyleIdx="3" presStyleCnt="4">
        <dgm:presLayoutVars>
          <dgm:bulletEnabled val="1"/>
        </dgm:presLayoutVars>
      </dgm:prSet>
      <dgm:spPr/>
    </dgm:pt>
    <dgm:pt modelId="{9DF3C903-1433-4D4D-92A8-DDD62B205C8D}" type="pres">
      <dgm:prSet presAssocID="{D0FCF231-97E8-4814-91AE-FA1598E7C99B}" presName="FourNodes_3_text" presStyleLbl="node1" presStyleIdx="3" presStyleCnt="4">
        <dgm:presLayoutVars>
          <dgm:bulletEnabled val="1"/>
        </dgm:presLayoutVars>
      </dgm:prSet>
      <dgm:spPr/>
    </dgm:pt>
    <dgm:pt modelId="{99529E87-E9E8-4655-96E0-F76E27CAC0BC}" type="pres">
      <dgm:prSet presAssocID="{D0FCF231-97E8-4814-91AE-FA1598E7C99B}" presName="FourNodes_4_text" presStyleLbl="node1" presStyleIdx="3" presStyleCnt="4">
        <dgm:presLayoutVars>
          <dgm:bulletEnabled val="1"/>
        </dgm:presLayoutVars>
      </dgm:prSet>
      <dgm:spPr/>
    </dgm:pt>
  </dgm:ptLst>
  <dgm:cxnLst>
    <dgm:cxn modelId="{C3BC7702-1729-4512-B814-6B5023D7648B}" type="presOf" srcId="{F5543CA6-07F9-43F7-8757-F29965FDABC2}" destId="{0C17A988-CC3D-4126-B57B-824BBB03B880}" srcOrd="0" destOrd="0" presId="urn:microsoft.com/office/officeart/2005/8/layout/vProcess5"/>
    <dgm:cxn modelId="{1DE1B412-7168-4806-BC01-20B5B48ABCFC}" type="presOf" srcId="{3B050AF6-18AD-4B9C-A155-085E9AB4626C}" destId="{18F0A723-69B3-489E-9496-BD381DC06FC9}" srcOrd="1" destOrd="0" presId="urn:microsoft.com/office/officeart/2005/8/layout/vProcess5"/>
    <dgm:cxn modelId="{57084E2C-7F61-4F0A-BFA2-62678EFDE5F2}" srcId="{D0FCF231-97E8-4814-91AE-FA1598E7C99B}" destId="{3B050AF6-18AD-4B9C-A155-085E9AB4626C}" srcOrd="0" destOrd="0" parTransId="{34557266-097E-47D6-822C-A37AFD4D1B59}" sibTransId="{E01D54B0-F5C5-4A54-B82C-B9554D3F68C3}"/>
    <dgm:cxn modelId="{4560FB43-626B-4F50-88E4-18CCCB6CCD02}" type="presOf" srcId="{601E8BDF-B29E-4889-8D5E-049B02D955CB}" destId="{10EE795C-AFA3-47D8-A78F-A7EF68FBF543}" srcOrd="0" destOrd="0" presId="urn:microsoft.com/office/officeart/2005/8/layout/vProcess5"/>
    <dgm:cxn modelId="{CA7E5E66-4293-48B8-BB25-C6EB00FAEC65}" type="presOf" srcId="{824296F1-C336-4C93-A032-A275DE0B45C9}" destId="{1A12A9CD-A53C-44A6-8027-51155AEC5BED}" srcOrd="0" destOrd="0" presId="urn:microsoft.com/office/officeart/2005/8/layout/vProcess5"/>
    <dgm:cxn modelId="{549DAC57-8CCE-4F76-8A55-FEDA11F98EB3}" type="presOf" srcId="{824296F1-C336-4C93-A032-A275DE0B45C9}" destId="{99529E87-E9E8-4655-96E0-F76E27CAC0BC}" srcOrd="1" destOrd="0" presId="urn:microsoft.com/office/officeart/2005/8/layout/vProcess5"/>
    <dgm:cxn modelId="{40439D99-E221-44A9-905D-9484D4784E00}" type="presOf" srcId="{E01D54B0-F5C5-4A54-B82C-B9554D3F68C3}" destId="{34AA6276-9773-4AFC-8181-B16A74E5089C}" srcOrd="0" destOrd="0" presId="urn:microsoft.com/office/officeart/2005/8/layout/vProcess5"/>
    <dgm:cxn modelId="{5681F4A1-B1B3-47FF-9F6E-5D0938982AA5}" type="presOf" srcId="{D0FCF231-97E8-4814-91AE-FA1598E7C99B}" destId="{9608DB36-7C20-41CC-9921-F5FC7AAE0096}" srcOrd="0" destOrd="0" presId="urn:microsoft.com/office/officeart/2005/8/layout/vProcess5"/>
    <dgm:cxn modelId="{2504D1A3-D7EC-47CC-AD3D-AA7A534442FA}" type="presOf" srcId="{AC5580FE-8FD3-45C1-8314-BB2004387152}" destId="{9DF3C903-1433-4D4D-92A8-DDD62B205C8D}" srcOrd="1" destOrd="0" presId="urn:microsoft.com/office/officeart/2005/8/layout/vProcess5"/>
    <dgm:cxn modelId="{463518B2-B60F-4354-A875-92DEB83AC1AB}" type="presOf" srcId="{601E8BDF-B29E-4889-8D5E-049B02D955CB}" destId="{E1905A91-05C2-4E8C-9940-C2667FC8F2F7}" srcOrd="1" destOrd="0" presId="urn:microsoft.com/office/officeart/2005/8/layout/vProcess5"/>
    <dgm:cxn modelId="{E0F233BD-9764-4E73-802A-829B861D7AC5}" type="presOf" srcId="{3B050AF6-18AD-4B9C-A155-085E9AB4626C}" destId="{FCAAD35A-D3C0-43AE-9A2D-E66709C51852}" srcOrd="0" destOrd="0" presId="urn:microsoft.com/office/officeart/2005/8/layout/vProcess5"/>
    <dgm:cxn modelId="{A08A89D2-BA33-497E-A6D1-0D760F93536D}" type="presOf" srcId="{6D92756B-3F45-4776-9F04-C53F3212A88E}" destId="{4C825ECF-78D4-469B-B2E8-622B01451AFD}" srcOrd="0" destOrd="0" presId="urn:microsoft.com/office/officeart/2005/8/layout/vProcess5"/>
    <dgm:cxn modelId="{6C090AE5-7DCD-418F-97D8-765F4C3EAB36}" type="presOf" srcId="{AC5580FE-8FD3-45C1-8314-BB2004387152}" destId="{0EF0EE07-E78F-4C52-8926-52E4CFCCBB09}" srcOrd="0" destOrd="0" presId="urn:microsoft.com/office/officeart/2005/8/layout/vProcess5"/>
    <dgm:cxn modelId="{E0FDACE5-9472-4186-B1D3-ADF18D240679}" srcId="{D0FCF231-97E8-4814-91AE-FA1598E7C99B}" destId="{AC5580FE-8FD3-45C1-8314-BB2004387152}" srcOrd="2" destOrd="0" parTransId="{4B31214E-647C-4F22-8D36-4DE5E85AEF91}" sibTransId="{F5543CA6-07F9-43F7-8757-F29965FDABC2}"/>
    <dgm:cxn modelId="{56C619F3-6044-4BDC-8A1A-7AA7228DE266}" srcId="{D0FCF231-97E8-4814-91AE-FA1598E7C99B}" destId="{601E8BDF-B29E-4889-8D5E-049B02D955CB}" srcOrd="1" destOrd="0" parTransId="{3B8EA95F-CD3D-4F34-A24B-046A25FDCBA3}" sibTransId="{6D92756B-3F45-4776-9F04-C53F3212A88E}"/>
    <dgm:cxn modelId="{4A5595F9-7A8C-49C9-9402-E55197B1CCF0}" srcId="{D0FCF231-97E8-4814-91AE-FA1598E7C99B}" destId="{824296F1-C336-4C93-A032-A275DE0B45C9}" srcOrd="3" destOrd="0" parTransId="{A755EB1F-93CD-4586-9CCA-1937D4D0354E}" sibTransId="{98BEEC9A-936A-4626-AB16-8E6A33C17961}"/>
    <dgm:cxn modelId="{B5BBAC6A-267E-4CDA-9383-E94547915207}" type="presParOf" srcId="{9608DB36-7C20-41CC-9921-F5FC7AAE0096}" destId="{401F7970-92A2-464F-BFE3-F677DB254386}" srcOrd="0" destOrd="0" presId="urn:microsoft.com/office/officeart/2005/8/layout/vProcess5"/>
    <dgm:cxn modelId="{69B91F68-3D59-44AB-9B15-3AC8C5F6E049}" type="presParOf" srcId="{9608DB36-7C20-41CC-9921-F5FC7AAE0096}" destId="{FCAAD35A-D3C0-43AE-9A2D-E66709C51852}" srcOrd="1" destOrd="0" presId="urn:microsoft.com/office/officeart/2005/8/layout/vProcess5"/>
    <dgm:cxn modelId="{0F1050D9-28FC-4C44-9A60-182154CD3FFC}" type="presParOf" srcId="{9608DB36-7C20-41CC-9921-F5FC7AAE0096}" destId="{10EE795C-AFA3-47D8-A78F-A7EF68FBF543}" srcOrd="2" destOrd="0" presId="urn:microsoft.com/office/officeart/2005/8/layout/vProcess5"/>
    <dgm:cxn modelId="{8CDED7F4-8E09-4664-AE5D-F7FD2FE1FCDC}" type="presParOf" srcId="{9608DB36-7C20-41CC-9921-F5FC7AAE0096}" destId="{0EF0EE07-E78F-4C52-8926-52E4CFCCBB09}" srcOrd="3" destOrd="0" presId="urn:microsoft.com/office/officeart/2005/8/layout/vProcess5"/>
    <dgm:cxn modelId="{CE29319F-2D1B-47F7-B776-F49C8B1D7DB8}" type="presParOf" srcId="{9608DB36-7C20-41CC-9921-F5FC7AAE0096}" destId="{1A12A9CD-A53C-44A6-8027-51155AEC5BED}" srcOrd="4" destOrd="0" presId="urn:microsoft.com/office/officeart/2005/8/layout/vProcess5"/>
    <dgm:cxn modelId="{55DAB7E0-6F93-4EB6-85CF-D1C845CB205B}" type="presParOf" srcId="{9608DB36-7C20-41CC-9921-F5FC7AAE0096}" destId="{34AA6276-9773-4AFC-8181-B16A74E5089C}" srcOrd="5" destOrd="0" presId="urn:microsoft.com/office/officeart/2005/8/layout/vProcess5"/>
    <dgm:cxn modelId="{FBBAE6A8-130C-4824-A41B-B568C8F2F57B}" type="presParOf" srcId="{9608DB36-7C20-41CC-9921-F5FC7AAE0096}" destId="{4C825ECF-78D4-469B-B2E8-622B01451AFD}" srcOrd="6" destOrd="0" presId="urn:microsoft.com/office/officeart/2005/8/layout/vProcess5"/>
    <dgm:cxn modelId="{81F3DD5F-EFF2-468B-9F24-4580619B79F0}" type="presParOf" srcId="{9608DB36-7C20-41CC-9921-F5FC7AAE0096}" destId="{0C17A988-CC3D-4126-B57B-824BBB03B880}" srcOrd="7" destOrd="0" presId="urn:microsoft.com/office/officeart/2005/8/layout/vProcess5"/>
    <dgm:cxn modelId="{E5E53A75-5010-4A18-879F-274D437A777A}" type="presParOf" srcId="{9608DB36-7C20-41CC-9921-F5FC7AAE0096}" destId="{18F0A723-69B3-489E-9496-BD381DC06FC9}" srcOrd="8" destOrd="0" presId="urn:microsoft.com/office/officeart/2005/8/layout/vProcess5"/>
    <dgm:cxn modelId="{A7BD1014-EF4D-4060-B369-9F22DF11D4B2}" type="presParOf" srcId="{9608DB36-7C20-41CC-9921-F5FC7AAE0096}" destId="{E1905A91-05C2-4E8C-9940-C2667FC8F2F7}" srcOrd="9" destOrd="0" presId="urn:microsoft.com/office/officeart/2005/8/layout/vProcess5"/>
    <dgm:cxn modelId="{F708E64C-4A5E-4CFE-8083-8A01D40285DA}" type="presParOf" srcId="{9608DB36-7C20-41CC-9921-F5FC7AAE0096}" destId="{9DF3C903-1433-4D4D-92A8-DDD62B205C8D}" srcOrd="10" destOrd="0" presId="urn:microsoft.com/office/officeart/2005/8/layout/vProcess5"/>
    <dgm:cxn modelId="{5FC5EC75-5D9F-465B-849B-E54254912539}" type="presParOf" srcId="{9608DB36-7C20-41CC-9921-F5FC7AAE0096}" destId="{99529E87-E9E8-4655-96E0-F76E27CAC0B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FCF231-97E8-4814-91AE-FA1598E7C99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B050AF6-18AD-4B9C-A155-085E9AB4626C}">
      <dgm:prSet phldrT="[Text]"/>
      <dgm:spPr/>
      <dgm:t>
        <a:bodyPr/>
        <a:lstStyle/>
        <a:p>
          <a:r>
            <a:rPr lang="en-US" dirty="0"/>
            <a:t>Inventory &amp; assess data flows, workflows, subjects</a:t>
          </a:r>
        </a:p>
      </dgm:t>
    </dgm:pt>
    <dgm:pt modelId="{34557266-097E-47D6-822C-A37AFD4D1B59}" type="parTrans" cxnId="{57084E2C-7F61-4F0A-BFA2-62678EFDE5F2}">
      <dgm:prSet/>
      <dgm:spPr/>
      <dgm:t>
        <a:bodyPr/>
        <a:lstStyle/>
        <a:p>
          <a:endParaRPr lang="en-US"/>
        </a:p>
      </dgm:t>
    </dgm:pt>
    <dgm:pt modelId="{E01D54B0-F5C5-4A54-B82C-B9554D3F68C3}" type="sibTrans" cxnId="{57084E2C-7F61-4F0A-BFA2-62678EFDE5F2}">
      <dgm:prSet/>
      <dgm:spPr/>
      <dgm:t>
        <a:bodyPr/>
        <a:lstStyle/>
        <a:p>
          <a:endParaRPr lang="en-US"/>
        </a:p>
      </dgm:t>
    </dgm:pt>
    <dgm:pt modelId="{601E8BDF-B29E-4889-8D5E-049B02D955CB}">
      <dgm:prSet phldrT="[Text]"/>
      <dgm:spPr/>
      <dgm:t>
        <a:bodyPr/>
        <a:lstStyle/>
        <a:p>
          <a:r>
            <a:rPr lang="en-US" dirty="0"/>
            <a:t>Assess risk</a:t>
          </a:r>
        </a:p>
      </dgm:t>
    </dgm:pt>
    <dgm:pt modelId="{3B8EA95F-CD3D-4F34-A24B-046A25FDCBA3}" type="parTrans" cxnId="{56C619F3-6044-4BDC-8A1A-7AA7228DE266}">
      <dgm:prSet/>
      <dgm:spPr/>
      <dgm:t>
        <a:bodyPr/>
        <a:lstStyle/>
        <a:p>
          <a:endParaRPr lang="en-US"/>
        </a:p>
      </dgm:t>
    </dgm:pt>
    <dgm:pt modelId="{6D92756B-3F45-4776-9F04-C53F3212A88E}" type="sibTrans" cxnId="{56C619F3-6044-4BDC-8A1A-7AA7228DE266}">
      <dgm:prSet/>
      <dgm:spPr/>
      <dgm:t>
        <a:bodyPr/>
        <a:lstStyle/>
        <a:p>
          <a:endParaRPr lang="en-US"/>
        </a:p>
      </dgm:t>
    </dgm:pt>
    <dgm:pt modelId="{824296F1-C336-4C93-A032-A275DE0B45C9}">
      <dgm:prSet phldrT="[Text]"/>
      <dgm:spPr>
        <a:solidFill>
          <a:srgbClr val="C00000"/>
        </a:solidFill>
      </dgm:spPr>
      <dgm:t>
        <a:bodyPr/>
        <a:lstStyle/>
        <a:p>
          <a:r>
            <a:rPr lang="en-US" dirty="0"/>
            <a:t>Deploy &amp; monitor operations</a:t>
          </a:r>
        </a:p>
      </dgm:t>
    </dgm:pt>
    <dgm:pt modelId="{A755EB1F-93CD-4586-9CCA-1937D4D0354E}" type="parTrans" cxnId="{4A5595F9-7A8C-49C9-9402-E55197B1CCF0}">
      <dgm:prSet/>
      <dgm:spPr/>
      <dgm:t>
        <a:bodyPr/>
        <a:lstStyle/>
        <a:p>
          <a:endParaRPr lang="en-US"/>
        </a:p>
      </dgm:t>
    </dgm:pt>
    <dgm:pt modelId="{98BEEC9A-936A-4626-AB16-8E6A33C17961}" type="sibTrans" cxnId="{4A5595F9-7A8C-49C9-9402-E55197B1CCF0}">
      <dgm:prSet/>
      <dgm:spPr/>
      <dgm:t>
        <a:bodyPr/>
        <a:lstStyle/>
        <a:p>
          <a:endParaRPr lang="en-US"/>
        </a:p>
      </dgm:t>
    </dgm:pt>
    <dgm:pt modelId="{AC5580FE-8FD3-45C1-8314-BB2004387152}">
      <dgm:prSet phldrT="[Text]"/>
      <dgm:spPr>
        <a:solidFill>
          <a:srgbClr val="C00000"/>
        </a:solidFill>
      </dgm:spPr>
      <dgm:t>
        <a:bodyPr/>
        <a:lstStyle/>
        <a:p>
          <a:r>
            <a:rPr lang="en-US" dirty="0"/>
            <a:t>Develop policy</a:t>
          </a:r>
        </a:p>
      </dgm:t>
    </dgm:pt>
    <dgm:pt modelId="{4B31214E-647C-4F22-8D36-4DE5E85AEF91}" type="parTrans" cxnId="{E0FDACE5-9472-4186-B1D3-ADF18D240679}">
      <dgm:prSet/>
      <dgm:spPr/>
      <dgm:t>
        <a:bodyPr/>
        <a:lstStyle/>
        <a:p>
          <a:endParaRPr lang="en-US"/>
        </a:p>
      </dgm:t>
    </dgm:pt>
    <dgm:pt modelId="{F5543CA6-07F9-43F7-8757-F29965FDABC2}" type="sibTrans" cxnId="{E0FDACE5-9472-4186-B1D3-ADF18D240679}">
      <dgm:prSet/>
      <dgm:spPr/>
      <dgm:t>
        <a:bodyPr/>
        <a:lstStyle/>
        <a:p>
          <a:endParaRPr lang="en-US"/>
        </a:p>
      </dgm:t>
    </dgm:pt>
    <dgm:pt modelId="{9608DB36-7C20-41CC-9921-F5FC7AAE0096}" type="pres">
      <dgm:prSet presAssocID="{D0FCF231-97E8-4814-91AE-FA1598E7C99B}" presName="outerComposite" presStyleCnt="0">
        <dgm:presLayoutVars>
          <dgm:chMax val="5"/>
          <dgm:dir/>
          <dgm:resizeHandles val="exact"/>
        </dgm:presLayoutVars>
      </dgm:prSet>
      <dgm:spPr/>
    </dgm:pt>
    <dgm:pt modelId="{401F7970-92A2-464F-BFE3-F677DB254386}" type="pres">
      <dgm:prSet presAssocID="{D0FCF231-97E8-4814-91AE-FA1598E7C99B}" presName="dummyMaxCanvas" presStyleCnt="0">
        <dgm:presLayoutVars/>
      </dgm:prSet>
      <dgm:spPr/>
    </dgm:pt>
    <dgm:pt modelId="{FCAAD35A-D3C0-43AE-9A2D-E66709C51852}" type="pres">
      <dgm:prSet presAssocID="{D0FCF231-97E8-4814-91AE-FA1598E7C99B}" presName="FourNodes_1" presStyleLbl="node1" presStyleIdx="0" presStyleCnt="4">
        <dgm:presLayoutVars>
          <dgm:bulletEnabled val="1"/>
        </dgm:presLayoutVars>
      </dgm:prSet>
      <dgm:spPr/>
    </dgm:pt>
    <dgm:pt modelId="{10EE795C-AFA3-47D8-A78F-A7EF68FBF543}" type="pres">
      <dgm:prSet presAssocID="{D0FCF231-97E8-4814-91AE-FA1598E7C99B}" presName="FourNodes_2" presStyleLbl="node1" presStyleIdx="1" presStyleCnt="4">
        <dgm:presLayoutVars>
          <dgm:bulletEnabled val="1"/>
        </dgm:presLayoutVars>
      </dgm:prSet>
      <dgm:spPr/>
    </dgm:pt>
    <dgm:pt modelId="{0EF0EE07-E78F-4C52-8926-52E4CFCCBB09}" type="pres">
      <dgm:prSet presAssocID="{D0FCF231-97E8-4814-91AE-FA1598E7C99B}" presName="FourNodes_3" presStyleLbl="node1" presStyleIdx="2" presStyleCnt="4">
        <dgm:presLayoutVars>
          <dgm:bulletEnabled val="1"/>
        </dgm:presLayoutVars>
      </dgm:prSet>
      <dgm:spPr/>
    </dgm:pt>
    <dgm:pt modelId="{1A12A9CD-A53C-44A6-8027-51155AEC5BED}" type="pres">
      <dgm:prSet presAssocID="{D0FCF231-97E8-4814-91AE-FA1598E7C99B}" presName="FourNodes_4" presStyleLbl="node1" presStyleIdx="3" presStyleCnt="4">
        <dgm:presLayoutVars>
          <dgm:bulletEnabled val="1"/>
        </dgm:presLayoutVars>
      </dgm:prSet>
      <dgm:spPr/>
    </dgm:pt>
    <dgm:pt modelId="{34AA6276-9773-4AFC-8181-B16A74E5089C}" type="pres">
      <dgm:prSet presAssocID="{D0FCF231-97E8-4814-91AE-FA1598E7C99B}" presName="FourConn_1-2" presStyleLbl="fgAccFollowNode1" presStyleIdx="0" presStyleCnt="3">
        <dgm:presLayoutVars>
          <dgm:bulletEnabled val="1"/>
        </dgm:presLayoutVars>
      </dgm:prSet>
      <dgm:spPr/>
    </dgm:pt>
    <dgm:pt modelId="{4C825ECF-78D4-469B-B2E8-622B01451AFD}" type="pres">
      <dgm:prSet presAssocID="{D0FCF231-97E8-4814-91AE-FA1598E7C99B}" presName="FourConn_2-3" presStyleLbl="fgAccFollowNode1" presStyleIdx="1" presStyleCnt="3">
        <dgm:presLayoutVars>
          <dgm:bulletEnabled val="1"/>
        </dgm:presLayoutVars>
      </dgm:prSet>
      <dgm:spPr/>
    </dgm:pt>
    <dgm:pt modelId="{0C17A988-CC3D-4126-B57B-824BBB03B880}" type="pres">
      <dgm:prSet presAssocID="{D0FCF231-97E8-4814-91AE-FA1598E7C99B}" presName="FourConn_3-4" presStyleLbl="fgAccFollowNode1" presStyleIdx="2" presStyleCnt="3">
        <dgm:presLayoutVars>
          <dgm:bulletEnabled val="1"/>
        </dgm:presLayoutVars>
      </dgm:prSet>
      <dgm:spPr/>
    </dgm:pt>
    <dgm:pt modelId="{18F0A723-69B3-489E-9496-BD381DC06FC9}" type="pres">
      <dgm:prSet presAssocID="{D0FCF231-97E8-4814-91AE-FA1598E7C99B}" presName="FourNodes_1_text" presStyleLbl="node1" presStyleIdx="3" presStyleCnt="4">
        <dgm:presLayoutVars>
          <dgm:bulletEnabled val="1"/>
        </dgm:presLayoutVars>
      </dgm:prSet>
      <dgm:spPr/>
    </dgm:pt>
    <dgm:pt modelId="{E1905A91-05C2-4E8C-9940-C2667FC8F2F7}" type="pres">
      <dgm:prSet presAssocID="{D0FCF231-97E8-4814-91AE-FA1598E7C99B}" presName="FourNodes_2_text" presStyleLbl="node1" presStyleIdx="3" presStyleCnt="4">
        <dgm:presLayoutVars>
          <dgm:bulletEnabled val="1"/>
        </dgm:presLayoutVars>
      </dgm:prSet>
      <dgm:spPr/>
    </dgm:pt>
    <dgm:pt modelId="{9DF3C903-1433-4D4D-92A8-DDD62B205C8D}" type="pres">
      <dgm:prSet presAssocID="{D0FCF231-97E8-4814-91AE-FA1598E7C99B}" presName="FourNodes_3_text" presStyleLbl="node1" presStyleIdx="3" presStyleCnt="4">
        <dgm:presLayoutVars>
          <dgm:bulletEnabled val="1"/>
        </dgm:presLayoutVars>
      </dgm:prSet>
      <dgm:spPr/>
    </dgm:pt>
    <dgm:pt modelId="{99529E87-E9E8-4655-96E0-F76E27CAC0BC}" type="pres">
      <dgm:prSet presAssocID="{D0FCF231-97E8-4814-91AE-FA1598E7C99B}" presName="FourNodes_4_text" presStyleLbl="node1" presStyleIdx="3" presStyleCnt="4">
        <dgm:presLayoutVars>
          <dgm:bulletEnabled val="1"/>
        </dgm:presLayoutVars>
      </dgm:prSet>
      <dgm:spPr/>
    </dgm:pt>
  </dgm:ptLst>
  <dgm:cxnLst>
    <dgm:cxn modelId="{C3BC7702-1729-4512-B814-6B5023D7648B}" type="presOf" srcId="{F5543CA6-07F9-43F7-8757-F29965FDABC2}" destId="{0C17A988-CC3D-4126-B57B-824BBB03B880}" srcOrd="0" destOrd="0" presId="urn:microsoft.com/office/officeart/2005/8/layout/vProcess5"/>
    <dgm:cxn modelId="{1DE1B412-7168-4806-BC01-20B5B48ABCFC}" type="presOf" srcId="{3B050AF6-18AD-4B9C-A155-085E9AB4626C}" destId="{18F0A723-69B3-489E-9496-BD381DC06FC9}" srcOrd="1" destOrd="0" presId="urn:microsoft.com/office/officeart/2005/8/layout/vProcess5"/>
    <dgm:cxn modelId="{57084E2C-7F61-4F0A-BFA2-62678EFDE5F2}" srcId="{D0FCF231-97E8-4814-91AE-FA1598E7C99B}" destId="{3B050AF6-18AD-4B9C-A155-085E9AB4626C}" srcOrd="0" destOrd="0" parTransId="{34557266-097E-47D6-822C-A37AFD4D1B59}" sibTransId="{E01D54B0-F5C5-4A54-B82C-B9554D3F68C3}"/>
    <dgm:cxn modelId="{4560FB43-626B-4F50-88E4-18CCCB6CCD02}" type="presOf" srcId="{601E8BDF-B29E-4889-8D5E-049B02D955CB}" destId="{10EE795C-AFA3-47D8-A78F-A7EF68FBF543}" srcOrd="0" destOrd="0" presId="urn:microsoft.com/office/officeart/2005/8/layout/vProcess5"/>
    <dgm:cxn modelId="{CA7E5E66-4293-48B8-BB25-C6EB00FAEC65}" type="presOf" srcId="{824296F1-C336-4C93-A032-A275DE0B45C9}" destId="{1A12A9CD-A53C-44A6-8027-51155AEC5BED}" srcOrd="0" destOrd="0" presId="urn:microsoft.com/office/officeart/2005/8/layout/vProcess5"/>
    <dgm:cxn modelId="{549DAC57-8CCE-4F76-8A55-FEDA11F98EB3}" type="presOf" srcId="{824296F1-C336-4C93-A032-A275DE0B45C9}" destId="{99529E87-E9E8-4655-96E0-F76E27CAC0BC}" srcOrd="1" destOrd="0" presId="urn:microsoft.com/office/officeart/2005/8/layout/vProcess5"/>
    <dgm:cxn modelId="{40439D99-E221-44A9-905D-9484D4784E00}" type="presOf" srcId="{E01D54B0-F5C5-4A54-B82C-B9554D3F68C3}" destId="{34AA6276-9773-4AFC-8181-B16A74E5089C}" srcOrd="0" destOrd="0" presId="urn:microsoft.com/office/officeart/2005/8/layout/vProcess5"/>
    <dgm:cxn modelId="{5681F4A1-B1B3-47FF-9F6E-5D0938982AA5}" type="presOf" srcId="{D0FCF231-97E8-4814-91AE-FA1598E7C99B}" destId="{9608DB36-7C20-41CC-9921-F5FC7AAE0096}" srcOrd="0" destOrd="0" presId="urn:microsoft.com/office/officeart/2005/8/layout/vProcess5"/>
    <dgm:cxn modelId="{2504D1A3-D7EC-47CC-AD3D-AA7A534442FA}" type="presOf" srcId="{AC5580FE-8FD3-45C1-8314-BB2004387152}" destId="{9DF3C903-1433-4D4D-92A8-DDD62B205C8D}" srcOrd="1" destOrd="0" presId="urn:microsoft.com/office/officeart/2005/8/layout/vProcess5"/>
    <dgm:cxn modelId="{463518B2-B60F-4354-A875-92DEB83AC1AB}" type="presOf" srcId="{601E8BDF-B29E-4889-8D5E-049B02D955CB}" destId="{E1905A91-05C2-4E8C-9940-C2667FC8F2F7}" srcOrd="1" destOrd="0" presId="urn:microsoft.com/office/officeart/2005/8/layout/vProcess5"/>
    <dgm:cxn modelId="{E0F233BD-9764-4E73-802A-829B861D7AC5}" type="presOf" srcId="{3B050AF6-18AD-4B9C-A155-085E9AB4626C}" destId="{FCAAD35A-D3C0-43AE-9A2D-E66709C51852}" srcOrd="0" destOrd="0" presId="urn:microsoft.com/office/officeart/2005/8/layout/vProcess5"/>
    <dgm:cxn modelId="{A08A89D2-BA33-497E-A6D1-0D760F93536D}" type="presOf" srcId="{6D92756B-3F45-4776-9F04-C53F3212A88E}" destId="{4C825ECF-78D4-469B-B2E8-622B01451AFD}" srcOrd="0" destOrd="0" presId="urn:microsoft.com/office/officeart/2005/8/layout/vProcess5"/>
    <dgm:cxn modelId="{6C090AE5-7DCD-418F-97D8-765F4C3EAB36}" type="presOf" srcId="{AC5580FE-8FD3-45C1-8314-BB2004387152}" destId="{0EF0EE07-E78F-4C52-8926-52E4CFCCBB09}" srcOrd="0" destOrd="0" presId="urn:microsoft.com/office/officeart/2005/8/layout/vProcess5"/>
    <dgm:cxn modelId="{E0FDACE5-9472-4186-B1D3-ADF18D240679}" srcId="{D0FCF231-97E8-4814-91AE-FA1598E7C99B}" destId="{AC5580FE-8FD3-45C1-8314-BB2004387152}" srcOrd="2" destOrd="0" parTransId="{4B31214E-647C-4F22-8D36-4DE5E85AEF91}" sibTransId="{F5543CA6-07F9-43F7-8757-F29965FDABC2}"/>
    <dgm:cxn modelId="{56C619F3-6044-4BDC-8A1A-7AA7228DE266}" srcId="{D0FCF231-97E8-4814-91AE-FA1598E7C99B}" destId="{601E8BDF-B29E-4889-8D5E-049B02D955CB}" srcOrd="1" destOrd="0" parTransId="{3B8EA95F-CD3D-4F34-A24B-046A25FDCBA3}" sibTransId="{6D92756B-3F45-4776-9F04-C53F3212A88E}"/>
    <dgm:cxn modelId="{4A5595F9-7A8C-49C9-9402-E55197B1CCF0}" srcId="{D0FCF231-97E8-4814-91AE-FA1598E7C99B}" destId="{824296F1-C336-4C93-A032-A275DE0B45C9}" srcOrd="3" destOrd="0" parTransId="{A755EB1F-93CD-4586-9CCA-1937D4D0354E}" sibTransId="{98BEEC9A-936A-4626-AB16-8E6A33C17961}"/>
    <dgm:cxn modelId="{B5BBAC6A-267E-4CDA-9383-E94547915207}" type="presParOf" srcId="{9608DB36-7C20-41CC-9921-F5FC7AAE0096}" destId="{401F7970-92A2-464F-BFE3-F677DB254386}" srcOrd="0" destOrd="0" presId="urn:microsoft.com/office/officeart/2005/8/layout/vProcess5"/>
    <dgm:cxn modelId="{69B91F68-3D59-44AB-9B15-3AC8C5F6E049}" type="presParOf" srcId="{9608DB36-7C20-41CC-9921-F5FC7AAE0096}" destId="{FCAAD35A-D3C0-43AE-9A2D-E66709C51852}" srcOrd="1" destOrd="0" presId="urn:microsoft.com/office/officeart/2005/8/layout/vProcess5"/>
    <dgm:cxn modelId="{0F1050D9-28FC-4C44-9A60-182154CD3FFC}" type="presParOf" srcId="{9608DB36-7C20-41CC-9921-F5FC7AAE0096}" destId="{10EE795C-AFA3-47D8-A78F-A7EF68FBF543}" srcOrd="2" destOrd="0" presId="urn:microsoft.com/office/officeart/2005/8/layout/vProcess5"/>
    <dgm:cxn modelId="{8CDED7F4-8E09-4664-AE5D-F7FD2FE1FCDC}" type="presParOf" srcId="{9608DB36-7C20-41CC-9921-F5FC7AAE0096}" destId="{0EF0EE07-E78F-4C52-8926-52E4CFCCBB09}" srcOrd="3" destOrd="0" presId="urn:microsoft.com/office/officeart/2005/8/layout/vProcess5"/>
    <dgm:cxn modelId="{CE29319F-2D1B-47F7-B776-F49C8B1D7DB8}" type="presParOf" srcId="{9608DB36-7C20-41CC-9921-F5FC7AAE0096}" destId="{1A12A9CD-A53C-44A6-8027-51155AEC5BED}" srcOrd="4" destOrd="0" presId="urn:microsoft.com/office/officeart/2005/8/layout/vProcess5"/>
    <dgm:cxn modelId="{55DAB7E0-6F93-4EB6-85CF-D1C845CB205B}" type="presParOf" srcId="{9608DB36-7C20-41CC-9921-F5FC7AAE0096}" destId="{34AA6276-9773-4AFC-8181-B16A74E5089C}" srcOrd="5" destOrd="0" presId="urn:microsoft.com/office/officeart/2005/8/layout/vProcess5"/>
    <dgm:cxn modelId="{FBBAE6A8-130C-4824-A41B-B568C8F2F57B}" type="presParOf" srcId="{9608DB36-7C20-41CC-9921-F5FC7AAE0096}" destId="{4C825ECF-78D4-469B-B2E8-622B01451AFD}" srcOrd="6" destOrd="0" presId="urn:microsoft.com/office/officeart/2005/8/layout/vProcess5"/>
    <dgm:cxn modelId="{81F3DD5F-EFF2-468B-9F24-4580619B79F0}" type="presParOf" srcId="{9608DB36-7C20-41CC-9921-F5FC7AAE0096}" destId="{0C17A988-CC3D-4126-B57B-824BBB03B880}" srcOrd="7" destOrd="0" presId="urn:microsoft.com/office/officeart/2005/8/layout/vProcess5"/>
    <dgm:cxn modelId="{E5E53A75-5010-4A18-879F-274D437A777A}" type="presParOf" srcId="{9608DB36-7C20-41CC-9921-F5FC7AAE0096}" destId="{18F0A723-69B3-489E-9496-BD381DC06FC9}" srcOrd="8" destOrd="0" presId="urn:microsoft.com/office/officeart/2005/8/layout/vProcess5"/>
    <dgm:cxn modelId="{A7BD1014-EF4D-4060-B369-9F22DF11D4B2}" type="presParOf" srcId="{9608DB36-7C20-41CC-9921-F5FC7AAE0096}" destId="{E1905A91-05C2-4E8C-9940-C2667FC8F2F7}" srcOrd="9" destOrd="0" presId="urn:microsoft.com/office/officeart/2005/8/layout/vProcess5"/>
    <dgm:cxn modelId="{F708E64C-4A5E-4CFE-8083-8A01D40285DA}" type="presParOf" srcId="{9608DB36-7C20-41CC-9921-F5FC7AAE0096}" destId="{9DF3C903-1433-4D4D-92A8-DDD62B205C8D}" srcOrd="10" destOrd="0" presId="urn:microsoft.com/office/officeart/2005/8/layout/vProcess5"/>
    <dgm:cxn modelId="{5FC5EC75-5D9F-465B-849B-E54254912539}" type="presParOf" srcId="{9608DB36-7C20-41CC-9921-F5FC7AAE0096}" destId="{99529E87-E9E8-4655-96E0-F76E27CAC0B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72937-2D3C-4E63-83DB-A89684C2A0B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5C31F27-B244-442D-B79D-F5ACE1E232E6}">
      <dgm:prSet phldrT="[Text]"/>
      <dgm:spPr>
        <a:solidFill>
          <a:schemeClr val="tx1">
            <a:lumMod val="50000"/>
            <a:lumOff val="50000"/>
          </a:schemeClr>
        </a:solidFill>
      </dgm:spPr>
      <dgm:t>
        <a:bodyPr/>
        <a:lstStyle/>
        <a:p>
          <a:r>
            <a:rPr lang="en-US" dirty="0"/>
            <a:t>Cloud Service</a:t>
          </a:r>
        </a:p>
      </dgm:t>
    </dgm:pt>
    <dgm:pt modelId="{BDFD3817-E810-49DA-9F2B-58EFC608A43B}" type="parTrans" cxnId="{1B8ABB5B-C78C-4882-B3DB-AA99CAA6379A}">
      <dgm:prSet/>
      <dgm:spPr/>
      <dgm:t>
        <a:bodyPr/>
        <a:lstStyle/>
        <a:p>
          <a:endParaRPr lang="en-US"/>
        </a:p>
      </dgm:t>
    </dgm:pt>
    <dgm:pt modelId="{F02F6DE5-9A14-41A3-AF25-2A9D9A8A14B7}" type="sibTrans" cxnId="{1B8ABB5B-C78C-4882-B3DB-AA99CAA6379A}">
      <dgm:prSet/>
      <dgm:spPr/>
      <dgm:t>
        <a:bodyPr/>
        <a:lstStyle/>
        <a:p>
          <a:endParaRPr lang="en-US"/>
        </a:p>
      </dgm:t>
    </dgm:pt>
    <dgm:pt modelId="{3A24C650-46A8-4D47-A718-52937BB09F91}">
      <dgm:prSet phldrT="[Text]"/>
      <dgm:spPr>
        <a:solidFill>
          <a:schemeClr val="tx1">
            <a:lumMod val="75000"/>
            <a:lumOff val="25000"/>
          </a:schemeClr>
        </a:solidFill>
      </dgm:spPr>
      <dgm:t>
        <a:bodyPr/>
        <a:lstStyle/>
        <a:p>
          <a:r>
            <a:rPr lang="en-US" dirty="0"/>
            <a:t>Software As a Service</a:t>
          </a:r>
        </a:p>
      </dgm:t>
    </dgm:pt>
    <dgm:pt modelId="{1A288DEE-20E5-4DAC-9947-C94633A42A33}" type="parTrans" cxnId="{CF062497-8B54-4EB5-8887-A269DBA33008}">
      <dgm:prSet/>
      <dgm:spPr/>
      <dgm:t>
        <a:bodyPr/>
        <a:lstStyle/>
        <a:p>
          <a:endParaRPr lang="en-US"/>
        </a:p>
      </dgm:t>
    </dgm:pt>
    <dgm:pt modelId="{8BF8810C-0C3E-4AEA-9AF6-7A3D6A549226}" type="sibTrans" cxnId="{CF062497-8B54-4EB5-8887-A269DBA33008}">
      <dgm:prSet/>
      <dgm:spPr/>
      <dgm:t>
        <a:bodyPr/>
        <a:lstStyle/>
        <a:p>
          <a:endParaRPr lang="en-US"/>
        </a:p>
      </dgm:t>
    </dgm:pt>
    <dgm:pt modelId="{A06F2967-CEE9-4F44-9EA4-36731D9C518C}">
      <dgm:prSet phldrT="[Text]"/>
      <dgm:spPr/>
      <dgm:t>
        <a:bodyPr/>
        <a:lstStyle/>
        <a:p>
          <a:r>
            <a:rPr lang="en-US" dirty="0"/>
            <a:t>Software (SaaS)</a:t>
          </a:r>
        </a:p>
      </dgm:t>
    </dgm:pt>
    <dgm:pt modelId="{E715FFD4-6E60-436A-A21E-78B09488344A}" type="parTrans" cxnId="{0BB6F09E-0C6D-4709-9367-60C4ECE1C110}">
      <dgm:prSet/>
      <dgm:spPr/>
      <dgm:t>
        <a:bodyPr/>
        <a:lstStyle/>
        <a:p>
          <a:endParaRPr lang="en-US"/>
        </a:p>
      </dgm:t>
    </dgm:pt>
    <dgm:pt modelId="{49F9B672-5C86-4356-B2B1-BBD101609A60}" type="sibTrans" cxnId="{0BB6F09E-0C6D-4709-9367-60C4ECE1C110}">
      <dgm:prSet/>
      <dgm:spPr/>
      <dgm:t>
        <a:bodyPr/>
        <a:lstStyle/>
        <a:p>
          <a:endParaRPr lang="en-US"/>
        </a:p>
      </dgm:t>
    </dgm:pt>
    <dgm:pt modelId="{EBF8CA79-2D35-4A12-9B5B-3B351900B073}">
      <dgm:prSet phldrT="[Text]"/>
      <dgm:spPr/>
      <dgm:t>
        <a:bodyPr/>
        <a:lstStyle/>
        <a:p>
          <a:r>
            <a:rPr lang="en-US" dirty="0"/>
            <a:t>Data (</a:t>
          </a:r>
          <a:r>
            <a:rPr lang="en-US" dirty="0" err="1"/>
            <a:t>DaaS</a:t>
          </a:r>
          <a:r>
            <a:rPr lang="en-US" dirty="0"/>
            <a:t>)</a:t>
          </a:r>
        </a:p>
      </dgm:t>
    </dgm:pt>
    <dgm:pt modelId="{B6411F2F-EADD-45FE-AFDE-B76B6CBCF901}" type="parTrans" cxnId="{6CEDCBBB-DC89-44A6-86D7-CAEE86BDBFC6}">
      <dgm:prSet/>
      <dgm:spPr/>
      <dgm:t>
        <a:bodyPr/>
        <a:lstStyle/>
        <a:p>
          <a:endParaRPr lang="en-US"/>
        </a:p>
      </dgm:t>
    </dgm:pt>
    <dgm:pt modelId="{0335F135-776B-4FE2-AB07-705B99B820F6}" type="sibTrans" cxnId="{6CEDCBBB-DC89-44A6-86D7-CAEE86BDBFC6}">
      <dgm:prSet/>
      <dgm:spPr/>
      <dgm:t>
        <a:bodyPr/>
        <a:lstStyle/>
        <a:p>
          <a:endParaRPr lang="en-US"/>
        </a:p>
      </dgm:t>
    </dgm:pt>
    <dgm:pt modelId="{E67F6CF4-4C63-46D6-8DA8-B5D49384470E}">
      <dgm:prSet phldrT="[Text]"/>
      <dgm:spPr>
        <a:solidFill>
          <a:schemeClr val="tx1">
            <a:lumMod val="75000"/>
            <a:lumOff val="25000"/>
          </a:schemeClr>
        </a:solidFill>
      </dgm:spPr>
      <dgm:t>
        <a:bodyPr/>
        <a:lstStyle/>
        <a:p>
          <a:r>
            <a:rPr lang="en-US" dirty="0"/>
            <a:t>Platform as a Service</a:t>
          </a:r>
        </a:p>
      </dgm:t>
    </dgm:pt>
    <dgm:pt modelId="{53FB7730-1660-4B8B-A2E1-CA20997C0341}" type="parTrans" cxnId="{5CC4FC95-CFAA-4A9B-B532-457C49F755F3}">
      <dgm:prSet/>
      <dgm:spPr/>
      <dgm:t>
        <a:bodyPr/>
        <a:lstStyle/>
        <a:p>
          <a:endParaRPr lang="en-US"/>
        </a:p>
      </dgm:t>
    </dgm:pt>
    <dgm:pt modelId="{53CAE688-7006-4F95-B1C1-383586D3089E}" type="sibTrans" cxnId="{5CC4FC95-CFAA-4A9B-B532-457C49F755F3}">
      <dgm:prSet/>
      <dgm:spPr/>
      <dgm:t>
        <a:bodyPr/>
        <a:lstStyle/>
        <a:p>
          <a:endParaRPr lang="en-US"/>
        </a:p>
      </dgm:t>
    </dgm:pt>
    <dgm:pt modelId="{487DC788-C76C-414D-9FEB-CCA16F307079}">
      <dgm:prSet phldrT="[Text]"/>
      <dgm:spPr/>
      <dgm:t>
        <a:bodyPr/>
        <a:lstStyle/>
        <a:p>
          <a:r>
            <a:rPr lang="en-US" dirty="0"/>
            <a:t>Container (</a:t>
          </a:r>
          <a:r>
            <a:rPr lang="en-US" dirty="0" err="1"/>
            <a:t>Caas</a:t>
          </a:r>
          <a:r>
            <a:rPr lang="en-US" dirty="0"/>
            <a:t>)</a:t>
          </a:r>
        </a:p>
      </dgm:t>
    </dgm:pt>
    <dgm:pt modelId="{F596B095-76B9-4CE4-B6F5-2BC0A4D0712C}" type="parTrans" cxnId="{24B79D35-6279-46F0-A485-C5DDF589F1AB}">
      <dgm:prSet/>
      <dgm:spPr/>
      <dgm:t>
        <a:bodyPr/>
        <a:lstStyle/>
        <a:p>
          <a:endParaRPr lang="en-US"/>
        </a:p>
      </dgm:t>
    </dgm:pt>
    <dgm:pt modelId="{6F52A8D8-59DD-461C-81CF-0C7C4B97181B}" type="sibTrans" cxnId="{24B79D35-6279-46F0-A485-C5DDF589F1AB}">
      <dgm:prSet/>
      <dgm:spPr/>
      <dgm:t>
        <a:bodyPr/>
        <a:lstStyle/>
        <a:p>
          <a:endParaRPr lang="en-US"/>
        </a:p>
      </dgm:t>
    </dgm:pt>
    <dgm:pt modelId="{5CA0804B-6CCF-4C57-A45D-5F24903BE5E6}">
      <dgm:prSet/>
      <dgm:spPr>
        <a:solidFill>
          <a:schemeClr val="tx1">
            <a:lumMod val="75000"/>
            <a:lumOff val="25000"/>
          </a:schemeClr>
        </a:solidFill>
      </dgm:spPr>
      <dgm:t>
        <a:bodyPr/>
        <a:lstStyle/>
        <a:p>
          <a:r>
            <a:rPr lang="en-US" dirty="0"/>
            <a:t>Infrastructure as a Service</a:t>
          </a:r>
        </a:p>
      </dgm:t>
    </dgm:pt>
    <dgm:pt modelId="{07A49BA8-7D4C-4AED-96C3-DA1F68D013A0}" type="parTrans" cxnId="{4A6B5841-212E-49B7-A05D-532CF95E12FF}">
      <dgm:prSet/>
      <dgm:spPr/>
      <dgm:t>
        <a:bodyPr/>
        <a:lstStyle/>
        <a:p>
          <a:endParaRPr lang="en-US"/>
        </a:p>
      </dgm:t>
    </dgm:pt>
    <dgm:pt modelId="{BCD0EF56-8FD0-4C00-AA27-81002995243B}" type="sibTrans" cxnId="{4A6B5841-212E-49B7-A05D-532CF95E12FF}">
      <dgm:prSet/>
      <dgm:spPr/>
      <dgm:t>
        <a:bodyPr/>
        <a:lstStyle/>
        <a:p>
          <a:endParaRPr lang="en-US"/>
        </a:p>
      </dgm:t>
    </dgm:pt>
    <dgm:pt modelId="{2D8133F8-0E04-4361-86AE-316F0B8C8BF4}">
      <dgm:prSet/>
      <dgm:spPr/>
      <dgm:t>
        <a:bodyPr/>
        <a:lstStyle/>
        <a:p>
          <a:r>
            <a:rPr lang="en-US" dirty="0"/>
            <a:t>Disaster Recovery (</a:t>
          </a:r>
          <a:r>
            <a:rPr lang="en-US" dirty="0" err="1"/>
            <a:t>DRaaS</a:t>
          </a:r>
          <a:r>
            <a:rPr lang="en-US" dirty="0"/>
            <a:t>)</a:t>
          </a:r>
        </a:p>
      </dgm:t>
    </dgm:pt>
    <dgm:pt modelId="{806F6122-2A9D-4202-A184-4C636AD3993A}" type="parTrans" cxnId="{6836F263-BA93-4043-8643-461EA4F2D892}">
      <dgm:prSet/>
      <dgm:spPr/>
      <dgm:t>
        <a:bodyPr/>
        <a:lstStyle/>
        <a:p>
          <a:endParaRPr lang="en-US"/>
        </a:p>
      </dgm:t>
    </dgm:pt>
    <dgm:pt modelId="{24D0CA0B-3CAD-487D-A2F6-586BD5864DF5}" type="sibTrans" cxnId="{6836F263-BA93-4043-8643-461EA4F2D892}">
      <dgm:prSet/>
      <dgm:spPr/>
      <dgm:t>
        <a:bodyPr/>
        <a:lstStyle/>
        <a:p>
          <a:endParaRPr lang="en-US"/>
        </a:p>
      </dgm:t>
    </dgm:pt>
    <dgm:pt modelId="{4F7C2B6C-62C1-447C-B25F-42CB7B31518A}">
      <dgm:prSet/>
      <dgm:spPr>
        <a:solidFill>
          <a:schemeClr val="bg1"/>
        </a:solidFill>
      </dgm:spPr>
      <dgm:t>
        <a:bodyPr/>
        <a:lstStyle/>
        <a:p>
          <a:r>
            <a:rPr lang="en-US" b="1" dirty="0">
              <a:solidFill>
                <a:schemeClr val="accent2">
                  <a:lumMod val="50000"/>
                </a:schemeClr>
              </a:solidFill>
            </a:rPr>
            <a:t>Retrieve DB data from cloud provider</a:t>
          </a:r>
        </a:p>
      </dgm:t>
    </dgm:pt>
    <dgm:pt modelId="{6D9D2B2B-6D68-4369-AF15-357BF8107C87}" type="parTrans" cxnId="{38CA6B56-9301-4460-9749-DBEA2E8AA6BE}">
      <dgm:prSet/>
      <dgm:spPr/>
      <dgm:t>
        <a:bodyPr/>
        <a:lstStyle/>
        <a:p>
          <a:endParaRPr lang="en-US"/>
        </a:p>
      </dgm:t>
    </dgm:pt>
    <dgm:pt modelId="{B79F768D-0811-4908-9EF9-19115E292532}" type="sibTrans" cxnId="{38CA6B56-9301-4460-9749-DBEA2E8AA6BE}">
      <dgm:prSet/>
      <dgm:spPr/>
      <dgm:t>
        <a:bodyPr/>
        <a:lstStyle/>
        <a:p>
          <a:endParaRPr lang="en-US"/>
        </a:p>
      </dgm:t>
    </dgm:pt>
    <dgm:pt modelId="{2999666C-293D-42FC-A35A-D6F0CD23221D}">
      <dgm:prSet/>
      <dgm:spPr>
        <a:solidFill>
          <a:schemeClr val="bg1"/>
        </a:solidFill>
      </dgm:spPr>
      <dgm:t>
        <a:bodyPr/>
        <a:lstStyle/>
        <a:p>
          <a:r>
            <a:rPr lang="en-US" b="1" dirty="0">
              <a:solidFill>
                <a:schemeClr val="accent2">
                  <a:lumMod val="50000"/>
                </a:schemeClr>
              </a:solidFill>
            </a:rPr>
            <a:t>Drop a VM into a Container</a:t>
          </a:r>
        </a:p>
      </dgm:t>
    </dgm:pt>
    <dgm:pt modelId="{3FE76180-BA1B-4073-A96D-F12324C782E1}" type="parTrans" cxnId="{B84E0B7E-2F86-4651-ABEB-C183C06F3EDC}">
      <dgm:prSet/>
      <dgm:spPr/>
      <dgm:t>
        <a:bodyPr/>
        <a:lstStyle/>
        <a:p>
          <a:endParaRPr lang="en-US"/>
        </a:p>
      </dgm:t>
    </dgm:pt>
    <dgm:pt modelId="{4E2A6E34-8838-424A-ADAB-42E9E220540B}" type="sibTrans" cxnId="{B84E0B7E-2F86-4651-ABEB-C183C06F3EDC}">
      <dgm:prSet/>
      <dgm:spPr/>
      <dgm:t>
        <a:bodyPr/>
        <a:lstStyle/>
        <a:p>
          <a:endParaRPr lang="en-US"/>
        </a:p>
      </dgm:t>
    </dgm:pt>
    <dgm:pt modelId="{2C46FD98-57F3-42E3-8CB8-90994C4A01D5}">
      <dgm:prSet/>
      <dgm:spPr>
        <a:solidFill>
          <a:schemeClr val="bg1"/>
        </a:solidFill>
      </dgm:spPr>
      <dgm:t>
        <a:bodyPr/>
        <a:lstStyle/>
        <a:p>
          <a:r>
            <a:rPr lang="en-US" b="1" dirty="0">
              <a:solidFill>
                <a:schemeClr val="accent2">
                  <a:lumMod val="50000"/>
                </a:schemeClr>
              </a:solidFill>
            </a:rPr>
            <a:t>Backup Data to Cloud</a:t>
          </a:r>
        </a:p>
      </dgm:t>
    </dgm:pt>
    <dgm:pt modelId="{47F3FB0B-317F-4C11-9B0D-016E07536390}" type="parTrans" cxnId="{91035346-C21B-4148-ABCD-0609AE9FC4FB}">
      <dgm:prSet/>
      <dgm:spPr/>
      <dgm:t>
        <a:bodyPr/>
        <a:lstStyle/>
        <a:p>
          <a:endParaRPr lang="en-US"/>
        </a:p>
      </dgm:t>
    </dgm:pt>
    <dgm:pt modelId="{3C900680-75A0-4F30-899D-550AB1E8D2E8}" type="sibTrans" cxnId="{91035346-C21B-4148-ABCD-0609AE9FC4FB}">
      <dgm:prSet/>
      <dgm:spPr/>
      <dgm:t>
        <a:bodyPr/>
        <a:lstStyle/>
        <a:p>
          <a:endParaRPr lang="en-US"/>
        </a:p>
      </dgm:t>
    </dgm:pt>
    <dgm:pt modelId="{4C6785AB-F15F-4610-82EE-007D8DAEE535}" type="pres">
      <dgm:prSet presAssocID="{3FA72937-2D3C-4E63-83DB-A89684C2A0B5}" presName="diagram" presStyleCnt="0">
        <dgm:presLayoutVars>
          <dgm:chPref val="1"/>
          <dgm:dir/>
          <dgm:animOne val="branch"/>
          <dgm:animLvl val="lvl"/>
          <dgm:resizeHandles val="exact"/>
        </dgm:presLayoutVars>
      </dgm:prSet>
      <dgm:spPr/>
    </dgm:pt>
    <dgm:pt modelId="{0B833192-E961-4A99-8E7A-7E74885A1919}" type="pres">
      <dgm:prSet presAssocID="{F5C31F27-B244-442D-B79D-F5ACE1E232E6}" presName="root1" presStyleCnt="0"/>
      <dgm:spPr/>
    </dgm:pt>
    <dgm:pt modelId="{71B94748-F61E-46BB-AB29-8603B189F810}" type="pres">
      <dgm:prSet presAssocID="{F5C31F27-B244-442D-B79D-F5ACE1E232E6}" presName="LevelOneTextNode" presStyleLbl="node0" presStyleIdx="0" presStyleCnt="4" custLinFactNeighborX="-77804" custLinFactNeighborY="87269">
        <dgm:presLayoutVars>
          <dgm:chPref val="3"/>
        </dgm:presLayoutVars>
      </dgm:prSet>
      <dgm:spPr/>
    </dgm:pt>
    <dgm:pt modelId="{C4B77082-383E-4B47-83A5-BE4F22E0F7D7}" type="pres">
      <dgm:prSet presAssocID="{F5C31F27-B244-442D-B79D-F5ACE1E232E6}" presName="level2hierChild" presStyleCnt="0"/>
      <dgm:spPr/>
    </dgm:pt>
    <dgm:pt modelId="{046914DB-C492-4C1C-89EC-7A6139E37740}" type="pres">
      <dgm:prSet presAssocID="{1A288DEE-20E5-4DAC-9947-C94633A42A33}" presName="conn2-1" presStyleLbl="parChTrans1D2" presStyleIdx="0" presStyleCnt="3"/>
      <dgm:spPr/>
    </dgm:pt>
    <dgm:pt modelId="{9A160D85-009E-4A88-8EC0-7A60954F426B}" type="pres">
      <dgm:prSet presAssocID="{1A288DEE-20E5-4DAC-9947-C94633A42A33}" presName="connTx" presStyleLbl="parChTrans1D2" presStyleIdx="0" presStyleCnt="3"/>
      <dgm:spPr/>
    </dgm:pt>
    <dgm:pt modelId="{3973E286-9E48-4015-A933-996047A849AA}" type="pres">
      <dgm:prSet presAssocID="{3A24C650-46A8-4D47-A718-52937BB09F91}" presName="root2" presStyleCnt="0"/>
      <dgm:spPr/>
    </dgm:pt>
    <dgm:pt modelId="{214DB43F-3C80-4FF3-A1E5-281807C86340}" type="pres">
      <dgm:prSet presAssocID="{3A24C650-46A8-4D47-A718-52937BB09F91}" presName="LevelTwoTextNode" presStyleLbl="node2" presStyleIdx="0" presStyleCnt="3" custLinFactNeighborX="-67845" custLinFactNeighborY="32085">
        <dgm:presLayoutVars>
          <dgm:chPref val="3"/>
        </dgm:presLayoutVars>
      </dgm:prSet>
      <dgm:spPr/>
    </dgm:pt>
    <dgm:pt modelId="{E5C0B73E-EB73-40F7-8C01-226A7997360D}" type="pres">
      <dgm:prSet presAssocID="{3A24C650-46A8-4D47-A718-52937BB09F91}" presName="level3hierChild" presStyleCnt="0"/>
      <dgm:spPr/>
    </dgm:pt>
    <dgm:pt modelId="{0F48665B-D1CB-49C7-AB91-053153C78A8E}" type="pres">
      <dgm:prSet presAssocID="{E715FFD4-6E60-436A-A21E-78B09488344A}" presName="conn2-1" presStyleLbl="parChTrans1D3" presStyleIdx="0" presStyleCnt="4"/>
      <dgm:spPr/>
    </dgm:pt>
    <dgm:pt modelId="{898A535F-2D30-4B8D-A823-81ACC451E2AB}" type="pres">
      <dgm:prSet presAssocID="{E715FFD4-6E60-436A-A21E-78B09488344A}" presName="connTx" presStyleLbl="parChTrans1D3" presStyleIdx="0" presStyleCnt="4"/>
      <dgm:spPr/>
    </dgm:pt>
    <dgm:pt modelId="{449ED424-3F30-4891-BBD4-D7D8C432220E}" type="pres">
      <dgm:prSet presAssocID="{A06F2967-CEE9-4F44-9EA4-36731D9C518C}" presName="root2" presStyleCnt="0"/>
      <dgm:spPr/>
    </dgm:pt>
    <dgm:pt modelId="{551EB3A5-A024-4C4A-B010-0C8FFEA0547C}" type="pres">
      <dgm:prSet presAssocID="{A06F2967-CEE9-4F44-9EA4-36731D9C518C}" presName="LevelTwoTextNode" presStyleLbl="node3" presStyleIdx="0" presStyleCnt="4" custLinFactNeighborX="-61682" custLinFactNeighborY="18447">
        <dgm:presLayoutVars>
          <dgm:chPref val="3"/>
        </dgm:presLayoutVars>
      </dgm:prSet>
      <dgm:spPr/>
    </dgm:pt>
    <dgm:pt modelId="{22BEDA43-C568-4652-9757-A24AC36700A7}" type="pres">
      <dgm:prSet presAssocID="{A06F2967-CEE9-4F44-9EA4-36731D9C518C}" presName="level3hierChild" presStyleCnt="0"/>
      <dgm:spPr/>
    </dgm:pt>
    <dgm:pt modelId="{325B5E03-2325-4528-AAD1-E4865D1CB278}" type="pres">
      <dgm:prSet presAssocID="{B6411F2F-EADD-45FE-AFDE-B76B6CBCF901}" presName="conn2-1" presStyleLbl="parChTrans1D3" presStyleIdx="1" presStyleCnt="4"/>
      <dgm:spPr/>
    </dgm:pt>
    <dgm:pt modelId="{12DD5048-2D8F-443C-AC41-909D864FE5CC}" type="pres">
      <dgm:prSet presAssocID="{B6411F2F-EADD-45FE-AFDE-B76B6CBCF901}" presName="connTx" presStyleLbl="parChTrans1D3" presStyleIdx="1" presStyleCnt="4"/>
      <dgm:spPr/>
    </dgm:pt>
    <dgm:pt modelId="{840103DC-0D98-4B76-8240-3AE6A20971B1}" type="pres">
      <dgm:prSet presAssocID="{EBF8CA79-2D35-4A12-9B5B-3B351900B073}" presName="root2" presStyleCnt="0"/>
      <dgm:spPr/>
    </dgm:pt>
    <dgm:pt modelId="{9438502A-625E-44D8-95B4-E0B24C061150}" type="pres">
      <dgm:prSet presAssocID="{EBF8CA79-2D35-4A12-9B5B-3B351900B073}" presName="LevelTwoTextNode" presStyleLbl="node3" presStyleIdx="1" presStyleCnt="4" custLinFactNeighborX="-61484" custLinFactNeighborY="19282">
        <dgm:presLayoutVars>
          <dgm:chPref val="3"/>
        </dgm:presLayoutVars>
      </dgm:prSet>
      <dgm:spPr/>
    </dgm:pt>
    <dgm:pt modelId="{19C7A57B-051E-4FFB-86D0-5FB62254EEAA}" type="pres">
      <dgm:prSet presAssocID="{EBF8CA79-2D35-4A12-9B5B-3B351900B073}" presName="level3hierChild" presStyleCnt="0"/>
      <dgm:spPr/>
    </dgm:pt>
    <dgm:pt modelId="{AF18249E-27C6-40C3-A5C9-1C9AEDC27ED1}" type="pres">
      <dgm:prSet presAssocID="{53FB7730-1660-4B8B-A2E1-CA20997C0341}" presName="conn2-1" presStyleLbl="parChTrans1D2" presStyleIdx="1" presStyleCnt="3"/>
      <dgm:spPr/>
    </dgm:pt>
    <dgm:pt modelId="{191C82CF-273C-4C68-9811-D35EF1D77D92}" type="pres">
      <dgm:prSet presAssocID="{53FB7730-1660-4B8B-A2E1-CA20997C0341}" presName="connTx" presStyleLbl="parChTrans1D2" presStyleIdx="1" presStyleCnt="3"/>
      <dgm:spPr/>
    </dgm:pt>
    <dgm:pt modelId="{5473A8EB-83C2-410D-BA16-DC27C8678144}" type="pres">
      <dgm:prSet presAssocID="{E67F6CF4-4C63-46D6-8DA8-B5D49384470E}" presName="root2" presStyleCnt="0"/>
      <dgm:spPr/>
    </dgm:pt>
    <dgm:pt modelId="{7563D1AB-938F-4349-B6F2-7A565F135090}" type="pres">
      <dgm:prSet presAssocID="{E67F6CF4-4C63-46D6-8DA8-B5D49384470E}" presName="LevelTwoTextNode" presStyleLbl="node2" presStyleIdx="1" presStyleCnt="3" custLinFactNeighborX="-67467" custLinFactNeighborY="14116">
        <dgm:presLayoutVars>
          <dgm:chPref val="3"/>
        </dgm:presLayoutVars>
      </dgm:prSet>
      <dgm:spPr/>
    </dgm:pt>
    <dgm:pt modelId="{F2D0EE67-1A98-4705-8B89-ECFB04613530}" type="pres">
      <dgm:prSet presAssocID="{E67F6CF4-4C63-46D6-8DA8-B5D49384470E}" presName="level3hierChild" presStyleCnt="0"/>
      <dgm:spPr/>
    </dgm:pt>
    <dgm:pt modelId="{97C5E8A2-99B8-4F5C-819A-1FFB8F781673}" type="pres">
      <dgm:prSet presAssocID="{F596B095-76B9-4CE4-B6F5-2BC0A4D0712C}" presName="conn2-1" presStyleLbl="parChTrans1D3" presStyleIdx="2" presStyleCnt="4"/>
      <dgm:spPr/>
    </dgm:pt>
    <dgm:pt modelId="{C2438E0D-EB7B-48FB-ADC6-D283D539C5EC}" type="pres">
      <dgm:prSet presAssocID="{F596B095-76B9-4CE4-B6F5-2BC0A4D0712C}" presName="connTx" presStyleLbl="parChTrans1D3" presStyleIdx="2" presStyleCnt="4"/>
      <dgm:spPr/>
    </dgm:pt>
    <dgm:pt modelId="{85A90C0E-96C1-4C29-9797-5381BBE21E4E}" type="pres">
      <dgm:prSet presAssocID="{487DC788-C76C-414D-9FEB-CCA16F307079}" presName="root2" presStyleCnt="0"/>
      <dgm:spPr/>
    </dgm:pt>
    <dgm:pt modelId="{50B106C1-3714-48B6-B712-780A7E48FE2B}" type="pres">
      <dgm:prSet presAssocID="{487DC788-C76C-414D-9FEB-CCA16F307079}" presName="LevelTwoTextNode" presStyleLbl="node3" presStyleIdx="2" presStyleCnt="4" custLinFactNeighborX="-64386" custLinFactNeighborY="36201">
        <dgm:presLayoutVars>
          <dgm:chPref val="3"/>
        </dgm:presLayoutVars>
      </dgm:prSet>
      <dgm:spPr/>
    </dgm:pt>
    <dgm:pt modelId="{2206912C-0E92-42F1-8650-B794C120A4F9}" type="pres">
      <dgm:prSet presAssocID="{487DC788-C76C-414D-9FEB-CCA16F307079}" presName="level3hierChild" presStyleCnt="0"/>
      <dgm:spPr/>
    </dgm:pt>
    <dgm:pt modelId="{FDD87DEB-E696-457C-AB08-D8D7C22C2C28}" type="pres">
      <dgm:prSet presAssocID="{806F6122-2A9D-4202-A184-4C636AD3993A}" presName="conn2-1" presStyleLbl="parChTrans1D3" presStyleIdx="3" presStyleCnt="4"/>
      <dgm:spPr/>
    </dgm:pt>
    <dgm:pt modelId="{623B771E-C076-4709-8A76-AE027264DDB6}" type="pres">
      <dgm:prSet presAssocID="{806F6122-2A9D-4202-A184-4C636AD3993A}" presName="connTx" presStyleLbl="parChTrans1D3" presStyleIdx="3" presStyleCnt="4"/>
      <dgm:spPr/>
    </dgm:pt>
    <dgm:pt modelId="{787FA866-2086-497D-8706-E7E5D71FFA3F}" type="pres">
      <dgm:prSet presAssocID="{2D8133F8-0E04-4361-86AE-316F0B8C8BF4}" presName="root2" presStyleCnt="0"/>
      <dgm:spPr/>
    </dgm:pt>
    <dgm:pt modelId="{75D8110D-0824-4D35-AC8F-CAFE6132877B}" type="pres">
      <dgm:prSet presAssocID="{2D8133F8-0E04-4361-86AE-316F0B8C8BF4}" presName="LevelTwoTextNode" presStyleLbl="node3" presStyleIdx="3" presStyleCnt="4" custLinFactNeighborX="-63610" custLinFactNeighborY="36140">
        <dgm:presLayoutVars>
          <dgm:chPref val="3"/>
        </dgm:presLayoutVars>
      </dgm:prSet>
      <dgm:spPr/>
    </dgm:pt>
    <dgm:pt modelId="{9B0C7D63-0BC4-4F8C-9054-2EE7C85B5CAE}" type="pres">
      <dgm:prSet presAssocID="{2D8133F8-0E04-4361-86AE-316F0B8C8BF4}" presName="level3hierChild" presStyleCnt="0"/>
      <dgm:spPr/>
    </dgm:pt>
    <dgm:pt modelId="{2BEEFAFC-B7D9-4A1F-B9D1-7CD35AB82E25}" type="pres">
      <dgm:prSet presAssocID="{07A49BA8-7D4C-4AED-96C3-DA1F68D013A0}" presName="conn2-1" presStyleLbl="parChTrans1D2" presStyleIdx="2" presStyleCnt="3"/>
      <dgm:spPr/>
    </dgm:pt>
    <dgm:pt modelId="{16313ACD-A6FC-46D8-8B2C-DD26DF6B9371}" type="pres">
      <dgm:prSet presAssocID="{07A49BA8-7D4C-4AED-96C3-DA1F68D013A0}" presName="connTx" presStyleLbl="parChTrans1D2" presStyleIdx="2" presStyleCnt="3"/>
      <dgm:spPr/>
    </dgm:pt>
    <dgm:pt modelId="{3C9BBC6E-16AA-4AB0-8109-0298B645A827}" type="pres">
      <dgm:prSet presAssocID="{5CA0804B-6CCF-4C57-A45D-5F24903BE5E6}" presName="root2" presStyleCnt="0"/>
      <dgm:spPr/>
    </dgm:pt>
    <dgm:pt modelId="{0A77A172-E869-4A60-8643-92B82D904E60}" type="pres">
      <dgm:prSet presAssocID="{5CA0804B-6CCF-4C57-A45D-5F24903BE5E6}" presName="LevelTwoTextNode" presStyleLbl="node2" presStyleIdx="2" presStyleCnt="3" custLinFactY="12912" custLinFactNeighborX="-68064" custLinFactNeighborY="100000">
        <dgm:presLayoutVars>
          <dgm:chPref val="3"/>
        </dgm:presLayoutVars>
      </dgm:prSet>
      <dgm:spPr/>
    </dgm:pt>
    <dgm:pt modelId="{F4060BED-EAC7-42E7-8473-7DB11B9BDC6D}" type="pres">
      <dgm:prSet presAssocID="{5CA0804B-6CCF-4C57-A45D-5F24903BE5E6}" presName="level3hierChild" presStyleCnt="0"/>
      <dgm:spPr/>
    </dgm:pt>
    <dgm:pt modelId="{A67E3E92-764D-4278-84BA-A19B59B1838E}" type="pres">
      <dgm:prSet presAssocID="{4F7C2B6C-62C1-447C-B25F-42CB7B31518A}" presName="root1" presStyleCnt="0"/>
      <dgm:spPr/>
    </dgm:pt>
    <dgm:pt modelId="{E0B798F9-85AB-46FE-899E-ED641136EC34}" type="pres">
      <dgm:prSet presAssocID="{4F7C2B6C-62C1-447C-B25F-42CB7B31518A}" presName="LevelOneTextNode" presStyleLbl="node0" presStyleIdx="1" presStyleCnt="4" custLinFactX="136808" custLinFactY="-100000" custLinFactNeighborX="200000" custLinFactNeighborY="-110551">
        <dgm:presLayoutVars>
          <dgm:chPref val="3"/>
        </dgm:presLayoutVars>
      </dgm:prSet>
      <dgm:spPr/>
    </dgm:pt>
    <dgm:pt modelId="{952D6A2C-940F-474B-812B-9EE3D85C4219}" type="pres">
      <dgm:prSet presAssocID="{4F7C2B6C-62C1-447C-B25F-42CB7B31518A}" presName="level2hierChild" presStyleCnt="0"/>
      <dgm:spPr/>
    </dgm:pt>
    <dgm:pt modelId="{D487AFF2-F0F5-4BF7-A564-6D76B8321C95}" type="pres">
      <dgm:prSet presAssocID="{2999666C-293D-42FC-A35A-D6F0CD23221D}" presName="root1" presStyleCnt="0"/>
      <dgm:spPr/>
    </dgm:pt>
    <dgm:pt modelId="{4A3858D3-84B7-466C-B8FF-4E183A3292FE}" type="pres">
      <dgm:prSet presAssocID="{2999666C-293D-42FC-A35A-D6F0CD23221D}" presName="LevelOneTextNode" presStyleLbl="node0" presStyleIdx="2" presStyleCnt="4" custLinFactX="138226" custLinFactY="-74582" custLinFactNeighborX="200000" custLinFactNeighborY="-100000">
        <dgm:presLayoutVars>
          <dgm:chPref val="3"/>
        </dgm:presLayoutVars>
      </dgm:prSet>
      <dgm:spPr/>
    </dgm:pt>
    <dgm:pt modelId="{94401F95-E91E-44D9-B7EA-41ED07E9569D}" type="pres">
      <dgm:prSet presAssocID="{2999666C-293D-42FC-A35A-D6F0CD23221D}" presName="level2hierChild" presStyleCnt="0"/>
      <dgm:spPr/>
    </dgm:pt>
    <dgm:pt modelId="{C8E675F2-4498-4B34-8D8C-7CAAF0A0F616}" type="pres">
      <dgm:prSet presAssocID="{2C46FD98-57F3-42E3-8CB8-90994C4A01D5}" presName="root1" presStyleCnt="0"/>
      <dgm:spPr/>
    </dgm:pt>
    <dgm:pt modelId="{EAA79958-CA0F-47C6-854A-6FFEA5ACE92C}" type="pres">
      <dgm:prSet presAssocID="{2C46FD98-57F3-42E3-8CB8-90994C4A01D5}" presName="LevelOneTextNode" presStyleLbl="node0" presStyleIdx="3" presStyleCnt="4" custLinFactX="136032" custLinFactY="-84191" custLinFactNeighborX="200000" custLinFactNeighborY="-100000">
        <dgm:presLayoutVars>
          <dgm:chPref val="3"/>
        </dgm:presLayoutVars>
      </dgm:prSet>
      <dgm:spPr/>
    </dgm:pt>
    <dgm:pt modelId="{7D3F1842-B8B4-4591-BE8E-1C71457969EC}" type="pres">
      <dgm:prSet presAssocID="{2C46FD98-57F3-42E3-8CB8-90994C4A01D5}" presName="level2hierChild" presStyleCnt="0"/>
      <dgm:spPr/>
    </dgm:pt>
  </dgm:ptLst>
  <dgm:cxnLst>
    <dgm:cxn modelId="{EC33A30E-A894-4613-B4C4-4487F96D6EB9}" type="presOf" srcId="{5CA0804B-6CCF-4C57-A45D-5F24903BE5E6}" destId="{0A77A172-E869-4A60-8643-92B82D904E60}" srcOrd="0" destOrd="0" presId="urn:microsoft.com/office/officeart/2005/8/layout/hierarchy2"/>
    <dgm:cxn modelId="{95ADF718-D6DC-405D-9BF3-31DC4D915F45}" type="presOf" srcId="{E715FFD4-6E60-436A-A21E-78B09488344A}" destId="{0F48665B-D1CB-49C7-AB91-053153C78A8E}" srcOrd="0" destOrd="0" presId="urn:microsoft.com/office/officeart/2005/8/layout/hierarchy2"/>
    <dgm:cxn modelId="{CA70611C-0C8F-4218-A365-2270B26F15B6}" type="presOf" srcId="{3A24C650-46A8-4D47-A718-52937BB09F91}" destId="{214DB43F-3C80-4FF3-A1E5-281807C86340}" srcOrd="0" destOrd="0" presId="urn:microsoft.com/office/officeart/2005/8/layout/hierarchy2"/>
    <dgm:cxn modelId="{8A63EB2A-71C9-43AE-8F7C-7C00EA7AE57A}" type="presOf" srcId="{2D8133F8-0E04-4361-86AE-316F0B8C8BF4}" destId="{75D8110D-0824-4D35-AC8F-CAFE6132877B}" srcOrd="0" destOrd="0" presId="urn:microsoft.com/office/officeart/2005/8/layout/hierarchy2"/>
    <dgm:cxn modelId="{92CF4934-7E6D-42F6-AB19-DE3EDAF7261E}" type="presOf" srcId="{E67F6CF4-4C63-46D6-8DA8-B5D49384470E}" destId="{7563D1AB-938F-4349-B6F2-7A565F135090}" srcOrd="0" destOrd="0" presId="urn:microsoft.com/office/officeart/2005/8/layout/hierarchy2"/>
    <dgm:cxn modelId="{24B79D35-6279-46F0-A485-C5DDF589F1AB}" srcId="{E67F6CF4-4C63-46D6-8DA8-B5D49384470E}" destId="{487DC788-C76C-414D-9FEB-CCA16F307079}" srcOrd="0" destOrd="0" parTransId="{F596B095-76B9-4CE4-B6F5-2BC0A4D0712C}" sibTransId="{6F52A8D8-59DD-461C-81CF-0C7C4B97181B}"/>
    <dgm:cxn modelId="{1B8ABB5B-C78C-4882-B3DB-AA99CAA6379A}" srcId="{3FA72937-2D3C-4E63-83DB-A89684C2A0B5}" destId="{F5C31F27-B244-442D-B79D-F5ACE1E232E6}" srcOrd="0" destOrd="0" parTransId="{BDFD3817-E810-49DA-9F2B-58EFC608A43B}" sibTransId="{F02F6DE5-9A14-41A3-AF25-2A9D9A8A14B7}"/>
    <dgm:cxn modelId="{3CFFAE5C-38B6-4194-8598-CDAC78FF2435}" type="presOf" srcId="{53FB7730-1660-4B8B-A2E1-CA20997C0341}" destId="{AF18249E-27C6-40C3-A5C9-1C9AEDC27ED1}" srcOrd="0" destOrd="0" presId="urn:microsoft.com/office/officeart/2005/8/layout/hierarchy2"/>
    <dgm:cxn modelId="{4A6B5841-212E-49B7-A05D-532CF95E12FF}" srcId="{F5C31F27-B244-442D-B79D-F5ACE1E232E6}" destId="{5CA0804B-6CCF-4C57-A45D-5F24903BE5E6}" srcOrd="2" destOrd="0" parTransId="{07A49BA8-7D4C-4AED-96C3-DA1F68D013A0}" sibTransId="{BCD0EF56-8FD0-4C00-AA27-81002995243B}"/>
    <dgm:cxn modelId="{41028863-611E-4676-AEDE-266F6D6B17A6}" type="presOf" srcId="{4F7C2B6C-62C1-447C-B25F-42CB7B31518A}" destId="{E0B798F9-85AB-46FE-899E-ED641136EC34}" srcOrd="0" destOrd="0" presId="urn:microsoft.com/office/officeart/2005/8/layout/hierarchy2"/>
    <dgm:cxn modelId="{6836F263-BA93-4043-8643-461EA4F2D892}" srcId="{E67F6CF4-4C63-46D6-8DA8-B5D49384470E}" destId="{2D8133F8-0E04-4361-86AE-316F0B8C8BF4}" srcOrd="1" destOrd="0" parTransId="{806F6122-2A9D-4202-A184-4C636AD3993A}" sibTransId="{24D0CA0B-3CAD-487D-A2F6-586BD5864DF5}"/>
    <dgm:cxn modelId="{91035346-C21B-4148-ABCD-0609AE9FC4FB}" srcId="{3FA72937-2D3C-4E63-83DB-A89684C2A0B5}" destId="{2C46FD98-57F3-42E3-8CB8-90994C4A01D5}" srcOrd="3" destOrd="0" parTransId="{47F3FB0B-317F-4C11-9B0D-016E07536390}" sibTransId="{3C900680-75A0-4F30-899D-550AB1E8D2E8}"/>
    <dgm:cxn modelId="{EFE7186B-54FC-4693-A467-F137098511E8}" type="presOf" srcId="{806F6122-2A9D-4202-A184-4C636AD3993A}" destId="{623B771E-C076-4709-8A76-AE027264DDB6}" srcOrd="1" destOrd="0" presId="urn:microsoft.com/office/officeart/2005/8/layout/hierarchy2"/>
    <dgm:cxn modelId="{8503AD74-2751-4F14-9E2F-BA2A453CF007}" type="presOf" srcId="{E715FFD4-6E60-436A-A21E-78B09488344A}" destId="{898A535F-2D30-4B8D-A823-81ACC451E2AB}" srcOrd="1" destOrd="0" presId="urn:microsoft.com/office/officeart/2005/8/layout/hierarchy2"/>
    <dgm:cxn modelId="{38CA6B56-9301-4460-9749-DBEA2E8AA6BE}" srcId="{3FA72937-2D3C-4E63-83DB-A89684C2A0B5}" destId="{4F7C2B6C-62C1-447C-B25F-42CB7B31518A}" srcOrd="1" destOrd="0" parTransId="{6D9D2B2B-6D68-4369-AF15-357BF8107C87}" sibTransId="{B79F768D-0811-4908-9EF9-19115E292532}"/>
    <dgm:cxn modelId="{B84E0B7E-2F86-4651-ABEB-C183C06F3EDC}" srcId="{3FA72937-2D3C-4E63-83DB-A89684C2A0B5}" destId="{2999666C-293D-42FC-A35A-D6F0CD23221D}" srcOrd="2" destOrd="0" parTransId="{3FE76180-BA1B-4073-A96D-F12324C782E1}" sibTransId="{4E2A6E34-8838-424A-ADAB-42E9E220540B}"/>
    <dgm:cxn modelId="{18C5B47E-8154-4146-9E68-34FED5C9B007}" type="presOf" srcId="{3FA72937-2D3C-4E63-83DB-A89684C2A0B5}" destId="{4C6785AB-F15F-4610-82EE-007D8DAEE535}" srcOrd="0" destOrd="0" presId="urn:microsoft.com/office/officeart/2005/8/layout/hierarchy2"/>
    <dgm:cxn modelId="{C5C93E86-6A8D-4F6C-BB42-2A2D774AF7E3}" type="presOf" srcId="{1A288DEE-20E5-4DAC-9947-C94633A42A33}" destId="{9A160D85-009E-4A88-8EC0-7A60954F426B}" srcOrd="1" destOrd="0" presId="urn:microsoft.com/office/officeart/2005/8/layout/hierarchy2"/>
    <dgm:cxn modelId="{2B16188B-813B-41B5-A30C-4362C32316AE}" type="presOf" srcId="{B6411F2F-EADD-45FE-AFDE-B76B6CBCF901}" destId="{325B5E03-2325-4528-AAD1-E4865D1CB278}" srcOrd="0" destOrd="0" presId="urn:microsoft.com/office/officeart/2005/8/layout/hierarchy2"/>
    <dgm:cxn modelId="{8165BE94-E004-458B-B972-6192F8BECD36}" type="presOf" srcId="{1A288DEE-20E5-4DAC-9947-C94633A42A33}" destId="{046914DB-C492-4C1C-89EC-7A6139E37740}" srcOrd="0" destOrd="0" presId="urn:microsoft.com/office/officeart/2005/8/layout/hierarchy2"/>
    <dgm:cxn modelId="{0DAE9695-66F5-4E58-B71F-7B08E8519E5D}" type="presOf" srcId="{07A49BA8-7D4C-4AED-96C3-DA1F68D013A0}" destId="{2BEEFAFC-B7D9-4A1F-B9D1-7CD35AB82E25}" srcOrd="0" destOrd="0" presId="urn:microsoft.com/office/officeart/2005/8/layout/hierarchy2"/>
    <dgm:cxn modelId="{5CC4FC95-CFAA-4A9B-B532-457C49F755F3}" srcId="{F5C31F27-B244-442D-B79D-F5ACE1E232E6}" destId="{E67F6CF4-4C63-46D6-8DA8-B5D49384470E}" srcOrd="1" destOrd="0" parTransId="{53FB7730-1660-4B8B-A2E1-CA20997C0341}" sibTransId="{53CAE688-7006-4F95-B1C1-383586D3089E}"/>
    <dgm:cxn modelId="{AF8CFC96-2D6D-4C7C-A617-A9B39E4613AA}" type="presOf" srcId="{2999666C-293D-42FC-A35A-D6F0CD23221D}" destId="{4A3858D3-84B7-466C-B8FF-4E183A3292FE}" srcOrd="0" destOrd="0" presId="urn:microsoft.com/office/officeart/2005/8/layout/hierarchy2"/>
    <dgm:cxn modelId="{CF062497-8B54-4EB5-8887-A269DBA33008}" srcId="{F5C31F27-B244-442D-B79D-F5ACE1E232E6}" destId="{3A24C650-46A8-4D47-A718-52937BB09F91}" srcOrd="0" destOrd="0" parTransId="{1A288DEE-20E5-4DAC-9947-C94633A42A33}" sibTransId="{8BF8810C-0C3E-4AEA-9AF6-7A3D6A549226}"/>
    <dgm:cxn modelId="{0BB6F09E-0C6D-4709-9367-60C4ECE1C110}" srcId="{3A24C650-46A8-4D47-A718-52937BB09F91}" destId="{A06F2967-CEE9-4F44-9EA4-36731D9C518C}" srcOrd="0" destOrd="0" parTransId="{E715FFD4-6E60-436A-A21E-78B09488344A}" sibTransId="{49F9B672-5C86-4356-B2B1-BBD101609A60}"/>
    <dgm:cxn modelId="{2A9F61A5-6C58-4531-B83D-6D7A2F4EE2ED}" type="presOf" srcId="{487DC788-C76C-414D-9FEB-CCA16F307079}" destId="{50B106C1-3714-48B6-B712-780A7E48FE2B}" srcOrd="0" destOrd="0" presId="urn:microsoft.com/office/officeart/2005/8/layout/hierarchy2"/>
    <dgm:cxn modelId="{D92D16AB-B23A-4F7C-AA4C-E151A7186FA9}" type="presOf" srcId="{07A49BA8-7D4C-4AED-96C3-DA1F68D013A0}" destId="{16313ACD-A6FC-46D8-8B2C-DD26DF6B9371}" srcOrd="1" destOrd="0" presId="urn:microsoft.com/office/officeart/2005/8/layout/hierarchy2"/>
    <dgm:cxn modelId="{82CE48B3-8829-4B50-B23E-069AC085E717}" type="presOf" srcId="{F596B095-76B9-4CE4-B6F5-2BC0A4D0712C}" destId="{C2438E0D-EB7B-48FB-ADC6-D283D539C5EC}" srcOrd="1" destOrd="0" presId="urn:microsoft.com/office/officeart/2005/8/layout/hierarchy2"/>
    <dgm:cxn modelId="{F5E467BB-7044-441B-98D1-5E69A5B2F9A2}" type="presOf" srcId="{2C46FD98-57F3-42E3-8CB8-90994C4A01D5}" destId="{EAA79958-CA0F-47C6-854A-6FFEA5ACE92C}" srcOrd="0" destOrd="0" presId="urn:microsoft.com/office/officeart/2005/8/layout/hierarchy2"/>
    <dgm:cxn modelId="{6CEDCBBB-DC89-44A6-86D7-CAEE86BDBFC6}" srcId="{3A24C650-46A8-4D47-A718-52937BB09F91}" destId="{EBF8CA79-2D35-4A12-9B5B-3B351900B073}" srcOrd="1" destOrd="0" parTransId="{B6411F2F-EADD-45FE-AFDE-B76B6CBCF901}" sibTransId="{0335F135-776B-4FE2-AB07-705B99B820F6}"/>
    <dgm:cxn modelId="{9556ACBF-0180-4C34-99BC-7A23C970C6B9}" type="presOf" srcId="{F5C31F27-B244-442D-B79D-F5ACE1E232E6}" destId="{71B94748-F61E-46BB-AB29-8603B189F810}" srcOrd="0" destOrd="0" presId="urn:microsoft.com/office/officeart/2005/8/layout/hierarchy2"/>
    <dgm:cxn modelId="{0FE0C9C3-9E02-4056-B1A4-1C80768B6328}" type="presOf" srcId="{B6411F2F-EADD-45FE-AFDE-B76B6CBCF901}" destId="{12DD5048-2D8F-443C-AC41-909D864FE5CC}" srcOrd="1" destOrd="0" presId="urn:microsoft.com/office/officeart/2005/8/layout/hierarchy2"/>
    <dgm:cxn modelId="{BE22E3CC-ADC8-4171-AB86-49CC73C5C1CC}" type="presOf" srcId="{A06F2967-CEE9-4F44-9EA4-36731D9C518C}" destId="{551EB3A5-A024-4C4A-B010-0C8FFEA0547C}" srcOrd="0" destOrd="0" presId="urn:microsoft.com/office/officeart/2005/8/layout/hierarchy2"/>
    <dgm:cxn modelId="{D3DCEDE2-4834-4AE0-8519-E8AA9D539E1D}" type="presOf" srcId="{F596B095-76B9-4CE4-B6F5-2BC0A4D0712C}" destId="{97C5E8A2-99B8-4F5C-819A-1FFB8F781673}" srcOrd="0" destOrd="0" presId="urn:microsoft.com/office/officeart/2005/8/layout/hierarchy2"/>
    <dgm:cxn modelId="{E988F9EE-A842-4EEB-88D8-4732B55FE9AF}" type="presOf" srcId="{53FB7730-1660-4B8B-A2E1-CA20997C0341}" destId="{191C82CF-273C-4C68-9811-D35EF1D77D92}" srcOrd="1" destOrd="0" presId="urn:microsoft.com/office/officeart/2005/8/layout/hierarchy2"/>
    <dgm:cxn modelId="{A010ADF0-D59E-4BCF-8388-298C7DD27219}" type="presOf" srcId="{EBF8CA79-2D35-4A12-9B5B-3B351900B073}" destId="{9438502A-625E-44D8-95B4-E0B24C061150}" srcOrd="0" destOrd="0" presId="urn:microsoft.com/office/officeart/2005/8/layout/hierarchy2"/>
    <dgm:cxn modelId="{82B4D6F0-9257-4FF6-BEC6-6AD23E080A36}" type="presOf" srcId="{806F6122-2A9D-4202-A184-4C636AD3993A}" destId="{FDD87DEB-E696-457C-AB08-D8D7C22C2C28}" srcOrd="0" destOrd="0" presId="urn:microsoft.com/office/officeart/2005/8/layout/hierarchy2"/>
    <dgm:cxn modelId="{6CED56D6-9AF4-4E09-AAE2-86D468B9AECA}" type="presParOf" srcId="{4C6785AB-F15F-4610-82EE-007D8DAEE535}" destId="{0B833192-E961-4A99-8E7A-7E74885A1919}" srcOrd="0" destOrd="0" presId="urn:microsoft.com/office/officeart/2005/8/layout/hierarchy2"/>
    <dgm:cxn modelId="{74B970B9-3070-4B85-AE66-F1EFC4585339}" type="presParOf" srcId="{0B833192-E961-4A99-8E7A-7E74885A1919}" destId="{71B94748-F61E-46BB-AB29-8603B189F810}" srcOrd="0" destOrd="0" presId="urn:microsoft.com/office/officeart/2005/8/layout/hierarchy2"/>
    <dgm:cxn modelId="{DB29BBC4-A9D2-4EB2-8938-0116B5E42191}" type="presParOf" srcId="{0B833192-E961-4A99-8E7A-7E74885A1919}" destId="{C4B77082-383E-4B47-83A5-BE4F22E0F7D7}" srcOrd="1" destOrd="0" presId="urn:microsoft.com/office/officeart/2005/8/layout/hierarchy2"/>
    <dgm:cxn modelId="{F4F5547C-186B-4854-BA17-4B251F30AC62}" type="presParOf" srcId="{C4B77082-383E-4B47-83A5-BE4F22E0F7D7}" destId="{046914DB-C492-4C1C-89EC-7A6139E37740}" srcOrd="0" destOrd="0" presId="urn:microsoft.com/office/officeart/2005/8/layout/hierarchy2"/>
    <dgm:cxn modelId="{60A58DE3-DF9E-4622-91E8-EAADB122FFAB}" type="presParOf" srcId="{046914DB-C492-4C1C-89EC-7A6139E37740}" destId="{9A160D85-009E-4A88-8EC0-7A60954F426B}" srcOrd="0" destOrd="0" presId="urn:microsoft.com/office/officeart/2005/8/layout/hierarchy2"/>
    <dgm:cxn modelId="{FCC0053D-091D-4F34-9149-72885C93EB1E}" type="presParOf" srcId="{C4B77082-383E-4B47-83A5-BE4F22E0F7D7}" destId="{3973E286-9E48-4015-A933-996047A849AA}" srcOrd="1" destOrd="0" presId="urn:microsoft.com/office/officeart/2005/8/layout/hierarchy2"/>
    <dgm:cxn modelId="{E50EBE88-44D1-4B60-8782-454B3152D5F1}" type="presParOf" srcId="{3973E286-9E48-4015-A933-996047A849AA}" destId="{214DB43F-3C80-4FF3-A1E5-281807C86340}" srcOrd="0" destOrd="0" presId="urn:microsoft.com/office/officeart/2005/8/layout/hierarchy2"/>
    <dgm:cxn modelId="{1B0DF6CD-35AB-4489-846E-A980ECDF0C69}" type="presParOf" srcId="{3973E286-9E48-4015-A933-996047A849AA}" destId="{E5C0B73E-EB73-40F7-8C01-226A7997360D}" srcOrd="1" destOrd="0" presId="urn:microsoft.com/office/officeart/2005/8/layout/hierarchy2"/>
    <dgm:cxn modelId="{B412DB07-936B-4414-A2CE-B1A82B77524F}" type="presParOf" srcId="{E5C0B73E-EB73-40F7-8C01-226A7997360D}" destId="{0F48665B-D1CB-49C7-AB91-053153C78A8E}" srcOrd="0" destOrd="0" presId="urn:microsoft.com/office/officeart/2005/8/layout/hierarchy2"/>
    <dgm:cxn modelId="{6956216D-54A2-4559-A6FF-81E1F1FADA5D}" type="presParOf" srcId="{0F48665B-D1CB-49C7-AB91-053153C78A8E}" destId="{898A535F-2D30-4B8D-A823-81ACC451E2AB}" srcOrd="0" destOrd="0" presId="urn:microsoft.com/office/officeart/2005/8/layout/hierarchy2"/>
    <dgm:cxn modelId="{B76F6451-3871-4D7F-8484-4D184DAA6F70}" type="presParOf" srcId="{E5C0B73E-EB73-40F7-8C01-226A7997360D}" destId="{449ED424-3F30-4891-BBD4-D7D8C432220E}" srcOrd="1" destOrd="0" presId="urn:microsoft.com/office/officeart/2005/8/layout/hierarchy2"/>
    <dgm:cxn modelId="{C2047A67-4850-4587-BA7A-8AF421135A0E}" type="presParOf" srcId="{449ED424-3F30-4891-BBD4-D7D8C432220E}" destId="{551EB3A5-A024-4C4A-B010-0C8FFEA0547C}" srcOrd="0" destOrd="0" presId="urn:microsoft.com/office/officeart/2005/8/layout/hierarchy2"/>
    <dgm:cxn modelId="{3D5F3FD8-3978-4E0C-86E0-62796DCF579E}" type="presParOf" srcId="{449ED424-3F30-4891-BBD4-D7D8C432220E}" destId="{22BEDA43-C568-4652-9757-A24AC36700A7}" srcOrd="1" destOrd="0" presId="urn:microsoft.com/office/officeart/2005/8/layout/hierarchy2"/>
    <dgm:cxn modelId="{FE705DFD-56B7-489F-B6FA-2D3AE0A9F770}" type="presParOf" srcId="{E5C0B73E-EB73-40F7-8C01-226A7997360D}" destId="{325B5E03-2325-4528-AAD1-E4865D1CB278}" srcOrd="2" destOrd="0" presId="urn:microsoft.com/office/officeart/2005/8/layout/hierarchy2"/>
    <dgm:cxn modelId="{D16F83B3-29B1-4685-9150-06FBF569B733}" type="presParOf" srcId="{325B5E03-2325-4528-AAD1-E4865D1CB278}" destId="{12DD5048-2D8F-443C-AC41-909D864FE5CC}" srcOrd="0" destOrd="0" presId="urn:microsoft.com/office/officeart/2005/8/layout/hierarchy2"/>
    <dgm:cxn modelId="{B317C861-E403-44B2-A807-9076DB98F334}" type="presParOf" srcId="{E5C0B73E-EB73-40F7-8C01-226A7997360D}" destId="{840103DC-0D98-4B76-8240-3AE6A20971B1}" srcOrd="3" destOrd="0" presId="urn:microsoft.com/office/officeart/2005/8/layout/hierarchy2"/>
    <dgm:cxn modelId="{BAC171C8-A78A-4F97-8E80-F892D1F4B582}" type="presParOf" srcId="{840103DC-0D98-4B76-8240-3AE6A20971B1}" destId="{9438502A-625E-44D8-95B4-E0B24C061150}" srcOrd="0" destOrd="0" presId="urn:microsoft.com/office/officeart/2005/8/layout/hierarchy2"/>
    <dgm:cxn modelId="{A95A29D5-F95A-4C42-BCD6-6979F5859C19}" type="presParOf" srcId="{840103DC-0D98-4B76-8240-3AE6A20971B1}" destId="{19C7A57B-051E-4FFB-86D0-5FB62254EEAA}" srcOrd="1" destOrd="0" presId="urn:microsoft.com/office/officeart/2005/8/layout/hierarchy2"/>
    <dgm:cxn modelId="{D1333375-6FE2-43D7-ACE6-88CBEEBCFD69}" type="presParOf" srcId="{C4B77082-383E-4B47-83A5-BE4F22E0F7D7}" destId="{AF18249E-27C6-40C3-A5C9-1C9AEDC27ED1}" srcOrd="2" destOrd="0" presId="urn:microsoft.com/office/officeart/2005/8/layout/hierarchy2"/>
    <dgm:cxn modelId="{8FCC9D6C-4918-40CD-9A99-17BA40E88F34}" type="presParOf" srcId="{AF18249E-27C6-40C3-A5C9-1C9AEDC27ED1}" destId="{191C82CF-273C-4C68-9811-D35EF1D77D92}" srcOrd="0" destOrd="0" presId="urn:microsoft.com/office/officeart/2005/8/layout/hierarchy2"/>
    <dgm:cxn modelId="{2F02F049-5B17-41A6-91E1-E9654C80B122}" type="presParOf" srcId="{C4B77082-383E-4B47-83A5-BE4F22E0F7D7}" destId="{5473A8EB-83C2-410D-BA16-DC27C8678144}" srcOrd="3" destOrd="0" presId="urn:microsoft.com/office/officeart/2005/8/layout/hierarchy2"/>
    <dgm:cxn modelId="{C87F671D-FB12-4CBA-8DD8-42A25EC70002}" type="presParOf" srcId="{5473A8EB-83C2-410D-BA16-DC27C8678144}" destId="{7563D1AB-938F-4349-B6F2-7A565F135090}" srcOrd="0" destOrd="0" presId="urn:microsoft.com/office/officeart/2005/8/layout/hierarchy2"/>
    <dgm:cxn modelId="{6B40435B-B42C-48B9-A7BA-630C3B33796C}" type="presParOf" srcId="{5473A8EB-83C2-410D-BA16-DC27C8678144}" destId="{F2D0EE67-1A98-4705-8B89-ECFB04613530}" srcOrd="1" destOrd="0" presId="urn:microsoft.com/office/officeart/2005/8/layout/hierarchy2"/>
    <dgm:cxn modelId="{8B16A3DB-7819-489D-BF16-482D61DEFF0E}" type="presParOf" srcId="{F2D0EE67-1A98-4705-8B89-ECFB04613530}" destId="{97C5E8A2-99B8-4F5C-819A-1FFB8F781673}" srcOrd="0" destOrd="0" presId="urn:microsoft.com/office/officeart/2005/8/layout/hierarchy2"/>
    <dgm:cxn modelId="{99981F6A-1C57-4B98-B913-6EFC196366BF}" type="presParOf" srcId="{97C5E8A2-99B8-4F5C-819A-1FFB8F781673}" destId="{C2438E0D-EB7B-48FB-ADC6-D283D539C5EC}" srcOrd="0" destOrd="0" presId="urn:microsoft.com/office/officeart/2005/8/layout/hierarchy2"/>
    <dgm:cxn modelId="{EA3ADCE5-DC5E-4ADA-A651-E8AE49793239}" type="presParOf" srcId="{F2D0EE67-1A98-4705-8B89-ECFB04613530}" destId="{85A90C0E-96C1-4C29-9797-5381BBE21E4E}" srcOrd="1" destOrd="0" presId="urn:microsoft.com/office/officeart/2005/8/layout/hierarchy2"/>
    <dgm:cxn modelId="{164C60DC-A2C2-4BF6-84FA-526AC4B30A7F}" type="presParOf" srcId="{85A90C0E-96C1-4C29-9797-5381BBE21E4E}" destId="{50B106C1-3714-48B6-B712-780A7E48FE2B}" srcOrd="0" destOrd="0" presId="urn:microsoft.com/office/officeart/2005/8/layout/hierarchy2"/>
    <dgm:cxn modelId="{C4267651-3C5D-4CF1-AFA3-B7C7CCEC1F90}" type="presParOf" srcId="{85A90C0E-96C1-4C29-9797-5381BBE21E4E}" destId="{2206912C-0E92-42F1-8650-B794C120A4F9}" srcOrd="1" destOrd="0" presId="urn:microsoft.com/office/officeart/2005/8/layout/hierarchy2"/>
    <dgm:cxn modelId="{6375B216-96FD-4043-97ED-2D7BAE81927E}" type="presParOf" srcId="{F2D0EE67-1A98-4705-8B89-ECFB04613530}" destId="{FDD87DEB-E696-457C-AB08-D8D7C22C2C28}" srcOrd="2" destOrd="0" presId="urn:microsoft.com/office/officeart/2005/8/layout/hierarchy2"/>
    <dgm:cxn modelId="{5ADA12AD-398B-49F3-A16A-F8613BE536DA}" type="presParOf" srcId="{FDD87DEB-E696-457C-AB08-D8D7C22C2C28}" destId="{623B771E-C076-4709-8A76-AE027264DDB6}" srcOrd="0" destOrd="0" presId="urn:microsoft.com/office/officeart/2005/8/layout/hierarchy2"/>
    <dgm:cxn modelId="{7ED1BEB1-469C-4F84-811C-31A0960469C2}" type="presParOf" srcId="{F2D0EE67-1A98-4705-8B89-ECFB04613530}" destId="{787FA866-2086-497D-8706-E7E5D71FFA3F}" srcOrd="3" destOrd="0" presId="urn:microsoft.com/office/officeart/2005/8/layout/hierarchy2"/>
    <dgm:cxn modelId="{C0708D92-5D6F-44AF-8BBF-F4D19085AF79}" type="presParOf" srcId="{787FA866-2086-497D-8706-E7E5D71FFA3F}" destId="{75D8110D-0824-4D35-AC8F-CAFE6132877B}" srcOrd="0" destOrd="0" presId="urn:microsoft.com/office/officeart/2005/8/layout/hierarchy2"/>
    <dgm:cxn modelId="{89EAE777-C0EE-4B0F-9F3B-5E3A947D77A5}" type="presParOf" srcId="{787FA866-2086-497D-8706-E7E5D71FFA3F}" destId="{9B0C7D63-0BC4-4F8C-9054-2EE7C85B5CAE}" srcOrd="1" destOrd="0" presId="urn:microsoft.com/office/officeart/2005/8/layout/hierarchy2"/>
    <dgm:cxn modelId="{43599BC5-8BA8-40A6-8A5A-7334161215F0}" type="presParOf" srcId="{C4B77082-383E-4B47-83A5-BE4F22E0F7D7}" destId="{2BEEFAFC-B7D9-4A1F-B9D1-7CD35AB82E25}" srcOrd="4" destOrd="0" presId="urn:microsoft.com/office/officeart/2005/8/layout/hierarchy2"/>
    <dgm:cxn modelId="{FC3AAA6C-CB57-4F32-A259-FBB4C96FF12E}" type="presParOf" srcId="{2BEEFAFC-B7D9-4A1F-B9D1-7CD35AB82E25}" destId="{16313ACD-A6FC-46D8-8B2C-DD26DF6B9371}" srcOrd="0" destOrd="0" presId="urn:microsoft.com/office/officeart/2005/8/layout/hierarchy2"/>
    <dgm:cxn modelId="{288ACC82-63CA-4187-A141-D02104EB1EEA}" type="presParOf" srcId="{C4B77082-383E-4B47-83A5-BE4F22E0F7D7}" destId="{3C9BBC6E-16AA-4AB0-8109-0298B645A827}" srcOrd="5" destOrd="0" presId="urn:microsoft.com/office/officeart/2005/8/layout/hierarchy2"/>
    <dgm:cxn modelId="{0B9DBD00-2BC7-478F-929F-552F50D19C87}" type="presParOf" srcId="{3C9BBC6E-16AA-4AB0-8109-0298B645A827}" destId="{0A77A172-E869-4A60-8643-92B82D904E60}" srcOrd="0" destOrd="0" presId="urn:microsoft.com/office/officeart/2005/8/layout/hierarchy2"/>
    <dgm:cxn modelId="{9C05FE84-FD7B-46D4-9C89-CACB539AD7A4}" type="presParOf" srcId="{3C9BBC6E-16AA-4AB0-8109-0298B645A827}" destId="{F4060BED-EAC7-42E7-8473-7DB11B9BDC6D}" srcOrd="1" destOrd="0" presId="urn:microsoft.com/office/officeart/2005/8/layout/hierarchy2"/>
    <dgm:cxn modelId="{1BD826D7-B6AD-4149-99E9-1FBF925B5E95}" type="presParOf" srcId="{4C6785AB-F15F-4610-82EE-007D8DAEE535}" destId="{A67E3E92-764D-4278-84BA-A19B59B1838E}" srcOrd="1" destOrd="0" presId="urn:microsoft.com/office/officeart/2005/8/layout/hierarchy2"/>
    <dgm:cxn modelId="{1405BD8C-3B7D-4B81-BE81-C502A8A2568E}" type="presParOf" srcId="{A67E3E92-764D-4278-84BA-A19B59B1838E}" destId="{E0B798F9-85AB-46FE-899E-ED641136EC34}" srcOrd="0" destOrd="0" presId="urn:microsoft.com/office/officeart/2005/8/layout/hierarchy2"/>
    <dgm:cxn modelId="{759EE786-78A9-4437-A22E-3B72B831A16E}" type="presParOf" srcId="{A67E3E92-764D-4278-84BA-A19B59B1838E}" destId="{952D6A2C-940F-474B-812B-9EE3D85C4219}" srcOrd="1" destOrd="0" presId="urn:microsoft.com/office/officeart/2005/8/layout/hierarchy2"/>
    <dgm:cxn modelId="{88A5F8FE-2F33-47DB-8093-BCD1E9BD8C19}" type="presParOf" srcId="{4C6785AB-F15F-4610-82EE-007D8DAEE535}" destId="{D487AFF2-F0F5-4BF7-A564-6D76B8321C95}" srcOrd="2" destOrd="0" presId="urn:microsoft.com/office/officeart/2005/8/layout/hierarchy2"/>
    <dgm:cxn modelId="{0EDED054-D6E5-470C-A05A-7BE581170446}" type="presParOf" srcId="{D487AFF2-F0F5-4BF7-A564-6D76B8321C95}" destId="{4A3858D3-84B7-466C-B8FF-4E183A3292FE}" srcOrd="0" destOrd="0" presId="urn:microsoft.com/office/officeart/2005/8/layout/hierarchy2"/>
    <dgm:cxn modelId="{A568025C-6533-4D68-ADAE-5F198C8EAE82}" type="presParOf" srcId="{D487AFF2-F0F5-4BF7-A564-6D76B8321C95}" destId="{94401F95-E91E-44D9-B7EA-41ED07E9569D}" srcOrd="1" destOrd="0" presId="urn:microsoft.com/office/officeart/2005/8/layout/hierarchy2"/>
    <dgm:cxn modelId="{1260A125-5064-4BC6-A72A-5419C245A942}" type="presParOf" srcId="{4C6785AB-F15F-4610-82EE-007D8DAEE535}" destId="{C8E675F2-4498-4B34-8D8C-7CAAF0A0F616}" srcOrd="3" destOrd="0" presId="urn:microsoft.com/office/officeart/2005/8/layout/hierarchy2"/>
    <dgm:cxn modelId="{E7DA8763-1229-4BC6-9316-9DA2F4866511}" type="presParOf" srcId="{C8E675F2-4498-4B34-8D8C-7CAAF0A0F616}" destId="{EAA79958-CA0F-47C6-854A-6FFEA5ACE92C}" srcOrd="0" destOrd="0" presId="urn:microsoft.com/office/officeart/2005/8/layout/hierarchy2"/>
    <dgm:cxn modelId="{C721E75E-D981-49FB-8F8A-C8F28ABCAFB2}" type="presParOf" srcId="{C8E675F2-4498-4B34-8D8C-7CAAF0A0F616}" destId="{7D3F1842-B8B4-4591-BE8E-1C71457969E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9989C4-A0F0-49B8-AAD4-260BD04B3A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FB68022-528D-4463-9A12-7749B5572556}">
      <dgm:prSet phldrT="[Text]"/>
      <dgm:spPr>
        <a:solidFill>
          <a:srgbClr val="C00000"/>
        </a:solidFill>
      </dgm:spPr>
      <dgm:t>
        <a:bodyPr/>
        <a:lstStyle/>
        <a:p>
          <a:r>
            <a:rPr lang="en-US" dirty="0"/>
            <a:t>Define Security/Compliance Requirements</a:t>
          </a:r>
        </a:p>
      </dgm:t>
    </dgm:pt>
    <dgm:pt modelId="{D796190B-FE4D-4F34-B3F4-0FE5C23C52AB}" type="parTrans" cxnId="{C5253743-A67E-41AD-8B07-1B857D4B0B78}">
      <dgm:prSet/>
      <dgm:spPr/>
      <dgm:t>
        <a:bodyPr/>
        <a:lstStyle/>
        <a:p>
          <a:endParaRPr lang="en-US"/>
        </a:p>
      </dgm:t>
    </dgm:pt>
    <dgm:pt modelId="{9E66E908-2BD5-40E9-A005-0BB744102298}" type="sibTrans" cxnId="{C5253743-A67E-41AD-8B07-1B857D4B0B78}">
      <dgm:prSet/>
      <dgm:spPr/>
      <dgm:t>
        <a:bodyPr/>
        <a:lstStyle/>
        <a:p>
          <a:endParaRPr lang="en-US"/>
        </a:p>
      </dgm:t>
    </dgm:pt>
    <dgm:pt modelId="{F8A6FEA5-FD01-4175-B68B-DBD3BB1B13B3}">
      <dgm:prSet phldrT="[Text]"/>
      <dgm:spPr/>
      <dgm:t>
        <a:bodyPr/>
        <a:lstStyle/>
        <a:p>
          <a:r>
            <a:rPr lang="en-US" dirty="0"/>
            <a:t>Select a cloud provider &amp; deployment model</a:t>
          </a:r>
        </a:p>
      </dgm:t>
    </dgm:pt>
    <dgm:pt modelId="{6041CB70-1CF0-4F29-9258-A000DC045C10}" type="parTrans" cxnId="{00B52919-8969-4601-BF9D-F6DC7F6275D0}">
      <dgm:prSet/>
      <dgm:spPr/>
      <dgm:t>
        <a:bodyPr/>
        <a:lstStyle/>
        <a:p>
          <a:endParaRPr lang="en-US"/>
        </a:p>
      </dgm:t>
    </dgm:pt>
    <dgm:pt modelId="{DED6EA9F-A3C1-47F5-A3A0-1F7DE27E5166}" type="sibTrans" cxnId="{00B52919-8969-4601-BF9D-F6DC7F6275D0}">
      <dgm:prSet/>
      <dgm:spPr/>
      <dgm:t>
        <a:bodyPr/>
        <a:lstStyle/>
        <a:p>
          <a:endParaRPr lang="en-US"/>
        </a:p>
      </dgm:t>
    </dgm:pt>
    <dgm:pt modelId="{BB212D79-5C5A-4318-B457-F2CF904D15AB}">
      <dgm:prSet phldrT="[Text]"/>
      <dgm:spPr/>
      <dgm:t>
        <a:bodyPr/>
        <a:lstStyle/>
        <a:p>
          <a:r>
            <a:rPr lang="en-US" dirty="0"/>
            <a:t>Define architecture</a:t>
          </a:r>
        </a:p>
      </dgm:t>
    </dgm:pt>
    <dgm:pt modelId="{E047D05F-80D2-40E1-9054-FC7360F0C2EE}" type="parTrans" cxnId="{8FA97870-F40A-4E6C-A8D1-4E59F67811DE}">
      <dgm:prSet/>
      <dgm:spPr/>
      <dgm:t>
        <a:bodyPr/>
        <a:lstStyle/>
        <a:p>
          <a:endParaRPr lang="en-US"/>
        </a:p>
      </dgm:t>
    </dgm:pt>
    <dgm:pt modelId="{2C873A9C-4AB2-4680-952D-3288DCF91607}" type="sibTrans" cxnId="{8FA97870-F40A-4E6C-A8D1-4E59F67811DE}">
      <dgm:prSet/>
      <dgm:spPr/>
      <dgm:t>
        <a:bodyPr/>
        <a:lstStyle/>
        <a:p>
          <a:endParaRPr lang="en-US"/>
        </a:p>
      </dgm:t>
    </dgm:pt>
    <dgm:pt modelId="{494CFC9F-87F7-4C7E-9A85-ED3903FBA604}">
      <dgm:prSet/>
      <dgm:spPr/>
      <dgm:t>
        <a:bodyPr/>
        <a:lstStyle/>
        <a:p>
          <a:r>
            <a:rPr lang="en-US" dirty="0"/>
            <a:t>Assess shared security responsibility: yours &amp; cloud’s</a:t>
          </a:r>
        </a:p>
      </dgm:t>
    </dgm:pt>
    <dgm:pt modelId="{E602B02E-7982-4544-945B-0C58BF1A7029}" type="parTrans" cxnId="{489C25D5-1CA9-4CA3-B471-084DC7589E22}">
      <dgm:prSet/>
      <dgm:spPr/>
      <dgm:t>
        <a:bodyPr/>
        <a:lstStyle/>
        <a:p>
          <a:endParaRPr lang="en-US"/>
        </a:p>
      </dgm:t>
    </dgm:pt>
    <dgm:pt modelId="{DF80F119-051C-4969-A3AD-5076D3025466}" type="sibTrans" cxnId="{489C25D5-1CA9-4CA3-B471-084DC7589E22}">
      <dgm:prSet/>
      <dgm:spPr/>
      <dgm:t>
        <a:bodyPr/>
        <a:lstStyle/>
        <a:p>
          <a:endParaRPr lang="en-US"/>
        </a:p>
      </dgm:t>
    </dgm:pt>
    <dgm:pt modelId="{96EC3CD5-644B-4B89-BBC6-7C93414DA99F}">
      <dgm:prSet/>
      <dgm:spPr/>
      <dgm:t>
        <a:bodyPr/>
        <a:lstStyle/>
        <a:p>
          <a:r>
            <a:rPr lang="en-US" dirty="0"/>
            <a:t>Monitor and manage changes</a:t>
          </a:r>
        </a:p>
      </dgm:t>
    </dgm:pt>
    <dgm:pt modelId="{A55B787D-F41A-4647-BD77-823A1A5FF229}" type="parTrans" cxnId="{5DA8EE71-AD61-4A7D-9F8C-E572F3C8B19C}">
      <dgm:prSet/>
      <dgm:spPr/>
      <dgm:t>
        <a:bodyPr/>
        <a:lstStyle/>
        <a:p>
          <a:endParaRPr lang="en-US"/>
        </a:p>
      </dgm:t>
    </dgm:pt>
    <dgm:pt modelId="{38427D55-8698-4343-B14E-C453DB265667}" type="sibTrans" cxnId="{5DA8EE71-AD61-4A7D-9F8C-E572F3C8B19C}">
      <dgm:prSet/>
      <dgm:spPr/>
      <dgm:t>
        <a:bodyPr/>
        <a:lstStyle/>
        <a:p>
          <a:endParaRPr lang="en-US"/>
        </a:p>
      </dgm:t>
    </dgm:pt>
    <dgm:pt modelId="{10C94644-57FA-431D-A2C0-2A7B26AE49C6}" type="pres">
      <dgm:prSet presAssocID="{E59989C4-A0F0-49B8-AAD4-260BD04B3AD4}" presName="outerComposite" presStyleCnt="0">
        <dgm:presLayoutVars>
          <dgm:chMax val="5"/>
          <dgm:dir/>
          <dgm:resizeHandles val="exact"/>
        </dgm:presLayoutVars>
      </dgm:prSet>
      <dgm:spPr/>
    </dgm:pt>
    <dgm:pt modelId="{A8707F51-68B9-4DFF-B2D2-702BDC8C22F8}" type="pres">
      <dgm:prSet presAssocID="{E59989C4-A0F0-49B8-AAD4-260BD04B3AD4}" presName="dummyMaxCanvas" presStyleCnt="0">
        <dgm:presLayoutVars/>
      </dgm:prSet>
      <dgm:spPr/>
    </dgm:pt>
    <dgm:pt modelId="{A48C07D6-A940-40DA-9D1E-8A139B8825B6}" type="pres">
      <dgm:prSet presAssocID="{E59989C4-A0F0-49B8-AAD4-260BD04B3AD4}" presName="FiveNodes_1" presStyleLbl="node1" presStyleIdx="0" presStyleCnt="5">
        <dgm:presLayoutVars>
          <dgm:bulletEnabled val="1"/>
        </dgm:presLayoutVars>
      </dgm:prSet>
      <dgm:spPr/>
    </dgm:pt>
    <dgm:pt modelId="{ACBC31C3-328C-4C96-889E-C56ACD9D7772}" type="pres">
      <dgm:prSet presAssocID="{E59989C4-A0F0-49B8-AAD4-260BD04B3AD4}" presName="FiveNodes_2" presStyleLbl="node1" presStyleIdx="1" presStyleCnt="5">
        <dgm:presLayoutVars>
          <dgm:bulletEnabled val="1"/>
        </dgm:presLayoutVars>
      </dgm:prSet>
      <dgm:spPr/>
    </dgm:pt>
    <dgm:pt modelId="{D4353747-44BF-41B7-B125-AF6ECBABA50E}" type="pres">
      <dgm:prSet presAssocID="{E59989C4-A0F0-49B8-AAD4-260BD04B3AD4}" presName="FiveNodes_3" presStyleLbl="node1" presStyleIdx="2" presStyleCnt="5">
        <dgm:presLayoutVars>
          <dgm:bulletEnabled val="1"/>
        </dgm:presLayoutVars>
      </dgm:prSet>
      <dgm:spPr/>
    </dgm:pt>
    <dgm:pt modelId="{34693757-A0E3-406B-8916-A9D363B233A7}" type="pres">
      <dgm:prSet presAssocID="{E59989C4-A0F0-49B8-AAD4-260BD04B3AD4}" presName="FiveNodes_4" presStyleLbl="node1" presStyleIdx="3" presStyleCnt="5">
        <dgm:presLayoutVars>
          <dgm:bulletEnabled val="1"/>
        </dgm:presLayoutVars>
      </dgm:prSet>
      <dgm:spPr/>
    </dgm:pt>
    <dgm:pt modelId="{7F1EF2E6-4710-41A1-B502-D835DC58FB84}" type="pres">
      <dgm:prSet presAssocID="{E59989C4-A0F0-49B8-AAD4-260BD04B3AD4}" presName="FiveNodes_5" presStyleLbl="node1" presStyleIdx="4" presStyleCnt="5">
        <dgm:presLayoutVars>
          <dgm:bulletEnabled val="1"/>
        </dgm:presLayoutVars>
      </dgm:prSet>
      <dgm:spPr/>
    </dgm:pt>
    <dgm:pt modelId="{0A6EEA46-54D2-4DC5-BA06-FACA63EAA6C5}" type="pres">
      <dgm:prSet presAssocID="{E59989C4-A0F0-49B8-AAD4-260BD04B3AD4}" presName="FiveConn_1-2" presStyleLbl="fgAccFollowNode1" presStyleIdx="0" presStyleCnt="4">
        <dgm:presLayoutVars>
          <dgm:bulletEnabled val="1"/>
        </dgm:presLayoutVars>
      </dgm:prSet>
      <dgm:spPr/>
    </dgm:pt>
    <dgm:pt modelId="{20FBF4EE-8A0F-45AB-8FE8-01758E31ACCB}" type="pres">
      <dgm:prSet presAssocID="{E59989C4-A0F0-49B8-AAD4-260BD04B3AD4}" presName="FiveConn_2-3" presStyleLbl="fgAccFollowNode1" presStyleIdx="1" presStyleCnt="4">
        <dgm:presLayoutVars>
          <dgm:bulletEnabled val="1"/>
        </dgm:presLayoutVars>
      </dgm:prSet>
      <dgm:spPr/>
    </dgm:pt>
    <dgm:pt modelId="{9FEABF18-FF67-4DA8-9CBA-B2C8A6B3B0F1}" type="pres">
      <dgm:prSet presAssocID="{E59989C4-A0F0-49B8-AAD4-260BD04B3AD4}" presName="FiveConn_3-4" presStyleLbl="fgAccFollowNode1" presStyleIdx="2" presStyleCnt="4">
        <dgm:presLayoutVars>
          <dgm:bulletEnabled val="1"/>
        </dgm:presLayoutVars>
      </dgm:prSet>
      <dgm:spPr/>
    </dgm:pt>
    <dgm:pt modelId="{D3315618-A26D-49D7-963F-00D55F001201}" type="pres">
      <dgm:prSet presAssocID="{E59989C4-A0F0-49B8-AAD4-260BD04B3AD4}" presName="FiveConn_4-5" presStyleLbl="fgAccFollowNode1" presStyleIdx="3" presStyleCnt="4">
        <dgm:presLayoutVars>
          <dgm:bulletEnabled val="1"/>
        </dgm:presLayoutVars>
      </dgm:prSet>
      <dgm:spPr/>
    </dgm:pt>
    <dgm:pt modelId="{88C69BE5-4B3C-46D8-8C30-FA89A4644003}" type="pres">
      <dgm:prSet presAssocID="{E59989C4-A0F0-49B8-AAD4-260BD04B3AD4}" presName="FiveNodes_1_text" presStyleLbl="node1" presStyleIdx="4" presStyleCnt="5">
        <dgm:presLayoutVars>
          <dgm:bulletEnabled val="1"/>
        </dgm:presLayoutVars>
      </dgm:prSet>
      <dgm:spPr/>
    </dgm:pt>
    <dgm:pt modelId="{463997E9-4404-4596-93FF-E39C37E79E43}" type="pres">
      <dgm:prSet presAssocID="{E59989C4-A0F0-49B8-AAD4-260BD04B3AD4}" presName="FiveNodes_2_text" presStyleLbl="node1" presStyleIdx="4" presStyleCnt="5">
        <dgm:presLayoutVars>
          <dgm:bulletEnabled val="1"/>
        </dgm:presLayoutVars>
      </dgm:prSet>
      <dgm:spPr/>
    </dgm:pt>
    <dgm:pt modelId="{45FE06E6-ABC4-4A9A-9288-C75271D2E3EC}" type="pres">
      <dgm:prSet presAssocID="{E59989C4-A0F0-49B8-AAD4-260BD04B3AD4}" presName="FiveNodes_3_text" presStyleLbl="node1" presStyleIdx="4" presStyleCnt="5">
        <dgm:presLayoutVars>
          <dgm:bulletEnabled val="1"/>
        </dgm:presLayoutVars>
      </dgm:prSet>
      <dgm:spPr/>
    </dgm:pt>
    <dgm:pt modelId="{1E35F576-8B0F-4DB6-AEF5-8E122EF3E029}" type="pres">
      <dgm:prSet presAssocID="{E59989C4-A0F0-49B8-AAD4-260BD04B3AD4}" presName="FiveNodes_4_text" presStyleLbl="node1" presStyleIdx="4" presStyleCnt="5">
        <dgm:presLayoutVars>
          <dgm:bulletEnabled val="1"/>
        </dgm:presLayoutVars>
      </dgm:prSet>
      <dgm:spPr/>
    </dgm:pt>
    <dgm:pt modelId="{C2457B45-C1F8-4DD5-8B5A-3C4E9B892392}" type="pres">
      <dgm:prSet presAssocID="{E59989C4-A0F0-49B8-AAD4-260BD04B3AD4}" presName="FiveNodes_5_text" presStyleLbl="node1" presStyleIdx="4" presStyleCnt="5">
        <dgm:presLayoutVars>
          <dgm:bulletEnabled val="1"/>
        </dgm:presLayoutVars>
      </dgm:prSet>
      <dgm:spPr/>
    </dgm:pt>
  </dgm:ptLst>
  <dgm:cxnLst>
    <dgm:cxn modelId="{45E36E00-426D-4C62-B44A-2A4EDC43AC5A}" type="presOf" srcId="{2C873A9C-4AB2-4680-952D-3288DCF91607}" destId="{9FEABF18-FF67-4DA8-9CBA-B2C8A6B3B0F1}" srcOrd="0" destOrd="0" presId="urn:microsoft.com/office/officeart/2005/8/layout/vProcess5"/>
    <dgm:cxn modelId="{76569503-6DDF-46D4-BB1D-B4DFD8900206}" type="presOf" srcId="{DF80F119-051C-4969-A3AD-5076D3025466}" destId="{D3315618-A26D-49D7-963F-00D55F001201}" srcOrd="0" destOrd="0" presId="urn:microsoft.com/office/officeart/2005/8/layout/vProcess5"/>
    <dgm:cxn modelId="{6374FD07-80B1-401D-9DF9-D88FD24E3E55}" type="presOf" srcId="{F8A6FEA5-FD01-4175-B68B-DBD3BB1B13B3}" destId="{463997E9-4404-4596-93FF-E39C37E79E43}" srcOrd="1" destOrd="0" presId="urn:microsoft.com/office/officeart/2005/8/layout/vProcess5"/>
    <dgm:cxn modelId="{D86D3212-2B9F-4A51-8919-FD4A43A70571}" type="presOf" srcId="{96EC3CD5-644B-4B89-BBC6-7C93414DA99F}" destId="{C2457B45-C1F8-4DD5-8B5A-3C4E9B892392}" srcOrd="1" destOrd="0" presId="urn:microsoft.com/office/officeart/2005/8/layout/vProcess5"/>
    <dgm:cxn modelId="{85D1E013-66D2-4A07-ACB4-8301B380A756}" type="presOf" srcId="{494CFC9F-87F7-4C7E-9A85-ED3903FBA604}" destId="{1E35F576-8B0F-4DB6-AEF5-8E122EF3E029}" srcOrd="1" destOrd="0" presId="urn:microsoft.com/office/officeart/2005/8/layout/vProcess5"/>
    <dgm:cxn modelId="{00B52919-8969-4601-BF9D-F6DC7F6275D0}" srcId="{E59989C4-A0F0-49B8-AAD4-260BD04B3AD4}" destId="{F8A6FEA5-FD01-4175-B68B-DBD3BB1B13B3}" srcOrd="1" destOrd="0" parTransId="{6041CB70-1CF0-4F29-9258-A000DC045C10}" sibTransId="{DED6EA9F-A3C1-47F5-A3A0-1F7DE27E5166}"/>
    <dgm:cxn modelId="{C5253743-A67E-41AD-8B07-1B857D4B0B78}" srcId="{E59989C4-A0F0-49B8-AAD4-260BD04B3AD4}" destId="{5FB68022-528D-4463-9A12-7749B5572556}" srcOrd="0" destOrd="0" parTransId="{D796190B-FE4D-4F34-B3F4-0FE5C23C52AB}" sibTransId="{9E66E908-2BD5-40E9-A005-0BB744102298}"/>
    <dgm:cxn modelId="{5B453F64-E16E-4977-BC0A-C756BF3ACF99}" type="presOf" srcId="{E59989C4-A0F0-49B8-AAD4-260BD04B3AD4}" destId="{10C94644-57FA-431D-A2C0-2A7B26AE49C6}" srcOrd="0" destOrd="0" presId="urn:microsoft.com/office/officeart/2005/8/layout/vProcess5"/>
    <dgm:cxn modelId="{8C4E574A-41B6-4606-8512-CEE3A1FC0C61}" type="presOf" srcId="{5FB68022-528D-4463-9A12-7749B5572556}" destId="{88C69BE5-4B3C-46D8-8C30-FA89A4644003}" srcOrd="1" destOrd="0" presId="urn:microsoft.com/office/officeart/2005/8/layout/vProcess5"/>
    <dgm:cxn modelId="{8FA97870-F40A-4E6C-A8D1-4E59F67811DE}" srcId="{E59989C4-A0F0-49B8-AAD4-260BD04B3AD4}" destId="{BB212D79-5C5A-4318-B457-F2CF904D15AB}" srcOrd="2" destOrd="0" parTransId="{E047D05F-80D2-40E1-9054-FC7360F0C2EE}" sibTransId="{2C873A9C-4AB2-4680-952D-3288DCF91607}"/>
    <dgm:cxn modelId="{5DA8EE71-AD61-4A7D-9F8C-E572F3C8B19C}" srcId="{E59989C4-A0F0-49B8-AAD4-260BD04B3AD4}" destId="{96EC3CD5-644B-4B89-BBC6-7C93414DA99F}" srcOrd="4" destOrd="0" parTransId="{A55B787D-F41A-4647-BD77-823A1A5FF229}" sibTransId="{38427D55-8698-4343-B14E-C453DB265667}"/>
    <dgm:cxn modelId="{26CE7157-97A3-4F0C-A738-401AA22ED8CE}" type="presOf" srcId="{5FB68022-528D-4463-9A12-7749B5572556}" destId="{A48C07D6-A940-40DA-9D1E-8A139B8825B6}" srcOrd="0" destOrd="0" presId="urn:microsoft.com/office/officeart/2005/8/layout/vProcess5"/>
    <dgm:cxn modelId="{8DF4237F-9E1F-484C-AC5D-ED0A7C258BBE}" type="presOf" srcId="{DED6EA9F-A3C1-47F5-A3A0-1F7DE27E5166}" destId="{20FBF4EE-8A0F-45AB-8FE8-01758E31ACCB}" srcOrd="0" destOrd="0" presId="urn:microsoft.com/office/officeart/2005/8/layout/vProcess5"/>
    <dgm:cxn modelId="{8D3AB49C-8860-43FC-B14D-15F39F7789DE}" type="presOf" srcId="{BB212D79-5C5A-4318-B457-F2CF904D15AB}" destId="{45FE06E6-ABC4-4A9A-9288-C75271D2E3EC}" srcOrd="1" destOrd="0" presId="urn:microsoft.com/office/officeart/2005/8/layout/vProcess5"/>
    <dgm:cxn modelId="{A78442A2-25DD-493D-AF54-025D3021DE3A}" type="presOf" srcId="{9E66E908-2BD5-40E9-A005-0BB744102298}" destId="{0A6EEA46-54D2-4DC5-BA06-FACA63EAA6C5}" srcOrd="0" destOrd="0" presId="urn:microsoft.com/office/officeart/2005/8/layout/vProcess5"/>
    <dgm:cxn modelId="{9D236DBC-0D06-492D-9085-7DABE21E1BD3}" type="presOf" srcId="{494CFC9F-87F7-4C7E-9A85-ED3903FBA604}" destId="{34693757-A0E3-406B-8916-A9D363B233A7}" srcOrd="0" destOrd="0" presId="urn:microsoft.com/office/officeart/2005/8/layout/vProcess5"/>
    <dgm:cxn modelId="{489C25D5-1CA9-4CA3-B471-084DC7589E22}" srcId="{E59989C4-A0F0-49B8-AAD4-260BD04B3AD4}" destId="{494CFC9F-87F7-4C7E-9A85-ED3903FBA604}" srcOrd="3" destOrd="0" parTransId="{E602B02E-7982-4544-945B-0C58BF1A7029}" sibTransId="{DF80F119-051C-4969-A3AD-5076D3025466}"/>
    <dgm:cxn modelId="{2E2A0FD7-9D17-417A-A8B6-FB69125843F3}" type="presOf" srcId="{F8A6FEA5-FD01-4175-B68B-DBD3BB1B13B3}" destId="{ACBC31C3-328C-4C96-889E-C56ACD9D7772}" srcOrd="0" destOrd="0" presId="urn:microsoft.com/office/officeart/2005/8/layout/vProcess5"/>
    <dgm:cxn modelId="{E3BAAAE3-54E0-445E-B337-77362BB85BCB}" type="presOf" srcId="{BB212D79-5C5A-4318-B457-F2CF904D15AB}" destId="{D4353747-44BF-41B7-B125-AF6ECBABA50E}" srcOrd="0" destOrd="0" presId="urn:microsoft.com/office/officeart/2005/8/layout/vProcess5"/>
    <dgm:cxn modelId="{2E14DDED-BF37-4F4A-B798-EAE9EEC26749}" type="presOf" srcId="{96EC3CD5-644B-4B89-BBC6-7C93414DA99F}" destId="{7F1EF2E6-4710-41A1-B502-D835DC58FB84}" srcOrd="0" destOrd="0" presId="urn:microsoft.com/office/officeart/2005/8/layout/vProcess5"/>
    <dgm:cxn modelId="{1C7CAA6D-B5EA-4722-8C70-A67B1C6707B4}" type="presParOf" srcId="{10C94644-57FA-431D-A2C0-2A7B26AE49C6}" destId="{A8707F51-68B9-4DFF-B2D2-702BDC8C22F8}" srcOrd="0" destOrd="0" presId="urn:microsoft.com/office/officeart/2005/8/layout/vProcess5"/>
    <dgm:cxn modelId="{796B1BD1-A6B1-4CD9-982F-D8D1C2788EDD}" type="presParOf" srcId="{10C94644-57FA-431D-A2C0-2A7B26AE49C6}" destId="{A48C07D6-A940-40DA-9D1E-8A139B8825B6}" srcOrd="1" destOrd="0" presId="urn:microsoft.com/office/officeart/2005/8/layout/vProcess5"/>
    <dgm:cxn modelId="{79846263-A1D2-4AFC-AF49-386EF047AF1C}" type="presParOf" srcId="{10C94644-57FA-431D-A2C0-2A7B26AE49C6}" destId="{ACBC31C3-328C-4C96-889E-C56ACD9D7772}" srcOrd="2" destOrd="0" presId="urn:microsoft.com/office/officeart/2005/8/layout/vProcess5"/>
    <dgm:cxn modelId="{B40D481C-A839-43F7-84F3-9B608D4E442B}" type="presParOf" srcId="{10C94644-57FA-431D-A2C0-2A7B26AE49C6}" destId="{D4353747-44BF-41B7-B125-AF6ECBABA50E}" srcOrd="3" destOrd="0" presId="urn:microsoft.com/office/officeart/2005/8/layout/vProcess5"/>
    <dgm:cxn modelId="{95DA349B-6C8B-40EB-9B99-1AF945D0CB88}" type="presParOf" srcId="{10C94644-57FA-431D-A2C0-2A7B26AE49C6}" destId="{34693757-A0E3-406B-8916-A9D363B233A7}" srcOrd="4" destOrd="0" presId="urn:microsoft.com/office/officeart/2005/8/layout/vProcess5"/>
    <dgm:cxn modelId="{E4C1B326-B91E-4B42-9B04-26F76E58FED0}" type="presParOf" srcId="{10C94644-57FA-431D-A2C0-2A7B26AE49C6}" destId="{7F1EF2E6-4710-41A1-B502-D835DC58FB84}" srcOrd="5" destOrd="0" presId="urn:microsoft.com/office/officeart/2005/8/layout/vProcess5"/>
    <dgm:cxn modelId="{91612E43-53A1-4A75-8838-BD16AE8C7D02}" type="presParOf" srcId="{10C94644-57FA-431D-A2C0-2A7B26AE49C6}" destId="{0A6EEA46-54D2-4DC5-BA06-FACA63EAA6C5}" srcOrd="6" destOrd="0" presId="urn:microsoft.com/office/officeart/2005/8/layout/vProcess5"/>
    <dgm:cxn modelId="{815DF81E-240D-4488-84D4-E7268643EFEE}" type="presParOf" srcId="{10C94644-57FA-431D-A2C0-2A7B26AE49C6}" destId="{20FBF4EE-8A0F-45AB-8FE8-01758E31ACCB}" srcOrd="7" destOrd="0" presId="urn:microsoft.com/office/officeart/2005/8/layout/vProcess5"/>
    <dgm:cxn modelId="{DFEAB17B-11E8-42E8-88E6-99370D2401DC}" type="presParOf" srcId="{10C94644-57FA-431D-A2C0-2A7B26AE49C6}" destId="{9FEABF18-FF67-4DA8-9CBA-B2C8A6B3B0F1}" srcOrd="8" destOrd="0" presId="urn:microsoft.com/office/officeart/2005/8/layout/vProcess5"/>
    <dgm:cxn modelId="{68E37F71-44FA-4EE4-8965-47DE8C6931A3}" type="presParOf" srcId="{10C94644-57FA-431D-A2C0-2A7B26AE49C6}" destId="{D3315618-A26D-49D7-963F-00D55F001201}" srcOrd="9" destOrd="0" presId="urn:microsoft.com/office/officeart/2005/8/layout/vProcess5"/>
    <dgm:cxn modelId="{9A3FDD13-C97F-4A06-9A50-B1C90AFF2B35}" type="presParOf" srcId="{10C94644-57FA-431D-A2C0-2A7B26AE49C6}" destId="{88C69BE5-4B3C-46D8-8C30-FA89A4644003}" srcOrd="10" destOrd="0" presId="urn:microsoft.com/office/officeart/2005/8/layout/vProcess5"/>
    <dgm:cxn modelId="{FB443C9B-8710-457B-9C8F-A5D774433551}" type="presParOf" srcId="{10C94644-57FA-431D-A2C0-2A7B26AE49C6}" destId="{463997E9-4404-4596-93FF-E39C37E79E43}" srcOrd="11" destOrd="0" presId="urn:microsoft.com/office/officeart/2005/8/layout/vProcess5"/>
    <dgm:cxn modelId="{5664DC77-D837-46DB-BDBD-C9A976647590}" type="presParOf" srcId="{10C94644-57FA-431D-A2C0-2A7B26AE49C6}" destId="{45FE06E6-ABC4-4A9A-9288-C75271D2E3EC}" srcOrd="12" destOrd="0" presId="urn:microsoft.com/office/officeart/2005/8/layout/vProcess5"/>
    <dgm:cxn modelId="{1D5BE006-5A88-409D-BE30-2B907C7B5C5B}" type="presParOf" srcId="{10C94644-57FA-431D-A2C0-2A7B26AE49C6}" destId="{1E35F576-8B0F-4DB6-AEF5-8E122EF3E029}" srcOrd="13" destOrd="0" presId="urn:microsoft.com/office/officeart/2005/8/layout/vProcess5"/>
    <dgm:cxn modelId="{275FFED9-270D-4B9D-8D8C-BBD2675BE2E4}" type="presParOf" srcId="{10C94644-57FA-431D-A2C0-2A7B26AE49C6}" destId="{C2457B45-C1F8-4DD5-8B5A-3C4E9B89239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9989C4-A0F0-49B8-AAD4-260BD04B3AD4}"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5FB68022-528D-4463-9A12-7749B5572556}">
      <dgm:prSet phldrT="[Text]"/>
      <dgm:spPr/>
      <dgm:t>
        <a:bodyPr/>
        <a:lstStyle/>
        <a:p>
          <a:r>
            <a:rPr lang="en-US" dirty="0"/>
            <a:t>Define Security/Compliance Requirements</a:t>
          </a:r>
        </a:p>
      </dgm:t>
    </dgm:pt>
    <dgm:pt modelId="{D796190B-FE4D-4F34-B3F4-0FE5C23C52AB}" type="parTrans" cxnId="{C5253743-A67E-41AD-8B07-1B857D4B0B78}">
      <dgm:prSet/>
      <dgm:spPr/>
      <dgm:t>
        <a:bodyPr/>
        <a:lstStyle/>
        <a:p>
          <a:endParaRPr lang="en-US"/>
        </a:p>
      </dgm:t>
    </dgm:pt>
    <dgm:pt modelId="{9E66E908-2BD5-40E9-A005-0BB744102298}" type="sibTrans" cxnId="{C5253743-A67E-41AD-8B07-1B857D4B0B78}">
      <dgm:prSet/>
      <dgm:spPr/>
      <dgm:t>
        <a:bodyPr/>
        <a:lstStyle/>
        <a:p>
          <a:endParaRPr lang="en-US"/>
        </a:p>
      </dgm:t>
    </dgm:pt>
    <dgm:pt modelId="{F8A6FEA5-FD01-4175-B68B-DBD3BB1B13B3}">
      <dgm:prSet phldrT="[Text]"/>
      <dgm:spPr>
        <a:solidFill>
          <a:srgbClr val="C00000"/>
        </a:solidFill>
      </dgm:spPr>
      <dgm:t>
        <a:bodyPr/>
        <a:lstStyle/>
        <a:p>
          <a:r>
            <a:rPr lang="en-US" dirty="0"/>
            <a:t>Select a cloud provider &amp; deployment model</a:t>
          </a:r>
        </a:p>
      </dgm:t>
    </dgm:pt>
    <dgm:pt modelId="{6041CB70-1CF0-4F29-9258-A000DC045C10}" type="parTrans" cxnId="{00B52919-8969-4601-BF9D-F6DC7F6275D0}">
      <dgm:prSet/>
      <dgm:spPr/>
      <dgm:t>
        <a:bodyPr/>
        <a:lstStyle/>
        <a:p>
          <a:endParaRPr lang="en-US"/>
        </a:p>
      </dgm:t>
    </dgm:pt>
    <dgm:pt modelId="{DED6EA9F-A3C1-47F5-A3A0-1F7DE27E5166}" type="sibTrans" cxnId="{00B52919-8969-4601-BF9D-F6DC7F6275D0}">
      <dgm:prSet/>
      <dgm:spPr/>
      <dgm:t>
        <a:bodyPr/>
        <a:lstStyle/>
        <a:p>
          <a:endParaRPr lang="en-US"/>
        </a:p>
      </dgm:t>
    </dgm:pt>
    <dgm:pt modelId="{BB212D79-5C5A-4318-B457-F2CF904D15AB}">
      <dgm:prSet phldrT="[Text]"/>
      <dgm:spPr/>
      <dgm:t>
        <a:bodyPr/>
        <a:lstStyle/>
        <a:p>
          <a:r>
            <a:rPr lang="en-US" dirty="0"/>
            <a:t>Define architecture</a:t>
          </a:r>
        </a:p>
      </dgm:t>
    </dgm:pt>
    <dgm:pt modelId="{E047D05F-80D2-40E1-9054-FC7360F0C2EE}" type="parTrans" cxnId="{8FA97870-F40A-4E6C-A8D1-4E59F67811DE}">
      <dgm:prSet/>
      <dgm:spPr/>
      <dgm:t>
        <a:bodyPr/>
        <a:lstStyle/>
        <a:p>
          <a:endParaRPr lang="en-US"/>
        </a:p>
      </dgm:t>
    </dgm:pt>
    <dgm:pt modelId="{2C873A9C-4AB2-4680-952D-3288DCF91607}" type="sibTrans" cxnId="{8FA97870-F40A-4E6C-A8D1-4E59F67811DE}">
      <dgm:prSet/>
      <dgm:spPr/>
      <dgm:t>
        <a:bodyPr/>
        <a:lstStyle/>
        <a:p>
          <a:endParaRPr lang="en-US"/>
        </a:p>
      </dgm:t>
    </dgm:pt>
    <dgm:pt modelId="{494CFC9F-87F7-4C7E-9A85-ED3903FBA604}">
      <dgm:prSet/>
      <dgm:spPr/>
      <dgm:t>
        <a:bodyPr/>
        <a:lstStyle/>
        <a:p>
          <a:r>
            <a:rPr lang="en-US" dirty="0"/>
            <a:t>Assess shared security responsibility: yours &amp; cloud’s</a:t>
          </a:r>
        </a:p>
      </dgm:t>
    </dgm:pt>
    <dgm:pt modelId="{E602B02E-7982-4544-945B-0C58BF1A7029}" type="parTrans" cxnId="{489C25D5-1CA9-4CA3-B471-084DC7589E22}">
      <dgm:prSet/>
      <dgm:spPr/>
      <dgm:t>
        <a:bodyPr/>
        <a:lstStyle/>
        <a:p>
          <a:endParaRPr lang="en-US"/>
        </a:p>
      </dgm:t>
    </dgm:pt>
    <dgm:pt modelId="{DF80F119-051C-4969-A3AD-5076D3025466}" type="sibTrans" cxnId="{489C25D5-1CA9-4CA3-B471-084DC7589E22}">
      <dgm:prSet/>
      <dgm:spPr/>
      <dgm:t>
        <a:bodyPr/>
        <a:lstStyle/>
        <a:p>
          <a:endParaRPr lang="en-US"/>
        </a:p>
      </dgm:t>
    </dgm:pt>
    <dgm:pt modelId="{96EC3CD5-644B-4B89-BBC6-7C93414DA99F}">
      <dgm:prSet/>
      <dgm:spPr/>
      <dgm:t>
        <a:bodyPr/>
        <a:lstStyle/>
        <a:p>
          <a:r>
            <a:rPr lang="en-US" dirty="0"/>
            <a:t>Monitor and manage changes</a:t>
          </a:r>
        </a:p>
      </dgm:t>
    </dgm:pt>
    <dgm:pt modelId="{A55B787D-F41A-4647-BD77-823A1A5FF229}" type="parTrans" cxnId="{5DA8EE71-AD61-4A7D-9F8C-E572F3C8B19C}">
      <dgm:prSet/>
      <dgm:spPr/>
      <dgm:t>
        <a:bodyPr/>
        <a:lstStyle/>
        <a:p>
          <a:endParaRPr lang="en-US"/>
        </a:p>
      </dgm:t>
    </dgm:pt>
    <dgm:pt modelId="{38427D55-8698-4343-B14E-C453DB265667}" type="sibTrans" cxnId="{5DA8EE71-AD61-4A7D-9F8C-E572F3C8B19C}">
      <dgm:prSet/>
      <dgm:spPr/>
      <dgm:t>
        <a:bodyPr/>
        <a:lstStyle/>
        <a:p>
          <a:endParaRPr lang="en-US"/>
        </a:p>
      </dgm:t>
    </dgm:pt>
    <dgm:pt modelId="{6323D1F2-CF3C-44DA-86BE-A357C6F02FD6}" type="pres">
      <dgm:prSet presAssocID="{E59989C4-A0F0-49B8-AAD4-260BD04B3AD4}" presName="linearFlow" presStyleCnt="0">
        <dgm:presLayoutVars>
          <dgm:resizeHandles val="exact"/>
        </dgm:presLayoutVars>
      </dgm:prSet>
      <dgm:spPr/>
    </dgm:pt>
    <dgm:pt modelId="{7F9DFF8C-60B0-4ED9-8F4B-98145727A495}" type="pres">
      <dgm:prSet presAssocID="{5FB68022-528D-4463-9A12-7749B5572556}" presName="node" presStyleLbl="node1" presStyleIdx="0" presStyleCnt="5">
        <dgm:presLayoutVars>
          <dgm:bulletEnabled val="1"/>
        </dgm:presLayoutVars>
      </dgm:prSet>
      <dgm:spPr/>
    </dgm:pt>
    <dgm:pt modelId="{D22F1DC2-18E9-47F4-88EF-BA9A10E9BF6A}" type="pres">
      <dgm:prSet presAssocID="{9E66E908-2BD5-40E9-A005-0BB744102298}" presName="sibTrans" presStyleLbl="sibTrans2D1" presStyleIdx="0" presStyleCnt="4"/>
      <dgm:spPr/>
    </dgm:pt>
    <dgm:pt modelId="{82C7EF71-1F8E-496A-8A07-645B3D78D8DD}" type="pres">
      <dgm:prSet presAssocID="{9E66E908-2BD5-40E9-A005-0BB744102298}" presName="connectorText" presStyleLbl="sibTrans2D1" presStyleIdx="0" presStyleCnt="4"/>
      <dgm:spPr/>
    </dgm:pt>
    <dgm:pt modelId="{B95665D5-AC5C-4B34-904C-26B281F06A29}" type="pres">
      <dgm:prSet presAssocID="{F8A6FEA5-FD01-4175-B68B-DBD3BB1B13B3}" presName="node" presStyleLbl="node1" presStyleIdx="1" presStyleCnt="5">
        <dgm:presLayoutVars>
          <dgm:bulletEnabled val="1"/>
        </dgm:presLayoutVars>
      </dgm:prSet>
      <dgm:spPr/>
    </dgm:pt>
    <dgm:pt modelId="{EEBE90A2-2ABD-462B-9C3E-55ECDACCEC7A}" type="pres">
      <dgm:prSet presAssocID="{DED6EA9F-A3C1-47F5-A3A0-1F7DE27E5166}" presName="sibTrans" presStyleLbl="sibTrans2D1" presStyleIdx="1" presStyleCnt="4"/>
      <dgm:spPr/>
    </dgm:pt>
    <dgm:pt modelId="{7CA079A9-4AA4-4CF4-8813-B4A0DE7D7C75}" type="pres">
      <dgm:prSet presAssocID="{DED6EA9F-A3C1-47F5-A3A0-1F7DE27E5166}" presName="connectorText" presStyleLbl="sibTrans2D1" presStyleIdx="1" presStyleCnt="4"/>
      <dgm:spPr/>
    </dgm:pt>
    <dgm:pt modelId="{0AF775F2-2918-4C26-B4A7-28082A841FBE}" type="pres">
      <dgm:prSet presAssocID="{BB212D79-5C5A-4318-B457-F2CF904D15AB}" presName="node" presStyleLbl="node1" presStyleIdx="2" presStyleCnt="5">
        <dgm:presLayoutVars>
          <dgm:bulletEnabled val="1"/>
        </dgm:presLayoutVars>
      </dgm:prSet>
      <dgm:spPr/>
    </dgm:pt>
    <dgm:pt modelId="{32DD8AD2-5294-43D5-82BB-782F4EC7B936}" type="pres">
      <dgm:prSet presAssocID="{2C873A9C-4AB2-4680-952D-3288DCF91607}" presName="sibTrans" presStyleLbl="sibTrans2D1" presStyleIdx="2" presStyleCnt="4"/>
      <dgm:spPr/>
    </dgm:pt>
    <dgm:pt modelId="{5587AB37-BD8E-4A05-A857-34620E7595C0}" type="pres">
      <dgm:prSet presAssocID="{2C873A9C-4AB2-4680-952D-3288DCF91607}" presName="connectorText" presStyleLbl="sibTrans2D1" presStyleIdx="2" presStyleCnt="4"/>
      <dgm:spPr/>
    </dgm:pt>
    <dgm:pt modelId="{BA1E3040-D9B0-4581-8299-1B4348F03FD3}" type="pres">
      <dgm:prSet presAssocID="{494CFC9F-87F7-4C7E-9A85-ED3903FBA604}" presName="node" presStyleLbl="node1" presStyleIdx="3" presStyleCnt="5">
        <dgm:presLayoutVars>
          <dgm:bulletEnabled val="1"/>
        </dgm:presLayoutVars>
      </dgm:prSet>
      <dgm:spPr/>
    </dgm:pt>
    <dgm:pt modelId="{927CC58F-A6AA-4A87-A874-98AF989E3F1B}" type="pres">
      <dgm:prSet presAssocID="{DF80F119-051C-4969-A3AD-5076D3025466}" presName="sibTrans" presStyleLbl="sibTrans2D1" presStyleIdx="3" presStyleCnt="4"/>
      <dgm:spPr/>
    </dgm:pt>
    <dgm:pt modelId="{36837344-4F94-4B72-ADEA-A34DDFC33677}" type="pres">
      <dgm:prSet presAssocID="{DF80F119-051C-4969-A3AD-5076D3025466}" presName="connectorText" presStyleLbl="sibTrans2D1" presStyleIdx="3" presStyleCnt="4"/>
      <dgm:spPr/>
    </dgm:pt>
    <dgm:pt modelId="{9E663A50-0AB7-46D3-8EDF-C39AB142F031}" type="pres">
      <dgm:prSet presAssocID="{96EC3CD5-644B-4B89-BBC6-7C93414DA99F}" presName="node" presStyleLbl="node1" presStyleIdx="4" presStyleCnt="5">
        <dgm:presLayoutVars>
          <dgm:bulletEnabled val="1"/>
        </dgm:presLayoutVars>
      </dgm:prSet>
      <dgm:spPr/>
    </dgm:pt>
  </dgm:ptLst>
  <dgm:cxnLst>
    <dgm:cxn modelId="{DCEE9010-3A0A-4687-8529-D87B061559E6}" type="presOf" srcId="{F8A6FEA5-FD01-4175-B68B-DBD3BB1B13B3}" destId="{B95665D5-AC5C-4B34-904C-26B281F06A29}" srcOrd="0" destOrd="0" presId="urn:microsoft.com/office/officeart/2005/8/layout/process2"/>
    <dgm:cxn modelId="{31008C13-953B-4CC8-AAAA-6583E8579E48}" type="presOf" srcId="{DED6EA9F-A3C1-47F5-A3A0-1F7DE27E5166}" destId="{EEBE90A2-2ABD-462B-9C3E-55ECDACCEC7A}" srcOrd="0" destOrd="0" presId="urn:microsoft.com/office/officeart/2005/8/layout/process2"/>
    <dgm:cxn modelId="{00B52919-8969-4601-BF9D-F6DC7F6275D0}" srcId="{E59989C4-A0F0-49B8-AAD4-260BD04B3AD4}" destId="{F8A6FEA5-FD01-4175-B68B-DBD3BB1B13B3}" srcOrd="1" destOrd="0" parTransId="{6041CB70-1CF0-4F29-9258-A000DC045C10}" sibTransId="{DED6EA9F-A3C1-47F5-A3A0-1F7DE27E5166}"/>
    <dgm:cxn modelId="{FE2E8520-31E6-484D-9D16-95435D3CE32A}" type="presOf" srcId="{96EC3CD5-644B-4B89-BBC6-7C93414DA99F}" destId="{9E663A50-0AB7-46D3-8EDF-C39AB142F031}" srcOrd="0" destOrd="0" presId="urn:microsoft.com/office/officeart/2005/8/layout/process2"/>
    <dgm:cxn modelId="{6DEBDC20-AD08-49A8-A31E-AA65EB99646E}" type="presOf" srcId="{2C873A9C-4AB2-4680-952D-3288DCF91607}" destId="{5587AB37-BD8E-4A05-A857-34620E7595C0}" srcOrd="1" destOrd="0" presId="urn:microsoft.com/office/officeart/2005/8/layout/process2"/>
    <dgm:cxn modelId="{508B8138-DF90-4465-AE5E-FB0BAFD36822}" type="presOf" srcId="{E59989C4-A0F0-49B8-AAD4-260BD04B3AD4}" destId="{6323D1F2-CF3C-44DA-86BE-A357C6F02FD6}" srcOrd="0" destOrd="0" presId="urn:microsoft.com/office/officeart/2005/8/layout/process2"/>
    <dgm:cxn modelId="{C5253743-A67E-41AD-8B07-1B857D4B0B78}" srcId="{E59989C4-A0F0-49B8-AAD4-260BD04B3AD4}" destId="{5FB68022-528D-4463-9A12-7749B5572556}" srcOrd="0" destOrd="0" parTransId="{D796190B-FE4D-4F34-B3F4-0FE5C23C52AB}" sibTransId="{9E66E908-2BD5-40E9-A005-0BB744102298}"/>
    <dgm:cxn modelId="{2A5A846B-FDCE-4CCA-ABA4-1D71CF2E4F9D}" type="presOf" srcId="{DF80F119-051C-4969-A3AD-5076D3025466}" destId="{927CC58F-A6AA-4A87-A874-98AF989E3F1B}" srcOrd="0" destOrd="0" presId="urn:microsoft.com/office/officeart/2005/8/layout/process2"/>
    <dgm:cxn modelId="{8FA97870-F40A-4E6C-A8D1-4E59F67811DE}" srcId="{E59989C4-A0F0-49B8-AAD4-260BD04B3AD4}" destId="{BB212D79-5C5A-4318-B457-F2CF904D15AB}" srcOrd="2" destOrd="0" parTransId="{E047D05F-80D2-40E1-9054-FC7360F0C2EE}" sibTransId="{2C873A9C-4AB2-4680-952D-3288DCF91607}"/>
    <dgm:cxn modelId="{5DA8EE71-AD61-4A7D-9F8C-E572F3C8B19C}" srcId="{E59989C4-A0F0-49B8-AAD4-260BD04B3AD4}" destId="{96EC3CD5-644B-4B89-BBC6-7C93414DA99F}" srcOrd="4" destOrd="0" parTransId="{A55B787D-F41A-4647-BD77-823A1A5FF229}" sibTransId="{38427D55-8698-4343-B14E-C453DB265667}"/>
    <dgm:cxn modelId="{3774E852-4F18-40A7-8CE8-C75B2AAA9DC8}" type="presOf" srcId="{9E66E908-2BD5-40E9-A005-0BB744102298}" destId="{D22F1DC2-18E9-47F4-88EF-BA9A10E9BF6A}" srcOrd="0" destOrd="0" presId="urn:microsoft.com/office/officeart/2005/8/layout/process2"/>
    <dgm:cxn modelId="{E8D943A3-BBBE-4C83-9C97-629CFCC889A6}" type="presOf" srcId="{5FB68022-528D-4463-9A12-7749B5572556}" destId="{7F9DFF8C-60B0-4ED9-8F4B-98145727A495}" srcOrd="0" destOrd="0" presId="urn:microsoft.com/office/officeart/2005/8/layout/process2"/>
    <dgm:cxn modelId="{42E5A7A3-A0F6-4AC6-82B8-E302C2EDC33D}" type="presOf" srcId="{9E66E908-2BD5-40E9-A005-0BB744102298}" destId="{82C7EF71-1F8E-496A-8A07-645B3D78D8DD}" srcOrd="1" destOrd="0" presId="urn:microsoft.com/office/officeart/2005/8/layout/process2"/>
    <dgm:cxn modelId="{5DDD12A5-2164-46D7-B070-2E750C128527}" type="presOf" srcId="{BB212D79-5C5A-4318-B457-F2CF904D15AB}" destId="{0AF775F2-2918-4C26-B4A7-28082A841FBE}" srcOrd="0" destOrd="0" presId="urn:microsoft.com/office/officeart/2005/8/layout/process2"/>
    <dgm:cxn modelId="{45671EAD-E6A1-4FF7-9565-169B6C301EA2}" type="presOf" srcId="{494CFC9F-87F7-4C7E-9A85-ED3903FBA604}" destId="{BA1E3040-D9B0-4581-8299-1B4348F03FD3}" srcOrd="0" destOrd="0" presId="urn:microsoft.com/office/officeart/2005/8/layout/process2"/>
    <dgm:cxn modelId="{4A53F4C2-33D3-41CE-BF7E-56476EFEDA02}" type="presOf" srcId="{2C873A9C-4AB2-4680-952D-3288DCF91607}" destId="{32DD8AD2-5294-43D5-82BB-782F4EC7B936}" srcOrd="0" destOrd="0" presId="urn:microsoft.com/office/officeart/2005/8/layout/process2"/>
    <dgm:cxn modelId="{489C25D5-1CA9-4CA3-B471-084DC7589E22}" srcId="{E59989C4-A0F0-49B8-AAD4-260BD04B3AD4}" destId="{494CFC9F-87F7-4C7E-9A85-ED3903FBA604}" srcOrd="3" destOrd="0" parTransId="{E602B02E-7982-4544-945B-0C58BF1A7029}" sibTransId="{DF80F119-051C-4969-A3AD-5076D3025466}"/>
    <dgm:cxn modelId="{924A05E9-8706-490B-936D-B06968BB35CD}" type="presOf" srcId="{DED6EA9F-A3C1-47F5-A3A0-1F7DE27E5166}" destId="{7CA079A9-4AA4-4CF4-8813-B4A0DE7D7C75}" srcOrd="1" destOrd="0" presId="urn:microsoft.com/office/officeart/2005/8/layout/process2"/>
    <dgm:cxn modelId="{4B5C65F4-3A8E-4DA0-9812-FB8C86C3B8C7}" type="presOf" srcId="{DF80F119-051C-4969-A3AD-5076D3025466}" destId="{36837344-4F94-4B72-ADEA-A34DDFC33677}" srcOrd="1" destOrd="0" presId="urn:microsoft.com/office/officeart/2005/8/layout/process2"/>
    <dgm:cxn modelId="{49A9C9D4-0661-478B-B166-1AD3105DC2B5}" type="presParOf" srcId="{6323D1F2-CF3C-44DA-86BE-A357C6F02FD6}" destId="{7F9DFF8C-60B0-4ED9-8F4B-98145727A495}" srcOrd="0" destOrd="0" presId="urn:microsoft.com/office/officeart/2005/8/layout/process2"/>
    <dgm:cxn modelId="{18E534AF-213B-42CD-910A-408A00C915BB}" type="presParOf" srcId="{6323D1F2-CF3C-44DA-86BE-A357C6F02FD6}" destId="{D22F1DC2-18E9-47F4-88EF-BA9A10E9BF6A}" srcOrd="1" destOrd="0" presId="urn:microsoft.com/office/officeart/2005/8/layout/process2"/>
    <dgm:cxn modelId="{52B73E06-68E9-4C2D-8677-28F4FF58A627}" type="presParOf" srcId="{D22F1DC2-18E9-47F4-88EF-BA9A10E9BF6A}" destId="{82C7EF71-1F8E-496A-8A07-645B3D78D8DD}" srcOrd="0" destOrd="0" presId="urn:microsoft.com/office/officeart/2005/8/layout/process2"/>
    <dgm:cxn modelId="{86421DC4-FC62-40E3-A3C8-0527CAD60B96}" type="presParOf" srcId="{6323D1F2-CF3C-44DA-86BE-A357C6F02FD6}" destId="{B95665D5-AC5C-4B34-904C-26B281F06A29}" srcOrd="2" destOrd="0" presId="urn:microsoft.com/office/officeart/2005/8/layout/process2"/>
    <dgm:cxn modelId="{9C77F6CE-B387-4B52-83CA-1888BF918764}" type="presParOf" srcId="{6323D1F2-CF3C-44DA-86BE-A357C6F02FD6}" destId="{EEBE90A2-2ABD-462B-9C3E-55ECDACCEC7A}" srcOrd="3" destOrd="0" presId="urn:microsoft.com/office/officeart/2005/8/layout/process2"/>
    <dgm:cxn modelId="{D682DF1A-1E9D-4112-A00C-BB01F7ED464E}" type="presParOf" srcId="{EEBE90A2-2ABD-462B-9C3E-55ECDACCEC7A}" destId="{7CA079A9-4AA4-4CF4-8813-B4A0DE7D7C75}" srcOrd="0" destOrd="0" presId="urn:microsoft.com/office/officeart/2005/8/layout/process2"/>
    <dgm:cxn modelId="{79F35A28-C0B7-47EF-B6AC-981FFC613B47}" type="presParOf" srcId="{6323D1F2-CF3C-44DA-86BE-A357C6F02FD6}" destId="{0AF775F2-2918-4C26-B4A7-28082A841FBE}" srcOrd="4" destOrd="0" presId="urn:microsoft.com/office/officeart/2005/8/layout/process2"/>
    <dgm:cxn modelId="{7454D190-99D0-4892-9EBA-5117324493E2}" type="presParOf" srcId="{6323D1F2-CF3C-44DA-86BE-A357C6F02FD6}" destId="{32DD8AD2-5294-43D5-82BB-782F4EC7B936}" srcOrd="5" destOrd="0" presId="urn:microsoft.com/office/officeart/2005/8/layout/process2"/>
    <dgm:cxn modelId="{7D7D75B4-0949-4B35-8B7F-CA28F8985704}" type="presParOf" srcId="{32DD8AD2-5294-43D5-82BB-782F4EC7B936}" destId="{5587AB37-BD8E-4A05-A857-34620E7595C0}" srcOrd="0" destOrd="0" presId="urn:microsoft.com/office/officeart/2005/8/layout/process2"/>
    <dgm:cxn modelId="{6B7F5DCE-E66A-4BAD-BEE8-501BA2F90770}" type="presParOf" srcId="{6323D1F2-CF3C-44DA-86BE-A357C6F02FD6}" destId="{BA1E3040-D9B0-4581-8299-1B4348F03FD3}" srcOrd="6" destOrd="0" presId="urn:microsoft.com/office/officeart/2005/8/layout/process2"/>
    <dgm:cxn modelId="{5487042A-0AB3-4368-B1FD-B485625A2E19}" type="presParOf" srcId="{6323D1F2-CF3C-44DA-86BE-A357C6F02FD6}" destId="{927CC58F-A6AA-4A87-A874-98AF989E3F1B}" srcOrd="7" destOrd="0" presId="urn:microsoft.com/office/officeart/2005/8/layout/process2"/>
    <dgm:cxn modelId="{BD8950B5-A9CA-4BAF-A5C2-7EDFAF5E569D}" type="presParOf" srcId="{927CC58F-A6AA-4A87-A874-98AF989E3F1B}" destId="{36837344-4F94-4B72-ADEA-A34DDFC33677}" srcOrd="0" destOrd="0" presId="urn:microsoft.com/office/officeart/2005/8/layout/process2"/>
    <dgm:cxn modelId="{10128A12-0D5E-4235-B490-8C8E324C81ED}" type="presParOf" srcId="{6323D1F2-CF3C-44DA-86BE-A357C6F02FD6}" destId="{9E663A50-0AB7-46D3-8EDF-C39AB142F031}"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9989C4-A0F0-49B8-AAD4-260BD04B3A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FB68022-528D-4463-9A12-7749B5572556}">
      <dgm:prSet phldrT="[Text]"/>
      <dgm:spPr/>
      <dgm:t>
        <a:bodyPr/>
        <a:lstStyle/>
        <a:p>
          <a:r>
            <a:rPr lang="en-US" dirty="0"/>
            <a:t>Define Requirements</a:t>
          </a:r>
        </a:p>
      </dgm:t>
    </dgm:pt>
    <dgm:pt modelId="{D796190B-FE4D-4F34-B3F4-0FE5C23C52AB}" type="parTrans" cxnId="{C5253743-A67E-41AD-8B07-1B857D4B0B78}">
      <dgm:prSet/>
      <dgm:spPr/>
      <dgm:t>
        <a:bodyPr/>
        <a:lstStyle/>
        <a:p>
          <a:endParaRPr lang="en-US"/>
        </a:p>
      </dgm:t>
    </dgm:pt>
    <dgm:pt modelId="{9E66E908-2BD5-40E9-A005-0BB744102298}" type="sibTrans" cxnId="{C5253743-A67E-41AD-8B07-1B857D4B0B78}">
      <dgm:prSet/>
      <dgm:spPr/>
      <dgm:t>
        <a:bodyPr/>
        <a:lstStyle/>
        <a:p>
          <a:endParaRPr lang="en-US"/>
        </a:p>
      </dgm:t>
    </dgm:pt>
    <dgm:pt modelId="{F8A6FEA5-FD01-4175-B68B-DBD3BB1B13B3}">
      <dgm:prSet phldrT="[Text]"/>
      <dgm:spPr/>
      <dgm:t>
        <a:bodyPr/>
        <a:lstStyle/>
        <a:p>
          <a:r>
            <a:rPr lang="en-US" dirty="0"/>
            <a:t>Select a cloud provider &amp; deployment model</a:t>
          </a:r>
        </a:p>
      </dgm:t>
    </dgm:pt>
    <dgm:pt modelId="{6041CB70-1CF0-4F29-9258-A000DC045C10}" type="parTrans" cxnId="{00B52919-8969-4601-BF9D-F6DC7F6275D0}">
      <dgm:prSet/>
      <dgm:spPr/>
      <dgm:t>
        <a:bodyPr/>
        <a:lstStyle/>
        <a:p>
          <a:endParaRPr lang="en-US"/>
        </a:p>
      </dgm:t>
    </dgm:pt>
    <dgm:pt modelId="{DED6EA9F-A3C1-47F5-A3A0-1F7DE27E5166}" type="sibTrans" cxnId="{00B52919-8969-4601-BF9D-F6DC7F6275D0}">
      <dgm:prSet/>
      <dgm:spPr/>
      <dgm:t>
        <a:bodyPr/>
        <a:lstStyle/>
        <a:p>
          <a:endParaRPr lang="en-US"/>
        </a:p>
      </dgm:t>
    </dgm:pt>
    <dgm:pt modelId="{BB212D79-5C5A-4318-B457-F2CF904D15AB}">
      <dgm:prSet phldrT="[Text]"/>
      <dgm:spPr>
        <a:solidFill>
          <a:srgbClr val="C00000"/>
        </a:solidFill>
      </dgm:spPr>
      <dgm:t>
        <a:bodyPr/>
        <a:lstStyle/>
        <a:p>
          <a:r>
            <a:rPr lang="en-US" dirty="0"/>
            <a:t>Define architecture</a:t>
          </a:r>
        </a:p>
      </dgm:t>
    </dgm:pt>
    <dgm:pt modelId="{E047D05F-80D2-40E1-9054-FC7360F0C2EE}" type="parTrans" cxnId="{8FA97870-F40A-4E6C-A8D1-4E59F67811DE}">
      <dgm:prSet/>
      <dgm:spPr/>
      <dgm:t>
        <a:bodyPr/>
        <a:lstStyle/>
        <a:p>
          <a:endParaRPr lang="en-US"/>
        </a:p>
      </dgm:t>
    </dgm:pt>
    <dgm:pt modelId="{2C873A9C-4AB2-4680-952D-3288DCF91607}" type="sibTrans" cxnId="{8FA97870-F40A-4E6C-A8D1-4E59F67811DE}">
      <dgm:prSet/>
      <dgm:spPr/>
      <dgm:t>
        <a:bodyPr/>
        <a:lstStyle/>
        <a:p>
          <a:endParaRPr lang="en-US"/>
        </a:p>
      </dgm:t>
    </dgm:pt>
    <dgm:pt modelId="{494CFC9F-87F7-4C7E-9A85-ED3903FBA604}">
      <dgm:prSet/>
      <dgm:spPr/>
      <dgm:t>
        <a:bodyPr/>
        <a:lstStyle/>
        <a:p>
          <a:r>
            <a:rPr lang="en-US" dirty="0"/>
            <a:t>Assess shared security responsibility: yours &amp; cloud’s</a:t>
          </a:r>
        </a:p>
      </dgm:t>
    </dgm:pt>
    <dgm:pt modelId="{E602B02E-7982-4544-945B-0C58BF1A7029}" type="parTrans" cxnId="{489C25D5-1CA9-4CA3-B471-084DC7589E22}">
      <dgm:prSet/>
      <dgm:spPr/>
      <dgm:t>
        <a:bodyPr/>
        <a:lstStyle/>
        <a:p>
          <a:endParaRPr lang="en-US"/>
        </a:p>
      </dgm:t>
    </dgm:pt>
    <dgm:pt modelId="{DF80F119-051C-4969-A3AD-5076D3025466}" type="sibTrans" cxnId="{489C25D5-1CA9-4CA3-B471-084DC7589E22}">
      <dgm:prSet/>
      <dgm:spPr/>
      <dgm:t>
        <a:bodyPr/>
        <a:lstStyle/>
        <a:p>
          <a:endParaRPr lang="en-US"/>
        </a:p>
      </dgm:t>
    </dgm:pt>
    <dgm:pt modelId="{96EC3CD5-644B-4B89-BBC6-7C93414DA99F}">
      <dgm:prSet/>
      <dgm:spPr/>
      <dgm:t>
        <a:bodyPr/>
        <a:lstStyle/>
        <a:p>
          <a:r>
            <a:rPr lang="en-US" dirty="0"/>
            <a:t>Monitor and manage changes</a:t>
          </a:r>
        </a:p>
      </dgm:t>
    </dgm:pt>
    <dgm:pt modelId="{A55B787D-F41A-4647-BD77-823A1A5FF229}" type="parTrans" cxnId="{5DA8EE71-AD61-4A7D-9F8C-E572F3C8B19C}">
      <dgm:prSet/>
      <dgm:spPr/>
      <dgm:t>
        <a:bodyPr/>
        <a:lstStyle/>
        <a:p>
          <a:endParaRPr lang="en-US"/>
        </a:p>
      </dgm:t>
    </dgm:pt>
    <dgm:pt modelId="{38427D55-8698-4343-B14E-C453DB265667}" type="sibTrans" cxnId="{5DA8EE71-AD61-4A7D-9F8C-E572F3C8B19C}">
      <dgm:prSet/>
      <dgm:spPr/>
      <dgm:t>
        <a:bodyPr/>
        <a:lstStyle/>
        <a:p>
          <a:endParaRPr lang="en-US"/>
        </a:p>
      </dgm:t>
    </dgm:pt>
    <dgm:pt modelId="{10C94644-57FA-431D-A2C0-2A7B26AE49C6}" type="pres">
      <dgm:prSet presAssocID="{E59989C4-A0F0-49B8-AAD4-260BD04B3AD4}" presName="outerComposite" presStyleCnt="0">
        <dgm:presLayoutVars>
          <dgm:chMax val="5"/>
          <dgm:dir/>
          <dgm:resizeHandles val="exact"/>
        </dgm:presLayoutVars>
      </dgm:prSet>
      <dgm:spPr/>
    </dgm:pt>
    <dgm:pt modelId="{A8707F51-68B9-4DFF-B2D2-702BDC8C22F8}" type="pres">
      <dgm:prSet presAssocID="{E59989C4-A0F0-49B8-AAD4-260BD04B3AD4}" presName="dummyMaxCanvas" presStyleCnt="0">
        <dgm:presLayoutVars/>
      </dgm:prSet>
      <dgm:spPr/>
    </dgm:pt>
    <dgm:pt modelId="{A48C07D6-A940-40DA-9D1E-8A139B8825B6}" type="pres">
      <dgm:prSet presAssocID="{E59989C4-A0F0-49B8-AAD4-260BD04B3AD4}" presName="FiveNodes_1" presStyleLbl="node1" presStyleIdx="0" presStyleCnt="5">
        <dgm:presLayoutVars>
          <dgm:bulletEnabled val="1"/>
        </dgm:presLayoutVars>
      </dgm:prSet>
      <dgm:spPr/>
    </dgm:pt>
    <dgm:pt modelId="{ACBC31C3-328C-4C96-889E-C56ACD9D7772}" type="pres">
      <dgm:prSet presAssocID="{E59989C4-A0F0-49B8-AAD4-260BD04B3AD4}" presName="FiveNodes_2" presStyleLbl="node1" presStyleIdx="1" presStyleCnt="5">
        <dgm:presLayoutVars>
          <dgm:bulletEnabled val="1"/>
        </dgm:presLayoutVars>
      </dgm:prSet>
      <dgm:spPr/>
    </dgm:pt>
    <dgm:pt modelId="{D4353747-44BF-41B7-B125-AF6ECBABA50E}" type="pres">
      <dgm:prSet presAssocID="{E59989C4-A0F0-49B8-AAD4-260BD04B3AD4}" presName="FiveNodes_3" presStyleLbl="node1" presStyleIdx="2" presStyleCnt="5">
        <dgm:presLayoutVars>
          <dgm:bulletEnabled val="1"/>
        </dgm:presLayoutVars>
      </dgm:prSet>
      <dgm:spPr/>
    </dgm:pt>
    <dgm:pt modelId="{34693757-A0E3-406B-8916-A9D363B233A7}" type="pres">
      <dgm:prSet presAssocID="{E59989C4-A0F0-49B8-AAD4-260BD04B3AD4}" presName="FiveNodes_4" presStyleLbl="node1" presStyleIdx="3" presStyleCnt="5">
        <dgm:presLayoutVars>
          <dgm:bulletEnabled val="1"/>
        </dgm:presLayoutVars>
      </dgm:prSet>
      <dgm:spPr/>
    </dgm:pt>
    <dgm:pt modelId="{7F1EF2E6-4710-41A1-B502-D835DC58FB84}" type="pres">
      <dgm:prSet presAssocID="{E59989C4-A0F0-49B8-AAD4-260BD04B3AD4}" presName="FiveNodes_5" presStyleLbl="node1" presStyleIdx="4" presStyleCnt="5">
        <dgm:presLayoutVars>
          <dgm:bulletEnabled val="1"/>
        </dgm:presLayoutVars>
      </dgm:prSet>
      <dgm:spPr/>
    </dgm:pt>
    <dgm:pt modelId="{0A6EEA46-54D2-4DC5-BA06-FACA63EAA6C5}" type="pres">
      <dgm:prSet presAssocID="{E59989C4-A0F0-49B8-AAD4-260BD04B3AD4}" presName="FiveConn_1-2" presStyleLbl="fgAccFollowNode1" presStyleIdx="0" presStyleCnt="4">
        <dgm:presLayoutVars>
          <dgm:bulletEnabled val="1"/>
        </dgm:presLayoutVars>
      </dgm:prSet>
      <dgm:spPr/>
    </dgm:pt>
    <dgm:pt modelId="{20FBF4EE-8A0F-45AB-8FE8-01758E31ACCB}" type="pres">
      <dgm:prSet presAssocID="{E59989C4-A0F0-49B8-AAD4-260BD04B3AD4}" presName="FiveConn_2-3" presStyleLbl="fgAccFollowNode1" presStyleIdx="1" presStyleCnt="4">
        <dgm:presLayoutVars>
          <dgm:bulletEnabled val="1"/>
        </dgm:presLayoutVars>
      </dgm:prSet>
      <dgm:spPr/>
    </dgm:pt>
    <dgm:pt modelId="{9FEABF18-FF67-4DA8-9CBA-B2C8A6B3B0F1}" type="pres">
      <dgm:prSet presAssocID="{E59989C4-A0F0-49B8-AAD4-260BD04B3AD4}" presName="FiveConn_3-4" presStyleLbl="fgAccFollowNode1" presStyleIdx="2" presStyleCnt="4">
        <dgm:presLayoutVars>
          <dgm:bulletEnabled val="1"/>
        </dgm:presLayoutVars>
      </dgm:prSet>
      <dgm:spPr/>
    </dgm:pt>
    <dgm:pt modelId="{D3315618-A26D-49D7-963F-00D55F001201}" type="pres">
      <dgm:prSet presAssocID="{E59989C4-A0F0-49B8-AAD4-260BD04B3AD4}" presName="FiveConn_4-5" presStyleLbl="fgAccFollowNode1" presStyleIdx="3" presStyleCnt="4">
        <dgm:presLayoutVars>
          <dgm:bulletEnabled val="1"/>
        </dgm:presLayoutVars>
      </dgm:prSet>
      <dgm:spPr/>
    </dgm:pt>
    <dgm:pt modelId="{88C69BE5-4B3C-46D8-8C30-FA89A4644003}" type="pres">
      <dgm:prSet presAssocID="{E59989C4-A0F0-49B8-AAD4-260BD04B3AD4}" presName="FiveNodes_1_text" presStyleLbl="node1" presStyleIdx="4" presStyleCnt="5">
        <dgm:presLayoutVars>
          <dgm:bulletEnabled val="1"/>
        </dgm:presLayoutVars>
      </dgm:prSet>
      <dgm:spPr/>
    </dgm:pt>
    <dgm:pt modelId="{463997E9-4404-4596-93FF-E39C37E79E43}" type="pres">
      <dgm:prSet presAssocID="{E59989C4-A0F0-49B8-AAD4-260BD04B3AD4}" presName="FiveNodes_2_text" presStyleLbl="node1" presStyleIdx="4" presStyleCnt="5">
        <dgm:presLayoutVars>
          <dgm:bulletEnabled val="1"/>
        </dgm:presLayoutVars>
      </dgm:prSet>
      <dgm:spPr/>
    </dgm:pt>
    <dgm:pt modelId="{45FE06E6-ABC4-4A9A-9288-C75271D2E3EC}" type="pres">
      <dgm:prSet presAssocID="{E59989C4-A0F0-49B8-AAD4-260BD04B3AD4}" presName="FiveNodes_3_text" presStyleLbl="node1" presStyleIdx="4" presStyleCnt="5">
        <dgm:presLayoutVars>
          <dgm:bulletEnabled val="1"/>
        </dgm:presLayoutVars>
      </dgm:prSet>
      <dgm:spPr/>
    </dgm:pt>
    <dgm:pt modelId="{1E35F576-8B0F-4DB6-AEF5-8E122EF3E029}" type="pres">
      <dgm:prSet presAssocID="{E59989C4-A0F0-49B8-AAD4-260BD04B3AD4}" presName="FiveNodes_4_text" presStyleLbl="node1" presStyleIdx="4" presStyleCnt="5">
        <dgm:presLayoutVars>
          <dgm:bulletEnabled val="1"/>
        </dgm:presLayoutVars>
      </dgm:prSet>
      <dgm:spPr/>
    </dgm:pt>
    <dgm:pt modelId="{C2457B45-C1F8-4DD5-8B5A-3C4E9B892392}" type="pres">
      <dgm:prSet presAssocID="{E59989C4-A0F0-49B8-AAD4-260BD04B3AD4}" presName="FiveNodes_5_text" presStyleLbl="node1" presStyleIdx="4" presStyleCnt="5">
        <dgm:presLayoutVars>
          <dgm:bulletEnabled val="1"/>
        </dgm:presLayoutVars>
      </dgm:prSet>
      <dgm:spPr/>
    </dgm:pt>
  </dgm:ptLst>
  <dgm:cxnLst>
    <dgm:cxn modelId="{45E36E00-426D-4C62-B44A-2A4EDC43AC5A}" type="presOf" srcId="{2C873A9C-4AB2-4680-952D-3288DCF91607}" destId="{9FEABF18-FF67-4DA8-9CBA-B2C8A6B3B0F1}" srcOrd="0" destOrd="0" presId="urn:microsoft.com/office/officeart/2005/8/layout/vProcess5"/>
    <dgm:cxn modelId="{76569503-6DDF-46D4-BB1D-B4DFD8900206}" type="presOf" srcId="{DF80F119-051C-4969-A3AD-5076D3025466}" destId="{D3315618-A26D-49D7-963F-00D55F001201}" srcOrd="0" destOrd="0" presId="urn:microsoft.com/office/officeart/2005/8/layout/vProcess5"/>
    <dgm:cxn modelId="{6374FD07-80B1-401D-9DF9-D88FD24E3E55}" type="presOf" srcId="{F8A6FEA5-FD01-4175-B68B-DBD3BB1B13B3}" destId="{463997E9-4404-4596-93FF-E39C37E79E43}" srcOrd="1" destOrd="0" presId="urn:microsoft.com/office/officeart/2005/8/layout/vProcess5"/>
    <dgm:cxn modelId="{D86D3212-2B9F-4A51-8919-FD4A43A70571}" type="presOf" srcId="{96EC3CD5-644B-4B89-BBC6-7C93414DA99F}" destId="{C2457B45-C1F8-4DD5-8B5A-3C4E9B892392}" srcOrd="1" destOrd="0" presId="urn:microsoft.com/office/officeart/2005/8/layout/vProcess5"/>
    <dgm:cxn modelId="{85D1E013-66D2-4A07-ACB4-8301B380A756}" type="presOf" srcId="{494CFC9F-87F7-4C7E-9A85-ED3903FBA604}" destId="{1E35F576-8B0F-4DB6-AEF5-8E122EF3E029}" srcOrd="1" destOrd="0" presId="urn:microsoft.com/office/officeart/2005/8/layout/vProcess5"/>
    <dgm:cxn modelId="{00B52919-8969-4601-BF9D-F6DC7F6275D0}" srcId="{E59989C4-A0F0-49B8-AAD4-260BD04B3AD4}" destId="{F8A6FEA5-FD01-4175-B68B-DBD3BB1B13B3}" srcOrd="1" destOrd="0" parTransId="{6041CB70-1CF0-4F29-9258-A000DC045C10}" sibTransId="{DED6EA9F-A3C1-47F5-A3A0-1F7DE27E5166}"/>
    <dgm:cxn modelId="{C5253743-A67E-41AD-8B07-1B857D4B0B78}" srcId="{E59989C4-A0F0-49B8-AAD4-260BD04B3AD4}" destId="{5FB68022-528D-4463-9A12-7749B5572556}" srcOrd="0" destOrd="0" parTransId="{D796190B-FE4D-4F34-B3F4-0FE5C23C52AB}" sibTransId="{9E66E908-2BD5-40E9-A005-0BB744102298}"/>
    <dgm:cxn modelId="{5B453F64-E16E-4977-BC0A-C756BF3ACF99}" type="presOf" srcId="{E59989C4-A0F0-49B8-AAD4-260BD04B3AD4}" destId="{10C94644-57FA-431D-A2C0-2A7B26AE49C6}" srcOrd="0" destOrd="0" presId="urn:microsoft.com/office/officeart/2005/8/layout/vProcess5"/>
    <dgm:cxn modelId="{8C4E574A-41B6-4606-8512-CEE3A1FC0C61}" type="presOf" srcId="{5FB68022-528D-4463-9A12-7749B5572556}" destId="{88C69BE5-4B3C-46D8-8C30-FA89A4644003}" srcOrd="1" destOrd="0" presId="urn:microsoft.com/office/officeart/2005/8/layout/vProcess5"/>
    <dgm:cxn modelId="{8FA97870-F40A-4E6C-A8D1-4E59F67811DE}" srcId="{E59989C4-A0F0-49B8-AAD4-260BD04B3AD4}" destId="{BB212D79-5C5A-4318-B457-F2CF904D15AB}" srcOrd="2" destOrd="0" parTransId="{E047D05F-80D2-40E1-9054-FC7360F0C2EE}" sibTransId="{2C873A9C-4AB2-4680-952D-3288DCF91607}"/>
    <dgm:cxn modelId="{5DA8EE71-AD61-4A7D-9F8C-E572F3C8B19C}" srcId="{E59989C4-A0F0-49B8-AAD4-260BD04B3AD4}" destId="{96EC3CD5-644B-4B89-BBC6-7C93414DA99F}" srcOrd="4" destOrd="0" parTransId="{A55B787D-F41A-4647-BD77-823A1A5FF229}" sibTransId="{38427D55-8698-4343-B14E-C453DB265667}"/>
    <dgm:cxn modelId="{26CE7157-97A3-4F0C-A738-401AA22ED8CE}" type="presOf" srcId="{5FB68022-528D-4463-9A12-7749B5572556}" destId="{A48C07D6-A940-40DA-9D1E-8A139B8825B6}" srcOrd="0" destOrd="0" presId="urn:microsoft.com/office/officeart/2005/8/layout/vProcess5"/>
    <dgm:cxn modelId="{8DF4237F-9E1F-484C-AC5D-ED0A7C258BBE}" type="presOf" srcId="{DED6EA9F-A3C1-47F5-A3A0-1F7DE27E5166}" destId="{20FBF4EE-8A0F-45AB-8FE8-01758E31ACCB}" srcOrd="0" destOrd="0" presId="urn:microsoft.com/office/officeart/2005/8/layout/vProcess5"/>
    <dgm:cxn modelId="{8D3AB49C-8860-43FC-B14D-15F39F7789DE}" type="presOf" srcId="{BB212D79-5C5A-4318-B457-F2CF904D15AB}" destId="{45FE06E6-ABC4-4A9A-9288-C75271D2E3EC}" srcOrd="1" destOrd="0" presId="urn:microsoft.com/office/officeart/2005/8/layout/vProcess5"/>
    <dgm:cxn modelId="{A78442A2-25DD-493D-AF54-025D3021DE3A}" type="presOf" srcId="{9E66E908-2BD5-40E9-A005-0BB744102298}" destId="{0A6EEA46-54D2-4DC5-BA06-FACA63EAA6C5}" srcOrd="0" destOrd="0" presId="urn:microsoft.com/office/officeart/2005/8/layout/vProcess5"/>
    <dgm:cxn modelId="{9D236DBC-0D06-492D-9085-7DABE21E1BD3}" type="presOf" srcId="{494CFC9F-87F7-4C7E-9A85-ED3903FBA604}" destId="{34693757-A0E3-406B-8916-A9D363B233A7}" srcOrd="0" destOrd="0" presId="urn:microsoft.com/office/officeart/2005/8/layout/vProcess5"/>
    <dgm:cxn modelId="{489C25D5-1CA9-4CA3-B471-084DC7589E22}" srcId="{E59989C4-A0F0-49B8-AAD4-260BD04B3AD4}" destId="{494CFC9F-87F7-4C7E-9A85-ED3903FBA604}" srcOrd="3" destOrd="0" parTransId="{E602B02E-7982-4544-945B-0C58BF1A7029}" sibTransId="{DF80F119-051C-4969-A3AD-5076D3025466}"/>
    <dgm:cxn modelId="{2E2A0FD7-9D17-417A-A8B6-FB69125843F3}" type="presOf" srcId="{F8A6FEA5-FD01-4175-B68B-DBD3BB1B13B3}" destId="{ACBC31C3-328C-4C96-889E-C56ACD9D7772}" srcOrd="0" destOrd="0" presId="urn:microsoft.com/office/officeart/2005/8/layout/vProcess5"/>
    <dgm:cxn modelId="{E3BAAAE3-54E0-445E-B337-77362BB85BCB}" type="presOf" srcId="{BB212D79-5C5A-4318-B457-F2CF904D15AB}" destId="{D4353747-44BF-41B7-B125-AF6ECBABA50E}" srcOrd="0" destOrd="0" presId="urn:microsoft.com/office/officeart/2005/8/layout/vProcess5"/>
    <dgm:cxn modelId="{2E14DDED-BF37-4F4A-B798-EAE9EEC26749}" type="presOf" srcId="{96EC3CD5-644B-4B89-BBC6-7C93414DA99F}" destId="{7F1EF2E6-4710-41A1-B502-D835DC58FB84}" srcOrd="0" destOrd="0" presId="urn:microsoft.com/office/officeart/2005/8/layout/vProcess5"/>
    <dgm:cxn modelId="{1C7CAA6D-B5EA-4722-8C70-A67B1C6707B4}" type="presParOf" srcId="{10C94644-57FA-431D-A2C0-2A7B26AE49C6}" destId="{A8707F51-68B9-4DFF-B2D2-702BDC8C22F8}" srcOrd="0" destOrd="0" presId="urn:microsoft.com/office/officeart/2005/8/layout/vProcess5"/>
    <dgm:cxn modelId="{796B1BD1-A6B1-4CD9-982F-D8D1C2788EDD}" type="presParOf" srcId="{10C94644-57FA-431D-A2C0-2A7B26AE49C6}" destId="{A48C07D6-A940-40DA-9D1E-8A139B8825B6}" srcOrd="1" destOrd="0" presId="urn:microsoft.com/office/officeart/2005/8/layout/vProcess5"/>
    <dgm:cxn modelId="{79846263-A1D2-4AFC-AF49-386EF047AF1C}" type="presParOf" srcId="{10C94644-57FA-431D-A2C0-2A7B26AE49C6}" destId="{ACBC31C3-328C-4C96-889E-C56ACD9D7772}" srcOrd="2" destOrd="0" presId="urn:microsoft.com/office/officeart/2005/8/layout/vProcess5"/>
    <dgm:cxn modelId="{B40D481C-A839-43F7-84F3-9B608D4E442B}" type="presParOf" srcId="{10C94644-57FA-431D-A2C0-2A7B26AE49C6}" destId="{D4353747-44BF-41B7-B125-AF6ECBABA50E}" srcOrd="3" destOrd="0" presId="urn:microsoft.com/office/officeart/2005/8/layout/vProcess5"/>
    <dgm:cxn modelId="{95DA349B-6C8B-40EB-9B99-1AF945D0CB88}" type="presParOf" srcId="{10C94644-57FA-431D-A2C0-2A7B26AE49C6}" destId="{34693757-A0E3-406B-8916-A9D363B233A7}" srcOrd="4" destOrd="0" presId="urn:microsoft.com/office/officeart/2005/8/layout/vProcess5"/>
    <dgm:cxn modelId="{E4C1B326-B91E-4B42-9B04-26F76E58FED0}" type="presParOf" srcId="{10C94644-57FA-431D-A2C0-2A7B26AE49C6}" destId="{7F1EF2E6-4710-41A1-B502-D835DC58FB84}" srcOrd="5" destOrd="0" presId="urn:microsoft.com/office/officeart/2005/8/layout/vProcess5"/>
    <dgm:cxn modelId="{91612E43-53A1-4A75-8838-BD16AE8C7D02}" type="presParOf" srcId="{10C94644-57FA-431D-A2C0-2A7B26AE49C6}" destId="{0A6EEA46-54D2-4DC5-BA06-FACA63EAA6C5}" srcOrd="6" destOrd="0" presId="urn:microsoft.com/office/officeart/2005/8/layout/vProcess5"/>
    <dgm:cxn modelId="{815DF81E-240D-4488-84D4-E7268643EFEE}" type="presParOf" srcId="{10C94644-57FA-431D-A2C0-2A7B26AE49C6}" destId="{20FBF4EE-8A0F-45AB-8FE8-01758E31ACCB}" srcOrd="7" destOrd="0" presId="urn:microsoft.com/office/officeart/2005/8/layout/vProcess5"/>
    <dgm:cxn modelId="{DFEAB17B-11E8-42E8-88E6-99370D2401DC}" type="presParOf" srcId="{10C94644-57FA-431D-A2C0-2A7B26AE49C6}" destId="{9FEABF18-FF67-4DA8-9CBA-B2C8A6B3B0F1}" srcOrd="8" destOrd="0" presId="urn:microsoft.com/office/officeart/2005/8/layout/vProcess5"/>
    <dgm:cxn modelId="{68E37F71-44FA-4EE4-8965-47DE8C6931A3}" type="presParOf" srcId="{10C94644-57FA-431D-A2C0-2A7B26AE49C6}" destId="{D3315618-A26D-49D7-963F-00D55F001201}" srcOrd="9" destOrd="0" presId="urn:microsoft.com/office/officeart/2005/8/layout/vProcess5"/>
    <dgm:cxn modelId="{9A3FDD13-C97F-4A06-9A50-B1C90AFF2B35}" type="presParOf" srcId="{10C94644-57FA-431D-A2C0-2A7B26AE49C6}" destId="{88C69BE5-4B3C-46D8-8C30-FA89A4644003}" srcOrd="10" destOrd="0" presId="urn:microsoft.com/office/officeart/2005/8/layout/vProcess5"/>
    <dgm:cxn modelId="{FB443C9B-8710-457B-9C8F-A5D774433551}" type="presParOf" srcId="{10C94644-57FA-431D-A2C0-2A7B26AE49C6}" destId="{463997E9-4404-4596-93FF-E39C37E79E43}" srcOrd="11" destOrd="0" presId="urn:microsoft.com/office/officeart/2005/8/layout/vProcess5"/>
    <dgm:cxn modelId="{5664DC77-D837-46DB-BDBD-C9A976647590}" type="presParOf" srcId="{10C94644-57FA-431D-A2C0-2A7B26AE49C6}" destId="{45FE06E6-ABC4-4A9A-9288-C75271D2E3EC}" srcOrd="12" destOrd="0" presId="urn:microsoft.com/office/officeart/2005/8/layout/vProcess5"/>
    <dgm:cxn modelId="{1D5BE006-5A88-409D-BE30-2B907C7B5C5B}" type="presParOf" srcId="{10C94644-57FA-431D-A2C0-2A7B26AE49C6}" destId="{1E35F576-8B0F-4DB6-AEF5-8E122EF3E029}" srcOrd="13" destOrd="0" presId="urn:microsoft.com/office/officeart/2005/8/layout/vProcess5"/>
    <dgm:cxn modelId="{275FFED9-270D-4B9D-8D8C-BBD2675BE2E4}" type="presParOf" srcId="{10C94644-57FA-431D-A2C0-2A7B26AE49C6}" destId="{C2457B45-C1F8-4DD5-8B5A-3C4E9B89239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93D38D-6810-49D1-8D20-179F15797D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50AF99-6384-4A47-87A6-3B3E5E347A4E}">
      <dgm:prSet phldrT="[Text]"/>
      <dgm:spPr/>
      <dgm:t>
        <a:bodyPr/>
        <a:lstStyle/>
        <a:p>
          <a:r>
            <a:rPr lang="en-US" dirty="0"/>
            <a:t>Networks</a:t>
          </a:r>
        </a:p>
      </dgm:t>
    </dgm:pt>
    <dgm:pt modelId="{673B8DEF-DA0B-4DC8-9C3B-6D725EBD6DA4}" type="parTrans" cxnId="{8F424B09-63F9-4996-AD11-DB94D7D83A72}">
      <dgm:prSet/>
      <dgm:spPr/>
      <dgm:t>
        <a:bodyPr/>
        <a:lstStyle/>
        <a:p>
          <a:endParaRPr lang="en-US"/>
        </a:p>
      </dgm:t>
    </dgm:pt>
    <dgm:pt modelId="{54CB59D6-8DE1-428D-9820-F764DAC29F2A}" type="sibTrans" cxnId="{8F424B09-63F9-4996-AD11-DB94D7D83A72}">
      <dgm:prSet/>
      <dgm:spPr/>
      <dgm:t>
        <a:bodyPr/>
        <a:lstStyle/>
        <a:p>
          <a:endParaRPr lang="en-US"/>
        </a:p>
      </dgm:t>
    </dgm:pt>
    <dgm:pt modelId="{4E3F667A-705E-4A7C-97CF-314813EE2150}">
      <dgm:prSet phldrT="[Text]"/>
      <dgm:spPr/>
      <dgm:t>
        <a:bodyPr/>
        <a:lstStyle/>
        <a:p>
          <a:r>
            <a:rPr lang="en-US" dirty="0"/>
            <a:t>Firewall Configuration</a:t>
          </a:r>
        </a:p>
      </dgm:t>
    </dgm:pt>
    <dgm:pt modelId="{269CF99F-771C-41A9-A238-C02C3897CF4B}" type="parTrans" cxnId="{C276B744-04A0-431A-8B4B-867D4648A0AE}">
      <dgm:prSet/>
      <dgm:spPr/>
      <dgm:t>
        <a:bodyPr/>
        <a:lstStyle/>
        <a:p>
          <a:endParaRPr lang="en-US"/>
        </a:p>
      </dgm:t>
    </dgm:pt>
    <dgm:pt modelId="{BC32F1AE-B499-44AC-8925-AB3B205E69A5}" type="sibTrans" cxnId="{C276B744-04A0-431A-8B4B-867D4648A0AE}">
      <dgm:prSet/>
      <dgm:spPr/>
      <dgm:t>
        <a:bodyPr/>
        <a:lstStyle/>
        <a:p>
          <a:endParaRPr lang="en-US"/>
        </a:p>
      </dgm:t>
    </dgm:pt>
    <dgm:pt modelId="{67DFE6D3-18E9-42B7-8AEB-5E0DF3D835E4}">
      <dgm:prSet phldrT="[Text]"/>
      <dgm:spPr/>
      <dgm:t>
        <a:bodyPr/>
        <a:lstStyle/>
        <a:p>
          <a:r>
            <a:rPr lang="en-US" dirty="0"/>
            <a:t>Network Configuration</a:t>
          </a:r>
        </a:p>
      </dgm:t>
    </dgm:pt>
    <dgm:pt modelId="{7A7DFD68-DA09-4D70-BF95-989292AC069A}" type="parTrans" cxnId="{A1C8BDF3-D466-4ED2-9D9A-9095EF13B9FB}">
      <dgm:prSet/>
      <dgm:spPr/>
      <dgm:t>
        <a:bodyPr/>
        <a:lstStyle/>
        <a:p>
          <a:endParaRPr lang="en-US"/>
        </a:p>
      </dgm:t>
    </dgm:pt>
    <dgm:pt modelId="{08B27AD9-5D16-44DE-9252-0E6BD495D0A1}" type="sibTrans" cxnId="{A1C8BDF3-D466-4ED2-9D9A-9095EF13B9FB}">
      <dgm:prSet/>
      <dgm:spPr/>
      <dgm:t>
        <a:bodyPr/>
        <a:lstStyle/>
        <a:p>
          <a:endParaRPr lang="en-US"/>
        </a:p>
      </dgm:t>
    </dgm:pt>
    <dgm:pt modelId="{B8F4841A-E7B1-48A3-9630-6E1EA43C6661}">
      <dgm:prSet phldrT="[Text]"/>
      <dgm:spPr/>
      <dgm:t>
        <a:bodyPr/>
        <a:lstStyle/>
        <a:p>
          <a:r>
            <a:rPr lang="en-US" dirty="0"/>
            <a:t>Storage/OS</a:t>
          </a:r>
        </a:p>
      </dgm:t>
    </dgm:pt>
    <dgm:pt modelId="{F85F7B85-3431-4028-9D28-32AAB37AD3DE}" type="parTrans" cxnId="{54EBF400-A9E5-4156-A276-2DC5C7087E63}">
      <dgm:prSet/>
      <dgm:spPr/>
      <dgm:t>
        <a:bodyPr/>
        <a:lstStyle/>
        <a:p>
          <a:endParaRPr lang="en-US"/>
        </a:p>
      </dgm:t>
    </dgm:pt>
    <dgm:pt modelId="{A4573ED2-8381-4B96-908A-925747C41F09}" type="sibTrans" cxnId="{54EBF400-A9E5-4156-A276-2DC5C7087E63}">
      <dgm:prSet/>
      <dgm:spPr/>
      <dgm:t>
        <a:bodyPr/>
        <a:lstStyle/>
        <a:p>
          <a:endParaRPr lang="en-US"/>
        </a:p>
      </dgm:t>
    </dgm:pt>
    <dgm:pt modelId="{986F4E8F-3F37-4F7A-B77C-C8FAB1D00F36}">
      <dgm:prSet phldrT="[Text]"/>
      <dgm:spPr/>
      <dgm:t>
        <a:bodyPr/>
        <a:lstStyle/>
        <a:p>
          <a:r>
            <a:rPr lang="en-US" dirty="0"/>
            <a:t>Operating System</a:t>
          </a:r>
        </a:p>
      </dgm:t>
    </dgm:pt>
    <dgm:pt modelId="{0BD90C4A-394A-4C09-928B-4B9CBB597B2C}" type="parTrans" cxnId="{F8913ABC-32F5-4732-A3CA-5012E6602EEC}">
      <dgm:prSet/>
      <dgm:spPr/>
      <dgm:t>
        <a:bodyPr/>
        <a:lstStyle/>
        <a:p>
          <a:endParaRPr lang="en-US"/>
        </a:p>
      </dgm:t>
    </dgm:pt>
    <dgm:pt modelId="{F625265B-4F1A-4A50-AFB0-827A7F4CAEBC}" type="sibTrans" cxnId="{F8913ABC-32F5-4732-A3CA-5012E6602EEC}">
      <dgm:prSet/>
      <dgm:spPr/>
      <dgm:t>
        <a:bodyPr/>
        <a:lstStyle/>
        <a:p>
          <a:endParaRPr lang="en-US"/>
        </a:p>
      </dgm:t>
    </dgm:pt>
    <dgm:pt modelId="{CB81BAF9-A42B-4A3A-ACB3-CD43B72912F0}">
      <dgm:prSet phldrT="[Text]"/>
      <dgm:spPr/>
      <dgm:t>
        <a:bodyPr/>
        <a:lstStyle/>
        <a:p>
          <a:r>
            <a:rPr lang="en-US" dirty="0"/>
            <a:t>Storage/Network</a:t>
          </a:r>
        </a:p>
      </dgm:t>
    </dgm:pt>
    <dgm:pt modelId="{63287289-0B31-457E-A55B-983B575D29DB}" type="parTrans" cxnId="{D2E2F63B-C9F2-400E-B8A4-430E3C45C137}">
      <dgm:prSet/>
      <dgm:spPr/>
      <dgm:t>
        <a:bodyPr/>
        <a:lstStyle/>
        <a:p>
          <a:endParaRPr lang="en-US"/>
        </a:p>
      </dgm:t>
    </dgm:pt>
    <dgm:pt modelId="{3400E0FF-B897-4774-B12B-A4A0D6251AC7}" type="sibTrans" cxnId="{D2E2F63B-C9F2-400E-B8A4-430E3C45C137}">
      <dgm:prSet/>
      <dgm:spPr/>
      <dgm:t>
        <a:bodyPr/>
        <a:lstStyle/>
        <a:p>
          <a:endParaRPr lang="en-US"/>
        </a:p>
      </dgm:t>
    </dgm:pt>
    <dgm:pt modelId="{FC3F7482-A946-405F-8013-E320EE2EA895}">
      <dgm:prSet phldrT="[Text]"/>
      <dgm:spPr/>
      <dgm:t>
        <a:bodyPr/>
        <a:lstStyle/>
        <a:p>
          <a:r>
            <a:rPr lang="en-US" dirty="0"/>
            <a:t>Hardware</a:t>
          </a:r>
        </a:p>
      </dgm:t>
    </dgm:pt>
    <dgm:pt modelId="{3AA9FBB9-E245-492D-982B-5548B3A2DE49}" type="parTrans" cxnId="{EA19CD0D-B3A2-4B41-B65E-76A17BD05FA7}">
      <dgm:prSet/>
      <dgm:spPr/>
      <dgm:t>
        <a:bodyPr/>
        <a:lstStyle/>
        <a:p>
          <a:endParaRPr lang="en-US"/>
        </a:p>
      </dgm:t>
    </dgm:pt>
    <dgm:pt modelId="{F7718CAB-1183-4C5D-9187-C989C407AA19}" type="sibTrans" cxnId="{EA19CD0D-B3A2-4B41-B65E-76A17BD05FA7}">
      <dgm:prSet/>
      <dgm:spPr/>
      <dgm:t>
        <a:bodyPr/>
        <a:lstStyle/>
        <a:p>
          <a:endParaRPr lang="en-US"/>
        </a:p>
      </dgm:t>
    </dgm:pt>
    <dgm:pt modelId="{0B428D5B-B475-44EB-8EEC-ED8B941E8E94}">
      <dgm:prSet phldrT="[Text]"/>
      <dgm:spPr/>
      <dgm:t>
        <a:bodyPr/>
        <a:lstStyle/>
        <a:p>
          <a:r>
            <a:rPr lang="en-US" dirty="0"/>
            <a:t>Infrastructure</a:t>
          </a:r>
        </a:p>
      </dgm:t>
    </dgm:pt>
    <dgm:pt modelId="{85B11C9B-3951-44BB-9767-52F60CA27909}" type="parTrans" cxnId="{8BF57B1F-4261-4C38-83CE-591D93F2AF8A}">
      <dgm:prSet/>
      <dgm:spPr/>
      <dgm:t>
        <a:bodyPr/>
        <a:lstStyle/>
        <a:p>
          <a:endParaRPr lang="en-US"/>
        </a:p>
      </dgm:t>
    </dgm:pt>
    <dgm:pt modelId="{EEC68936-7777-4A20-B606-CC21F4FA54EB}" type="sibTrans" cxnId="{8BF57B1F-4261-4C38-83CE-591D93F2AF8A}">
      <dgm:prSet/>
      <dgm:spPr/>
      <dgm:t>
        <a:bodyPr/>
        <a:lstStyle/>
        <a:p>
          <a:endParaRPr lang="en-US"/>
        </a:p>
      </dgm:t>
    </dgm:pt>
    <dgm:pt modelId="{EEA4BB5E-517F-41FE-92DD-C96E35DC05C9}">
      <dgm:prSet phldrT="[Text]"/>
      <dgm:spPr/>
      <dgm:t>
        <a:bodyPr/>
        <a:lstStyle/>
        <a:p>
          <a:r>
            <a:rPr lang="en-US" dirty="0"/>
            <a:t>Hardware</a:t>
          </a:r>
        </a:p>
      </dgm:t>
    </dgm:pt>
    <dgm:pt modelId="{DCB74F90-637A-4340-B146-8013DE812EF5}" type="parTrans" cxnId="{D45F60C6-0AE4-4AF6-87B6-26A4E14EB545}">
      <dgm:prSet/>
      <dgm:spPr/>
      <dgm:t>
        <a:bodyPr/>
        <a:lstStyle/>
        <a:p>
          <a:endParaRPr lang="en-US"/>
        </a:p>
      </dgm:t>
    </dgm:pt>
    <dgm:pt modelId="{D8D5C3F0-1A4C-45BE-B3D2-020DD4C42AE4}" type="sibTrans" cxnId="{D45F60C6-0AE4-4AF6-87B6-26A4E14EB545}">
      <dgm:prSet/>
      <dgm:spPr/>
      <dgm:t>
        <a:bodyPr/>
        <a:lstStyle/>
        <a:p>
          <a:endParaRPr lang="en-US"/>
        </a:p>
      </dgm:t>
    </dgm:pt>
    <dgm:pt modelId="{C07FABF2-C788-4DCD-9B6E-176971F6492B}">
      <dgm:prSet/>
      <dgm:spPr/>
      <dgm:t>
        <a:bodyPr/>
        <a:lstStyle/>
        <a:p>
          <a:r>
            <a:rPr lang="en-US" dirty="0"/>
            <a:t>Client Encryption</a:t>
          </a:r>
        </a:p>
      </dgm:t>
    </dgm:pt>
    <dgm:pt modelId="{ECF9BC7E-C00B-4AE5-85EA-99C726B57654}" type="parTrans" cxnId="{77AAA8F2-17F9-4F12-AAA1-FE7A05326318}">
      <dgm:prSet/>
      <dgm:spPr/>
      <dgm:t>
        <a:bodyPr/>
        <a:lstStyle/>
        <a:p>
          <a:endParaRPr lang="en-US"/>
        </a:p>
      </dgm:t>
    </dgm:pt>
    <dgm:pt modelId="{5057BDBB-13B8-46A5-9E97-909D42D28065}" type="sibTrans" cxnId="{77AAA8F2-17F9-4F12-AAA1-FE7A05326318}">
      <dgm:prSet/>
      <dgm:spPr/>
      <dgm:t>
        <a:bodyPr/>
        <a:lstStyle/>
        <a:p>
          <a:endParaRPr lang="en-US"/>
        </a:p>
      </dgm:t>
    </dgm:pt>
    <dgm:pt modelId="{1AFE6E7F-6323-4E57-822D-ABB5DE44E91B}">
      <dgm:prSet/>
      <dgm:spPr/>
      <dgm:t>
        <a:bodyPr/>
        <a:lstStyle/>
        <a:p>
          <a:r>
            <a:rPr lang="en-US" dirty="0"/>
            <a:t>Customer Data</a:t>
          </a:r>
        </a:p>
      </dgm:t>
    </dgm:pt>
    <dgm:pt modelId="{F975A4F6-C2F3-4733-B7FE-C25A08EFC03F}" type="parTrans" cxnId="{7AC821A1-0587-474B-BD11-7F0984D8A2C3}">
      <dgm:prSet/>
      <dgm:spPr/>
      <dgm:t>
        <a:bodyPr/>
        <a:lstStyle/>
        <a:p>
          <a:endParaRPr lang="en-US"/>
        </a:p>
      </dgm:t>
    </dgm:pt>
    <dgm:pt modelId="{633B62BE-245E-4F89-849D-F03FB2F539C2}" type="sibTrans" cxnId="{7AC821A1-0587-474B-BD11-7F0984D8A2C3}">
      <dgm:prSet/>
      <dgm:spPr/>
      <dgm:t>
        <a:bodyPr/>
        <a:lstStyle/>
        <a:p>
          <a:endParaRPr lang="en-US"/>
        </a:p>
      </dgm:t>
    </dgm:pt>
    <dgm:pt modelId="{B4F92F37-0A7A-4938-9348-EA22381EF3B9}">
      <dgm:prSet/>
      <dgm:spPr/>
      <dgm:t>
        <a:bodyPr/>
        <a:lstStyle/>
        <a:p>
          <a:r>
            <a:rPr lang="en-US" dirty="0"/>
            <a:t>Customer Data</a:t>
          </a:r>
        </a:p>
      </dgm:t>
    </dgm:pt>
    <dgm:pt modelId="{995F2D44-224F-47EF-AA1D-67892CEEC7C7}" type="parTrans" cxnId="{CA871995-2A48-4891-BCB6-1C039AEDBA5D}">
      <dgm:prSet/>
      <dgm:spPr/>
      <dgm:t>
        <a:bodyPr/>
        <a:lstStyle/>
        <a:p>
          <a:endParaRPr lang="en-US"/>
        </a:p>
      </dgm:t>
    </dgm:pt>
    <dgm:pt modelId="{32CE8A93-579E-4D55-8F4E-87831FC7CABD}" type="sibTrans" cxnId="{CA871995-2A48-4891-BCB6-1C039AEDBA5D}">
      <dgm:prSet/>
      <dgm:spPr/>
      <dgm:t>
        <a:bodyPr/>
        <a:lstStyle/>
        <a:p>
          <a:endParaRPr lang="en-US"/>
        </a:p>
      </dgm:t>
    </dgm:pt>
    <dgm:pt modelId="{13133DF0-340F-4D76-B1BD-BB7C043F0AB0}">
      <dgm:prSet/>
      <dgm:spPr/>
      <dgm:t>
        <a:bodyPr/>
        <a:lstStyle/>
        <a:p>
          <a:r>
            <a:rPr lang="en-US" dirty="0"/>
            <a:t>Encryption</a:t>
          </a:r>
        </a:p>
      </dgm:t>
    </dgm:pt>
    <dgm:pt modelId="{E3408A8E-8A81-4937-9BC4-9D92E4BAF518}" type="parTrans" cxnId="{0971A046-7DB2-4328-AF22-D3B53C061B20}">
      <dgm:prSet/>
      <dgm:spPr/>
      <dgm:t>
        <a:bodyPr/>
        <a:lstStyle/>
        <a:p>
          <a:endParaRPr lang="en-US"/>
        </a:p>
      </dgm:t>
    </dgm:pt>
    <dgm:pt modelId="{234F0890-C810-43DC-9045-981C14B2C865}" type="sibTrans" cxnId="{0971A046-7DB2-4328-AF22-D3B53C061B20}">
      <dgm:prSet/>
      <dgm:spPr/>
      <dgm:t>
        <a:bodyPr/>
        <a:lstStyle/>
        <a:p>
          <a:endParaRPr lang="en-US"/>
        </a:p>
      </dgm:t>
    </dgm:pt>
    <dgm:pt modelId="{68EDAB7D-3791-4912-A0BD-1848BE90525C}">
      <dgm:prSet/>
      <dgm:spPr/>
      <dgm:t>
        <a:bodyPr/>
        <a:lstStyle/>
        <a:p>
          <a:r>
            <a:rPr lang="en-US" dirty="0"/>
            <a:t>Server Encryption</a:t>
          </a:r>
        </a:p>
      </dgm:t>
    </dgm:pt>
    <dgm:pt modelId="{C7F14C55-9C7C-4BE2-816A-C3C8C7E647DF}" type="parTrans" cxnId="{C0CDBBCE-F1AB-49B2-B7CF-5DD6C186CB88}">
      <dgm:prSet/>
      <dgm:spPr/>
      <dgm:t>
        <a:bodyPr/>
        <a:lstStyle/>
        <a:p>
          <a:endParaRPr lang="en-US"/>
        </a:p>
      </dgm:t>
    </dgm:pt>
    <dgm:pt modelId="{AE134A90-F565-438E-8A4C-D750DDEFCF6C}" type="sibTrans" cxnId="{C0CDBBCE-F1AB-49B2-B7CF-5DD6C186CB88}">
      <dgm:prSet/>
      <dgm:spPr/>
      <dgm:t>
        <a:bodyPr/>
        <a:lstStyle/>
        <a:p>
          <a:endParaRPr lang="en-US"/>
        </a:p>
      </dgm:t>
    </dgm:pt>
    <dgm:pt modelId="{FC3FF5DF-CDA6-40D4-B9C3-B46135975C0A}">
      <dgm:prSet/>
      <dgm:spPr/>
      <dgm:t>
        <a:bodyPr/>
        <a:lstStyle/>
        <a:p>
          <a:r>
            <a:rPr lang="en-US" dirty="0"/>
            <a:t>Application</a:t>
          </a:r>
        </a:p>
      </dgm:t>
    </dgm:pt>
    <dgm:pt modelId="{EC3CC109-FDDA-4BB4-B79A-474B9BA7B2C4}" type="parTrans" cxnId="{E66FEEAB-8780-4F3E-8346-376F70351AA5}">
      <dgm:prSet/>
      <dgm:spPr/>
      <dgm:t>
        <a:bodyPr/>
        <a:lstStyle/>
        <a:p>
          <a:endParaRPr lang="en-US"/>
        </a:p>
      </dgm:t>
    </dgm:pt>
    <dgm:pt modelId="{9B67DAB1-6585-46B2-9B72-940C4F64603B}" type="sibTrans" cxnId="{E66FEEAB-8780-4F3E-8346-376F70351AA5}">
      <dgm:prSet/>
      <dgm:spPr/>
      <dgm:t>
        <a:bodyPr/>
        <a:lstStyle/>
        <a:p>
          <a:endParaRPr lang="en-US"/>
        </a:p>
      </dgm:t>
    </dgm:pt>
    <dgm:pt modelId="{D089CD7C-BE6A-4AE5-BBEE-3FAD3DBA5101}">
      <dgm:prSet/>
      <dgm:spPr/>
      <dgm:t>
        <a:bodyPr/>
        <a:lstStyle/>
        <a:p>
          <a:r>
            <a:rPr lang="en-US" dirty="0"/>
            <a:t>Application Management</a:t>
          </a:r>
        </a:p>
      </dgm:t>
    </dgm:pt>
    <dgm:pt modelId="{C66010F3-13AD-43C1-80F7-EE2DAE4BD700}" type="parTrans" cxnId="{90FCCB4F-703C-4C7D-941D-BE91485798D0}">
      <dgm:prSet/>
      <dgm:spPr/>
      <dgm:t>
        <a:bodyPr/>
        <a:lstStyle/>
        <a:p>
          <a:endParaRPr lang="en-US"/>
        </a:p>
      </dgm:t>
    </dgm:pt>
    <dgm:pt modelId="{D4A23ECF-E930-44DE-A96E-A24545CC96EC}" type="sibTrans" cxnId="{90FCCB4F-703C-4C7D-941D-BE91485798D0}">
      <dgm:prSet/>
      <dgm:spPr/>
      <dgm:t>
        <a:bodyPr/>
        <a:lstStyle/>
        <a:p>
          <a:endParaRPr lang="en-US"/>
        </a:p>
      </dgm:t>
    </dgm:pt>
    <dgm:pt modelId="{09E7B07F-3325-48DA-AC29-C091837EBD5C}">
      <dgm:prSet/>
      <dgm:spPr/>
      <dgm:t>
        <a:bodyPr/>
        <a:lstStyle/>
        <a:p>
          <a:r>
            <a:rPr lang="en-US" dirty="0"/>
            <a:t>Platform Management</a:t>
          </a:r>
        </a:p>
      </dgm:t>
    </dgm:pt>
    <dgm:pt modelId="{F9C42031-E937-4FA6-B978-A57CE9927F3A}" type="parTrans" cxnId="{87A2F755-3955-40EF-BEC5-6CE7EF9F39AA}">
      <dgm:prSet/>
      <dgm:spPr/>
      <dgm:t>
        <a:bodyPr/>
        <a:lstStyle/>
        <a:p>
          <a:endParaRPr lang="en-US"/>
        </a:p>
      </dgm:t>
    </dgm:pt>
    <dgm:pt modelId="{F7C55813-7171-4053-8291-1C7CAC0F8B9A}" type="sibTrans" cxnId="{87A2F755-3955-40EF-BEC5-6CE7EF9F39AA}">
      <dgm:prSet/>
      <dgm:spPr/>
      <dgm:t>
        <a:bodyPr/>
        <a:lstStyle/>
        <a:p>
          <a:endParaRPr lang="en-US"/>
        </a:p>
      </dgm:t>
    </dgm:pt>
    <dgm:pt modelId="{95DF4FE1-6686-4B39-BD92-8B21F04C00B1}" type="pres">
      <dgm:prSet presAssocID="{7E93D38D-6810-49D1-8D20-179F15797D23}" presName="Name0" presStyleCnt="0">
        <dgm:presLayoutVars>
          <dgm:dir/>
          <dgm:animLvl val="lvl"/>
          <dgm:resizeHandles val="exact"/>
        </dgm:presLayoutVars>
      </dgm:prSet>
      <dgm:spPr/>
    </dgm:pt>
    <dgm:pt modelId="{A8C4EAEC-E023-4D59-802D-E3021D6959F7}" type="pres">
      <dgm:prSet presAssocID="{B4F92F37-0A7A-4938-9348-EA22381EF3B9}" presName="linNode" presStyleCnt="0"/>
      <dgm:spPr/>
    </dgm:pt>
    <dgm:pt modelId="{0CDA196A-0E0E-407D-B4C6-16F458DFB578}" type="pres">
      <dgm:prSet presAssocID="{B4F92F37-0A7A-4938-9348-EA22381EF3B9}" presName="parentText" presStyleLbl="node1" presStyleIdx="0" presStyleCnt="6">
        <dgm:presLayoutVars>
          <dgm:chMax val="1"/>
          <dgm:bulletEnabled val="1"/>
        </dgm:presLayoutVars>
      </dgm:prSet>
      <dgm:spPr/>
    </dgm:pt>
    <dgm:pt modelId="{28F82B43-1143-44A2-B036-79C8A88F3283}" type="pres">
      <dgm:prSet presAssocID="{B4F92F37-0A7A-4938-9348-EA22381EF3B9}" presName="descendantText" presStyleLbl="alignAccFollowNode1" presStyleIdx="0" presStyleCnt="6">
        <dgm:presLayoutVars>
          <dgm:bulletEnabled val="1"/>
        </dgm:presLayoutVars>
      </dgm:prSet>
      <dgm:spPr/>
    </dgm:pt>
    <dgm:pt modelId="{D551C4A8-7EAD-4E36-A0EE-4C2FF6E7B3EE}" type="pres">
      <dgm:prSet presAssocID="{32CE8A93-579E-4D55-8F4E-87831FC7CABD}" presName="sp" presStyleCnt="0"/>
      <dgm:spPr/>
    </dgm:pt>
    <dgm:pt modelId="{AC0D03A4-C7B4-4D45-AE54-3A10DC1C04D2}" type="pres">
      <dgm:prSet presAssocID="{13133DF0-340F-4D76-B1BD-BB7C043F0AB0}" presName="linNode" presStyleCnt="0"/>
      <dgm:spPr/>
    </dgm:pt>
    <dgm:pt modelId="{ED325BA2-3A94-4119-9D02-3E8542906FBC}" type="pres">
      <dgm:prSet presAssocID="{13133DF0-340F-4D76-B1BD-BB7C043F0AB0}" presName="parentText" presStyleLbl="node1" presStyleIdx="1" presStyleCnt="6">
        <dgm:presLayoutVars>
          <dgm:chMax val="1"/>
          <dgm:bulletEnabled val="1"/>
        </dgm:presLayoutVars>
      </dgm:prSet>
      <dgm:spPr/>
    </dgm:pt>
    <dgm:pt modelId="{E6A206A5-5B38-4B2A-A556-851953061959}" type="pres">
      <dgm:prSet presAssocID="{13133DF0-340F-4D76-B1BD-BB7C043F0AB0}" presName="descendantText" presStyleLbl="alignAccFollowNode1" presStyleIdx="1" presStyleCnt="6">
        <dgm:presLayoutVars>
          <dgm:bulletEnabled val="1"/>
        </dgm:presLayoutVars>
      </dgm:prSet>
      <dgm:spPr/>
    </dgm:pt>
    <dgm:pt modelId="{F0E37D8A-7710-47FC-9B40-B7846DB41281}" type="pres">
      <dgm:prSet presAssocID="{234F0890-C810-43DC-9045-981C14B2C865}" presName="sp" presStyleCnt="0"/>
      <dgm:spPr/>
    </dgm:pt>
    <dgm:pt modelId="{E1F36EBE-241E-43A3-B880-14BF32694400}" type="pres">
      <dgm:prSet presAssocID="{FC3FF5DF-CDA6-40D4-B9C3-B46135975C0A}" presName="linNode" presStyleCnt="0"/>
      <dgm:spPr/>
    </dgm:pt>
    <dgm:pt modelId="{8166E136-1EF5-4541-BCEC-78BBCD5F1534}" type="pres">
      <dgm:prSet presAssocID="{FC3FF5DF-CDA6-40D4-B9C3-B46135975C0A}" presName="parentText" presStyleLbl="node1" presStyleIdx="2" presStyleCnt="6">
        <dgm:presLayoutVars>
          <dgm:chMax val="1"/>
          <dgm:bulletEnabled val="1"/>
        </dgm:presLayoutVars>
      </dgm:prSet>
      <dgm:spPr/>
    </dgm:pt>
    <dgm:pt modelId="{376141D9-777B-4031-8842-331FD40882D8}" type="pres">
      <dgm:prSet presAssocID="{FC3FF5DF-CDA6-40D4-B9C3-B46135975C0A}" presName="descendantText" presStyleLbl="alignAccFollowNode1" presStyleIdx="2" presStyleCnt="6">
        <dgm:presLayoutVars>
          <dgm:bulletEnabled val="1"/>
        </dgm:presLayoutVars>
      </dgm:prSet>
      <dgm:spPr/>
    </dgm:pt>
    <dgm:pt modelId="{B445474C-D829-4C32-8CFB-E01095CA2DFB}" type="pres">
      <dgm:prSet presAssocID="{9B67DAB1-6585-46B2-9B72-940C4F64603B}" presName="sp" presStyleCnt="0"/>
      <dgm:spPr/>
    </dgm:pt>
    <dgm:pt modelId="{D2A1F6D8-AD6C-4864-B19F-B5BDF3CD15AC}" type="pres">
      <dgm:prSet presAssocID="{5A50AF99-6384-4A47-87A6-3B3E5E347A4E}" presName="linNode" presStyleCnt="0"/>
      <dgm:spPr/>
    </dgm:pt>
    <dgm:pt modelId="{46FB2096-4707-469B-9A1D-7407BB07730E}" type="pres">
      <dgm:prSet presAssocID="{5A50AF99-6384-4A47-87A6-3B3E5E347A4E}" presName="parentText" presStyleLbl="node1" presStyleIdx="3" presStyleCnt="6">
        <dgm:presLayoutVars>
          <dgm:chMax val="1"/>
          <dgm:bulletEnabled val="1"/>
        </dgm:presLayoutVars>
      </dgm:prSet>
      <dgm:spPr/>
    </dgm:pt>
    <dgm:pt modelId="{43C8E0E5-F40A-48A3-8E72-F15040960FEF}" type="pres">
      <dgm:prSet presAssocID="{5A50AF99-6384-4A47-87A6-3B3E5E347A4E}" presName="descendantText" presStyleLbl="alignAccFollowNode1" presStyleIdx="3" presStyleCnt="6">
        <dgm:presLayoutVars>
          <dgm:bulletEnabled val="1"/>
        </dgm:presLayoutVars>
      </dgm:prSet>
      <dgm:spPr/>
    </dgm:pt>
    <dgm:pt modelId="{A19E9EA1-1AEE-40C9-8DC4-8091959CA48E}" type="pres">
      <dgm:prSet presAssocID="{54CB59D6-8DE1-428D-9820-F764DAC29F2A}" presName="sp" presStyleCnt="0"/>
      <dgm:spPr/>
    </dgm:pt>
    <dgm:pt modelId="{B87659E0-BC41-4F4E-97FD-069DF27D3339}" type="pres">
      <dgm:prSet presAssocID="{B8F4841A-E7B1-48A3-9630-6E1EA43C6661}" presName="linNode" presStyleCnt="0"/>
      <dgm:spPr/>
    </dgm:pt>
    <dgm:pt modelId="{38C3EF7C-7669-4095-B4E8-32EA3EC2E7BB}" type="pres">
      <dgm:prSet presAssocID="{B8F4841A-E7B1-48A3-9630-6E1EA43C6661}" presName="parentText" presStyleLbl="node1" presStyleIdx="4" presStyleCnt="6">
        <dgm:presLayoutVars>
          <dgm:chMax val="1"/>
          <dgm:bulletEnabled val="1"/>
        </dgm:presLayoutVars>
      </dgm:prSet>
      <dgm:spPr/>
    </dgm:pt>
    <dgm:pt modelId="{9AF26829-2FD9-4CC0-8AEF-0110FF102FDC}" type="pres">
      <dgm:prSet presAssocID="{B8F4841A-E7B1-48A3-9630-6E1EA43C6661}" presName="descendantText" presStyleLbl="alignAccFollowNode1" presStyleIdx="4" presStyleCnt="6">
        <dgm:presLayoutVars>
          <dgm:bulletEnabled val="1"/>
        </dgm:presLayoutVars>
      </dgm:prSet>
      <dgm:spPr/>
    </dgm:pt>
    <dgm:pt modelId="{4B1A6A5D-57EE-4611-85BD-39BCDFF0246D}" type="pres">
      <dgm:prSet presAssocID="{A4573ED2-8381-4B96-908A-925747C41F09}" presName="sp" presStyleCnt="0"/>
      <dgm:spPr/>
    </dgm:pt>
    <dgm:pt modelId="{62BD990E-9EFE-4B6D-B4B8-07177B42D3F3}" type="pres">
      <dgm:prSet presAssocID="{FC3F7482-A946-405F-8013-E320EE2EA895}" presName="linNode" presStyleCnt="0"/>
      <dgm:spPr/>
    </dgm:pt>
    <dgm:pt modelId="{6F91012A-BAB1-4AB6-A46D-BD8C6E0E2B92}" type="pres">
      <dgm:prSet presAssocID="{FC3F7482-A946-405F-8013-E320EE2EA895}" presName="parentText" presStyleLbl="node1" presStyleIdx="5" presStyleCnt="6">
        <dgm:presLayoutVars>
          <dgm:chMax val="1"/>
          <dgm:bulletEnabled val="1"/>
        </dgm:presLayoutVars>
      </dgm:prSet>
      <dgm:spPr/>
    </dgm:pt>
    <dgm:pt modelId="{A2E37F69-895C-4EA5-B513-24888DCBC690}" type="pres">
      <dgm:prSet presAssocID="{FC3F7482-A946-405F-8013-E320EE2EA895}" presName="descendantText" presStyleLbl="alignAccFollowNode1" presStyleIdx="5" presStyleCnt="6">
        <dgm:presLayoutVars>
          <dgm:bulletEnabled val="1"/>
        </dgm:presLayoutVars>
      </dgm:prSet>
      <dgm:spPr/>
    </dgm:pt>
  </dgm:ptLst>
  <dgm:cxnLst>
    <dgm:cxn modelId="{54EBF400-A9E5-4156-A276-2DC5C7087E63}" srcId="{7E93D38D-6810-49D1-8D20-179F15797D23}" destId="{B8F4841A-E7B1-48A3-9630-6E1EA43C6661}" srcOrd="4" destOrd="0" parTransId="{F85F7B85-3431-4028-9D28-32AAB37AD3DE}" sibTransId="{A4573ED2-8381-4B96-908A-925747C41F09}"/>
    <dgm:cxn modelId="{211E9F07-6F12-4D25-A198-A415D8D14E98}" type="presOf" srcId="{FC3FF5DF-CDA6-40D4-B9C3-B46135975C0A}" destId="{8166E136-1EF5-4541-BCEC-78BBCD5F1534}" srcOrd="0" destOrd="0" presId="urn:microsoft.com/office/officeart/2005/8/layout/vList5"/>
    <dgm:cxn modelId="{CC1B0509-9678-4EF7-A13A-FCD7E52AC8FD}" type="presOf" srcId="{68EDAB7D-3791-4912-A0BD-1848BE90525C}" destId="{E6A206A5-5B38-4B2A-A556-851953061959}" srcOrd="0" destOrd="1" presId="urn:microsoft.com/office/officeart/2005/8/layout/vList5"/>
    <dgm:cxn modelId="{8F424B09-63F9-4996-AD11-DB94D7D83A72}" srcId="{7E93D38D-6810-49D1-8D20-179F15797D23}" destId="{5A50AF99-6384-4A47-87A6-3B3E5E347A4E}" srcOrd="3" destOrd="0" parTransId="{673B8DEF-DA0B-4DC8-9C3B-6D725EBD6DA4}" sibTransId="{54CB59D6-8DE1-428D-9820-F764DAC29F2A}"/>
    <dgm:cxn modelId="{EA19CD0D-B3A2-4B41-B65E-76A17BD05FA7}" srcId="{7E93D38D-6810-49D1-8D20-179F15797D23}" destId="{FC3F7482-A946-405F-8013-E320EE2EA895}" srcOrd="5" destOrd="0" parTransId="{3AA9FBB9-E245-492D-982B-5548B3A2DE49}" sibTransId="{F7718CAB-1183-4C5D-9187-C989C407AA19}"/>
    <dgm:cxn modelId="{8BF57B1F-4261-4C38-83CE-591D93F2AF8A}" srcId="{FC3F7482-A946-405F-8013-E320EE2EA895}" destId="{0B428D5B-B475-44EB-8EEC-ED8B941E8E94}" srcOrd="0" destOrd="0" parTransId="{85B11C9B-3951-44BB-9767-52F60CA27909}" sibTransId="{EEC68936-7777-4A20-B606-CC21F4FA54EB}"/>
    <dgm:cxn modelId="{93112A24-6F6C-4E95-AEAD-822AD9DDE22C}" type="presOf" srcId="{B8F4841A-E7B1-48A3-9630-6E1EA43C6661}" destId="{38C3EF7C-7669-4095-B4E8-32EA3EC2E7BB}" srcOrd="0" destOrd="0" presId="urn:microsoft.com/office/officeart/2005/8/layout/vList5"/>
    <dgm:cxn modelId="{D2E2F63B-C9F2-400E-B8A4-430E3C45C137}" srcId="{B8F4841A-E7B1-48A3-9630-6E1EA43C6661}" destId="{CB81BAF9-A42B-4A3A-ACB3-CD43B72912F0}" srcOrd="1" destOrd="0" parTransId="{63287289-0B31-457E-A55B-983B575D29DB}" sibTransId="{3400E0FF-B897-4774-B12B-A4A0D6251AC7}"/>
    <dgm:cxn modelId="{68374C43-27AC-4D08-81B9-98D34F2B84CB}" type="presOf" srcId="{4E3F667A-705E-4A7C-97CF-314813EE2150}" destId="{43C8E0E5-F40A-48A3-8E72-F15040960FEF}" srcOrd="0" destOrd="0" presId="urn:microsoft.com/office/officeart/2005/8/layout/vList5"/>
    <dgm:cxn modelId="{C276B744-04A0-431A-8B4B-867D4648A0AE}" srcId="{5A50AF99-6384-4A47-87A6-3B3E5E347A4E}" destId="{4E3F667A-705E-4A7C-97CF-314813EE2150}" srcOrd="0" destOrd="0" parTransId="{269CF99F-771C-41A9-A238-C02C3897CF4B}" sibTransId="{BC32F1AE-B499-44AC-8925-AB3B205E69A5}"/>
    <dgm:cxn modelId="{0971A046-7DB2-4328-AF22-D3B53C061B20}" srcId="{7E93D38D-6810-49D1-8D20-179F15797D23}" destId="{13133DF0-340F-4D76-B1BD-BB7C043F0AB0}" srcOrd="1" destOrd="0" parTransId="{E3408A8E-8A81-4937-9BC4-9D92E4BAF518}" sibTransId="{234F0890-C810-43DC-9045-981C14B2C865}"/>
    <dgm:cxn modelId="{8FE6E448-5F62-43CD-8D7F-BA60F774944A}" type="presOf" srcId="{7E93D38D-6810-49D1-8D20-179F15797D23}" destId="{95DF4FE1-6686-4B39-BD92-8B21F04C00B1}" srcOrd="0" destOrd="0" presId="urn:microsoft.com/office/officeart/2005/8/layout/vList5"/>
    <dgm:cxn modelId="{3A8E1B6A-5A3A-4ACF-9388-6E44ECD5299F}" type="presOf" srcId="{0B428D5B-B475-44EB-8EEC-ED8B941E8E94}" destId="{A2E37F69-895C-4EA5-B513-24888DCBC690}" srcOrd="0" destOrd="0" presId="urn:microsoft.com/office/officeart/2005/8/layout/vList5"/>
    <dgm:cxn modelId="{5841546A-85BB-4E37-A36D-C9B30D7AD251}" type="presOf" srcId="{13133DF0-340F-4D76-B1BD-BB7C043F0AB0}" destId="{ED325BA2-3A94-4119-9D02-3E8542906FBC}" srcOrd="0" destOrd="0" presId="urn:microsoft.com/office/officeart/2005/8/layout/vList5"/>
    <dgm:cxn modelId="{EE8BEF6A-1585-4BEB-A6E2-E2B896426859}" type="presOf" srcId="{986F4E8F-3F37-4F7A-B77C-C8FAB1D00F36}" destId="{9AF26829-2FD9-4CC0-8AEF-0110FF102FDC}" srcOrd="0" destOrd="0" presId="urn:microsoft.com/office/officeart/2005/8/layout/vList5"/>
    <dgm:cxn modelId="{90FCCB4F-703C-4C7D-941D-BE91485798D0}" srcId="{FC3FF5DF-CDA6-40D4-B9C3-B46135975C0A}" destId="{D089CD7C-BE6A-4AE5-BBEE-3FAD3DBA5101}" srcOrd="0" destOrd="0" parTransId="{C66010F3-13AD-43C1-80F7-EE2DAE4BD700}" sibTransId="{D4A23ECF-E930-44DE-A96E-A24545CC96EC}"/>
    <dgm:cxn modelId="{9380AA70-B5E1-4032-98C9-C511D9632EEC}" type="presOf" srcId="{5A50AF99-6384-4A47-87A6-3B3E5E347A4E}" destId="{46FB2096-4707-469B-9A1D-7407BB07730E}" srcOrd="0" destOrd="0" presId="urn:microsoft.com/office/officeart/2005/8/layout/vList5"/>
    <dgm:cxn modelId="{DA824F52-1909-4E91-8287-DA81F66269BC}" type="presOf" srcId="{C07FABF2-C788-4DCD-9B6E-176971F6492B}" destId="{E6A206A5-5B38-4B2A-A556-851953061959}" srcOrd="0" destOrd="0" presId="urn:microsoft.com/office/officeart/2005/8/layout/vList5"/>
    <dgm:cxn modelId="{87A2F755-3955-40EF-BEC5-6CE7EF9F39AA}" srcId="{FC3FF5DF-CDA6-40D4-B9C3-B46135975C0A}" destId="{09E7B07F-3325-48DA-AC29-C091837EBD5C}" srcOrd="1" destOrd="0" parTransId="{F9C42031-E937-4FA6-B978-A57CE9927F3A}" sibTransId="{F7C55813-7171-4053-8291-1C7CAC0F8B9A}"/>
    <dgm:cxn modelId="{FCA0A287-3B7B-4A4D-B662-25C7A69A1EF3}" type="presOf" srcId="{09E7B07F-3325-48DA-AC29-C091837EBD5C}" destId="{376141D9-777B-4031-8842-331FD40882D8}" srcOrd="0" destOrd="1" presId="urn:microsoft.com/office/officeart/2005/8/layout/vList5"/>
    <dgm:cxn modelId="{01137290-706B-43AE-9936-375FAF727513}" type="presOf" srcId="{EEA4BB5E-517F-41FE-92DD-C96E35DC05C9}" destId="{A2E37F69-895C-4EA5-B513-24888DCBC690}" srcOrd="0" destOrd="1" presId="urn:microsoft.com/office/officeart/2005/8/layout/vList5"/>
    <dgm:cxn modelId="{CA871995-2A48-4891-BCB6-1C039AEDBA5D}" srcId="{7E93D38D-6810-49D1-8D20-179F15797D23}" destId="{B4F92F37-0A7A-4938-9348-EA22381EF3B9}" srcOrd="0" destOrd="0" parTransId="{995F2D44-224F-47EF-AA1D-67892CEEC7C7}" sibTransId="{32CE8A93-579E-4D55-8F4E-87831FC7CABD}"/>
    <dgm:cxn modelId="{135E939E-8E43-4185-99A4-7C7C1E6D28A4}" type="presOf" srcId="{67DFE6D3-18E9-42B7-8AEB-5E0DF3D835E4}" destId="{43C8E0E5-F40A-48A3-8E72-F15040960FEF}" srcOrd="0" destOrd="1" presId="urn:microsoft.com/office/officeart/2005/8/layout/vList5"/>
    <dgm:cxn modelId="{7AC821A1-0587-474B-BD11-7F0984D8A2C3}" srcId="{B4F92F37-0A7A-4938-9348-EA22381EF3B9}" destId="{1AFE6E7F-6323-4E57-822D-ABB5DE44E91B}" srcOrd="0" destOrd="0" parTransId="{F975A4F6-C2F3-4733-B7FE-C25A08EFC03F}" sibTransId="{633B62BE-245E-4F89-849D-F03FB2F539C2}"/>
    <dgm:cxn modelId="{E66FEEAB-8780-4F3E-8346-376F70351AA5}" srcId="{7E93D38D-6810-49D1-8D20-179F15797D23}" destId="{FC3FF5DF-CDA6-40D4-B9C3-B46135975C0A}" srcOrd="2" destOrd="0" parTransId="{EC3CC109-FDDA-4BB4-B79A-474B9BA7B2C4}" sibTransId="{9B67DAB1-6585-46B2-9B72-940C4F64603B}"/>
    <dgm:cxn modelId="{D0BB1EB2-637A-4FC7-8D33-729CB70FB6FE}" type="presOf" srcId="{CB81BAF9-A42B-4A3A-ACB3-CD43B72912F0}" destId="{9AF26829-2FD9-4CC0-8AEF-0110FF102FDC}" srcOrd="0" destOrd="1" presId="urn:microsoft.com/office/officeart/2005/8/layout/vList5"/>
    <dgm:cxn modelId="{561299B6-B14F-4B7C-B633-E7EF726EE2B3}" type="presOf" srcId="{FC3F7482-A946-405F-8013-E320EE2EA895}" destId="{6F91012A-BAB1-4AB6-A46D-BD8C6E0E2B92}" srcOrd="0" destOrd="0" presId="urn:microsoft.com/office/officeart/2005/8/layout/vList5"/>
    <dgm:cxn modelId="{F8913ABC-32F5-4732-A3CA-5012E6602EEC}" srcId="{B8F4841A-E7B1-48A3-9630-6E1EA43C6661}" destId="{986F4E8F-3F37-4F7A-B77C-C8FAB1D00F36}" srcOrd="0" destOrd="0" parTransId="{0BD90C4A-394A-4C09-928B-4B9CBB597B2C}" sibTransId="{F625265B-4F1A-4A50-AFB0-827A7F4CAEBC}"/>
    <dgm:cxn modelId="{D45F60C6-0AE4-4AF6-87B6-26A4E14EB545}" srcId="{FC3F7482-A946-405F-8013-E320EE2EA895}" destId="{EEA4BB5E-517F-41FE-92DD-C96E35DC05C9}" srcOrd="1" destOrd="0" parTransId="{DCB74F90-637A-4340-B146-8013DE812EF5}" sibTransId="{D8D5C3F0-1A4C-45BE-B3D2-020DD4C42AE4}"/>
    <dgm:cxn modelId="{20511BCD-40B1-4697-94A8-6F212AD1706B}" type="presOf" srcId="{1AFE6E7F-6323-4E57-822D-ABB5DE44E91B}" destId="{28F82B43-1143-44A2-B036-79C8A88F3283}" srcOrd="0" destOrd="0" presId="urn:microsoft.com/office/officeart/2005/8/layout/vList5"/>
    <dgm:cxn modelId="{C0CDBBCE-F1AB-49B2-B7CF-5DD6C186CB88}" srcId="{13133DF0-340F-4D76-B1BD-BB7C043F0AB0}" destId="{68EDAB7D-3791-4912-A0BD-1848BE90525C}" srcOrd="1" destOrd="0" parTransId="{C7F14C55-9C7C-4BE2-816A-C3C8C7E647DF}" sibTransId="{AE134A90-F565-438E-8A4C-D750DDEFCF6C}"/>
    <dgm:cxn modelId="{98F927E4-26F1-4C3E-B727-AABB0B895D40}" type="presOf" srcId="{D089CD7C-BE6A-4AE5-BBEE-3FAD3DBA5101}" destId="{376141D9-777B-4031-8842-331FD40882D8}" srcOrd="0" destOrd="0" presId="urn:microsoft.com/office/officeart/2005/8/layout/vList5"/>
    <dgm:cxn modelId="{C61439E8-F82E-4132-85C3-006FA825C137}" type="presOf" srcId="{B4F92F37-0A7A-4938-9348-EA22381EF3B9}" destId="{0CDA196A-0E0E-407D-B4C6-16F458DFB578}" srcOrd="0" destOrd="0" presId="urn:microsoft.com/office/officeart/2005/8/layout/vList5"/>
    <dgm:cxn modelId="{77AAA8F2-17F9-4F12-AAA1-FE7A05326318}" srcId="{13133DF0-340F-4D76-B1BD-BB7C043F0AB0}" destId="{C07FABF2-C788-4DCD-9B6E-176971F6492B}" srcOrd="0" destOrd="0" parTransId="{ECF9BC7E-C00B-4AE5-85EA-99C726B57654}" sibTransId="{5057BDBB-13B8-46A5-9E97-909D42D28065}"/>
    <dgm:cxn modelId="{A1C8BDF3-D466-4ED2-9D9A-9095EF13B9FB}" srcId="{5A50AF99-6384-4A47-87A6-3B3E5E347A4E}" destId="{67DFE6D3-18E9-42B7-8AEB-5E0DF3D835E4}" srcOrd="1" destOrd="0" parTransId="{7A7DFD68-DA09-4D70-BF95-989292AC069A}" sibTransId="{08B27AD9-5D16-44DE-9252-0E6BD495D0A1}"/>
    <dgm:cxn modelId="{C5ACDE09-31EE-4639-9787-DDDAAEB80C9A}" type="presParOf" srcId="{95DF4FE1-6686-4B39-BD92-8B21F04C00B1}" destId="{A8C4EAEC-E023-4D59-802D-E3021D6959F7}" srcOrd="0" destOrd="0" presId="urn:microsoft.com/office/officeart/2005/8/layout/vList5"/>
    <dgm:cxn modelId="{700E3D41-B8C7-46E5-8ECF-B51ADD9E3C09}" type="presParOf" srcId="{A8C4EAEC-E023-4D59-802D-E3021D6959F7}" destId="{0CDA196A-0E0E-407D-B4C6-16F458DFB578}" srcOrd="0" destOrd="0" presId="urn:microsoft.com/office/officeart/2005/8/layout/vList5"/>
    <dgm:cxn modelId="{01F8EB89-4EAC-4763-8334-9ABA7612DD47}" type="presParOf" srcId="{A8C4EAEC-E023-4D59-802D-E3021D6959F7}" destId="{28F82B43-1143-44A2-B036-79C8A88F3283}" srcOrd="1" destOrd="0" presId="urn:microsoft.com/office/officeart/2005/8/layout/vList5"/>
    <dgm:cxn modelId="{7199F49F-289A-4B17-880E-7398F14E4191}" type="presParOf" srcId="{95DF4FE1-6686-4B39-BD92-8B21F04C00B1}" destId="{D551C4A8-7EAD-4E36-A0EE-4C2FF6E7B3EE}" srcOrd="1" destOrd="0" presId="urn:microsoft.com/office/officeart/2005/8/layout/vList5"/>
    <dgm:cxn modelId="{E53469B7-BFAB-4473-B89D-4E5AF5658E4C}" type="presParOf" srcId="{95DF4FE1-6686-4B39-BD92-8B21F04C00B1}" destId="{AC0D03A4-C7B4-4D45-AE54-3A10DC1C04D2}" srcOrd="2" destOrd="0" presId="urn:microsoft.com/office/officeart/2005/8/layout/vList5"/>
    <dgm:cxn modelId="{6457F901-7F3D-4DF6-854C-B4395CD08EBD}" type="presParOf" srcId="{AC0D03A4-C7B4-4D45-AE54-3A10DC1C04D2}" destId="{ED325BA2-3A94-4119-9D02-3E8542906FBC}" srcOrd="0" destOrd="0" presId="urn:microsoft.com/office/officeart/2005/8/layout/vList5"/>
    <dgm:cxn modelId="{45C7711A-C41C-49BD-827C-F4CEFCE04CB5}" type="presParOf" srcId="{AC0D03A4-C7B4-4D45-AE54-3A10DC1C04D2}" destId="{E6A206A5-5B38-4B2A-A556-851953061959}" srcOrd="1" destOrd="0" presId="urn:microsoft.com/office/officeart/2005/8/layout/vList5"/>
    <dgm:cxn modelId="{13CDD42D-A175-43F3-BCC0-E782C7F345EA}" type="presParOf" srcId="{95DF4FE1-6686-4B39-BD92-8B21F04C00B1}" destId="{F0E37D8A-7710-47FC-9B40-B7846DB41281}" srcOrd="3" destOrd="0" presId="urn:microsoft.com/office/officeart/2005/8/layout/vList5"/>
    <dgm:cxn modelId="{058B4368-2E26-4951-908A-ECE541A86CC6}" type="presParOf" srcId="{95DF4FE1-6686-4B39-BD92-8B21F04C00B1}" destId="{E1F36EBE-241E-43A3-B880-14BF32694400}" srcOrd="4" destOrd="0" presId="urn:microsoft.com/office/officeart/2005/8/layout/vList5"/>
    <dgm:cxn modelId="{F40F7F6F-ACB7-4273-B05E-2CC75680B918}" type="presParOf" srcId="{E1F36EBE-241E-43A3-B880-14BF32694400}" destId="{8166E136-1EF5-4541-BCEC-78BBCD5F1534}" srcOrd="0" destOrd="0" presId="urn:microsoft.com/office/officeart/2005/8/layout/vList5"/>
    <dgm:cxn modelId="{8B817E2D-B8B5-497F-925D-56AE21558BB9}" type="presParOf" srcId="{E1F36EBE-241E-43A3-B880-14BF32694400}" destId="{376141D9-777B-4031-8842-331FD40882D8}" srcOrd="1" destOrd="0" presId="urn:microsoft.com/office/officeart/2005/8/layout/vList5"/>
    <dgm:cxn modelId="{E3B159AE-3561-4CA3-AC51-9F6E7671CA20}" type="presParOf" srcId="{95DF4FE1-6686-4B39-BD92-8B21F04C00B1}" destId="{B445474C-D829-4C32-8CFB-E01095CA2DFB}" srcOrd="5" destOrd="0" presId="urn:microsoft.com/office/officeart/2005/8/layout/vList5"/>
    <dgm:cxn modelId="{3C5903BA-0FB2-4996-A3A6-4D048FB34C36}" type="presParOf" srcId="{95DF4FE1-6686-4B39-BD92-8B21F04C00B1}" destId="{D2A1F6D8-AD6C-4864-B19F-B5BDF3CD15AC}" srcOrd="6" destOrd="0" presId="urn:microsoft.com/office/officeart/2005/8/layout/vList5"/>
    <dgm:cxn modelId="{C36B2349-395D-4C17-96C7-19781062E616}" type="presParOf" srcId="{D2A1F6D8-AD6C-4864-B19F-B5BDF3CD15AC}" destId="{46FB2096-4707-469B-9A1D-7407BB07730E}" srcOrd="0" destOrd="0" presId="urn:microsoft.com/office/officeart/2005/8/layout/vList5"/>
    <dgm:cxn modelId="{CDB8F5A6-03A0-44B2-B138-63ACABCF447B}" type="presParOf" srcId="{D2A1F6D8-AD6C-4864-B19F-B5BDF3CD15AC}" destId="{43C8E0E5-F40A-48A3-8E72-F15040960FEF}" srcOrd="1" destOrd="0" presId="urn:microsoft.com/office/officeart/2005/8/layout/vList5"/>
    <dgm:cxn modelId="{5DE36426-37B3-4FC0-9F4C-D7C89EB2F9F9}" type="presParOf" srcId="{95DF4FE1-6686-4B39-BD92-8B21F04C00B1}" destId="{A19E9EA1-1AEE-40C9-8DC4-8091959CA48E}" srcOrd="7" destOrd="0" presId="urn:microsoft.com/office/officeart/2005/8/layout/vList5"/>
    <dgm:cxn modelId="{16F10F0A-C82F-469C-84B3-6107CE604621}" type="presParOf" srcId="{95DF4FE1-6686-4B39-BD92-8B21F04C00B1}" destId="{B87659E0-BC41-4F4E-97FD-069DF27D3339}" srcOrd="8" destOrd="0" presId="urn:microsoft.com/office/officeart/2005/8/layout/vList5"/>
    <dgm:cxn modelId="{65E3276B-7504-4CDA-92EA-F678BA5611D7}" type="presParOf" srcId="{B87659E0-BC41-4F4E-97FD-069DF27D3339}" destId="{38C3EF7C-7669-4095-B4E8-32EA3EC2E7BB}" srcOrd="0" destOrd="0" presId="urn:microsoft.com/office/officeart/2005/8/layout/vList5"/>
    <dgm:cxn modelId="{A687BC86-8B40-4F71-8001-BC2B397E724B}" type="presParOf" srcId="{B87659E0-BC41-4F4E-97FD-069DF27D3339}" destId="{9AF26829-2FD9-4CC0-8AEF-0110FF102FDC}" srcOrd="1" destOrd="0" presId="urn:microsoft.com/office/officeart/2005/8/layout/vList5"/>
    <dgm:cxn modelId="{B6DBAA24-AEFA-4266-8783-C1C76B3A31F2}" type="presParOf" srcId="{95DF4FE1-6686-4B39-BD92-8B21F04C00B1}" destId="{4B1A6A5D-57EE-4611-85BD-39BCDFF0246D}" srcOrd="9" destOrd="0" presId="urn:microsoft.com/office/officeart/2005/8/layout/vList5"/>
    <dgm:cxn modelId="{73758C6A-35C1-4A01-BFCA-F0949126A264}" type="presParOf" srcId="{95DF4FE1-6686-4B39-BD92-8B21F04C00B1}" destId="{62BD990E-9EFE-4B6D-B4B8-07177B42D3F3}" srcOrd="10" destOrd="0" presId="urn:microsoft.com/office/officeart/2005/8/layout/vList5"/>
    <dgm:cxn modelId="{44B24985-9BD7-4677-9B94-D0439E604C64}" type="presParOf" srcId="{62BD990E-9EFE-4B6D-B4B8-07177B42D3F3}" destId="{6F91012A-BAB1-4AB6-A46D-BD8C6E0E2B92}" srcOrd="0" destOrd="0" presId="urn:microsoft.com/office/officeart/2005/8/layout/vList5"/>
    <dgm:cxn modelId="{10FC66BF-D91F-4DD9-87A3-F0843FB3F07D}" type="presParOf" srcId="{62BD990E-9EFE-4B6D-B4B8-07177B42D3F3}" destId="{A2E37F69-895C-4EA5-B513-24888DCBC6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93D38D-6810-49D1-8D20-179F15797D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50AF99-6384-4A47-87A6-3B3E5E347A4E}">
      <dgm:prSet phldrT="[Text]"/>
      <dgm:spPr>
        <a:solidFill>
          <a:schemeClr val="accent3">
            <a:lumMod val="75000"/>
          </a:schemeClr>
        </a:solidFill>
      </dgm:spPr>
      <dgm:t>
        <a:bodyPr/>
        <a:lstStyle/>
        <a:p>
          <a:r>
            <a:rPr lang="en-US" dirty="0"/>
            <a:t>Networks</a:t>
          </a:r>
        </a:p>
      </dgm:t>
    </dgm:pt>
    <dgm:pt modelId="{673B8DEF-DA0B-4DC8-9C3B-6D725EBD6DA4}" type="parTrans" cxnId="{8F424B09-63F9-4996-AD11-DB94D7D83A72}">
      <dgm:prSet/>
      <dgm:spPr/>
      <dgm:t>
        <a:bodyPr/>
        <a:lstStyle/>
        <a:p>
          <a:endParaRPr lang="en-US"/>
        </a:p>
      </dgm:t>
    </dgm:pt>
    <dgm:pt modelId="{54CB59D6-8DE1-428D-9820-F764DAC29F2A}" type="sibTrans" cxnId="{8F424B09-63F9-4996-AD11-DB94D7D83A72}">
      <dgm:prSet/>
      <dgm:spPr/>
      <dgm:t>
        <a:bodyPr/>
        <a:lstStyle/>
        <a:p>
          <a:endParaRPr lang="en-US"/>
        </a:p>
      </dgm:t>
    </dgm:pt>
    <dgm:pt modelId="{4E3F667A-705E-4A7C-97CF-314813EE2150}">
      <dgm:prSet phldrT="[Text]"/>
      <dgm:spPr>
        <a:solidFill>
          <a:schemeClr val="tx1">
            <a:lumMod val="10000"/>
            <a:lumOff val="90000"/>
            <a:alpha val="90000"/>
          </a:schemeClr>
        </a:solidFill>
      </dgm:spPr>
      <dgm:t>
        <a:bodyPr/>
        <a:lstStyle/>
        <a:p>
          <a:r>
            <a:rPr lang="en-US" dirty="0"/>
            <a:t>Firewall Configuration</a:t>
          </a:r>
        </a:p>
      </dgm:t>
    </dgm:pt>
    <dgm:pt modelId="{269CF99F-771C-41A9-A238-C02C3897CF4B}" type="parTrans" cxnId="{C276B744-04A0-431A-8B4B-867D4648A0AE}">
      <dgm:prSet/>
      <dgm:spPr/>
      <dgm:t>
        <a:bodyPr/>
        <a:lstStyle/>
        <a:p>
          <a:endParaRPr lang="en-US"/>
        </a:p>
      </dgm:t>
    </dgm:pt>
    <dgm:pt modelId="{BC32F1AE-B499-44AC-8925-AB3B205E69A5}" type="sibTrans" cxnId="{C276B744-04A0-431A-8B4B-867D4648A0AE}">
      <dgm:prSet/>
      <dgm:spPr/>
      <dgm:t>
        <a:bodyPr/>
        <a:lstStyle/>
        <a:p>
          <a:endParaRPr lang="en-US"/>
        </a:p>
      </dgm:t>
    </dgm:pt>
    <dgm:pt modelId="{67DFE6D3-18E9-42B7-8AEB-5E0DF3D835E4}">
      <dgm:prSet phldrT="[Text]"/>
      <dgm:spPr>
        <a:solidFill>
          <a:schemeClr val="tx1">
            <a:lumMod val="10000"/>
            <a:lumOff val="90000"/>
            <a:alpha val="90000"/>
          </a:schemeClr>
        </a:solidFill>
      </dgm:spPr>
      <dgm:t>
        <a:bodyPr/>
        <a:lstStyle/>
        <a:p>
          <a:r>
            <a:rPr lang="en-US" dirty="0"/>
            <a:t>Network Configuration</a:t>
          </a:r>
        </a:p>
      </dgm:t>
    </dgm:pt>
    <dgm:pt modelId="{7A7DFD68-DA09-4D70-BF95-989292AC069A}" type="parTrans" cxnId="{A1C8BDF3-D466-4ED2-9D9A-9095EF13B9FB}">
      <dgm:prSet/>
      <dgm:spPr/>
      <dgm:t>
        <a:bodyPr/>
        <a:lstStyle/>
        <a:p>
          <a:endParaRPr lang="en-US"/>
        </a:p>
      </dgm:t>
    </dgm:pt>
    <dgm:pt modelId="{08B27AD9-5D16-44DE-9252-0E6BD495D0A1}" type="sibTrans" cxnId="{A1C8BDF3-D466-4ED2-9D9A-9095EF13B9FB}">
      <dgm:prSet/>
      <dgm:spPr/>
      <dgm:t>
        <a:bodyPr/>
        <a:lstStyle/>
        <a:p>
          <a:endParaRPr lang="en-US"/>
        </a:p>
      </dgm:t>
    </dgm:pt>
    <dgm:pt modelId="{B8F4841A-E7B1-48A3-9630-6E1EA43C6661}">
      <dgm:prSet phldrT="[Text]"/>
      <dgm:spPr>
        <a:solidFill>
          <a:schemeClr val="accent6">
            <a:lumMod val="50000"/>
          </a:schemeClr>
        </a:solidFill>
      </dgm:spPr>
      <dgm:t>
        <a:bodyPr/>
        <a:lstStyle/>
        <a:p>
          <a:r>
            <a:rPr lang="en-US" dirty="0"/>
            <a:t>Storage/</a:t>
          </a:r>
        </a:p>
        <a:p>
          <a:r>
            <a:rPr lang="en-US" dirty="0"/>
            <a:t>Compute</a:t>
          </a:r>
        </a:p>
      </dgm:t>
    </dgm:pt>
    <dgm:pt modelId="{F85F7B85-3431-4028-9D28-32AAB37AD3DE}" type="parTrans" cxnId="{54EBF400-A9E5-4156-A276-2DC5C7087E63}">
      <dgm:prSet/>
      <dgm:spPr/>
      <dgm:t>
        <a:bodyPr/>
        <a:lstStyle/>
        <a:p>
          <a:endParaRPr lang="en-US"/>
        </a:p>
      </dgm:t>
    </dgm:pt>
    <dgm:pt modelId="{A4573ED2-8381-4B96-908A-925747C41F09}" type="sibTrans" cxnId="{54EBF400-A9E5-4156-A276-2DC5C7087E63}">
      <dgm:prSet/>
      <dgm:spPr/>
      <dgm:t>
        <a:bodyPr/>
        <a:lstStyle/>
        <a:p>
          <a:endParaRPr lang="en-US"/>
        </a:p>
      </dgm:t>
    </dgm:pt>
    <dgm:pt modelId="{986F4E8F-3F37-4F7A-B77C-C8FAB1D00F36}">
      <dgm:prSet phldrT="[Text]"/>
      <dgm:spPr>
        <a:solidFill>
          <a:schemeClr val="accent6">
            <a:lumMod val="20000"/>
            <a:lumOff val="80000"/>
            <a:alpha val="90000"/>
          </a:schemeClr>
        </a:solidFill>
      </dgm:spPr>
      <dgm:t>
        <a:bodyPr/>
        <a:lstStyle/>
        <a:p>
          <a:r>
            <a:rPr lang="en-US" b="1" dirty="0">
              <a:solidFill>
                <a:srgbClr val="C00000"/>
              </a:solidFill>
            </a:rPr>
            <a:t>Compute (Server)</a:t>
          </a:r>
        </a:p>
      </dgm:t>
    </dgm:pt>
    <dgm:pt modelId="{0BD90C4A-394A-4C09-928B-4B9CBB597B2C}" type="parTrans" cxnId="{F8913ABC-32F5-4732-A3CA-5012E6602EEC}">
      <dgm:prSet/>
      <dgm:spPr/>
      <dgm:t>
        <a:bodyPr/>
        <a:lstStyle/>
        <a:p>
          <a:endParaRPr lang="en-US"/>
        </a:p>
      </dgm:t>
    </dgm:pt>
    <dgm:pt modelId="{F625265B-4F1A-4A50-AFB0-827A7F4CAEBC}" type="sibTrans" cxnId="{F8913ABC-32F5-4732-A3CA-5012E6602EEC}">
      <dgm:prSet/>
      <dgm:spPr/>
      <dgm:t>
        <a:bodyPr/>
        <a:lstStyle/>
        <a:p>
          <a:endParaRPr lang="en-US"/>
        </a:p>
      </dgm:t>
    </dgm:pt>
    <dgm:pt modelId="{CB81BAF9-A42B-4A3A-ACB3-CD43B72912F0}">
      <dgm:prSet phldrT="[Text]"/>
      <dgm:spPr>
        <a:solidFill>
          <a:schemeClr val="accent6">
            <a:lumMod val="20000"/>
            <a:lumOff val="80000"/>
            <a:alpha val="90000"/>
          </a:schemeClr>
        </a:solidFill>
      </dgm:spPr>
      <dgm:t>
        <a:bodyPr/>
        <a:lstStyle/>
        <a:p>
          <a:r>
            <a:rPr lang="en-US" b="1" dirty="0">
              <a:solidFill>
                <a:srgbClr val="C00000"/>
              </a:solidFill>
            </a:rPr>
            <a:t>Storage/Network</a:t>
          </a:r>
        </a:p>
      </dgm:t>
    </dgm:pt>
    <dgm:pt modelId="{63287289-0B31-457E-A55B-983B575D29DB}" type="parTrans" cxnId="{D2E2F63B-C9F2-400E-B8A4-430E3C45C137}">
      <dgm:prSet/>
      <dgm:spPr/>
      <dgm:t>
        <a:bodyPr/>
        <a:lstStyle/>
        <a:p>
          <a:endParaRPr lang="en-US"/>
        </a:p>
      </dgm:t>
    </dgm:pt>
    <dgm:pt modelId="{3400E0FF-B897-4774-B12B-A4A0D6251AC7}" type="sibTrans" cxnId="{D2E2F63B-C9F2-400E-B8A4-430E3C45C137}">
      <dgm:prSet/>
      <dgm:spPr/>
      <dgm:t>
        <a:bodyPr/>
        <a:lstStyle/>
        <a:p>
          <a:endParaRPr lang="en-US"/>
        </a:p>
      </dgm:t>
    </dgm:pt>
    <dgm:pt modelId="{FC3F7482-A946-405F-8013-E320EE2EA895}">
      <dgm:prSet phldrT="[Text]"/>
      <dgm:spPr>
        <a:solidFill>
          <a:schemeClr val="accent6">
            <a:lumMod val="50000"/>
          </a:schemeClr>
        </a:solidFill>
      </dgm:spPr>
      <dgm:t>
        <a:bodyPr/>
        <a:lstStyle/>
        <a:p>
          <a:r>
            <a:rPr lang="en-US" dirty="0"/>
            <a:t>Hardware</a:t>
          </a:r>
        </a:p>
      </dgm:t>
    </dgm:pt>
    <dgm:pt modelId="{3AA9FBB9-E245-492D-982B-5548B3A2DE49}" type="parTrans" cxnId="{EA19CD0D-B3A2-4B41-B65E-76A17BD05FA7}">
      <dgm:prSet/>
      <dgm:spPr/>
      <dgm:t>
        <a:bodyPr/>
        <a:lstStyle/>
        <a:p>
          <a:endParaRPr lang="en-US"/>
        </a:p>
      </dgm:t>
    </dgm:pt>
    <dgm:pt modelId="{F7718CAB-1183-4C5D-9187-C989C407AA19}" type="sibTrans" cxnId="{EA19CD0D-B3A2-4B41-B65E-76A17BD05FA7}">
      <dgm:prSet/>
      <dgm:spPr/>
      <dgm:t>
        <a:bodyPr/>
        <a:lstStyle/>
        <a:p>
          <a:endParaRPr lang="en-US"/>
        </a:p>
      </dgm:t>
    </dgm:pt>
    <dgm:pt modelId="{0B428D5B-B475-44EB-8EEC-ED8B941E8E94}">
      <dgm:prSet phldrT="[Text]"/>
      <dgm:spPr>
        <a:solidFill>
          <a:schemeClr val="accent6">
            <a:lumMod val="20000"/>
            <a:lumOff val="80000"/>
            <a:alpha val="90000"/>
          </a:schemeClr>
        </a:solidFill>
      </dgm:spPr>
      <dgm:t>
        <a:bodyPr/>
        <a:lstStyle/>
        <a:p>
          <a:r>
            <a:rPr lang="en-US" b="1" dirty="0">
              <a:solidFill>
                <a:srgbClr val="C00000"/>
              </a:solidFill>
            </a:rPr>
            <a:t>Infrastructure</a:t>
          </a:r>
        </a:p>
      </dgm:t>
    </dgm:pt>
    <dgm:pt modelId="{85B11C9B-3951-44BB-9767-52F60CA27909}" type="parTrans" cxnId="{8BF57B1F-4261-4C38-83CE-591D93F2AF8A}">
      <dgm:prSet/>
      <dgm:spPr/>
      <dgm:t>
        <a:bodyPr/>
        <a:lstStyle/>
        <a:p>
          <a:endParaRPr lang="en-US"/>
        </a:p>
      </dgm:t>
    </dgm:pt>
    <dgm:pt modelId="{EEC68936-7777-4A20-B606-CC21F4FA54EB}" type="sibTrans" cxnId="{8BF57B1F-4261-4C38-83CE-591D93F2AF8A}">
      <dgm:prSet/>
      <dgm:spPr/>
      <dgm:t>
        <a:bodyPr/>
        <a:lstStyle/>
        <a:p>
          <a:endParaRPr lang="en-US"/>
        </a:p>
      </dgm:t>
    </dgm:pt>
    <dgm:pt modelId="{EEA4BB5E-517F-41FE-92DD-C96E35DC05C9}">
      <dgm:prSet phldrT="[Text]"/>
      <dgm:spPr>
        <a:solidFill>
          <a:schemeClr val="accent6">
            <a:lumMod val="20000"/>
            <a:lumOff val="80000"/>
            <a:alpha val="90000"/>
          </a:schemeClr>
        </a:solidFill>
      </dgm:spPr>
      <dgm:t>
        <a:bodyPr/>
        <a:lstStyle/>
        <a:p>
          <a:r>
            <a:rPr lang="en-US" b="1" dirty="0">
              <a:solidFill>
                <a:srgbClr val="C00000"/>
              </a:solidFill>
            </a:rPr>
            <a:t>Hardware</a:t>
          </a:r>
        </a:p>
      </dgm:t>
    </dgm:pt>
    <dgm:pt modelId="{DCB74F90-637A-4340-B146-8013DE812EF5}" type="parTrans" cxnId="{D45F60C6-0AE4-4AF6-87B6-26A4E14EB545}">
      <dgm:prSet/>
      <dgm:spPr/>
      <dgm:t>
        <a:bodyPr/>
        <a:lstStyle/>
        <a:p>
          <a:endParaRPr lang="en-US"/>
        </a:p>
      </dgm:t>
    </dgm:pt>
    <dgm:pt modelId="{D8D5C3F0-1A4C-45BE-B3D2-020DD4C42AE4}" type="sibTrans" cxnId="{D45F60C6-0AE4-4AF6-87B6-26A4E14EB545}">
      <dgm:prSet/>
      <dgm:spPr/>
      <dgm:t>
        <a:bodyPr/>
        <a:lstStyle/>
        <a:p>
          <a:endParaRPr lang="en-US"/>
        </a:p>
      </dgm:t>
    </dgm:pt>
    <dgm:pt modelId="{C07FABF2-C788-4DCD-9B6E-176971F6492B}">
      <dgm:prSet/>
      <dgm:spPr>
        <a:solidFill>
          <a:schemeClr val="tx1">
            <a:lumMod val="10000"/>
            <a:lumOff val="90000"/>
            <a:alpha val="90000"/>
          </a:schemeClr>
        </a:solidFill>
      </dgm:spPr>
      <dgm:t>
        <a:bodyPr/>
        <a:lstStyle/>
        <a:p>
          <a:r>
            <a:rPr lang="en-US" dirty="0"/>
            <a:t>Client Encryption</a:t>
          </a:r>
        </a:p>
      </dgm:t>
    </dgm:pt>
    <dgm:pt modelId="{ECF9BC7E-C00B-4AE5-85EA-99C726B57654}" type="parTrans" cxnId="{77AAA8F2-17F9-4F12-AAA1-FE7A05326318}">
      <dgm:prSet/>
      <dgm:spPr/>
      <dgm:t>
        <a:bodyPr/>
        <a:lstStyle/>
        <a:p>
          <a:endParaRPr lang="en-US"/>
        </a:p>
      </dgm:t>
    </dgm:pt>
    <dgm:pt modelId="{5057BDBB-13B8-46A5-9E97-909D42D28065}" type="sibTrans" cxnId="{77AAA8F2-17F9-4F12-AAA1-FE7A05326318}">
      <dgm:prSet/>
      <dgm:spPr/>
      <dgm:t>
        <a:bodyPr/>
        <a:lstStyle/>
        <a:p>
          <a:endParaRPr lang="en-US"/>
        </a:p>
      </dgm:t>
    </dgm:pt>
    <dgm:pt modelId="{1AFE6E7F-6323-4E57-822D-ABB5DE44E91B}">
      <dgm:prSet/>
      <dgm:spPr>
        <a:solidFill>
          <a:schemeClr val="tx1">
            <a:lumMod val="10000"/>
            <a:lumOff val="90000"/>
            <a:alpha val="90000"/>
          </a:schemeClr>
        </a:solidFill>
      </dgm:spPr>
      <dgm:t>
        <a:bodyPr/>
        <a:lstStyle/>
        <a:p>
          <a:r>
            <a:rPr lang="en-US" dirty="0"/>
            <a:t>Customer Data</a:t>
          </a:r>
        </a:p>
      </dgm:t>
    </dgm:pt>
    <dgm:pt modelId="{F975A4F6-C2F3-4733-B7FE-C25A08EFC03F}" type="parTrans" cxnId="{7AC821A1-0587-474B-BD11-7F0984D8A2C3}">
      <dgm:prSet/>
      <dgm:spPr/>
      <dgm:t>
        <a:bodyPr/>
        <a:lstStyle/>
        <a:p>
          <a:endParaRPr lang="en-US"/>
        </a:p>
      </dgm:t>
    </dgm:pt>
    <dgm:pt modelId="{633B62BE-245E-4F89-849D-F03FB2F539C2}" type="sibTrans" cxnId="{7AC821A1-0587-474B-BD11-7F0984D8A2C3}">
      <dgm:prSet/>
      <dgm:spPr/>
      <dgm:t>
        <a:bodyPr/>
        <a:lstStyle/>
        <a:p>
          <a:endParaRPr lang="en-US"/>
        </a:p>
      </dgm:t>
    </dgm:pt>
    <dgm:pt modelId="{B4F92F37-0A7A-4938-9348-EA22381EF3B9}">
      <dgm:prSet/>
      <dgm:spPr>
        <a:solidFill>
          <a:schemeClr val="accent3">
            <a:lumMod val="75000"/>
          </a:schemeClr>
        </a:solidFill>
      </dgm:spPr>
      <dgm:t>
        <a:bodyPr/>
        <a:lstStyle/>
        <a:p>
          <a:r>
            <a:rPr lang="en-US" dirty="0"/>
            <a:t>Customer Data</a:t>
          </a:r>
        </a:p>
      </dgm:t>
    </dgm:pt>
    <dgm:pt modelId="{995F2D44-224F-47EF-AA1D-67892CEEC7C7}" type="parTrans" cxnId="{CA871995-2A48-4891-BCB6-1C039AEDBA5D}">
      <dgm:prSet/>
      <dgm:spPr/>
      <dgm:t>
        <a:bodyPr/>
        <a:lstStyle/>
        <a:p>
          <a:endParaRPr lang="en-US"/>
        </a:p>
      </dgm:t>
    </dgm:pt>
    <dgm:pt modelId="{32CE8A93-579E-4D55-8F4E-87831FC7CABD}" type="sibTrans" cxnId="{CA871995-2A48-4891-BCB6-1C039AEDBA5D}">
      <dgm:prSet/>
      <dgm:spPr/>
      <dgm:t>
        <a:bodyPr/>
        <a:lstStyle/>
        <a:p>
          <a:endParaRPr lang="en-US"/>
        </a:p>
      </dgm:t>
    </dgm:pt>
    <dgm:pt modelId="{13133DF0-340F-4D76-B1BD-BB7C043F0AB0}">
      <dgm:prSet/>
      <dgm:spPr>
        <a:solidFill>
          <a:schemeClr val="accent3">
            <a:lumMod val="75000"/>
          </a:schemeClr>
        </a:solidFill>
      </dgm:spPr>
      <dgm:t>
        <a:bodyPr/>
        <a:lstStyle/>
        <a:p>
          <a:r>
            <a:rPr lang="en-US" dirty="0"/>
            <a:t>Encryption</a:t>
          </a:r>
        </a:p>
      </dgm:t>
    </dgm:pt>
    <dgm:pt modelId="{E3408A8E-8A81-4937-9BC4-9D92E4BAF518}" type="parTrans" cxnId="{0971A046-7DB2-4328-AF22-D3B53C061B20}">
      <dgm:prSet/>
      <dgm:spPr/>
      <dgm:t>
        <a:bodyPr/>
        <a:lstStyle/>
        <a:p>
          <a:endParaRPr lang="en-US"/>
        </a:p>
      </dgm:t>
    </dgm:pt>
    <dgm:pt modelId="{234F0890-C810-43DC-9045-981C14B2C865}" type="sibTrans" cxnId="{0971A046-7DB2-4328-AF22-D3B53C061B20}">
      <dgm:prSet/>
      <dgm:spPr/>
      <dgm:t>
        <a:bodyPr/>
        <a:lstStyle/>
        <a:p>
          <a:endParaRPr lang="en-US"/>
        </a:p>
      </dgm:t>
    </dgm:pt>
    <dgm:pt modelId="{68EDAB7D-3791-4912-A0BD-1848BE90525C}">
      <dgm:prSet/>
      <dgm:spPr>
        <a:solidFill>
          <a:schemeClr val="tx1">
            <a:lumMod val="10000"/>
            <a:lumOff val="90000"/>
            <a:alpha val="90000"/>
          </a:schemeClr>
        </a:solidFill>
      </dgm:spPr>
      <dgm:t>
        <a:bodyPr/>
        <a:lstStyle/>
        <a:p>
          <a:r>
            <a:rPr lang="en-US" dirty="0"/>
            <a:t>Server Encryption</a:t>
          </a:r>
        </a:p>
      </dgm:t>
    </dgm:pt>
    <dgm:pt modelId="{C7F14C55-9C7C-4BE2-816A-C3C8C7E647DF}" type="parTrans" cxnId="{C0CDBBCE-F1AB-49B2-B7CF-5DD6C186CB88}">
      <dgm:prSet/>
      <dgm:spPr/>
      <dgm:t>
        <a:bodyPr/>
        <a:lstStyle/>
        <a:p>
          <a:endParaRPr lang="en-US"/>
        </a:p>
      </dgm:t>
    </dgm:pt>
    <dgm:pt modelId="{AE134A90-F565-438E-8A4C-D750DDEFCF6C}" type="sibTrans" cxnId="{C0CDBBCE-F1AB-49B2-B7CF-5DD6C186CB88}">
      <dgm:prSet/>
      <dgm:spPr/>
      <dgm:t>
        <a:bodyPr/>
        <a:lstStyle/>
        <a:p>
          <a:endParaRPr lang="en-US"/>
        </a:p>
      </dgm:t>
    </dgm:pt>
    <dgm:pt modelId="{FC3FF5DF-CDA6-40D4-B9C3-B46135975C0A}">
      <dgm:prSet/>
      <dgm:spPr>
        <a:solidFill>
          <a:schemeClr val="accent3">
            <a:lumMod val="75000"/>
          </a:schemeClr>
        </a:solidFill>
      </dgm:spPr>
      <dgm:t>
        <a:bodyPr/>
        <a:lstStyle/>
        <a:p>
          <a:r>
            <a:rPr lang="en-US" dirty="0"/>
            <a:t>Application</a:t>
          </a:r>
        </a:p>
      </dgm:t>
    </dgm:pt>
    <dgm:pt modelId="{EC3CC109-FDDA-4BB4-B79A-474B9BA7B2C4}" type="parTrans" cxnId="{E66FEEAB-8780-4F3E-8346-376F70351AA5}">
      <dgm:prSet/>
      <dgm:spPr/>
      <dgm:t>
        <a:bodyPr/>
        <a:lstStyle/>
        <a:p>
          <a:endParaRPr lang="en-US"/>
        </a:p>
      </dgm:t>
    </dgm:pt>
    <dgm:pt modelId="{9B67DAB1-6585-46B2-9B72-940C4F64603B}" type="sibTrans" cxnId="{E66FEEAB-8780-4F3E-8346-376F70351AA5}">
      <dgm:prSet/>
      <dgm:spPr/>
      <dgm:t>
        <a:bodyPr/>
        <a:lstStyle/>
        <a:p>
          <a:endParaRPr lang="en-US"/>
        </a:p>
      </dgm:t>
    </dgm:pt>
    <dgm:pt modelId="{D089CD7C-BE6A-4AE5-BBEE-3FAD3DBA5101}">
      <dgm:prSet/>
      <dgm:spPr>
        <a:solidFill>
          <a:schemeClr val="tx1">
            <a:lumMod val="10000"/>
            <a:lumOff val="90000"/>
            <a:alpha val="90000"/>
          </a:schemeClr>
        </a:solidFill>
      </dgm:spPr>
      <dgm:t>
        <a:bodyPr/>
        <a:lstStyle/>
        <a:p>
          <a:r>
            <a:rPr lang="en-US" dirty="0"/>
            <a:t>Application Management</a:t>
          </a:r>
        </a:p>
      </dgm:t>
    </dgm:pt>
    <dgm:pt modelId="{C66010F3-13AD-43C1-80F7-EE2DAE4BD700}" type="parTrans" cxnId="{90FCCB4F-703C-4C7D-941D-BE91485798D0}">
      <dgm:prSet/>
      <dgm:spPr/>
      <dgm:t>
        <a:bodyPr/>
        <a:lstStyle/>
        <a:p>
          <a:endParaRPr lang="en-US"/>
        </a:p>
      </dgm:t>
    </dgm:pt>
    <dgm:pt modelId="{D4A23ECF-E930-44DE-A96E-A24545CC96EC}" type="sibTrans" cxnId="{90FCCB4F-703C-4C7D-941D-BE91485798D0}">
      <dgm:prSet/>
      <dgm:spPr/>
      <dgm:t>
        <a:bodyPr/>
        <a:lstStyle/>
        <a:p>
          <a:endParaRPr lang="en-US"/>
        </a:p>
      </dgm:t>
    </dgm:pt>
    <dgm:pt modelId="{09E7B07F-3325-48DA-AC29-C091837EBD5C}">
      <dgm:prSet/>
      <dgm:spPr>
        <a:solidFill>
          <a:schemeClr val="tx1">
            <a:lumMod val="10000"/>
            <a:lumOff val="90000"/>
            <a:alpha val="90000"/>
          </a:schemeClr>
        </a:solidFill>
      </dgm:spPr>
      <dgm:t>
        <a:bodyPr/>
        <a:lstStyle/>
        <a:p>
          <a:r>
            <a:rPr lang="en-US" dirty="0"/>
            <a:t>Platform Management</a:t>
          </a:r>
        </a:p>
      </dgm:t>
    </dgm:pt>
    <dgm:pt modelId="{F9C42031-E937-4FA6-B978-A57CE9927F3A}" type="parTrans" cxnId="{87A2F755-3955-40EF-BEC5-6CE7EF9F39AA}">
      <dgm:prSet/>
      <dgm:spPr/>
      <dgm:t>
        <a:bodyPr/>
        <a:lstStyle/>
        <a:p>
          <a:endParaRPr lang="en-US"/>
        </a:p>
      </dgm:t>
    </dgm:pt>
    <dgm:pt modelId="{F7C55813-7171-4053-8291-1C7CAC0F8B9A}" type="sibTrans" cxnId="{87A2F755-3955-40EF-BEC5-6CE7EF9F39AA}">
      <dgm:prSet/>
      <dgm:spPr/>
      <dgm:t>
        <a:bodyPr/>
        <a:lstStyle/>
        <a:p>
          <a:endParaRPr lang="en-US"/>
        </a:p>
      </dgm:t>
    </dgm:pt>
    <dgm:pt modelId="{95DF4FE1-6686-4B39-BD92-8B21F04C00B1}" type="pres">
      <dgm:prSet presAssocID="{7E93D38D-6810-49D1-8D20-179F15797D23}" presName="Name0" presStyleCnt="0">
        <dgm:presLayoutVars>
          <dgm:dir/>
          <dgm:animLvl val="lvl"/>
          <dgm:resizeHandles val="exact"/>
        </dgm:presLayoutVars>
      </dgm:prSet>
      <dgm:spPr/>
    </dgm:pt>
    <dgm:pt modelId="{A8C4EAEC-E023-4D59-802D-E3021D6959F7}" type="pres">
      <dgm:prSet presAssocID="{B4F92F37-0A7A-4938-9348-EA22381EF3B9}" presName="linNode" presStyleCnt="0"/>
      <dgm:spPr/>
    </dgm:pt>
    <dgm:pt modelId="{0CDA196A-0E0E-407D-B4C6-16F458DFB578}" type="pres">
      <dgm:prSet presAssocID="{B4F92F37-0A7A-4938-9348-EA22381EF3B9}" presName="parentText" presStyleLbl="node1" presStyleIdx="0" presStyleCnt="6">
        <dgm:presLayoutVars>
          <dgm:chMax val="1"/>
          <dgm:bulletEnabled val="1"/>
        </dgm:presLayoutVars>
      </dgm:prSet>
      <dgm:spPr/>
    </dgm:pt>
    <dgm:pt modelId="{28F82B43-1143-44A2-B036-79C8A88F3283}" type="pres">
      <dgm:prSet presAssocID="{B4F92F37-0A7A-4938-9348-EA22381EF3B9}" presName="descendantText" presStyleLbl="alignAccFollowNode1" presStyleIdx="0" presStyleCnt="6">
        <dgm:presLayoutVars>
          <dgm:bulletEnabled val="1"/>
        </dgm:presLayoutVars>
      </dgm:prSet>
      <dgm:spPr/>
    </dgm:pt>
    <dgm:pt modelId="{D551C4A8-7EAD-4E36-A0EE-4C2FF6E7B3EE}" type="pres">
      <dgm:prSet presAssocID="{32CE8A93-579E-4D55-8F4E-87831FC7CABD}" presName="sp" presStyleCnt="0"/>
      <dgm:spPr/>
    </dgm:pt>
    <dgm:pt modelId="{AC0D03A4-C7B4-4D45-AE54-3A10DC1C04D2}" type="pres">
      <dgm:prSet presAssocID="{13133DF0-340F-4D76-B1BD-BB7C043F0AB0}" presName="linNode" presStyleCnt="0"/>
      <dgm:spPr/>
    </dgm:pt>
    <dgm:pt modelId="{ED325BA2-3A94-4119-9D02-3E8542906FBC}" type="pres">
      <dgm:prSet presAssocID="{13133DF0-340F-4D76-B1BD-BB7C043F0AB0}" presName="parentText" presStyleLbl="node1" presStyleIdx="1" presStyleCnt="6">
        <dgm:presLayoutVars>
          <dgm:chMax val="1"/>
          <dgm:bulletEnabled val="1"/>
        </dgm:presLayoutVars>
      </dgm:prSet>
      <dgm:spPr/>
    </dgm:pt>
    <dgm:pt modelId="{E6A206A5-5B38-4B2A-A556-851953061959}" type="pres">
      <dgm:prSet presAssocID="{13133DF0-340F-4D76-B1BD-BB7C043F0AB0}" presName="descendantText" presStyleLbl="alignAccFollowNode1" presStyleIdx="1" presStyleCnt="6">
        <dgm:presLayoutVars>
          <dgm:bulletEnabled val="1"/>
        </dgm:presLayoutVars>
      </dgm:prSet>
      <dgm:spPr/>
    </dgm:pt>
    <dgm:pt modelId="{F0E37D8A-7710-47FC-9B40-B7846DB41281}" type="pres">
      <dgm:prSet presAssocID="{234F0890-C810-43DC-9045-981C14B2C865}" presName="sp" presStyleCnt="0"/>
      <dgm:spPr/>
    </dgm:pt>
    <dgm:pt modelId="{E1F36EBE-241E-43A3-B880-14BF32694400}" type="pres">
      <dgm:prSet presAssocID="{FC3FF5DF-CDA6-40D4-B9C3-B46135975C0A}" presName="linNode" presStyleCnt="0"/>
      <dgm:spPr/>
    </dgm:pt>
    <dgm:pt modelId="{8166E136-1EF5-4541-BCEC-78BBCD5F1534}" type="pres">
      <dgm:prSet presAssocID="{FC3FF5DF-CDA6-40D4-B9C3-B46135975C0A}" presName="parentText" presStyleLbl="node1" presStyleIdx="2" presStyleCnt="6">
        <dgm:presLayoutVars>
          <dgm:chMax val="1"/>
          <dgm:bulletEnabled val="1"/>
        </dgm:presLayoutVars>
      </dgm:prSet>
      <dgm:spPr/>
    </dgm:pt>
    <dgm:pt modelId="{376141D9-777B-4031-8842-331FD40882D8}" type="pres">
      <dgm:prSet presAssocID="{FC3FF5DF-CDA6-40D4-B9C3-B46135975C0A}" presName="descendantText" presStyleLbl="alignAccFollowNode1" presStyleIdx="2" presStyleCnt="6">
        <dgm:presLayoutVars>
          <dgm:bulletEnabled val="1"/>
        </dgm:presLayoutVars>
      </dgm:prSet>
      <dgm:spPr/>
    </dgm:pt>
    <dgm:pt modelId="{B445474C-D829-4C32-8CFB-E01095CA2DFB}" type="pres">
      <dgm:prSet presAssocID="{9B67DAB1-6585-46B2-9B72-940C4F64603B}" presName="sp" presStyleCnt="0"/>
      <dgm:spPr/>
    </dgm:pt>
    <dgm:pt modelId="{D2A1F6D8-AD6C-4864-B19F-B5BDF3CD15AC}" type="pres">
      <dgm:prSet presAssocID="{5A50AF99-6384-4A47-87A6-3B3E5E347A4E}" presName="linNode" presStyleCnt="0"/>
      <dgm:spPr/>
    </dgm:pt>
    <dgm:pt modelId="{46FB2096-4707-469B-9A1D-7407BB07730E}" type="pres">
      <dgm:prSet presAssocID="{5A50AF99-6384-4A47-87A6-3B3E5E347A4E}" presName="parentText" presStyleLbl="node1" presStyleIdx="3" presStyleCnt="6" custLinFactNeighborX="-407" custLinFactNeighborY="-5022">
        <dgm:presLayoutVars>
          <dgm:chMax val="1"/>
          <dgm:bulletEnabled val="1"/>
        </dgm:presLayoutVars>
      </dgm:prSet>
      <dgm:spPr/>
    </dgm:pt>
    <dgm:pt modelId="{43C8E0E5-F40A-48A3-8E72-F15040960FEF}" type="pres">
      <dgm:prSet presAssocID="{5A50AF99-6384-4A47-87A6-3B3E5E347A4E}" presName="descendantText" presStyleLbl="alignAccFollowNode1" presStyleIdx="3" presStyleCnt="6">
        <dgm:presLayoutVars>
          <dgm:bulletEnabled val="1"/>
        </dgm:presLayoutVars>
      </dgm:prSet>
      <dgm:spPr/>
    </dgm:pt>
    <dgm:pt modelId="{A19E9EA1-1AEE-40C9-8DC4-8091959CA48E}" type="pres">
      <dgm:prSet presAssocID="{54CB59D6-8DE1-428D-9820-F764DAC29F2A}" presName="sp" presStyleCnt="0"/>
      <dgm:spPr/>
    </dgm:pt>
    <dgm:pt modelId="{B87659E0-BC41-4F4E-97FD-069DF27D3339}" type="pres">
      <dgm:prSet presAssocID="{B8F4841A-E7B1-48A3-9630-6E1EA43C6661}" presName="linNode" presStyleCnt="0"/>
      <dgm:spPr/>
    </dgm:pt>
    <dgm:pt modelId="{38C3EF7C-7669-4095-B4E8-32EA3EC2E7BB}" type="pres">
      <dgm:prSet presAssocID="{B8F4841A-E7B1-48A3-9630-6E1EA43C6661}" presName="parentText" presStyleLbl="node1" presStyleIdx="4" presStyleCnt="6">
        <dgm:presLayoutVars>
          <dgm:chMax val="1"/>
          <dgm:bulletEnabled val="1"/>
        </dgm:presLayoutVars>
      </dgm:prSet>
      <dgm:spPr/>
    </dgm:pt>
    <dgm:pt modelId="{9AF26829-2FD9-4CC0-8AEF-0110FF102FDC}" type="pres">
      <dgm:prSet presAssocID="{B8F4841A-E7B1-48A3-9630-6E1EA43C6661}" presName="descendantText" presStyleLbl="alignAccFollowNode1" presStyleIdx="4" presStyleCnt="6" custLinFactNeighborY="0">
        <dgm:presLayoutVars>
          <dgm:bulletEnabled val="1"/>
        </dgm:presLayoutVars>
      </dgm:prSet>
      <dgm:spPr/>
    </dgm:pt>
    <dgm:pt modelId="{4B1A6A5D-57EE-4611-85BD-39BCDFF0246D}" type="pres">
      <dgm:prSet presAssocID="{A4573ED2-8381-4B96-908A-925747C41F09}" presName="sp" presStyleCnt="0"/>
      <dgm:spPr/>
    </dgm:pt>
    <dgm:pt modelId="{62BD990E-9EFE-4B6D-B4B8-07177B42D3F3}" type="pres">
      <dgm:prSet presAssocID="{FC3F7482-A946-405F-8013-E320EE2EA895}" presName="linNode" presStyleCnt="0"/>
      <dgm:spPr/>
    </dgm:pt>
    <dgm:pt modelId="{6F91012A-BAB1-4AB6-A46D-BD8C6E0E2B92}" type="pres">
      <dgm:prSet presAssocID="{FC3F7482-A946-405F-8013-E320EE2EA895}" presName="parentText" presStyleLbl="node1" presStyleIdx="5" presStyleCnt="6">
        <dgm:presLayoutVars>
          <dgm:chMax val="1"/>
          <dgm:bulletEnabled val="1"/>
        </dgm:presLayoutVars>
      </dgm:prSet>
      <dgm:spPr/>
    </dgm:pt>
    <dgm:pt modelId="{A2E37F69-895C-4EA5-B513-24888DCBC690}" type="pres">
      <dgm:prSet presAssocID="{FC3F7482-A946-405F-8013-E320EE2EA895}" presName="descendantText" presStyleLbl="alignAccFollowNode1" presStyleIdx="5" presStyleCnt="6">
        <dgm:presLayoutVars>
          <dgm:bulletEnabled val="1"/>
        </dgm:presLayoutVars>
      </dgm:prSet>
      <dgm:spPr/>
    </dgm:pt>
  </dgm:ptLst>
  <dgm:cxnLst>
    <dgm:cxn modelId="{54EBF400-A9E5-4156-A276-2DC5C7087E63}" srcId="{7E93D38D-6810-49D1-8D20-179F15797D23}" destId="{B8F4841A-E7B1-48A3-9630-6E1EA43C6661}" srcOrd="4" destOrd="0" parTransId="{F85F7B85-3431-4028-9D28-32AAB37AD3DE}" sibTransId="{A4573ED2-8381-4B96-908A-925747C41F09}"/>
    <dgm:cxn modelId="{211E9F07-6F12-4D25-A198-A415D8D14E98}" type="presOf" srcId="{FC3FF5DF-CDA6-40D4-B9C3-B46135975C0A}" destId="{8166E136-1EF5-4541-BCEC-78BBCD5F1534}" srcOrd="0" destOrd="0" presId="urn:microsoft.com/office/officeart/2005/8/layout/vList5"/>
    <dgm:cxn modelId="{CC1B0509-9678-4EF7-A13A-FCD7E52AC8FD}" type="presOf" srcId="{68EDAB7D-3791-4912-A0BD-1848BE90525C}" destId="{E6A206A5-5B38-4B2A-A556-851953061959}" srcOrd="0" destOrd="1" presId="urn:microsoft.com/office/officeart/2005/8/layout/vList5"/>
    <dgm:cxn modelId="{8F424B09-63F9-4996-AD11-DB94D7D83A72}" srcId="{7E93D38D-6810-49D1-8D20-179F15797D23}" destId="{5A50AF99-6384-4A47-87A6-3B3E5E347A4E}" srcOrd="3" destOrd="0" parTransId="{673B8DEF-DA0B-4DC8-9C3B-6D725EBD6DA4}" sibTransId="{54CB59D6-8DE1-428D-9820-F764DAC29F2A}"/>
    <dgm:cxn modelId="{EA19CD0D-B3A2-4B41-B65E-76A17BD05FA7}" srcId="{7E93D38D-6810-49D1-8D20-179F15797D23}" destId="{FC3F7482-A946-405F-8013-E320EE2EA895}" srcOrd="5" destOrd="0" parTransId="{3AA9FBB9-E245-492D-982B-5548B3A2DE49}" sibTransId="{F7718CAB-1183-4C5D-9187-C989C407AA19}"/>
    <dgm:cxn modelId="{8BF57B1F-4261-4C38-83CE-591D93F2AF8A}" srcId="{FC3F7482-A946-405F-8013-E320EE2EA895}" destId="{0B428D5B-B475-44EB-8EEC-ED8B941E8E94}" srcOrd="0" destOrd="0" parTransId="{85B11C9B-3951-44BB-9767-52F60CA27909}" sibTransId="{EEC68936-7777-4A20-B606-CC21F4FA54EB}"/>
    <dgm:cxn modelId="{93112A24-6F6C-4E95-AEAD-822AD9DDE22C}" type="presOf" srcId="{B8F4841A-E7B1-48A3-9630-6E1EA43C6661}" destId="{38C3EF7C-7669-4095-B4E8-32EA3EC2E7BB}" srcOrd="0" destOrd="0" presId="urn:microsoft.com/office/officeart/2005/8/layout/vList5"/>
    <dgm:cxn modelId="{D2E2F63B-C9F2-400E-B8A4-430E3C45C137}" srcId="{B8F4841A-E7B1-48A3-9630-6E1EA43C6661}" destId="{CB81BAF9-A42B-4A3A-ACB3-CD43B72912F0}" srcOrd="1" destOrd="0" parTransId="{63287289-0B31-457E-A55B-983B575D29DB}" sibTransId="{3400E0FF-B897-4774-B12B-A4A0D6251AC7}"/>
    <dgm:cxn modelId="{68374C43-27AC-4D08-81B9-98D34F2B84CB}" type="presOf" srcId="{4E3F667A-705E-4A7C-97CF-314813EE2150}" destId="{43C8E0E5-F40A-48A3-8E72-F15040960FEF}" srcOrd="0" destOrd="0" presId="urn:microsoft.com/office/officeart/2005/8/layout/vList5"/>
    <dgm:cxn modelId="{C276B744-04A0-431A-8B4B-867D4648A0AE}" srcId="{5A50AF99-6384-4A47-87A6-3B3E5E347A4E}" destId="{4E3F667A-705E-4A7C-97CF-314813EE2150}" srcOrd="0" destOrd="0" parTransId="{269CF99F-771C-41A9-A238-C02C3897CF4B}" sibTransId="{BC32F1AE-B499-44AC-8925-AB3B205E69A5}"/>
    <dgm:cxn modelId="{0971A046-7DB2-4328-AF22-D3B53C061B20}" srcId="{7E93D38D-6810-49D1-8D20-179F15797D23}" destId="{13133DF0-340F-4D76-B1BD-BB7C043F0AB0}" srcOrd="1" destOrd="0" parTransId="{E3408A8E-8A81-4937-9BC4-9D92E4BAF518}" sibTransId="{234F0890-C810-43DC-9045-981C14B2C865}"/>
    <dgm:cxn modelId="{8FE6E448-5F62-43CD-8D7F-BA60F774944A}" type="presOf" srcId="{7E93D38D-6810-49D1-8D20-179F15797D23}" destId="{95DF4FE1-6686-4B39-BD92-8B21F04C00B1}" srcOrd="0" destOrd="0" presId="urn:microsoft.com/office/officeart/2005/8/layout/vList5"/>
    <dgm:cxn modelId="{3A8E1B6A-5A3A-4ACF-9388-6E44ECD5299F}" type="presOf" srcId="{0B428D5B-B475-44EB-8EEC-ED8B941E8E94}" destId="{A2E37F69-895C-4EA5-B513-24888DCBC690}" srcOrd="0" destOrd="0" presId="urn:microsoft.com/office/officeart/2005/8/layout/vList5"/>
    <dgm:cxn modelId="{5841546A-85BB-4E37-A36D-C9B30D7AD251}" type="presOf" srcId="{13133DF0-340F-4D76-B1BD-BB7C043F0AB0}" destId="{ED325BA2-3A94-4119-9D02-3E8542906FBC}" srcOrd="0" destOrd="0" presId="urn:microsoft.com/office/officeart/2005/8/layout/vList5"/>
    <dgm:cxn modelId="{EE8BEF6A-1585-4BEB-A6E2-E2B896426859}" type="presOf" srcId="{986F4E8F-3F37-4F7A-B77C-C8FAB1D00F36}" destId="{9AF26829-2FD9-4CC0-8AEF-0110FF102FDC}" srcOrd="0" destOrd="0" presId="urn:microsoft.com/office/officeart/2005/8/layout/vList5"/>
    <dgm:cxn modelId="{90FCCB4F-703C-4C7D-941D-BE91485798D0}" srcId="{FC3FF5DF-CDA6-40D4-B9C3-B46135975C0A}" destId="{D089CD7C-BE6A-4AE5-BBEE-3FAD3DBA5101}" srcOrd="0" destOrd="0" parTransId="{C66010F3-13AD-43C1-80F7-EE2DAE4BD700}" sibTransId="{D4A23ECF-E930-44DE-A96E-A24545CC96EC}"/>
    <dgm:cxn modelId="{9380AA70-B5E1-4032-98C9-C511D9632EEC}" type="presOf" srcId="{5A50AF99-6384-4A47-87A6-3B3E5E347A4E}" destId="{46FB2096-4707-469B-9A1D-7407BB07730E}" srcOrd="0" destOrd="0" presId="urn:microsoft.com/office/officeart/2005/8/layout/vList5"/>
    <dgm:cxn modelId="{DA824F52-1909-4E91-8287-DA81F66269BC}" type="presOf" srcId="{C07FABF2-C788-4DCD-9B6E-176971F6492B}" destId="{E6A206A5-5B38-4B2A-A556-851953061959}" srcOrd="0" destOrd="0" presId="urn:microsoft.com/office/officeart/2005/8/layout/vList5"/>
    <dgm:cxn modelId="{87A2F755-3955-40EF-BEC5-6CE7EF9F39AA}" srcId="{FC3FF5DF-CDA6-40D4-B9C3-B46135975C0A}" destId="{09E7B07F-3325-48DA-AC29-C091837EBD5C}" srcOrd="1" destOrd="0" parTransId="{F9C42031-E937-4FA6-B978-A57CE9927F3A}" sibTransId="{F7C55813-7171-4053-8291-1C7CAC0F8B9A}"/>
    <dgm:cxn modelId="{FCA0A287-3B7B-4A4D-B662-25C7A69A1EF3}" type="presOf" srcId="{09E7B07F-3325-48DA-AC29-C091837EBD5C}" destId="{376141D9-777B-4031-8842-331FD40882D8}" srcOrd="0" destOrd="1" presId="urn:microsoft.com/office/officeart/2005/8/layout/vList5"/>
    <dgm:cxn modelId="{01137290-706B-43AE-9936-375FAF727513}" type="presOf" srcId="{EEA4BB5E-517F-41FE-92DD-C96E35DC05C9}" destId="{A2E37F69-895C-4EA5-B513-24888DCBC690}" srcOrd="0" destOrd="1" presId="urn:microsoft.com/office/officeart/2005/8/layout/vList5"/>
    <dgm:cxn modelId="{CA871995-2A48-4891-BCB6-1C039AEDBA5D}" srcId="{7E93D38D-6810-49D1-8D20-179F15797D23}" destId="{B4F92F37-0A7A-4938-9348-EA22381EF3B9}" srcOrd="0" destOrd="0" parTransId="{995F2D44-224F-47EF-AA1D-67892CEEC7C7}" sibTransId="{32CE8A93-579E-4D55-8F4E-87831FC7CABD}"/>
    <dgm:cxn modelId="{135E939E-8E43-4185-99A4-7C7C1E6D28A4}" type="presOf" srcId="{67DFE6D3-18E9-42B7-8AEB-5E0DF3D835E4}" destId="{43C8E0E5-F40A-48A3-8E72-F15040960FEF}" srcOrd="0" destOrd="1" presId="urn:microsoft.com/office/officeart/2005/8/layout/vList5"/>
    <dgm:cxn modelId="{7AC821A1-0587-474B-BD11-7F0984D8A2C3}" srcId="{B4F92F37-0A7A-4938-9348-EA22381EF3B9}" destId="{1AFE6E7F-6323-4E57-822D-ABB5DE44E91B}" srcOrd="0" destOrd="0" parTransId="{F975A4F6-C2F3-4733-B7FE-C25A08EFC03F}" sibTransId="{633B62BE-245E-4F89-849D-F03FB2F539C2}"/>
    <dgm:cxn modelId="{E66FEEAB-8780-4F3E-8346-376F70351AA5}" srcId="{7E93D38D-6810-49D1-8D20-179F15797D23}" destId="{FC3FF5DF-CDA6-40D4-B9C3-B46135975C0A}" srcOrd="2" destOrd="0" parTransId="{EC3CC109-FDDA-4BB4-B79A-474B9BA7B2C4}" sibTransId="{9B67DAB1-6585-46B2-9B72-940C4F64603B}"/>
    <dgm:cxn modelId="{D0BB1EB2-637A-4FC7-8D33-729CB70FB6FE}" type="presOf" srcId="{CB81BAF9-A42B-4A3A-ACB3-CD43B72912F0}" destId="{9AF26829-2FD9-4CC0-8AEF-0110FF102FDC}" srcOrd="0" destOrd="1" presId="urn:microsoft.com/office/officeart/2005/8/layout/vList5"/>
    <dgm:cxn modelId="{561299B6-B14F-4B7C-B633-E7EF726EE2B3}" type="presOf" srcId="{FC3F7482-A946-405F-8013-E320EE2EA895}" destId="{6F91012A-BAB1-4AB6-A46D-BD8C6E0E2B92}" srcOrd="0" destOrd="0" presId="urn:microsoft.com/office/officeart/2005/8/layout/vList5"/>
    <dgm:cxn modelId="{F8913ABC-32F5-4732-A3CA-5012E6602EEC}" srcId="{B8F4841A-E7B1-48A3-9630-6E1EA43C6661}" destId="{986F4E8F-3F37-4F7A-B77C-C8FAB1D00F36}" srcOrd="0" destOrd="0" parTransId="{0BD90C4A-394A-4C09-928B-4B9CBB597B2C}" sibTransId="{F625265B-4F1A-4A50-AFB0-827A7F4CAEBC}"/>
    <dgm:cxn modelId="{D45F60C6-0AE4-4AF6-87B6-26A4E14EB545}" srcId="{FC3F7482-A946-405F-8013-E320EE2EA895}" destId="{EEA4BB5E-517F-41FE-92DD-C96E35DC05C9}" srcOrd="1" destOrd="0" parTransId="{DCB74F90-637A-4340-B146-8013DE812EF5}" sibTransId="{D8D5C3F0-1A4C-45BE-B3D2-020DD4C42AE4}"/>
    <dgm:cxn modelId="{20511BCD-40B1-4697-94A8-6F212AD1706B}" type="presOf" srcId="{1AFE6E7F-6323-4E57-822D-ABB5DE44E91B}" destId="{28F82B43-1143-44A2-B036-79C8A88F3283}" srcOrd="0" destOrd="0" presId="urn:microsoft.com/office/officeart/2005/8/layout/vList5"/>
    <dgm:cxn modelId="{C0CDBBCE-F1AB-49B2-B7CF-5DD6C186CB88}" srcId="{13133DF0-340F-4D76-B1BD-BB7C043F0AB0}" destId="{68EDAB7D-3791-4912-A0BD-1848BE90525C}" srcOrd="1" destOrd="0" parTransId="{C7F14C55-9C7C-4BE2-816A-C3C8C7E647DF}" sibTransId="{AE134A90-F565-438E-8A4C-D750DDEFCF6C}"/>
    <dgm:cxn modelId="{98F927E4-26F1-4C3E-B727-AABB0B895D40}" type="presOf" srcId="{D089CD7C-BE6A-4AE5-BBEE-3FAD3DBA5101}" destId="{376141D9-777B-4031-8842-331FD40882D8}" srcOrd="0" destOrd="0" presId="urn:microsoft.com/office/officeart/2005/8/layout/vList5"/>
    <dgm:cxn modelId="{C61439E8-F82E-4132-85C3-006FA825C137}" type="presOf" srcId="{B4F92F37-0A7A-4938-9348-EA22381EF3B9}" destId="{0CDA196A-0E0E-407D-B4C6-16F458DFB578}" srcOrd="0" destOrd="0" presId="urn:microsoft.com/office/officeart/2005/8/layout/vList5"/>
    <dgm:cxn modelId="{77AAA8F2-17F9-4F12-AAA1-FE7A05326318}" srcId="{13133DF0-340F-4D76-B1BD-BB7C043F0AB0}" destId="{C07FABF2-C788-4DCD-9B6E-176971F6492B}" srcOrd="0" destOrd="0" parTransId="{ECF9BC7E-C00B-4AE5-85EA-99C726B57654}" sibTransId="{5057BDBB-13B8-46A5-9E97-909D42D28065}"/>
    <dgm:cxn modelId="{A1C8BDF3-D466-4ED2-9D9A-9095EF13B9FB}" srcId="{5A50AF99-6384-4A47-87A6-3B3E5E347A4E}" destId="{67DFE6D3-18E9-42B7-8AEB-5E0DF3D835E4}" srcOrd="1" destOrd="0" parTransId="{7A7DFD68-DA09-4D70-BF95-989292AC069A}" sibTransId="{08B27AD9-5D16-44DE-9252-0E6BD495D0A1}"/>
    <dgm:cxn modelId="{C5ACDE09-31EE-4639-9787-DDDAAEB80C9A}" type="presParOf" srcId="{95DF4FE1-6686-4B39-BD92-8B21F04C00B1}" destId="{A8C4EAEC-E023-4D59-802D-E3021D6959F7}" srcOrd="0" destOrd="0" presId="urn:microsoft.com/office/officeart/2005/8/layout/vList5"/>
    <dgm:cxn modelId="{700E3D41-B8C7-46E5-8ECF-B51ADD9E3C09}" type="presParOf" srcId="{A8C4EAEC-E023-4D59-802D-E3021D6959F7}" destId="{0CDA196A-0E0E-407D-B4C6-16F458DFB578}" srcOrd="0" destOrd="0" presId="urn:microsoft.com/office/officeart/2005/8/layout/vList5"/>
    <dgm:cxn modelId="{01F8EB89-4EAC-4763-8334-9ABA7612DD47}" type="presParOf" srcId="{A8C4EAEC-E023-4D59-802D-E3021D6959F7}" destId="{28F82B43-1143-44A2-B036-79C8A88F3283}" srcOrd="1" destOrd="0" presId="urn:microsoft.com/office/officeart/2005/8/layout/vList5"/>
    <dgm:cxn modelId="{7199F49F-289A-4B17-880E-7398F14E4191}" type="presParOf" srcId="{95DF4FE1-6686-4B39-BD92-8B21F04C00B1}" destId="{D551C4A8-7EAD-4E36-A0EE-4C2FF6E7B3EE}" srcOrd="1" destOrd="0" presId="urn:microsoft.com/office/officeart/2005/8/layout/vList5"/>
    <dgm:cxn modelId="{E53469B7-BFAB-4473-B89D-4E5AF5658E4C}" type="presParOf" srcId="{95DF4FE1-6686-4B39-BD92-8B21F04C00B1}" destId="{AC0D03A4-C7B4-4D45-AE54-3A10DC1C04D2}" srcOrd="2" destOrd="0" presId="urn:microsoft.com/office/officeart/2005/8/layout/vList5"/>
    <dgm:cxn modelId="{6457F901-7F3D-4DF6-854C-B4395CD08EBD}" type="presParOf" srcId="{AC0D03A4-C7B4-4D45-AE54-3A10DC1C04D2}" destId="{ED325BA2-3A94-4119-9D02-3E8542906FBC}" srcOrd="0" destOrd="0" presId="urn:microsoft.com/office/officeart/2005/8/layout/vList5"/>
    <dgm:cxn modelId="{45C7711A-C41C-49BD-827C-F4CEFCE04CB5}" type="presParOf" srcId="{AC0D03A4-C7B4-4D45-AE54-3A10DC1C04D2}" destId="{E6A206A5-5B38-4B2A-A556-851953061959}" srcOrd="1" destOrd="0" presId="urn:microsoft.com/office/officeart/2005/8/layout/vList5"/>
    <dgm:cxn modelId="{13CDD42D-A175-43F3-BCC0-E782C7F345EA}" type="presParOf" srcId="{95DF4FE1-6686-4B39-BD92-8B21F04C00B1}" destId="{F0E37D8A-7710-47FC-9B40-B7846DB41281}" srcOrd="3" destOrd="0" presId="urn:microsoft.com/office/officeart/2005/8/layout/vList5"/>
    <dgm:cxn modelId="{058B4368-2E26-4951-908A-ECE541A86CC6}" type="presParOf" srcId="{95DF4FE1-6686-4B39-BD92-8B21F04C00B1}" destId="{E1F36EBE-241E-43A3-B880-14BF32694400}" srcOrd="4" destOrd="0" presId="urn:microsoft.com/office/officeart/2005/8/layout/vList5"/>
    <dgm:cxn modelId="{F40F7F6F-ACB7-4273-B05E-2CC75680B918}" type="presParOf" srcId="{E1F36EBE-241E-43A3-B880-14BF32694400}" destId="{8166E136-1EF5-4541-BCEC-78BBCD5F1534}" srcOrd="0" destOrd="0" presId="urn:microsoft.com/office/officeart/2005/8/layout/vList5"/>
    <dgm:cxn modelId="{8B817E2D-B8B5-497F-925D-56AE21558BB9}" type="presParOf" srcId="{E1F36EBE-241E-43A3-B880-14BF32694400}" destId="{376141D9-777B-4031-8842-331FD40882D8}" srcOrd="1" destOrd="0" presId="urn:microsoft.com/office/officeart/2005/8/layout/vList5"/>
    <dgm:cxn modelId="{E3B159AE-3561-4CA3-AC51-9F6E7671CA20}" type="presParOf" srcId="{95DF4FE1-6686-4B39-BD92-8B21F04C00B1}" destId="{B445474C-D829-4C32-8CFB-E01095CA2DFB}" srcOrd="5" destOrd="0" presId="urn:microsoft.com/office/officeart/2005/8/layout/vList5"/>
    <dgm:cxn modelId="{3C5903BA-0FB2-4996-A3A6-4D048FB34C36}" type="presParOf" srcId="{95DF4FE1-6686-4B39-BD92-8B21F04C00B1}" destId="{D2A1F6D8-AD6C-4864-B19F-B5BDF3CD15AC}" srcOrd="6" destOrd="0" presId="urn:microsoft.com/office/officeart/2005/8/layout/vList5"/>
    <dgm:cxn modelId="{C36B2349-395D-4C17-96C7-19781062E616}" type="presParOf" srcId="{D2A1F6D8-AD6C-4864-B19F-B5BDF3CD15AC}" destId="{46FB2096-4707-469B-9A1D-7407BB07730E}" srcOrd="0" destOrd="0" presId="urn:microsoft.com/office/officeart/2005/8/layout/vList5"/>
    <dgm:cxn modelId="{CDB8F5A6-03A0-44B2-B138-63ACABCF447B}" type="presParOf" srcId="{D2A1F6D8-AD6C-4864-B19F-B5BDF3CD15AC}" destId="{43C8E0E5-F40A-48A3-8E72-F15040960FEF}" srcOrd="1" destOrd="0" presId="urn:microsoft.com/office/officeart/2005/8/layout/vList5"/>
    <dgm:cxn modelId="{5DE36426-37B3-4FC0-9F4C-D7C89EB2F9F9}" type="presParOf" srcId="{95DF4FE1-6686-4B39-BD92-8B21F04C00B1}" destId="{A19E9EA1-1AEE-40C9-8DC4-8091959CA48E}" srcOrd="7" destOrd="0" presId="urn:microsoft.com/office/officeart/2005/8/layout/vList5"/>
    <dgm:cxn modelId="{16F10F0A-C82F-469C-84B3-6107CE604621}" type="presParOf" srcId="{95DF4FE1-6686-4B39-BD92-8B21F04C00B1}" destId="{B87659E0-BC41-4F4E-97FD-069DF27D3339}" srcOrd="8" destOrd="0" presId="urn:microsoft.com/office/officeart/2005/8/layout/vList5"/>
    <dgm:cxn modelId="{65E3276B-7504-4CDA-92EA-F678BA5611D7}" type="presParOf" srcId="{B87659E0-BC41-4F4E-97FD-069DF27D3339}" destId="{38C3EF7C-7669-4095-B4E8-32EA3EC2E7BB}" srcOrd="0" destOrd="0" presId="urn:microsoft.com/office/officeart/2005/8/layout/vList5"/>
    <dgm:cxn modelId="{A687BC86-8B40-4F71-8001-BC2B397E724B}" type="presParOf" srcId="{B87659E0-BC41-4F4E-97FD-069DF27D3339}" destId="{9AF26829-2FD9-4CC0-8AEF-0110FF102FDC}" srcOrd="1" destOrd="0" presId="urn:microsoft.com/office/officeart/2005/8/layout/vList5"/>
    <dgm:cxn modelId="{B6DBAA24-AEFA-4266-8783-C1C76B3A31F2}" type="presParOf" srcId="{95DF4FE1-6686-4B39-BD92-8B21F04C00B1}" destId="{4B1A6A5D-57EE-4611-85BD-39BCDFF0246D}" srcOrd="9" destOrd="0" presId="urn:microsoft.com/office/officeart/2005/8/layout/vList5"/>
    <dgm:cxn modelId="{73758C6A-35C1-4A01-BFCA-F0949126A264}" type="presParOf" srcId="{95DF4FE1-6686-4B39-BD92-8B21F04C00B1}" destId="{62BD990E-9EFE-4B6D-B4B8-07177B42D3F3}" srcOrd="10" destOrd="0" presId="urn:microsoft.com/office/officeart/2005/8/layout/vList5"/>
    <dgm:cxn modelId="{44B24985-9BD7-4677-9B94-D0439E604C64}" type="presParOf" srcId="{62BD990E-9EFE-4B6D-B4B8-07177B42D3F3}" destId="{6F91012A-BAB1-4AB6-A46D-BD8C6E0E2B92}" srcOrd="0" destOrd="0" presId="urn:microsoft.com/office/officeart/2005/8/layout/vList5"/>
    <dgm:cxn modelId="{10FC66BF-D91F-4DD9-87A3-F0843FB3F07D}" type="presParOf" srcId="{62BD990E-9EFE-4B6D-B4B8-07177B42D3F3}" destId="{A2E37F69-895C-4EA5-B513-24888DCBC6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93D38D-6810-49D1-8D20-179F15797D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50AF99-6384-4A47-87A6-3B3E5E347A4E}">
      <dgm:prSet phldrT="[Text]"/>
      <dgm:spPr>
        <a:solidFill>
          <a:schemeClr val="accent6">
            <a:lumMod val="50000"/>
          </a:schemeClr>
        </a:solidFill>
      </dgm:spPr>
      <dgm:t>
        <a:bodyPr/>
        <a:lstStyle/>
        <a:p>
          <a:r>
            <a:rPr lang="en-US" dirty="0"/>
            <a:t>Networks</a:t>
          </a:r>
        </a:p>
      </dgm:t>
    </dgm:pt>
    <dgm:pt modelId="{673B8DEF-DA0B-4DC8-9C3B-6D725EBD6DA4}" type="parTrans" cxnId="{8F424B09-63F9-4996-AD11-DB94D7D83A72}">
      <dgm:prSet/>
      <dgm:spPr/>
      <dgm:t>
        <a:bodyPr/>
        <a:lstStyle/>
        <a:p>
          <a:endParaRPr lang="en-US"/>
        </a:p>
      </dgm:t>
    </dgm:pt>
    <dgm:pt modelId="{54CB59D6-8DE1-428D-9820-F764DAC29F2A}" type="sibTrans" cxnId="{8F424B09-63F9-4996-AD11-DB94D7D83A72}">
      <dgm:prSet/>
      <dgm:spPr/>
      <dgm:t>
        <a:bodyPr/>
        <a:lstStyle/>
        <a:p>
          <a:endParaRPr lang="en-US"/>
        </a:p>
      </dgm:t>
    </dgm:pt>
    <dgm:pt modelId="{4E3F667A-705E-4A7C-97CF-314813EE2150}">
      <dgm:prSet phldrT="[Text]"/>
      <dgm:spPr>
        <a:solidFill>
          <a:schemeClr val="accent6">
            <a:lumMod val="20000"/>
            <a:lumOff val="80000"/>
            <a:alpha val="90000"/>
          </a:schemeClr>
        </a:solidFill>
      </dgm:spPr>
      <dgm:t>
        <a:bodyPr/>
        <a:lstStyle/>
        <a:p>
          <a:r>
            <a:rPr lang="en-US" b="1" dirty="0">
              <a:solidFill>
                <a:srgbClr val="C00000"/>
              </a:solidFill>
            </a:rPr>
            <a:t>Firewall Configuration</a:t>
          </a:r>
        </a:p>
      </dgm:t>
    </dgm:pt>
    <dgm:pt modelId="{269CF99F-771C-41A9-A238-C02C3897CF4B}" type="parTrans" cxnId="{C276B744-04A0-431A-8B4B-867D4648A0AE}">
      <dgm:prSet/>
      <dgm:spPr/>
      <dgm:t>
        <a:bodyPr/>
        <a:lstStyle/>
        <a:p>
          <a:endParaRPr lang="en-US"/>
        </a:p>
      </dgm:t>
    </dgm:pt>
    <dgm:pt modelId="{BC32F1AE-B499-44AC-8925-AB3B205E69A5}" type="sibTrans" cxnId="{C276B744-04A0-431A-8B4B-867D4648A0AE}">
      <dgm:prSet/>
      <dgm:spPr/>
      <dgm:t>
        <a:bodyPr/>
        <a:lstStyle/>
        <a:p>
          <a:endParaRPr lang="en-US"/>
        </a:p>
      </dgm:t>
    </dgm:pt>
    <dgm:pt modelId="{67DFE6D3-18E9-42B7-8AEB-5E0DF3D835E4}">
      <dgm:prSet phldrT="[Text]"/>
      <dgm:spPr>
        <a:solidFill>
          <a:schemeClr val="accent6">
            <a:lumMod val="20000"/>
            <a:lumOff val="80000"/>
            <a:alpha val="90000"/>
          </a:schemeClr>
        </a:solidFill>
      </dgm:spPr>
      <dgm:t>
        <a:bodyPr/>
        <a:lstStyle/>
        <a:p>
          <a:r>
            <a:rPr lang="en-US" b="1" dirty="0">
              <a:solidFill>
                <a:srgbClr val="C00000"/>
              </a:solidFill>
            </a:rPr>
            <a:t>Network Configuration</a:t>
          </a:r>
        </a:p>
      </dgm:t>
    </dgm:pt>
    <dgm:pt modelId="{7A7DFD68-DA09-4D70-BF95-989292AC069A}" type="parTrans" cxnId="{A1C8BDF3-D466-4ED2-9D9A-9095EF13B9FB}">
      <dgm:prSet/>
      <dgm:spPr/>
      <dgm:t>
        <a:bodyPr/>
        <a:lstStyle/>
        <a:p>
          <a:endParaRPr lang="en-US"/>
        </a:p>
      </dgm:t>
    </dgm:pt>
    <dgm:pt modelId="{08B27AD9-5D16-44DE-9252-0E6BD495D0A1}" type="sibTrans" cxnId="{A1C8BDF3-D466-4ED2-9D9A-9095EF13B9FB}">
      <dgm:prSet/>
      <dgm:spPr/>
      <dgm:t>
        <a:bodyPr/>
        <a:lstStyle/>
        <a:p>
          <a:endParaRPr lang="en-US"/>
        </a:p>
      </dgm:t>
    </dgm:pt>
    <dgm:pt modelId="{B8F4841A-E7B1-48A3-9630-6E1EA43C6661}">
      <dgm:prSet phldrT="[Text]"/>
      <dgm:spPr>
        <a:solidFill>
          <a:schemeClr val="accent6">
            <a:lumMod val="50000"/>
          </a:schemeClr>
        </a:solidFill>
      </dgm:spPr>
      <dgm:t>
        <a:bodyPr/>
        <a:lstStyle/>
        <a:p>
          <a:r>
            <a:rPr lang="en-US" dirty="0"/>
            <a:t>Storage/</a:t>
          </a:r>
        </a:p>
        <a:p>
          <a:r>
            <a:rPr lang="en-US" dirty="0"/>
            <a:t>Compute</a:t>
          </a:r>
        </a:p>
      </dgm:t>
    </dgm:pt>
    <dgm:pt modelId="{F85F7B85-3431-4028-9D28-32AAB37AD3DE}" type="parTrans" cxnId="{54EBF400-A9E5-4156-A276-2DC5C7087E63}">
      <dgm:prSet/>
      <dgm:spPr/>
      <dgm:t>
        <a:bodyPr/>
        <a:lstStyle/>
        <a:p>
          <a:endParaRPr lang="en-US"/>
        </a:p>
      </dgm:t>
    </dgm:pt>
    <dgm:pt modelId="{A4573ED2-8381-4B96-908A-925747C41F09}" type="sibTrans" cxnId="{54EBF400-A9E5-4156-A276-2DC5C7087E63}">
      <dgm:prSet/>
      <dgm:spPr/>
      <dgm:t>
        <a:bodyPr/>
        <a:lstStyle/>
        <a:p>
          <a:endParaRPr lang="en-US"/>
        </a:p>
      </dgm:t>
    </dgm:pt>
    <dgm:pt modelId="{986F4E8F-3F37-4F7A-B77C-C8FAB1D00F36}">
      <dgm:prSet phldrT="[Text]"/>
      <dgm:spPr>
        <a:solidFill>
          <a:schemeClr val="accent6">
            <a:lumMod val="20000"/>
            <a:lumOff val="80000"/>
            <a:alpha val="90000"/>
          </a:schemeClr>
        </a:solidFill>
      </dgm:spPr>
      <dgm:t>
        <a:bodyPr/>
        <a:lstStyle/>
        <a:p>
          <a:r>
            <a:rPr lang="en-US" b="1" dirty="0">
              <a:solidFill>
                <a:srgbClr val="C00000"/>
              </a:solidFill>
            </a:rPr>
            <a:t>Compute</a:t>
          </a:r>
        </a:p>
      </dgm:t>
    </dgm:pt>
    <dgm:pt modelId="{0BD90C4A-394A-4C09-928B-4B9CBB597B2C}" type="parTrans" cxnId="{F8913ABC-32F5-4732-A3CA-5012E6602EEC}">
      <dgm:prSet/>
      <dgm:spPr/>
      <dgm:t>
        <a:bodyPr/>
        <a:lstStyle/>
        <a:p>
          <a:endParaRPr lang="en-US"/>
        </a:p>
      </dgm:t>
    </dgm:pt>
    <dgm:pt modelId="{F625265B-4F1A-4A50-AFB0-827A7F4CAEBC}" type="sibTrans" cxnId="{F8913ABC-32F5-4732-A3CA-5012E6602EEC}">
      <dgm:prSet/>
      <dgm:spPr/>
      <dgm:t>
        <a:bodyPr/>
        <a:lstStyle/>
        <a:p>
          <a:endParaRPr lang="en-US"/>
        </a:p>
      </dgm:t>
    </dgm:pt>
    <dgm:pt modelId="{CB81BAF9-A42B-4A3A-ACB3-CD43B72912F0}">
      <dgm:prSet phldrT="[Text]"/>
      <dgm:spPr>
        <a:solidFill>
          <a:schemeClr val="accent6">
            <a:lumMod val="20000"/>
            <a:lumOff val="80000"/>
            <a:alpha val="90000"/>
          </a:schemeClr>
        </a:solidFill>
      </dgm:spPr>
      <dgm:t>
        <a:bodyPr/>
        <a:lstStyle/>
        <a:p>
          <a:r>
            <a:rPr lang="en-US" b="1" dirty="0">
              <a:solidFill>
                <a:srgbClr val="C00000"/>
              </a:solidFill>
            </a:rPr>
            <a:t>Storage/Network</a:t>
          </a:r>
        </a:p>
      </dgm:t>
    </dgm:pt>
    <dgm:pt modelId="{63287289-0B31-457E-A55B-983B575D29DB}" type="parTrans" cxnId="{D2E2F63B-C9F2-400E-B8A4-430E3C45C137}">
      <dgm:prSet/>
      <dgm:spPr/>
      <dgm:t>
        <a:bodyPr/>
        <a:lstStyle/>
        <a:p>
          <a:endParaRPr lang="en-US"/>
        </a:p>
      </dgm:t>
    </dgm:pt>
    <dgm:pt modelId="{3400E0FF-B897-4774-B12B-A4A0D6251AC7}" type="sibTrans" cxnId="{D2E2F63B-C9F2-400E-B8A4-430E3C45C137}">
      <dgm:prSet/>
      <dgm:spPr/>
      <dgm:t>
        <a:bodyPr/>
        <a:lstStyle/>
        <a:p>
          <a:endParaRPr lang="en-US"/>
        </a:p>
      </dgm:t>
    </dgm:pt>
    <dgm:pt modelId="{FC3F7482-A946-405F-8013-E320EE2EA895}">
      <dgm:prSet phldrT="[Text]"/>
      <dgm:spPr>
        <a:solidFill>
          <a:schemeClr val="accent6">
            <a:lumMod val="50000"/>
          </a:schemeClr>
        </a:solidFill>
      </dgm:spPr>
      <dgm:t>
        <a:bodyPr/>
        <a:lstStyle/>
        <a:p>
          <a:r>
            <a:rPr lang="en-US" dirty="0"/>
            <a:t>Hardware</a:t>
          </a:r>
        </a:p>
      </dgm:t>
    </dgm:pt>
    <dgm:pt modelId="{3AA9FBB9-E245-492D-982B-5548B3A2DE49}" type="parTrans" cxnId="{EA19CD0D-B3A2-4B41-B65E-76A17BD05FA7}">
      <dgm:prSet/>
      <dgm:spPr/>
      <dgm:t>
        <a:bodyPr/>
        <a:lstStyle/>
        <a:p>
          <a:endParaRPr lang="en-US"/>
        </a:p>
      </dgm:t>
    </dgm:pt>
    <dgm:pt modelId="{F7718CAB-1183-4C5D-9187-C989C407AA19}" type="sibTrans" cxnId="{EA19CD0D-B3A2-4B41-B65E-76A17BD05FA7}">
      <dgm:prSet/>
      <dgm:spPr/>
      <dgm:t>
        <a:bodyPr/>
        <a:lstStyle/>
        <a:p>
          <a:endParaRPr lang="en-US"/>
        </a:p>
      </dgm:t>
    </dgm:pt>
    <dgm:pt modelId="{0B428D5B-B475-44EB-8EEC-ED8B941E8E94}">
      <dgm:prSet phldrT="[Text]"/>
      <dgm:spPr>
        <a:solidFill>
          <a:schemeClr val="accent6">
            <a:lumMod val="20000"/>
            <a:lumOff val="80000"/>
            <a:alpha val="90000"/>
          </a:schemeClr>
        </a:solidFill>
      </dgm:spPr>
      <dgm:t>
        <a:bodyPr/>
        <a:lstStyle/>
        <a:p>
          <a:r>
            <a:rPr lang="en-US" b="1" dirty="0">
              <a:solidFill>
                <a:srgbClr val="C00000"/>
              </a:solidFill>
            </a:rPr>
            <a:t>Infrastructure</a:t>
          </a:r>
        </a:p>
      </dgm:t>
    </dgm:pt>
    <dgm:pt modelId="{85B11C9B-3951-44BB-9767-52F60CA27909}" type="parTrans" cxnId="{8BF57B1F-4261-4C38-83CE-591D93F2AF8A}">
      <dgm:prSet/>
      <dgm:spPr/>
      <dgm:t>
        <a:bodyPr/>
        <a:lstStyle/>
        <a:p>
          <a:endParaRPr lang="en-US"/>
        </a:p>
      </dgm:t>
    </dgm:pt>
    <dgm:pt modelId="{EEC68936-7777-4A20-B606-CC21F4FA54EB}" type="sibTrans" cxnId="{8BF57B1F-4261-4C38-83CE-591D93F2AF8A}">
      <dgm:prSet/>
      <dgm:spPr/>
      <dgm:t>
        <a:bodyPr/>
        <a:lstStyle/>
        <a:p>
          <a:endParaRPr lang="en-US"/>
        </a:p>
      </dgm:t>
    </dgm:pt>
    <dgm:pt modelId="{EEA4BB5E-517F-41FE-92DD-C96E35DC05C9}">
      <dgm:prSet phldrT="[Text]"/>
      <dgm:spPr>
        <a:solidFill>
          <a:schemeClr val="accent6">
            <a:lumMod val="20000"/>
            <a:lumOff val="80000"/>
            <a:alpha val="90000"/>
          </a:schemeClr>
        </a:solidFill>
      </dgm:spPr>
      <dgm:t>
        <a:bodyPr/>
        <a:lstStyle/>
        <a:p>
          <a:r>
            <a:rPr lang="en-US" b="1" dirty="0">
              <a:solidFill>
                <a:srgbClr val="C00000"/>
              </a:solidFill>
            </a:rPr>
            <a:t>Hardware</a:t>
          </a:r>
        </a:p>
      </dgm:t>
    </dgm:pt>
    <dgm:pt modelId="{DCB74F90-637A-4340-B146-8013DE812EF5}" type="parTrans" cxnId="{D45F60C6-0AE4-4AF6-87B6-26A4E14EB545}">
      <dgm:prSet/>
      <dgm:spPr/>
      <dgm:t>
        <a:bodyPr/>
        <a:lstStyle/>
        <a:p>
          <a:endParaRPr lang="en-US"/>
        </a:p>
      </dgm:t>
    </dgm:pt>
    <dgm:pt modelId="{D8D5C3F0-1A4C-45BE-B3D2-020DD4C42AE4}" type="sibTrans" cxnId="{D45F60C6-0AE4-4AF6-87B6-26A4E14EB545}">
      <dgm:prSet/>
      <dgm:spPr/>
      <dgm:t>
        <a:bodyPr/>
        <a:lstStyle/>
        <a:p>
          <a:endParaRPr lang="en-US"/>
        </a:p>
      </dgm:t>
    </dgm:pt>
    <dgm:pt modelId="{C07FABF2-C788-4DCD-9B6E-176971F6492B}">
      <dgm:prSet/>
      <dgm:spPr>
        <a:solidFill>
          <a:schemeClr val="tx2">
            <a:lumMod val="20000"/>
            <a:lumOff val="80000"/>
            <a:alpha val="90000"/>
          </a:schemeClr>
        </a:solidFill>
      </dgm:spPr>
      <dgm:t>
        <a:bodyPr/>
        <a:lstStyle/>
        <a:p>
          <a:r>
            <a:rPr lang="en-US" dirty="0"/>
            <a:t>Client Encryption</a:t>
          </a:r>
        </a:p>
      </dgm:t>
    </dgm:pt>
    <dgm:pt modelId="{ECF9BC7E-C00B-4AE5-85EA-99C726B57654}" type="parTrans" cxnId="{77AAA8F2-17F9-4F12-AAA1-FE7A05326318}">
      <dgm:prSet/>
      <dgm:spPr/>
      <dgm:t>
        <a:bodyPr/>
        <a:lstStyle/>
        <a:p>
          <a:endParaRPr lang="en-US"/>
        </a:p>
      </dgm:t>
    </dgm:pt>
    <dgm:pt modelId="{5057BDBB-13B8-46A5-9E97-909D42D28065}" type="sibTrans" cxnId="{77AAA8F2-17F9-4F12-AAA1-FE7A05326318}">
      <dgm:prSet/>
      <dgm:spPr/>
      <dgm:t>
        <a:bodyPr/>
        <a:lstStyle/>
        <a:p>
          <a:endParaRPr lang="en-US"/>
        </a:p>
      </dgm:t>
    </dgm:pt>
    <dgm:pt modelId="{1AFE6E7F-6323-4E57-822D-ABB5DE44E91B}">
      <dgm:prSet/>
      <dgm:spPr>
        <a:solidFill>
          <a:schemeClr val="tx1">
            <a:lumMod val="10000"/>
            <a:lumOff val="90000"/>
            <a:alpha val="90000"/>
          </a:schemeClr>
        </a:solidFill>
      </dgm:spPr>
      <dgm:t>
        <a:bodyPr/>
        <a:lstStyle/>
        <a:p>
          <a:r>
            <a:rPr lang="en-US" dirty="0"/>
            <a:t>Customer Data</a:t>
          </a:r>
        </a:p>
      </dgm:t>
    </dgm:pt>
    <dgm:pt modelId="{F975A4F6-C2F3-4733-B7FE-C25A08EFC03F}" type="parTrans" cxnId="{7AC821A1-0587-474B-BD11-7F0984D8A2C3}">
      <dgm:prSet/>
      <dgm:spPr/>
      <dgm:t>
        <a:bodyPr/>
        <a:lstStyle/>
        <a:p>
          <a:endParaRPr lang="en-US"/>
        </a:p>
      </dgm:t>
    </dgm:pt>
    <dgm:pt modelId="{633B62BE-245E-4F89-849D-F03FB2F539C2}" type="sibTrans" cxnId="{7AC821A1-0587-474B-BD11-7F0984D8A2C3}">
      <dgm:prSet/>
      <dgm:spPr/>
      <dgm:t>
        <a:bodyPr/>
        <a:lstStyle/>
        <a:p>
          <a:endParaRPr lang="en-US"/>
        </a:p>
      </dgm:t>
    </dgm:pt>
    <dgm:pt modelId="{B4F92F37-0A7A-4938-9348-EA22381EF3B9}">
      <dgm:prSet/>
      <dgm:spPr>
        <a:solidFill>
          <a:schemeClr val="accent3">
            <a:lumMod val="75000"/>
          </a:schemeClr>
        </a:solidFill>
      </dgm:spPr>
      <dgm:t>
        <a:bodyPr/>
        <a:lstStyle/>
        <a:p>
          <a:r>
            <a:rPr lang="en-US" dirty="0"/>
            <a:t>Customer Data</a:t>
          </a:r>
        </a:p>
      </dgm:t>
    </dgm:pt>
    <dgm:pt modelId="{995F2D44-224F-47EF-AA1D-67892CEEC7C7}" type="parTrans" cxnId="{CA871995-2A48-4891-BCB6-1C039AEDBA5D}">
      <dgm:prSet/>
      <dgm:spPr/>
      <dgm:t>
        <a:bodyPr/>
        <a:lstStyle/>
        <a:p>
          <a:endParaRPr lang="en-US"/>
        </a:p>
      </dgm:t>
    </dgm:pt>
    <dgm:pt modelId="{32CE8A93-579E-4D55-8F4E-87831FC7CABD}" type="sibTrans" cxnId="{CA871995-2A48-4891-BCB6-1C039AEDBA5D}">
      <dgm:prSet/>
      <dgm:spPr/>
      <dgm:t>
        <a:bodyPr/>
        <a:lstStyle/>
        <a:p>
          <a:endParaRPr lang="en-US"/>
        </a:p>
      </dgm:t>
    </dgm:pt>
    <dgm:pt modelId="{13133DF0-340F-4D76-B1BD-BB7C043F0AB0}">
      <dgm:prSet/>
      <dgm:spPr>
        <a:solidFill>
          <a:srgbClr val="9752CA"/>
        </a:solidFill>
      </dgm:spPr>
      <dgm:t>
        <a:bodyPr/>
        <a:lstStyle/>
        <a:p>
          <a:r>
            <a:rPr lang="en-US" dirty="0"/>
            <a:t>Encryption</a:t>
          </a:r>
        </a:p>
      </dgm:t>
    </dgm:pt>
    <dgm:pt modelId="{E3408A8E-8A81-4937-9BC4-9D92E4BAF518}" type="parTrans" cxnId="{0971A046-7DB2-4328-AF22-D3B53C061B20}">
      <dgm:prSet/>
      <dgm:spPr/>
      <dgm:t>
        <a:bodyPr/>
        <a:lstStyle/>
        <a:p>
          <a:endParaRPr lang="en-US"/>
        </a:p>
      </dgm:t>
    </dgm:pt>
    <dgm:pt modelId="{234F0890-C810-43DC-9045-981C14B2C865}" type="sibTrans" cxnId="{0971A046-7DB2-4328-AF22-D3B53C061B20}">
      <dgm:prSet/>
      <dgm:spPr/>
      <dgm:t>
        <a:bodyPr/>
        <a:lstStyle/>
        <a:p>
          <a:endParaRPr lang="en-US"/>
        </a:p>
      </dgm:t>
    </dgm:pt>
    <dgm:pt modelId="{68EDAB7D-3791-4912-A0BD-1848BE90525C}">
      <dgm:prSet/>
      <dgm:spPr>
        <a:solidFill>
          <a:schemeClr val="tx2">
            <a:lumMod val="20000"/>
            <a:lumOff val="80000"/>
            <a:alpha val="90000"/>
          </a:schemeClr>
        </a:solidFill>
      </dgm:spPr>
      <dgm:t>
        <a:bodyPr/>
        <a:lstStyle/>
        <a:p>
          <a:r>
            <a:rPr lang="en-US" b="1" dirty="0">
              <a:solidFill>
                <a:srgbClr val="C00000"/>
              </a:solidFill>
            </a:rPr>
            <a:t>Server Encryption</a:t>
          </a:r>
        </a:p>
      </dgm:t>
    </dgm:pt>
    <dgm:pt modelId="{C7F14C55-9C7C-4BE2-816A-C3C8C7E647DF}" type="parTrans" cxnId="{C0CDBBCE-F1AB-49B2-B7CF-5DD6C186CB88}">
      <dgm:prSet/>
      <dgm:spPr/>
      <dgm:t>
        <a:bodyPr/>
        <a:lstStyle/>
        <a:p>
          <a:endParaRPr lang="en-US"/>
        </a:p>
      </dgm:t>
    </dgm:pt>
    <dgm:pt modelId="{AE134A90-F565-438E-8A4C-D750DDEFCF6C}" type="sibTrans" cxnId="{C0CDBBCE-F1AB-49B2-B7CF-5DD6C186CB88}">
      <dgm:prSet/>
      <dgm:spPr/>
      <dgm:t>
        <a:bodyPr/>
        <a:lstStyle/>
        <a:p>
          <a:endParaRPr lang="en-US"/>
        </a:p>
      </dgm:t>
    </dgm:pt>
    <dgm:pt modelId="{FC3FF5DF-CDA6-40D4-B9C3-B46135975C0A}">
      <dgm:prSet/>
      <dgm:spPr>
        <a:solidFill>
          <a:schemeClr val="accent6">
            <a:lumMod val="50000"/>
          </a:schemeClr>
        </a:solidFill>
      </dgm:spPr>
      <dgm:t>
        <a:bodyPr/>
        <a:lstStyle/>
        <a:p>
          <a:r>
            <a:rPr lang="en-US" dirty="0"/>
            <a:t>Application</a:t>
          </a:r>
        </a:p>
      </dgm:t>
    </dgm:pt>
    <dgm:pt modelId="{EC3CC109-FDDA-4BB4-B79A-474B9BA7B2C4}" type="parTrans" cxnId="{E66FEEAB-8780-4F3E-8346-376F70351AA5}">
      <dgm:prSet/>
      <dgm:spPr/>
      <dgm:t>
        <a:bodyPr/>
        <a:lstStyle/>
        <a:p>
          <a:endParaRPr lang="en-US"/>
        </a:p>
      </dgm:t>
    </dgm:pt>
    <dgm:pt modelId="{9B67DAB1-6585-46B2-9B72-940C4F64603B}" type="sibTrans" cxnId="{E66FEEAB-8780-4F3E-8346-376F70351AA5}">
      <dgm:prSet/>
      <dgm:spPr/>
      <dgm:t>
        <a:bodyPr/>
        <a:lstStyle/>
        <a:p>
          <a:endParaRPr lang="en-US"/>
        </a:p>
      </dgm:t>
    </dgm:pt>
    <dgm:pt modelId="{D089CD7C-BE6A-4AE5-BBEE-3FAD3DBA5101}">
      <dgm:prSet/>
      <dgm:spPr>
        <a:solidFill>
          <a:schemeClr val="accent6">
            <a:lumMod val="20000"/>
            <a:lumOff val="80000"/>
            <a:alpha val="90000"/>
          </a:schemeClr>
        </a:solidFill>
      </dgm:spPr>
      <dgm:t>
        <a:bodyPr/>
        <a:lstStyle/>
        <a:p>
          <a:r>
            <a:rPr lang="en-US" b="1" dirty="0">
              <a:solidFill>
                <a:srgbClr val="C00000"/>
              </a:solidFill>
            </a:rPr>
            <a:t>Application Management</a:t>
          </a:r>
        </a:p>
      </dgm:t>
    </dgm:pt>
    <dgm:pt modelId="{C66010F3-13AD-43C1-80F7-EE2DAE4BD700}" type="parTrans" cxnId="{90FCCB4F-703C-4C7D-941D-BE91485798D0}">
      <dgm:prSet/>
      <dgm:spPr/>
      <dgm:t>
        <a:bodyPr/>
        <a:lstStyle/>
        <a:p>
          <a:endParaRPr lang="en-US"/>
        </a:p>
      </dgm:t>
    </dgm:pt>
    <dgm:pt modelId="{D4A23ECF-E930-44DE-A96E-A24545CC96EC}" type="sibTrans" cxnId="{90FCCB4F-703C-4C7D-941D-BE91485798D0}">
      <dgm:prSet/>
      <dgm:spPr/>
      <dgm:t>
        <a:bodyPr/>
        <a:lstStyle/>
        <a:p>
          <a:endParaRPr lang="en-US"/>
        </a:p>
      </dgm:t>
    </dgm:pt>
    <dgm:pt modelId="{09E7B07F-3325-48DA-AC29-C091837EBD5C}">
      <dgm:prSet/>
      <dgm:spPr>
        <a:solidFill>
          <a:schemeClr val="accent6">
            <a:lumMod val="20000"/>
            <a:lumOff val="80000"/>
            <a:alpha val="90000"/>
          </a:schemeClr>
        </a:solidFill>
      </dgm:spPr>
      <dgm:t>
        <a:bodyPr/>
        <a:lstStyle/>
        <a:p>
          <a:r>
            <a:rPr lang="en-US" b="1" dirty="0">
              <a:solidFill>
                <a:srgbClr val="C00000"/>
              </a:solidFill>
            </a:rPr>
            <a:t>Platform Management</a:t>
          </a:r>
        </a:p>
      </dgm:t>
    </dgm:pt>
    <dgm:pt modelId="{F9C42031-E937-4FA6-B978-A57CE9927F3A}" type="parTrans" cxnId="{87A2F755-3955-40EF-BEC5-6CE7EF9F39AA}">
      <dgm:prSet/>
      <dgm:spPr/>
      <dgm:t>
        <a:bodyPr/>
        <a:lstStyle/>
        <a:p>
          <a:endParaRPr lang="en-US"/>
        </a:p>
      </dgm:t>
    </dgm:pt>
    <dgm:pt modelId="{F7C55813-7171-4053-8291-1C7CAC0F8B9A}" type="sibTrans" cxnId="{87A2F755-3955-40EF-BEC5-6CE7EF9F39AA}">
      <dgm:prSet/>
      <dgm:spPr/>
      <dgm:t>
        <a:bodyPr/>
        <a:lstStyle/>
        <a:p>
          <a:endParaRPr lang="en-US"/>
        </a:p>
      </dgm:t>
    </dgm:pt>
    <dgm:pt modelId="{95DF4FE1-6686-4B39-BD92-8B21F04C00B1}" type="pres">
      <dgm:prSet presAssocID="{7E93D38D-6810-49D1-8D20-179F15797D23}" presName="Name0" presStyleCnt="0">
        <dgm:presLayoutVars>
          <dgm:dir/>
          <dgm:animLvl val="lvl"/>
          <dgm:resizeHandles val="exact"/>
        </dgm:presLayoutVars>
      </dgm:prSet>
      <dgm:spPr/>
    </dgm:pt>
    <dgm:pt modelId="{A8C4EAEC-E023-4D59-802D-E3021D6959F7}" type="pres">
      <dgm:prSet presAssocID="{B4F92F37-0A7A-4938-9348-EA22381EF3B9}" presName="linNode" presStyleCnt="0"/>
      <dgm:spPr/>
    </dgm:pt>
    <dgm:pt modelId="{0CDA196A-0E0E-407D-B4C6-16F458DFB578}" type="pres">
      <dgm:prSet presAssocID="{B4F92F37-0A7A-4938-9348-EA22381EF3B9}" presName="parentText" presStyleLbl="node1" presStyleIdx="0" presStyleCnt="6">
        <dgm:presLayoutVars>
          <dgm:chMax val="1"/>
          <dgm:bulletEnabled val="1"/>
        </dgm:presLayoutVars>
      </dgm:prSet>
      <dgm:spPr/>
    </dgm:pt>
    <dgm:pt modelId="{28F82B43-1143-44A2-B036-79C8A88F3283}" type="pres">
      <dgm:prSet presAssocID="{B4F92F37-0A7A-4938-9348-EA22381EF3B9}" presName="descendantText" presStyleLbl="alignAccFollowNode1" presStyleIdx="0" presStyleCnt="6">
        <dgm:presLayoutVars>
          <dgm:bulletEnabled val="1"/>
        </dgm:presLayoutVars>
      </dgm:prSet>
      <dgm:spPr/>
    </dgm:pt>
    <dgm:pt modelId="{D551C4A8-7EAD-4E36-A0EE-4C2FF6E7B3EE}" type="pres">
      <dgm:prSet presAssocID="{32CE8A93-579E-4D55-8F4E-87831FC7CABD}" presName="sp" presStyleCnt="0"/>
      <dgm:spPr/>
    </dgm:pt>
    <dgm:pt modelId="{AC0D03A4-C7B4-4D45-AE54-3A10DC1C04D2}" type="pres">
      <dgm:prSet presAssocID="{13133DF0-340F-4D76-B1BD-BB7C043F0AB0}" presName="linNode" presStyleCnt="0"/>
      <dgm:spPr/>
    </dgm:pt>
    <dgm:pt modelId="{ED325BA2-3A94-4119-9D02-3E8542906FBC}" type="pres">
      <dgm:prSet presAssocID="{13133DF0-340F-4D76-B1BD-BB7C043F0AB0}" presName="parentText" presStyleLbl="node1" presStyleIdx="1" presStyleCnt="6">
        <dgm:presLayoutVars>
          <dgm:chMax val="1"/>
          <dgm:bulletEnabled val="1"/>
        </dgm:presLayoutVars>
      </dgm:prSet>
      <dgm:spPr/>
    </dgm:pt>
    <dgm:pt modelId="{E6A206A5-5B38-4B2A-A556-851953061959}" type="pres">
      <dgm:prSet presAssocID="{13133DF0-340F-4D76-B1BD-BB7C043F0AB0}" presName="descendantText" presStyleLbl="alignAccFollowNode1" presStyleIdx="1" presStyleCnt="6">
        <dgm:presLayoutVars>
          <dgm:bulletEnabled val="1"/>
        </dgm:presLayoutVars>
      </dgm:prSet>
      <dgm:spPr/>
    </dgm:pt>
    <dgm:pt modelId="{F0E37D8A-7710-47FC-9B40-B7846DB41281}" type="pres">
      <dgm:prSet presAssocID="{234F0890-C810-43DC-9045-981C14B2C865}" presName="sp" presStyleCnt="0"/>
      <dgm:spPr/>
    </dgm:pt>
    <dgm:pt modelId="{E1F36EBE-241E-43A3-B880-14BF32694400}" type="pres">
      <dgm:prSet presAssocID="{FC3FF5DF-CDA6-40D4-B9C3-B46135975C0A}" presName="linNode" presStyleCnt="0"/>
      <dgm:spPr/>
    </dgm:pt>
    <dgm:pt modelId="{8166E136-1EF5-4541-BCEC-78BBCD5F1534}" type="pres">
      <dgm:prSet presAssocID="{FC3FF5DF-CDA6-40D4-B9C3-B46135975C0A}" presName="parentText" presStyleLbl="node1" presStyleIdx="2" presStyleCnt="6">
        <dgm:presLayoutVars>
          <dgm:chMax val="1"/>
          <dgm:bulletEnabled val="1"/>
        </dgm:presLayoutVars>
      </dgm:prSet>
      <dgm:spPr/>
    </dgm:pt>
    <dgm:pt modelId="{376141D9-777B-4031-8842-331FD40882D8}" type="pres">
      <dgm:prSet presAssocID="{FC3FF5DF-CDA6-40D4-B9C3-B46135975C0A}" presName="descendantText" presStyleLbl="alignAccFollowNode1" presStyleIdx="2" presStyleCnt="6">
        <dgm:presLayoutVars>
          <dgm:bulletEnabled val="1"/>
        </dgm:presLayoutVars>
      </dgm:prSet>
      <dgm:spPr/>
    </dgm:pt>
    <dgm:pt modelId="{B445474C-D829-4C32-8CFB-E01095CA2DFB}" type="pres">
      <dgm:prSet presAssocID="{9B67DAB1-6585-46B2-9B72-940C4F64603B}" presName="sp" presStyleCnt="0"/>
      <dgm:spPr/>
    </dgm:pt>
    <dgm:pt modelId="{D2A1F6D8-AD6C-4864-B19F-B5BDF3CD15AC}" type="pres">
      <dgm:prSet presAssocID="{5A50AF99-6384-4A47-87A6-3B3E5E347A4E}" presName="linNode" presStyleCnt="0"/>
      <dgm:spPr/>
    </dgm:pt>
    <dgm:pt modelId="{46FB2096-4707-469B-9A1D-7407BB07730E}" type="pres">
      <dgm:prSet presAssocID="{5A50AF99-6384-4A47-87A6-3B3E5E347A4E}" presName="parentText" presStyleLbl="node1" presStyleIdx="3" presStyleCnt="6">
        <dgm:presLayoutVars>
          <dgm:chMax val="1"/>
          <dgm:bulletEnabled val="1"/>
        </dgm:presLayoutVars>
      </dgm:prSet>
      <dgm:spPr/>
    </dgm:pt>
    <dgm:pt modelId="{43C8E0E5-F40A-48A3-8E72-F15040960FEF}" type="pres">
      <dgm:prSet presAssocID="{5A50AF99-6384-4A47-87A6-3B3E5E347A4E}" presName="descendantText" presStyleLbl="alignAccFollowNode1" presStyleIdx="3" presStyleCnt="6">
        <dgm:presLayoutVars>
          <dgm:bulletEnabled val="1"/>
        </dgm:presLayoutVars>
      </dgm:prSet>
      <dgm:spPr/>
    </dgm:pt>
    <dgm:pt modelId="{A19E9EA1-1AEE-40C9-8DC4-8091959CA48E}" type="pres">
      <dgm:prSet presAssocID="{54CB59D6-8DE1-428D-9820-F764DAC29F2A}" presName="sp" presStyleCnt="0"/>
      <dgm:spPr/>
    </dgm:pt>
    <dgm:pt modelId="{B87659E0-BC41-4F4E-97FD-069DF27D3339}" type="pres">
      <dgm:prSet presAssocID="{B8F4841A-E7B1-48A3-9630-6E1EA43C6661}" presName="linNode" presStyleCnt="0"/>
      <dgm:spPr/>
    </dgm:pt>
    <dgm:pt modelId="{38C3EF7C-7669-4095-B4E8-32EA3EC2E7BB}" type="pres">
      <dgm:prSet presAssocID="{B8F4841A-E7B1-48A3-9630-6E1EA43C6661}" presName="parentText" presStyleLbl="node1" presStyleIdx="4" presStyleCnt="6">
        <dgm:presLayoutVars>
          <dgm:chMax val="1"/>
          <dgm:bulletEnabled val="1"/>
        </dgm:presLayoutVars>
      </dgm:prSet>
      <dgm:spPr/>
    </dgm:pt>
    <dgm:pt modelId="{9AF26829-2FD9-4CC0-8AEF-0110FF102FDC}" type="pres">
      <dgm:prSet presAssocID="{B8F4841A-E7B1-48A3-9630-6E1EA43C6661}" presName="descendantText" presStyleLbl="alignAccFollowNode1" presStyleIdx="4" presStyleCnt="6">
        <dgm:presLayoutVars>
          <dgm:bulletEnabled val="1"/>
        </dgm:presLayoutVars>
      </dgm:prSet>
      <dgm:spPr/>
    </dgm:pt>
    <dgm:pt modelId="{4B1A6A5D-57EE-4611-85BD-39BCDFF0246D}" type="pres">
      <dgm:prSet presAssocID="{A4573ED2-8381-4B96-908A-925747C41F09}" presName="sp" presStyleCnt="0"/>
      <dgm:spPr/>
    </dgm:pt>
    <dgm:pt modelId="{62BD990E-9EFE-4B6D-B4B8-07177B42D3F3}" type="pres">
      <dgm:prSet presAssocID="{FC3F7482-A946-405F-8013-E320EE2EA895}" presName="linNode" presStyleCnt="0"/>
      <dgm:spPr/>
    </dgm:pt>
    <dgm:pt modelId="{6F91012A-BAB1-4AB6-A46D-BD8C6E0E2B92}" type="pres">
      <dgm:prSet presAssocID="{FC3F7482-A946-405F-8013-E320EE2EA895}" presName="parentText" presStyleLbl="node1" presStyleIdx="5" presStyleCnt="6">
        <dgm:presLayoutVars>
          <dgm:chMax val="1"/>
          <dgm:bulletEnabled val="1"/>
        </dgm:presLayoutVars>
      </dgm:prSet>
      <dgm:spPr/>
    </dgm:pt>
    <dgm:pt modelId="{A2E37F69-895C-4EA5-B513-24888DCBC690}" type="pres">
      <dgm:prSet presAssocID="{FC3F7482-A946-405F-8013-E320EE2EA895}" presName="descendantText" presStyleLbl="alignAccFollowNode1" presStyleIdx="5" presStyleCnt="6">
        <dgm:presLayoutVars>
          <dgm:bulletEnabled val="1"/>
        </dgm:presLayoutVars>
      </dgm:prSet>
      <dgm:spPr/>
    </dgm:pt>
  </dgm:ptLst>
  <dgm:cxnLst>
    <dgm:cxn modelId="{54EBF400-A9E5-4156-A276-2DC5C7087E63}" srcId="{7E93D38D-6810-49D1-8D20-179F15797D23}" destId="{B8F4841A-E7B1-48A3-9630-6E1EA43C6661}" srcOrd="4" destOrd="0" parTransId="{F85F7B85-3431-4028-9D28-32AAB37AD3DE}" sibTransId="{A4573ED2-8381-4B96-908A-925747C41F09}"/>
    <dgm:cxn modelId="{211E9F07-6F12-4D25-A198-A415D8D14E98}" type="presOf" srcId="{FC3FF5DF-CDA6-40D4-B9C3-B46135975C0A}" destId="{8166E136-1EF5-4541-BCEC-78BBCD5F1534}" srcOrd="0" destOrd="0" presId="urn:microsoft.com/office/officeart/2005/8/layout/vList5"/>
    <dgm:cxn modelId="{CC1B0509-9678-4EF7-A13A-FCD7E52AC8FD}" type="presOf" srcId="{68EDAB7D-3791-4912-A0BD-1848BE90525C}" destId="{E6A206A5-5B38-4B2A-A556-851953061959}" srcOrd="0" destOrd="1" presId="urn:microsoft.com/office/officeart/2005/8/layout/vList5"/>
    <dgm:cxn modelId="{8F424B09-63F9-4996-AD11-DB94D7D83A72}" srcId="{7E93D38D-6810-49D1-8D20-179F15797D23}" destId="{5A50AF99-6384-4A47-87A6-3B3E5E347A4E}" srcOrd="3" destOrd="0" parTransId="{673B8DEF-DA0B-4DC8-9C3B-6D725EBD6DA4}" sibTransId="{54CB59D6-8DE1-428D-9820-F764DAC29F2A}"/>
    <dgm:cxn modelId="{EA19CD0D-B3A2-4B41-B65E-76A17BD05FA7}" srcId="{7E93D38D-6810-49D1-8D20-179F15797D23}" destId="{FC3F7482-A946-405F-8013-E320EE2EA895}" srcOrd="5" destOrd="0" parTransId="{3AA9FBB9-E245-492D-982B-5548B3A2DE49}" sibTransId="{F7718CAB-1183-4C5D-9187-C989C407AA19}"/>
    <dgm:cxn modelId="{8BF57B1F-4261-4C38-83CE-591D93F2AF8A}" srcId="{FC3F7482-A946-405F-8013-E320EE2EA895}" destId="{0B428D5B-B475-44EB-8EEC-ED8B941E8E94}" srcOrd="0" destOrd="0" parTransId="{85B11C9B-3951-44BB-9767-52F60CA27909}" sibTransId="{EEC68936-7777-4A20-B606-CC21F4FA54EB}"/>
    <dgm:cxn modelId="{93112A24-6F6C-4E95-AEAD-822AD9DDE22C}" type="presOf" srcId="{B8F4841A-E7B1-48A3-9630-6E1EA43C6661}" destId="{38C3EF7C-7669-4095-B4E8-32EA3EC2E7BB}" srcOrd="0" destOrd="0" presId="urn:microsoft.com/office/officeart/2005/8/layout/vList5"/>
    <dgm:cxn modelId="{D2E2F63B-C9F2-400E-B8A4-430E3C45C137}" srcId="{B8F4841A-E7B1-48A3-9630-6E1EA43C6661}" destId="{CB81BAF9-A42B-4A3A-ACB3-CD43B72912F0}" srcOrd="1" destOrd="0" parTransId="{63287289-0B31-457E-A55B-983B575D29DB}" sibTransId="{3400E0FF-B897-4774-B12B-A4A0D6251AC7}"/>
    <dgm:cxn modelId="{68374C43-27AC-4D08-81B9-98D34F2B84CB}" type="presOf" srcId="{4E3F667A-705E-4A7C-97CF-314813EE2150}" destId="{43C8E0E5-F40A-48A3-8E72-F15040960FEF}" srcOrd="0" destOrd="0" presId="urn:microsoft.com/office/officeart/2005/8/layout/vList5"/>
    <dgm:cxn modelId="{C276B744-04A0-431A-8B4B-867D4648A0AE}" srcId="{5A50AF99-6384-4A47-87A6-3B3E5E347A4E}" destId="{4E3F667A-705E-4A7C-97CF-314813EE2150}" srcOrd="0" destOrd="0" parTransId="{269CF99F-771C-41A9-A238-C02C3897CF4B}" sibTransId="{BC32F1AE-B499-44AC-8925-AB3B205E69A5}"/>
    <dgm:cxn modelId="{0971A046-7DB2-4328-AF22-D3B53C061B20}" srcId="{7E93D38D-6810-49D1-8D20-179F15797D23}" destId="{13133DF0-340F-4D76-B1BD-BB7C043F0AB0}" srcOrd="1" destOrd="0" parTransId="{E3408A8E-8A81-4937-9BC4-9D92E4BAF518}" sibTransId="{234F0890-C810-43DC-9045-981C14B2C865}"/>
    <dgm:cxn modelId="{8FE6E448-5F62-43CD-8D7F-BA60F774944A}" type="presOf" srcId="{7E93D38D-6810-49D1-8D20-179F15797D23}" destId="{95DF4FE1-6686-4B39-BD92-8B21F04C00B1}" srcOrd="0" destOrd="0" presId="urn:microsoft.com/office/officeart/2005/8/layout/vList5"/>
    <dgm:cxn modelId="{3A8E1B6A-5A3A-4ACF-9388-6E44ECD5299F}" type="presOf" srcId="{0B428D5B-B475-44EB-8EEC-ED8B941E8E94}" destId="{A2E37F69-895C-4EA5-B513-24888DCBC690}" srcOrd="0" destOrd="0" presId="urn:microsoft.com/office/officeart/2005/8/layout/vList5"/>
    <dgm:cxn modelId="{5841546A-85BB-4E37-A36D-C9B30D7AD251}" type="presOf" srcId="{13133DF0-340F-4D76-B1BD-BB7C043F0AB0}" destId="{ED325BA2-3A94-4119-9D02-3E8542906FBC}" srcOrd="0" destOrd="0" presId="urn:microsoft.com/office/officeart/2005/8/layout/vList5"/>
    <dgm:cxn modelId="{EE8BEF6A-1585-4BEB-A6E2-E2B896426859}" type="presOf" srcId="{986F4E8F-3F37-4F7A-B77C-C8FAB1D00F36}" destId="{9AF26829-2FD9-4CC0-8AEF-0110FF102FDC}" srcOrd="0" destOrd="0" presId="urn:microsoft.com/office/officeart/2005/8/layout/vList5"/>
    <dgm:cxn modelId="{90FCCB4F-703C-4C7D-941D-BE91485798D0}" srcId="{FC3FF5DF-CDA6-40D4-B9C3-B46135975C0A}" destId="{D089CD7C-BE6A-4AE5-BBEE-3FAD3DBA5101}" srcOrd="0" destOrd="0" parTransId="{C66010F3-13AD-43C1-80F7-EE2DAE4BD700}" sibTransId="{D4A23ECF-E930-44DE-A96E-A24545CC96EC}"/>
    <dgm:cxn modelId="{9380AA70-B5E1-4032-98C9-C511D9632EEC}" type="presOf" srcId="{5A50AF99-6384-4A47-87A6-3B3E5E347A4E}" destId="{46FB2096-4707-469B-9A1D-7407BB07730E}" srcOrd="0" destOrd="0" presId="urn:microsoft.com/office/officeart/2005/8/layout/vList5"/>
    <dgm:cxn modelId="{DA824F52-1909-4E91-8287-DA81F66269BC}" type="presOf" srcId="{C07FABF2-C788-4DCD-9B6E-176971F6492B}" destId="{E6A206A5-5B38-4B2A-A556-851953061959}" srcOrd="0" destOrd="0" presId="urn:microsoft.com/office/officeart/2005/8/layout/vList5"/>
    <dgm:cxn modelId="{87A2F755-3955-40EF-BEC5-6CE7EF9F39AA}" srcId="{FC3FF5DF-CDA6-40D4-B9C3-B46135975C0A}" destId="{09E7B07F-3325-48DA-AC29-C091837EBD5C}" srcOrd="1" destOrd="0" parTransId="{F9C42031-E937-4FA6-B978-A57CE9927F3A}" sibTransId="{F7C55813-7171-4053-8291-1C7CAC0F8B9A}"/>
    <dgm:cxn modelId="{FCA0A287-3B7B-4A4D-B662-25C7A69A1EF3}" type="presOf" srcId="{09E7B07F-3325-48DA-AC29-C091837EBD5C}" destId="{376141D9-777B-4031-8842-331FD40882D8}" srcOrd="0" destOrd="1" presId="urn:microsoft.com/office/officeart/2005/8/layout/vList5"/>
    <dgm:cxn modelId="{01137290-706B-43AE-9936-375FAF727513}" type="presOf" srcId="{EEA4BB5E-517F-41FE-92DD-C96E35DC05C9}" destId="{A2E37F69-895C-4EA5-B513-24888DCBC690}" srcOrd="0" destOrd="1" presId="urn:microsoft.com/office/officeart/2005/8/layout/vList5"/>
    <dgm:cxn modelId="{CA871995-2A48-4891-BCB6-1C039AEDBA5D}" srcId="{7E93D38D-6810-49D1-8D20-179F15797D23}" destId="{B4F92F37-0A7A-4938-9348-EA22381EF3B9}" srcOrd="0" destOrd="0" parTransId="{995F2D44-224F-47EF-AA1D-67892CEEC7C7}" sibTransId="{32CE8A93-579E-4D55-8F4E-87831FC7CABD}"/>
    <dgm:cxn modelId="{135E939E-8E43-4185-99A4-7C7C1E6D28A4}" type="presOf" srcId="{67DFE6D3-18E9-42B7-8AEB-5E0DF3D835E4}" destId="{43C8E0E5-F40A-48A3-8E72-F15040960FEF}" srcOrd="0" destOrd="1" presId="urn:microsoft.com/office/officeart/2005/8/layout/vList5"/>
    <dgm:cxn modelId="{7AC821A1-0587-474B-BD11-7F0984D8A2C3}" srcId="{B4F92F37-0A7A-4938-9348-EA22381EF3B9}" destId="{1AFE6E7F-6323-4E57-822D-ABB5DE44E91B}" srcOrd="0" destOrd="0" parTransId="{F975A4F6-C2F3-4733-B7FE-C25A08EFC03F}" sibTransId="{633B62BE-245E-4F89-849D-F03FB2F539C2}"/>
    <dgm:cxn modelId="{E66FEEAB-8780-4F3E-8346-376F70351AA5}" srcId="{7E93D38D-6810-49D1-8D20-179F15797D23}" destId="{FC3FF5DF-CDA6-40D4-B9C3-B46135975C0A}" srcOrd="2" destOrd="0" parTransId="{EC3CC109-FDDA-4BB4-B79A-474B9BA7B2C4}" sibTransId="{9B67DAB1-6585-46B2-9B72-940C4F64603B}"/>
    <dgm:cxn modelId="{D0BB1EB2-637A-4FC7-8D33-729CB70FB6FE}" type="presOf" srcId="{CB81BAF9-A42B-4A3A-ACB3-CD43B72912F0}" destId="{9AF26829-2FD9-4CC0-8AEF-0110FF102FDC}" srcOrd="0" destOrd="1" presId="urn:microsoft.com/office/officeart/2005/8/layout/vList5"/>
    <dgm:cxn modelId="{561299B6-B14F-4B7C-B633-E7EF726EE2B3}" type="presOf" srcId="{FC3F7482-A946-405F-8013-E320EE2EA895}" destId="{6F91012A-BAB1-4AB6-A46D-BD8C6E0E2B92}" srcOrd="0" destOrd="0" presId="urn:microsoft.com/office/officeart/2005/8/layout/vList5"/>
    <dgm:cxn modelId="{F8913ABC-32F5-4732-A3CA-5012E6602EEC}" srcId="{B8F4841A-E7B1-48A3-9630-6E1EA43C6661}" destId="{986F4E8F-3F37-4F7A-B77C-C8FAB1D00F36}" srcOrd="0" destOrd="0" parTransId="{0BD90C4A-394A-4C09-928B-4B9CBB597B2C}" sibTransId="{F625265B-4F1A-4A50-AFB0-827A7F4CAEBC}"/>
    <dgm:cxn modelId="{D45F60C6-0AE4-4AF6-87B6-26A4E14EB545}" srcId="{FC3F7482-A946-405F-8013-E320EE2EA895}" destId="{EEA4BB5E-517F-41FE-92DD-C96E35DC05C9}" srcOrd="1" destOrd="0" parTransId="{DCB74F90-637A-4340-B146-8013DE812EF5}" sibTransId="{D8D5C3F0-1A4C-45BE-B3D2-020DD4C42AE4}"/>
    <dgm:cxn modelId="{20511BCD-40B1-4697-94A8-6F212AD1706B}" type="presOf" srcId="{1AFE6E7F-6323-4E57-822D-ABB5DE44E91B}" destId="{28F82B43-1143-44A2-B036-79C8A88F3283}" srcOrd="0" destOrd="0" presId="urn:microsoft.com/office/officeart/2005/8/layout/vList5"/>
    <dgm:cxn modelId="{C0CDBBCE-F1AB-49B2-B7CF-5DD6C186CB88}" srcId="{13133DF0-340F-4D76-B1BD-BB7C043F0AB0}" destId="{68EDAB7D-3791-4912-A0BD-1848BE90525C}" srcOrd="1" destOrd="0" parTransId="{C7F14C55-9C7C-4BE2-816A-C3C8C7E647DF}" sibTransId="{AE134A90-F565-438E-8A4C-D750DDEFCF6C}"/>
    <dgm:cxn modelId="{98F927E4-26F1-4C3E-B727-AABB0B895D40}" type="presOf" srcId="{D089CD7C-BE6A-4AE5-BBEE-3FAD3DBA5101}" destId="{376141D9-777B-4031-8842-331FD40882D8}" srcOrd="0" destOrd="0" presId="urn:microsoft.com/office/officeart/2005/8/layout/vList5"/>
    <dgm:cxn modelId="{C61439E8-F82E-4132-85C3-006FA825C137}" type="presOf" srcId="{B4F92F37-0A7A-4938-9348-EA22381EF3B9}" destId="{0CDA196A-0E0E-407D-B4C6-16F458DFB578}" srcOrd="0" destOrd="0" presId="urn:microsoft.com/office/officeart/2005/8/layout/vList5"/>
    <dgm:cxn modelId="{77AAA8F2-17F9-4F12-AAA1-FE7A05326318}" srcId="{13133DF0-340F-4D76-B1BD-BB7C043F0AB0}" destId="{C07FABF2-C788-4DCD-9B6E-176971F6492B}" srcOrd="0" destOrd="0" parTransId="{ECF9BC7E-C00B-4AE5-85EA-99C726B57654}" sibTransId="{5057BDBB-13B8-46A5-9E97-909D42D28065}"/>
    <dgm:cxn modelId="{A1C8BDF3-D466-4ED2-9D9A-9095EF13B9FB}" srcId="{5A50AF99-6384-4A47-87A6-3B3E5E347A4E}" destId="{67DFE6D3-18E9-42B7-8AEB-5E0DF3D835E4}" srcOrd="1" destOrd="0" parTransId="{7A7DFD68-DA09-4D70-BF95-989292AC069A}" sibTransId="{08B27AD9-5D16-44DE-9252-0E6BD495D0A1}"/>
    <dgm:cxn modelId="{C5ACDE09-31EE-4639-9787-DDDAAEB80C9A}" type="presParOf" srcId="{95DF4FE1-6686-4B39-BD92-8B21F04C00B1}" destId="{A8C4EAEC-E023-4D59-802D-E3021D6959F7}" srcOrd="0" destOrd="0" presId="urn:microsoft.com/office/officeart/2005/8/layout/vList5"/>
    <dgm:cxn modelId="{700E3D41-B8C7-46E5-8ECF-B51ADD9E3C09}" type="presParOf" srcId="{A8C4EAEC-E023-4D59-802D-E3021D6959F7}" destId="{0CDA196A-0E0E-407D-B4C6-16F458DFB578}" srcOrd="0" destOrd="0" presId="urn:microsoft.com/office/officeart/2005/8/layout/vList5"/>
    <dgm:cxn modelId="{01F8EB89-4EAC-4763-8334-9ABA7612DD47}" type="presParOf" srcId="{A8C4EAEC-E023-4D59-802D-E3021D6959F7}" destId="{28F82B43-1143-44A2-B036-79C8A88F3283}" srcOrd="1" destOrd="0" presId="urn:microsoft.com/office/officeart/2005/8/layout/vList5"/>
    <dgm:cxn modelId="{7199F49F-289A-4B17-880E-7398F14E4191}" type="presParOf" srcId="{95DF4FE1-6686-4B39-BD92-8B21F04C00B1}" destId="{D551C4A8-7EAD-4E36-A0EE-4C2FF6E7B3EE}" srcOrd="1" destOrd="0" presId="urn:microsoft.com/office/officeart/2005/8/layout/vList5"/>
    <dgm:cxn modelId="{E53469B7-BFAB-4473-B89D-4E5AF5658E4C}" type="presParOf" srcId="{95DF4FE1-6686-4B39-BD92-8B21F04C00B1}" destId="{AC0D03A4-C7B4-4D45-AE54-3A10DC1C04D2}" srcOrd="2" destOrd="0" presId="urn:microsoft.com/office/officeart/2005/8/layout/vList5"/>
    <dgm:cxn modelId="{6457F901-7F3D-4DF6-854C-B4395CD08EBD}" type="presParOf" srcId="{AC0D03A4-C7B4-4D45-AE54-3A10DC1C04D2}" destId="{ED325BA2-3A94-4119-9D02-3E8542906FBC}" srcOrd="0" destOrd="0" presId="urn:microsoft.com/office/officeart/2005/8/layout/vList5"/>
    <dgm:cxn modelId="{45C7711A-C41C-49BD-827C-F4CEFCE04CB5}" type="presParOf" srcId="{AC0D03A4-C7B4-4D45-AE54-3A10DC1C04D2}" destId="{E6A206A5-5B38-4B2A-A556-851953061959}" srcOrd="1" destOrd="0" presId="urn:microsoft.com/office/officeart/2005/8/layout/vList5"/>
    <dgm:cxn modelId="{13CDD42D-A175-43F3-BCC0-E782C7F345EA}" type="presParOf" srcId="{95DF4FE1-6686-4B39-BD92-8B21F04C00B1}" destId="{F0E37D8A-7710-47FC-9B40-B7846DB41281}" srcOrd="3" destOrd="0" presId="urn:microsoft.com/office/officeart/2005/8/layout/vList5"/>
    <dgm:cxn modelId="{058B4368-2E26-4951-908A-ECE541A86CC6}" type="presParOf" srcId="{95DF4FE1-6686-4B39-BD92-8B21F04C00B1}" destId="{E1F36EBE-241E-43A3-B880-14BF32694400}" srcOrd="4" destOrd="0" presId="urn:microsoft.com/office/officeart/2005/8/layout/vList5"/>
    <dgm:cxn modelId="{F40F7F6F-ACB7-4273-B05E-2CC75680B918}" type="presParOf" srcId="{E1F36EBE-241E-43A3-B880-14BF32694400}" destId="{8166E136-1EF5-4541-BCEC-78BBCD5F1534}" srcOrd="0" destOrd="0" presId="urn:microsoft.com/office/officeart/2005/8/layout/vList5"/>
    <dgm:cxn modelId="{8B817E2D-B8B5-497F-925D-56AE21558BB9}" type="presParOf" srcId="{E1F36EBE-241E-43A3-B880-14BF32694400}" destId="{376141D9-777B-4031-8842-331FD40882D8}" srcOrd="1" destOrd="0" presId="urn:microsoft.com/office/officeart/2005/8/layout/vList5"/>
    <dgm:cxn modelId="{E3B159AE-3561-4CA3-AC51-9F6E7671CA20}" type="presParOf" srcId="{95DF4FE1-6686-4B39-BD92-8B21F04C00B1}" destId="{B445474C-D829-4C32-8CFB-E01095CA2DFB}" srcOrd="5" destOrd="0" presId="urn:microsoft.com/office/officeart/2005/8/layout/vList5"/>
    <dgm:cxn modelId="{3C5903BA-0FB2-4996-A3A6-4D048FB34C36}" type="presParOf" srcId="{95DF4FE1-6686-4B39-BD92-8B21F04C00B1}" destId="{D2A1F6D8-AD6C-4864-B19F-B5BDF3CD15AC}" srcOrd="6" destOrd="0" presId="urn:microsoft.com/office/officeart/2005/8/layout/vList5"/>
    <dgm:cxn modelId="{C36B2349-395D-4C17-96C7-19781062E616}" type="presParOf" srcId="{D2A1F6D8-AD6C-4864-B19F-B5BDF3CD15AC}" destId="{46FB2096-4707-469B-9A1D-7407BB07730E}" srcOrd="0" destOrd="0" presId="urn:microsoft.com/office/officeart/2005/8/layout/vList5"/>
    <dgm:cxn modelId="{CDB8F5A6-03A0-44B2-B138-63ACABCF447B}" type="presParOf" srcId="{D2A1F6D8-AD6C-4864-B19F-B5BDF3CD15AC}" destId="{43C8E0E5-F40A-48A3-8E72-F15040960FEF}" srcOrd="1" destOrd="0" presId="urn:microsoft.com/office/officeart/2005/8/layout/vList5"/>
    <dgm:cxn modelId="{5DE36426-37B3-4FC0-9F4C-D7C89EB2F9F9}" type="presParOf" srcId="{95DF4FE1-6686-4B39-BD92-8B21F04C00B1}" destId="{A19E9EA1-1AEE-40C9-8DC4-8091959CA48E}" srcOrd="7" destOrd="0" presId="urn:microsoft.com/office/officeart/2005/8/layout/vList5"/>
    <dgm:cxn modelId="{16F10F0A-C82F-469C-84B3-6107CE604621}" type="presParOf" srcId="{95DF4FE1-6686-4B39-BD92-8B21F04C00B1}" destId="{B87659E0-BC41-4F4E-97FD-069DF27D3339}" srcOrd="8" destOrd="0" presId="urn:microsoft.com/office/officeart/2005/8/layout/vList5"/>
    <dgm:cxn modelId="{65E3276B-7504-4CDA-92EA-F678BA5611D7}" type="presParOf" srcId="{B87659E0-BC41-4F4E-97FD-069DF27D3339}" destId="{38C3EF7C-7669-4095-B4E8-32EA3EC2E7BB}" srcOrd="0" destOrd="0" presId="urn:microsoft.com/office/officeart/2005/8/layout/vList5"/>
    <dgm:cxn modelId="{A687BC86-8B40-4F71-8001-BC2B397E724B}" type="presParOf" srcId="{B87659E0-BC41-4F4E-97FD-069DF27D3339}" destId="{9AF26829-2FD9-4CC0-8AEF-0110FF102FDC}" srcOrd="1" destOrd="0" presId="urn:microsoft.com/office/officeart/2005/8/layout/vList5"/>
    <dgm:cxn modelId="{B6DBAA24-AEFA-4266-8783-C1C76B3A31F2}" type="presParOf" srcId="{95DF4FE1-6686-4B39-BD92-8B21F04C00B1}" destId="{4B1A6A5D-57EE-4611-85BD-39BCDFF0246D}" srcOrd="9" destOrd="0" presId="urn:microsoft.com/office/officeart/2005/8/layout/vList5"/>
    <dgm:cxn modelId="{73758C6A-35C1-4A01-BFCA-F0949126A264}" type="presParOf" srcId="{95DF4FE1-6686-4B39-BD92-8B21F04C00B1}" destId="{62BD990E-9EFE-4B6D-B4B8-07177B42D3F3}" srcOrd="10" destOrd="0" presId="urn:microsoft.com/office/officeart/2005/8/layout/vList5"/>
    <dgm:cxn modelId="{44B24985-9BD7-4677-9B94-D0439E604C64}" type="presParOf" srcId="{62BD990E-9EFE-4B6D-B4B8-07177B42D3F3}" destId="{6F91012A-BAB1-4AB6-A46D-BD8C6E0E2B92}" srcOrd="0" destOrd="0" presId="urn:microsoft.com/office/officeart/2005/8/layout/vList5"/>
    <dgm:cxn modelId="{10FC66BF-D91F-4DD9-87A3-F0843FB3F07D}" type="presParOf" srcId="{62BD990E-9EFE-4B6D-B4B8-07177B42D3F3}" destId="{A2E37F69-895C-4EA5-B513-24888DCBC690}"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9989C4-A0F0-49B8-AAD4-260BD04B3AD4}"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5FB68022-528D-4463-9A12-7749B5572556}">
      <dgm:prSet phldrT="[Text]"/>
      <dgm:spPr/>
      <dgm:t>
        <a:bodyPr/>
        <a:lstStyle/>
        <a:p>
          <a:r>
            <a:rPr lang="en-US" dirty="0"/>
            <a:t>Define Security/Compliance Requirements</a:t>
          </a:r>
        </a:p>
      </dgm:t>
    </dgm:pt>
    <dgm:pt modelId="{D796190B-FE4D-4F34-B3F4-0FE5C23C52AB}" type="parTrans" cxnId="{C5253743-A67E-41AD-8B07-1B857D4B0B78}">
      <dgm:prSet/>
      <dgm:spPr/>
      <dgm:t>
        <a:bodyPr/>
        <a:lstStyle/>
        <a:p>
          <a:endParaRPr lang="en-US"/>
        </a:p>
      </dgm:t>
    </dgm:pt>
    <dgm:pt modelId="{9E66E908-2BD5-40E9-A005-0BB744102298}" type="sibTrans" cxnId="{C5253743-A67E-41AD-8B07-1B857D4B0B78}">
      <dgm:prSet/>
      <dgm:spPr/>
      <dgm:t>
        <a:bodyPr/>
        <a:lstStyle/>
        <a:p>
          <a:endParaRPr lang="en-US"/>
        </a:p>
      </dgm:t>
    </dgm:pt>
    <dgm:pt modelId="{F8A6FEA5-FD01-4175-B68B-DBD3BB1B13B3}">
      <dgm:prSet phldrT="[Text]"/>
      <dgm:spPr/>
      <dgm:t>
        <a:bodyPr/>
        <a:lstStyle/>
        <a:p>
          <a:r>
            <a:rPr lang="en-US" dirty="0"/>
            <a:t>Select a cloud provider &amp; deployment model</a:t>
          </a:r>
        </a:p>
      </dgm:t>
    </dgm:pt>
    <dgm:pt modelId="{6041CB70-1CF0-4F29-9258-A000DC045C10}" type="parTrans" cxnId="{00B52919-8969-4601-BF9D-F6DC7F6275D0}">
      <dgm:prSet/>
      <dgm:spPr/>
      <dgm:t>
        <a:bodyPr/>
        <a:lstStyle/>
        <a:p>
          <a:endParaRPr lang="en-US"/>
        </a:p>
      </dgm:t>
    </dgm:pt>
    <dgm:pt modelId="{DED6EA9F-A3C1-47F5-A3A0-1F7DE27E5166}" type="sibTrans" cxnId="{00B52919-8969-4601-BF9D-F6DC7F6275D0}">
      <dgm:prSet/>
      <dgm:spPr/>
      <dgm:t>
        <a:bodyPr/>
        <a:lstStyle/>
        <a:p>
          <a:endParaRPr lang="en-US"/>
        </a:p>
      </dgm:t>
    </dgm:pt>
    <dgm:pt modelId="{BB212D79-5C5A-4318-B457-F2CF904D15AB}">
      <dgm:prSet phldrT="[Text]"/>
      <dgm:spPr/>
      <dgm:t>
        <a:bodyPr/>
        <a:lstStyle/>
        <a:p>
          <a:r>
            <a:rPr lang="en-US" dirty="0"/>
            <a:t>Define architecture</a:t>
          </a:r>
        </a:p>
      </dgm:t>
    </dgm:pt>
    <dgm:pt modelId="{E047D05F-80D2-40E1-9054-FC7360F0C2EE}" type="parTrans" cxnId="{8FA97870-F40A-4E6C-A8D1-4E59F67811DE}">
      <dgm:prSet/>
      <dgm:spPr/>
      <dgm:t>
        <a:bodyPr/>
        <a:lstStyle/>
        <a:p>
          <a:endParaRPr lang="en-US"/>
        </a:p>
      </dgm:t>
    </dgm:pt>
    <dgm:pt modelId="{2C873A9C-4AB2-4680-952D-3288DCF91607}" type="sibTrans" cxnId="{8FA97870-F40A-4E6C-A8D1-4E59F67811DE}">
      <dgm:prSet/>
      <dgm:spPr/>
      <dgm:t>
        <a:bodyPr/>
        <a:lstStyle/>
        <a:p>
          <a:endParaRPr lang="en-US"/>
        </a:p>
      </dgm:t>
    </dgm:pt>
    <dgm:pt modelId="{494CFC9F-87F7-4C7E-9A85-ED3903FBA604}">
      <dgm:prSet/>
      <dgm:spPr/>
      <dgm:t>
        <a:bodyPr/>
        <a:lstStyle/>
        <a:p>
          <a:r>
            <a:rPr lang="en-US" dirty="0"/>
            <a:t>Assess shared security responsibility: yours &amp; cloud’s</a:t>
          </a:r>
        </a:p>
      </dgm:t>
    </dgm:pt>
    <dgm:pt modelId="{E602B02E-7982-4544-945B-0C58BF1A7029}" type="parTrans" cxnId="{489C25D5-1CA9-4CA3-B471-084DC7589E22}">
      <dgm:prSet/>
      <dgm:spPr/>
      <dgm:t>
        <a:bodyPr/>
        <a:lstStyle/>
        <a:p>
          <a:endParaRPr lang="en-US"/>
        </a:p>
      </dgm:t>
    </dgm:pt>
    <dgm:pt modelId="{DF80F119-051C-4969-A3AD-5076D3025466}" type="sibTrans" cxnId="{489C25D5-1CA9-4CA3-B471-084DC7589E22}">
      <dgm:prSet/>
      <dgm:spPr/>
      <dgm:t>
        <a:bodyPr/>
        <a:lstStyle/>
        <a:p>
          <a:endParaRPr lang="en-US"/>
        </a:p>
      </dgm:t>
    </dgm:pt>
    <dgm:pt modelId="{96EC3CD5-644B-4B89-BBC6-7C93414DA99F}">
      <dgm:prSet/>
      <dgm:spPr>
        <a:solidFill>
          <a:srgbClr val="C00000"/>
        </a:solidFill>
      </dgm:spPr>
      <dgm:t>
        <a:bodyPr/>
        <a:lstStyle/>
        <a:p>
          <a:r>
            <a:rPr lang="en-US" dirty="0"/>
            <a:t>Monitor and manage changes</a:t>
          </a:r>
        </a:p>
      </dgm:t>
    </dgm:pt>
    <dgm:pt modelId="{A55B787D-F41A-4647-BD77-823A1A5FF229}" type="parTrans" cxnId="{5DA8EE71-AD61-4A7D-9F8C-E572F3C8B19C}">
      <dgm:prSet/>
      <dgm:spPr/>
      <dgm:t>
        <a:bodyPr/>
        <a:lstStyle/>
        <a:p>
          <a:endParaRPr lang="en-US"/>
        </a:p>
      </dgm:t>
    </dgm:pt>
    <dgm:pt modelId="{38427D55-8698-4343-B14E-C453DB265667}" type="sibTrans" cxnId="{5DA8EE71-AD61-4A7D-9F8C-E572F3C8B19C}">
      <dgm:prSet/>
      <dgm:spPr/>
      <dgm:t>
        <a:bodyPr/>
        <a:lstStyle/>
        <a:p>
          <a:endParaRPr lang="en-US"/>
        </a:p>
      </dgm:t>
    </dgm:pt>
    <dgm:pt modelId="{6323D1F2-CF3C-44DA-86BE-A357C6F02FD6}" type="pres">
      <dgm:prSet presAssocID="{E59989C4-A0F0-49B8-AAD4-260BD04B3AD4}" presName="linearFlow" presStyleCnt="0">
        <dgm:presLayoutVars>
          <dgm:resizeHandles val="exact"/>
        </dgm:presLayoutVars>
      </dgm:prSet>
      <dgm:spPr/>
    </dgm:pt>
    <dgm:pt modelId="{7F9DFF8C-60B0-4ED9-8F4B-98145727A495}" type="pres">
      <dgm:prSet presAssocID="{5FB68022-528D-4463-9A12-7749B5572556}" presName="node" presStyleLbl="node1" presStyleIdx="0" presStyleCnt="5">
        <dgm:presLayoutVars>
          <dgm:bulletEnabled val="1"/>
        </dgm:presLayoutVars>
      </dgm:prSet>
      <dgm:spPr/>
    </dgm:pt>
    <dgm:pt modelId="{D22F1DC2-18E9-47F4-88EF-BA9A10E9BF6A}" type="pres">
      <dgm:prSet presAssocID="{9E66E908-2BD5-40E9-A005-0BB744102298}" presName="sibTrans" presStyleLbl="sibTrans2D1" presStyleIdx="0" presStyleCnt="4"/>
      <dgm:spPr/>
    </dgm:pt>
    <dgm:pt modelId="{82C7EF71-1F8E-496A-8A07-645B3D78D8DD}" type="pres">
      <dgm:prSet presAssocID="{9E66E908-2BD5-40E9-A005-0BB744102298}" presName="connectorText" presStyleLbl="sibTrans2D1" presStyleIdx="0" presStyleCnt="4"/>
      <dgm:spPr/>
    </dgm:pt>
    <dgm:pt modelId="{B95665D5-AC5C-4B34-904C-26B281F06A29}" type="pres">
      <dgm:prSet presAssocID="{F8A6FEA5-FD01-4175-B68B-DBD3BB1B13B3}" presName="node" presStyleLbl="node1" presStyleIdx="1" presStyleCnt="5">
        <dgm:presLayoutVars>
          <dgm:bulletEnabled val="1"/>
        </dgm:presLayoutVars>
      </dgm:prSet>
      <dgm:spPr/>
    </dgm:pt>
    <dgm:pt modelId="{EEBE90A2-2ABD-462B-9C3E-55ECDACCEC7A}" type="pres">
      <dgm:prSet presAssocID="{DED6EA9F-A3C1-47F5-A3A0-1F7DE27E5166}" presName="sibTrans" presStyleLbl="sibTrans2D1" presStyleIdx="1" presStyleCnt="4"/>
      <dgm:spPr/>
    </dgm:pt>
    <dgm:pt modelId="{7CA079A9-4AA4-4CF4-8813-B4A0DE7D7C75}" type="pres">
      <dgm:prSet presAssocID="{DED6EA9F-A3C1-47F5-A3A0-1F7DE27E5166}" presName="connectorText" presStyleLbl="sibTrans2D1" presStyleIdx="1" presStyleCnt="4"/>
      <dgm:spPr/>
    </dgm:pt>
    <dgm:pt modelId="{0AF775F2-2918-4C26-B4A7-28082A841FBE}" type="pres">
      <dgm:prSet presAssocID="{BB212D79-5C5A-4318-B457-F2CF904D15AB}" presName="node" presStyleLbl="node1" presStyleIdx="2" presStyleCnt="5">
        <dgm:presLayoutVars>
          <dgm:bulletEnabled val="1"/>
        </dgm:presLayoutVars>
      </dgm:prSet>
      <dgm:spPr/>
    </dgm:pt>
    <dgm:pt modelId="{32DD8AD2-5294-43D5-82BB-782F4EC7B936}" type="pres">
      <dgm:prSet presAssocID="{2C873A9C-4AB2-4680-952D-3288DCF91607}" presName="sibTrans" presStyleLbl="sibTrans2D1" presStyleIdx="2" presStyleCnt="4"/>
      <dgm:spPr/>
    </dgm:pt>
    <dgm:pt modelId="{5587AB37-BD8E-4A05-A857-34620E7595C0}" type="pres">
      <dgm:prSet presAssocID="{2C873A9C-4AB2-4680-952D-3288DCF91607}" presName="connectorText" presStyleLbl="sibTrans2D1" presStyleIdx="2" presStyleCnt="4"/>
      <dgm:spPr/>
    </dgm:pt>
    <dgm:pt modelId="{BA1E3040-D9B0-4581-8299-1B4348F03FD3}" type="pres">
      <dgm:prSet presAssocID="{494CFC9F-87F7-4C7E-9A85-ED3903FBA604}" presName="node" presStyleLbl="node1" presStyleIdx="3" presStyleCnt="5">
        <dgm:presLayoutVars>
          <dgm:bulletEnabled val="1"/>
        </dgm:presLayoutVars>
      </dgm:prSet>
      <dgm:spPr/>
    </dgm:pt>
    <dgm:pt modelId="{927CC58F-A6AA-4A87-A874-98AF989E3F1B}" type="pres">
      <dgm:prSet presAssocID="{DF80F119-051C-4969-A3AD-5076D3025466}" presName="sibTrans" presStyleLbl="sibTrans2D1" presStyleIdx="3" presStyleCnt="4"/>
      <dgm:spPr/>
    </dgm:pt>
    <dgm:pt modelId="{36837344-4F94-4B72-ADEA-A34DDFC33677}" type="pres">
      <dgm:prSet presAssocID="{DF80F119-051C-4969-A3AD-5076D3025466}" presName="connectorText" presStyleLbl="sibTrans2D1" presStyleIdx="3" presStyleCnt="4"/>
      <dgm:spPr/>
    </dgm:pt>
    <dgm:pt modelId="{9E663A50-0AB7-46D3-8EDF-C39AB142F031}" type="pres">
      <dgm:prSet presAssocID="{96EC3CD5-644B-4B89-BBC6-7C93414DA99F}" presName="node" presStyleLbl="node1" presStyleIdx="4" presStyleCnt="5">
        <dgm:presLayoutVars>
          <dgm:bulletEnabled val="1"/>
        </dgm:presLayoutVars>
      </dgm:prSet>
      <dgm:spPr/>
    </dgm:pt>
  </dgm:ptLst>
  <dgm:cxnLst>
    <dgm:cxn modelId="{DCEE9010-3A0A-4687-8529-D87B061559E6}" type="presOf" srcId="{F8A6FEA5-FD01-4175-B68B-DBD3BB1B13B3}" destId="{B95665D5-AC5C-4B34-904C-26B281F06A29}" srcOrd="0" destOrd="0" presId="urn:microsoft.com/office/officeart/2005/8/layout/process2"/>
    <dgm:cxn modelId="{31008C13-953B-4CC8-AAAA-6583E8579E48}" type="presOf" srcId="{DED6EA9F-A3C1-47F5-A3A0-1F7DE27E5166}" destId="{EEBE90A2-2ABD-462B-9C3E-55ECDACCEC7A}" srcOrd="0" destOrd="0" presId="urn:microsoft.com/office/officeart/2005/8/layout/process2"/>
    <dgm:cxn modelId="{00B52919-8969-4601-BF9D-F6DC7F6275D0}" srcId="{E59989C4-A0F0-49B8-AAD4-260BD04B3AD4}" destId="{F8A6FEA5-FD01-4175-B68B-DBD3BB1B13B3}" srcOrd="1" destOrd="0" parTransId="{6041CB70-1CF0-4F29-9258-A000DC045C10}" sibTransId="{DED6EA9F-A3C1-47F5-A3A0-1F7DE27E5166}"/>
    <dgm:cxn modelId="{FE2E8520-31E6-484D-9D16-95435D3CE32A}" type="presOf" srcId="{96EC3CD5-644B-4B89-BBC6-7C93414DA99F}" destId="{9E663A50-0AB7-46D3-8EDF-C39AB142F031}" srcOrd="0" destOrd="0" presId="urn:microsoft.com/office/officeart/2005/8/layout/process2"/>
    <dgm:cxn modelId="{6DEBDC20-AD08-49A8-A31E-AA65EB99646E}" type="presOf" srcId="{2C873A9C-4AB2-4680-952D-3288DCF91607}" destId="{5587AB37-BD8E-4A05-A857-34620E7595C0}" srcOrd="1" destOrd="0" presId="urn:microsoft.com/office/officeart/2005/8/layout/process2"/>
    <dgm:cxn modelId="{508B8138-DF90-4465-AE5E-FB0BAFD36822}" type="presOf" srcId="{E59989C4-A0F0-49B8-AAD4-260BD04B3AD4}" destId="{6323D1F2-CF3C-44DA-86BE-A357C6F02FD6}" srcOrd="0" destOrd="0" presId="urn:microsoft.com/office/officeart/2005/8/layout/process2"/>
    <dgm:cxn modelId="{C5253743-A67E-41AD-8B07-1B857D4B0B78}" srcId="{E59989C4-A0F0-49B8-AAD4-260BD04B3AD4}" destId="{5FB68022-528D-4463-9A12-7749B5572556}" srcOrd="0" destOrd="0" parTransId="{D796190B-FE4D-4F34-B3F4-0FE5C23C52AB}" sibTransId="{9E66E908-2BD5-40E9-A005-0BB744102298}"/>
    <dgm:cxn modelId="{2A5A846B-FDCE-4CCA-ABA4-1D71CF2E4F9D}" type="presOf" srcId="{DF80F119-051C-4969-A3AD-5076D3025466}" destId="{927CC58F-A6AA-4A87-A874-98AF989E3F1B}" srcOrd="0" destOrd="0" presId="urn:microsoft.com/office/officeart/2005/8/layout/process2"/>
    <dgm:cxn modelId="{8FA97870-F40A-4E6C-A8D1-4E59F67811DE}" srcId="{E59989C4-A0F0-49B8-AAD4-260BD04B3AD4}" destId="{BB212D79-5C5A-4318-B457-F2CF904D15AB}" srcOrd="2" destOrd="0" parTransId="{E047D05F-80D2-40E1-9054-FC7360F0C2EE}" sibTransId="{2C873A9C-4AB2-4680-952D-3288DCF91607}"/>
    <dgm:cxn modelId="{5DA8EE71-AD61-4A7D-9F8C-E572F3C8B19C}" srcId="{E59989C4-A0F0-49B8-AAD4-260BD04B3AD4}" destId="{96EC3CD5-644B-4B89-BBC6-7C93414DA99F}" srcOrd="4" destOrd="0" parTransId="{A55B787D-F41A-4647-BD77-823A1A5FF229}" sibTransId="{38427D55-8698-4343-B14E-C453DB265667}"/>
    <dgm:cxn modelId="{3774E852-4F18-40A7-8CE8-C75B2AAA9DC8}" type="presOf" srcId="{9E66E908-2BD5-40E9-A005-0BB744102298}" destId="{D22F1DC2-18E9-47F4-88EF-BA9A10E9BF6A}" srcOrd="0" destOrd="0" presId="urn:microsoft.com/office/officeart/2005/8/layout/process2"/>
    <dgm:cxn modelId="{E8D943A3-BBBE-4C83-9C97-629CFCC889A6}" type="presOf" srcId="{5FB68022-528D-4463-9A12-7749B5572556}" destId="{7F9DFF8C-60B0-4ED9-8F4B-98145727A495}" srcOrd="0" destOrd="0" presId="urn:microsoft.com/office/officeart/2005/8/layout/process2"/>
    <dgm:cxn modelId="{42E5A7A3-A0F6-4AC6-82B8-E302C2EDC33D}" type="presOf" srcId="{9E66E908-2BD5-40E9-A005-0BB744102298}" destId="{82C7EF71-1F8E-496A-8A07-645B3D78D8DD}" srcOrd="1" destOrd="0" presId="urn:microsoft.com/office/officeart/2005/8/layout/process2"/>
    <dgm:cxn modelId="{5DDD12A5-2164-46D7-B070-2E750C128527}" type="presOf" srcId="{BB212D79-5C5A-4318-B457-F2CF904D15AB}" destId="{0AF775F2-2918-4C26-B4A7-28082A841FBE}" srcOrd="0" destOrd="0" presId="urn:microsoft.com/office/officeart/2005/8/layout/process2"/>
    <dgm:cxn modelId="{45671EAD-E6A1-4FF7-9565-169B6C301EA2}" type="presOf" srcId="{494CFC9F-87F7-4C7E-9A85-ED3903FBA604}" destId="{BA1E3040-D9B0-4581-8299-1B4348F03FD3}" srcOrd="0" destOrd="0" presId="urn:microsoft.com/office/officeart/2005/8/layout/process2"/>
    <dgm:cxn modelId="{4A53F4C2-33D3-41CE-BF7E-56476EFEDA02}" type="presOf" srcId="{2C873A9C-4AB2-4680-952D-3288DCF91607}" destId="{32DD8AD2-5294-43D5-82BB-782F4EC7B936}" srcOrd="0" destOrd="0" presId="urn:microsoft.com/office/officeart/2005/8/layout/process2"/>
    <dgm:cxn modelId="{489C25D5-1CA9-4CA3-B471-084DC7589E22}" srcId="{E59989C4-A0F0-49B8-AAD4-260BD04B3AD4}" destId="{494CFC9F-87F7-4C7E-9A85-ED3903FBA604}" srcOrd="3" destOrd="0" parTransId="{E602B02E-7982-4544-945B-0C58BF1A7029}" sibTransId="{DF80F119-051C-4969-A3AD-5076D3025466}"/>
    <dgm:cxn modelId="{924A05E9-8706-490B-936D-B06968BB35CD}" type="presOf" srcId="{DED6EA9F-A3C1-47F5-A3A0-1F7DE27E5166}" destId="{7CA079A9-4AA4-4CF4-8813-B4A0DE7D7C75}" srcOrd="1" destOrd="0" presId="urn:microsoft.com/office/officeart/2005/8/layout/process2"/>
    <dgm:cxn modelId="{4B5C65F4-3A8E-4DA0-9812-FB8C86C3B8C7}" type="presOf" srcId="{DF80F119-051C-4969-A3AD-5076D3025466}" destId="{36837344-4F94-4B72-ADEA-A34DDFC33677}" srcOrd="1" destOrd="0" presId="urn:microsoft.com/office/officeart/2005/8/layout/process2"/>
    <dgm:cxn modelId="{49A9C9D4-0661-478B-B166-1AD3105DC2B5}" type="presParOf" srcId="{6323D1F2-CF3C-44DA-86BE-A357C6F02FD6}" destId="{7F9DFF8C-60B0-4ED9-8F4B-98145727A495}" srcOrd="0" destOrd="0" presId="urn:microsoft.com/office/officeart/2005/8/layout/process2"/>
    <dgm:cxn modelId="{18E534AF-213B-42CD-910A-408A00C915BB}" type="presParOf" srcId="{6323D1F2-CF3C-44DA-86BE-A357C6F02FD6}" destId="{D22F1DC2-18E9-47F4-88EF-BA9A10E9BF6A}" srcOrd="1" destOrd="0" presId="urn:microsoft.com/office/officeart/2005/8/layout/process2"/>
    <dgm:cxn modelId="{52B73E06-68E9-4C2D-8677-28F4FF58A627}" type="presParOf" srcId="{D22F1DC2-18E9-47F4-88EF-BA9A10E9BF6A}" destId="{82C7EF71-1F8E-496A-8A07-645B3D78D8DD}" srcOrd="0" destOrd="0" presId="urn:microsoft.com/office/officeart/2005/8/layout/process2"/>
    <dgm:cxn modelId="{86421DC4-FC62-40E3-A3C8-0527CAD60B96}" type="presParOf" srcId="{6323D1F2-CF3C-44DA-86BE-A357C6F02FD6}" destId="{B95665D5-AC5C-4B34-904C-26B281F06A29}" srcOrd="2" destOrd="0" presId="urn:microsoft.com/office/officeart/2005/8/layout/process2"/>
    <dgm:cxn modelId="{9C77F6CE-B387-4B52-83CA-1888BF918764}" type="presParOf" srcId="{6323D1F2-CF3C-44DA-86BE-A357C6F02FD6}" destId="{EEBE90A2-2ABD-462B-9C3E-55ECDACCEC7A}" srcOrd="3" destOrd="0" presId="urn:microsoft.com/office/officeart/2005/8/layout/process2"/>
    <dgm:cxn modelId="{D682DF1A-1E9D-4112-A00C-BB01F7ED464E}" type="presParOf" srcId="{EEBE90A2-2ABD-462B-9C3E-55ECDACCEC7A}" destId="{7CA079A9-4AA4-4CF4-8813-B4A0DE7D7C75}" srcOrd="0" destOrd="0" presId="urn:microsoft.com/office/officeart/2005/8/layout/process2"/>
    <dgm:cxn modelId="{79F35A28-C0B7-47EF-B6AC-981FFC613B47}" type="presParOf" srcId="{6323D1F2-CF3C-44DA-86BE-A357C6F02FD6}" destId="{0AF775F2-2918-4C26-B4A7-28082A841FBE}" srcOrd="4" destOrd="0" presId="urn:microsoft.com/office/officeart/2005/8/layout/process2"/>
    <dgm:cxn modelId="{7454D190-99D0-4892-9EBA-5117324493E2}" type="presParOf" srcId="{6323D1F2-CF3C-44DA-86BE-A357C6F02FD6}" destId="{32DD8AD2-5294-43D5-82BB-782F4EC7B936}" srcOrd="5" destOrd="0" presId="urn:microsoft.com/office/officeart/2005/8/layout/process2"/>
    <dgm:cxn modelId="{7D7D75B4-0949-4B35-8B7F-CA28F8985704}" type="presParOf" srcId="{32DD8AD2-5294-43D5-82BB-782F4EC7B936}" destId="{5587AB37-BD8E-4A05-A857-34620E7595C0}" srcOrd="0" destOrd="0" presId="urn:microsoft.com/office/officeart/2005/8/layout/process2"/>
    <dgm:cxn modelId="{6B7F5DCE-E66A-4BAD-BEE8-501BA2F90770}" type="presParOf" srcId="{6323D1F2-CF3C-44DA-86BE-A357C6F02FD6}" destId="{BA1E3040-D9B0-4581-8299-1B4348F03FD3}" srcOrd="6" destOrd="0" presId="urn:microsoft.com/office/officeart/2005/8/layout/process2"/>
    <dgm:cxn modelId="{5487042A-0AB3-4368-B1FD-B485625A2E19}" type="presParOf" srcId="{6323D1F2-CF3C-44DA-86BE-A357C6F02FD6}" destId="{927CC58F-A6AA-4A87-A874-98AF989E3F1B}" srcOrd="7" destOrd="0" presId="urn:microsoft.com/office/officeart/2005/8/layout/process2"/>
    <dgm:cxn modelId="{BD8950B5-A9CA-4BAF-A5C2-7EDFAF5E569D}" type="presParOf" srcId="{927CC58F-A6AA-4A87-A874-98AF989E3F1B}" destId="{36837344-4F94-4B72-ADEA-A34DDFC33677}" srcOrd="0" destOrd="0" presId="urn:microsoft.com/office/officeart/2005/8/layout/process2"/>
    <dgm:cxn modelId="{10128A12-0D5E-4235-B490-8C8E324C81ED}" type="presParOf" srcId="{6323D1F2-CF3C-44DA-86BE-A357C6F02FD6}" destId="{9E663A50-0AB7-46D3-8EDF-C39AB142F031}"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FD24F-AA9E-4CDC-B5EE-3F2906456569}">
      <dsp:nvSpPr>
        <dsp:cNvPr id="0" name=""/>
        <dsp:cNvSpPr/>
      </dsp:nvSpPr>
      <dsp:spPr>
        <a:xfrm>
          <a:off x="0" y="326866"/>
          <a:ext cx="3230880" cy="3230880"/>
        </a:xfrm>
        <a:prstGeom prst="pie">
          <a:avLst>
            <a:gd name="adj1" fmla="val 5400000"/>
            <a:gd name="adj2" fmla="val 16200000"/>
          </a:avLst>
        </a:prstGeom>
        <a:solidFill>
          <a:schemeClr val="tx1">
            <a:lumMod val="25000"/>
            <a:lumOff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C6E48-AB57-4A4D-B8A1-2FCAC21BB43D}">
      <dsp:nvSpPr>
        <dsp:cNvPr id="0" name=""/>
        <dsp:cNvSpPr/>
      </dsp:nvSpPr>
      <dsp:spPr>
        <a:xfrm>
          <a:off x="1615440" y="326866"/>
          <a:ext cx="3769360" cy="323088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SaaS</a:t>
          </a:r>
        </a:p>
      </dsp:txBody>
      <dsp:txXfrm>
        <a:off x="1615440" y="326866"/>
        <a:ext cx="1884680" cy="969266"/>
      </dsp:txXfrm>
    </dsp:sp>
    <dsp:sp modelId="{5CB6D759-588A-4BE8-8171-E636BCB264C4}">
      <dsp:nvSpPr>
        <dsp:cNvPr id="0" name=""/>
        <dsp:cNvSpPr/>
      </dsp:nvSpPr>
      <dsp:spPr>
        <a:xfrm>
          <a:off x="565405" y="1296132"/>
          <a:ext cx="2100069" cy="2100069"/>
        </a:xfrm>
        <a:prstGeom prst="pie">
          <a:avLst>
            <a:gd name="adj1" fmla="val 5400000"/>
            <a:gd name="adj2" fmla="val 16200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91D10-BF2F-4DC4-87F8-7951ABBACE38}">
      <dsp:nvSpPr>
        <dsp:cNvPr id="0" name=""/>
        <dsp:cNvSpPr/>
      </dsp:nvSpPr>
      <dsp:spPr>
        <a:xfrm>
          <a:off x="1615440" y="1296132"/>
          <a:ext cx="3769360" cy="21000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PaaS</a:t>
          </a:r>
        </a:p>
      </dsp:txBody>
      <dsp:txXfrm>
        <a:off x="1615440" y="1296132"/>
        <a:ext cx="1884680" cy="969262"/>
      </dsp:txXfrm>
    </dsp:sp>
    <dsp:sp modelId="{52456F9F-98F4-410B-943F-44EB4B3B9972}">
      <dsp:nvSpPr>
        <dsp:cNvPr id="0" name=""/>
        <dsp:cNvSpPr/>
      </dsp:nvSpPr>
      <dsp:spPr>
        <a:xfrm>
          <a:off x="1130808" y="2265395"/>
          <a:ext cx="969263" cy="9692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2E0C4-5466-4889-86E3-24225F0B55E2}">
      <dsp:nvSpPr>
        <dsp:cNvPr id="0" name=""/>
        <dsp:cNvSpPr/>
      </dsp:nvSpPr>
      <dsp:spPr>
        <a:xfrm>
          <a:off x="1615440" y="2265395"/>
          <a:ext cx="3769360" cy="9692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IaaS</a:t>
          </a:r>
        </a:p>
      </dsp:txBody>
      <dsp:txXfrm>
        <a:off x="1615440" y="2265395"/>
        <a:ext cx="1884680" cy="969263"/>
      </dsp:txXfrm>
    </dsp:sp>
    <dsp:sp modelId="{906C8939-2A0A-4679-80F5-7DE3251672F3}">
      <dsp:nvSpPr>
        <dsp:cNvPr id="0" name=""/>
        <dsp:cNvSpPr/>
      </dsp:nvSpPr>
      <dsp:spPr>
        <a:xfrm>
          <a:off x="3500120" y="326866"/>
          <a:ext cx="1884680" cy="9692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Cloud Software &amp; Apps</a:t>
          </a:r>
        </a:p>
      </dsp:txBody>
      <dsp:txXfrm>
        <a:off x="3500120" y="326866"/>
        <a:ext cx="1884680" cy="969266"/>
      </dsp:txXfrm>
    </dsp:sp>
    <dsp:sp modelId="{64F53A96-68DB-4C01-B30D-6B19DD0DAF7D}">
      <dsp:nvSpPr>
        <dsp:cNvPr id="0" name=""/>
        <dsp:cNvSpPr/>
      </dsp:nvSpPr>
      <dsp:spPr>
        <a:xfrm>
          <a:off x="3500120" y="1296132"/>
          <a:ext cx="1884680" cy="96926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Your application</a:t>
          </a:r>
        </a:p>
        <a:p>
          <a:pPr marL="171450" lvl="1" indent="-171450" algn="l" defTabSz="755650">
            <a:lnSpc>
              <a:spcPct val="90000"/>
            </a:lnSpc>
            <a:spcBef>
              <a:spcPct val="0"/>
            </a:spcBef>
            <a:spcAft>
              <a:spcPct val="15000"/>
            </a:spcAft>
            <a:buChar char="•"/>
          </a:pPr>
          <a:r>
            <a:rPr lang="en-US" sz="1700" kern="1200" dirty="0"/>
            <a:t>E.g., Cloud’s OS, DB</a:t>
          </a:r>
        </a:p>
      </dsp:txBody>
      <dsp:txXfrm>
        <a:off x="3500120" y="1296132"/>
        <a:ext cx="1884680" cy="969262"/>
      </dsp:txXfrm>
    </dsp:sp>
    <dsp:sp modelId="{EEE5831E-5046-449A-9AD8-BE5771B33D30}">
      <dsp:nvSpPr>
        <dsp:cNvPr id="0" name=""/>
        <dsp:cNvSpPr/>
      </dsp:nvSpPr>
      <dsp:spPr>
        <a:xfrm>
          <a:off x="3500120" y="2265395"/>
          <a:ext cx="1884680" cy="9692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Your OS, software</a:t>
          </a:r>
        </a:p>
        <a:p>
          <a:pPr marL="171450" lvl="1" indent="-171450" algn="l" defTabSz="755650">
            <a:lnSpc>
              <a:spcPct val="90000"/>
            </a:lnSpc>
            <a:spcBef>
              <a:spcPct val="0"/>
            </a:spcBef>
            <a:spcAft>
              <a:spcPct val="15000"/>
            </a:spcAft>
            <a:buChar char="•"/>
          </a:pPr>
          <a:r>
            <a:rPr lang="en-US" sz="1700" kern="1200" dirty="0"/>
            <a:t>Cloud’s computer, hardware</a:t>
          </a:r>
        </a:p>
      </dsp:txBody>
      <dsp:txXfrm>
        <a:off x="3500120" y="2265395"/>
        <a:ext cx="1884680" cy="9692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75737-179C-4B48-837C-60DEC22883CD}">
      <dsp:nvSpPr>
        <dsp:cNvPr id="0" name=""/>
        <dsp:cNvSpPr/>
      </dsp:nvSpPr>
      <dsp:spPr>
        <a:xfrm>
          <a:off x="1421483" y="90"/>
          <a:ext cx="1117846" cy="5589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Policy</a:t>
          </a:r>
        </a:p>
      </dsp:txBody>
      <dsp:txXfrm>
        <a:off x="1437853" y="16460"/>
        <a:ext cx="1085106" cy="526183"/>
      </dsp:txXfrm>
    </dsp:sp>
    <dsp:sp modelId="{8D5471AE-253C-4C34-A5CD-4142000E0C14}">
      <dsp:nvSpPr>
        <dsp:cNvPr id="0" name=""/>
        <dsp:cNvSpPr/>
      </dsp:nvSpPr>
      <dsp:spPr>
        <a:xfrm rot="3600000">
          <a:off x="2150160" y="982482"/>
          <a:ext cx="585110" cy="1956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208847" y="1021607"/>
        <a:ext cx="467736" cy="117373"/>
      </dsp:txXfrm>
    </dsp:sp>
    <dsp:sp modelId="{7C7858F4-D783-408F-91DC-6B3A480F4DE6}">
      <dsp:nvSpPr>
        <dsp:cNvPr id="0" name=""/>
        <dsp:cNvSpPr/>
      </dsp:nvSpPr>
      <dsp:spPr>
        <a:xfrm>
          <a:off x="2346100" y="1601574"/>
          <a:ext cx="1117846" cy="5589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Threats</a:t>
          </a:r>
        </a:p>
      </dsp:txBody>
      <dsp:txXfrm>
        <a:off x="2362470" y="1617944"/>
        <a:ext cx="1085106" cy="526183"/>
      </dsp:txXfrm>
    </dsp:sp>
    <dsp:sp modelId="{E7A232D9-9F44-4419-9A9F-A5CB5B8880B0}">
      <dsp:nvSpPr>
        <dsp:cNvPr id="0" name=""/>
        <dsp:cNvSpPr/>
      </dsp:nvSpPr>
      <dsp:spPr>
        <a:xfrm rot="10800000">
          <a:off x="1687851" y="1783224"/>
          <a:ext cx="585110" cy="1956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746538" y="1822349"/>
        <a:ext cx="467736" cy="117373"/>
      </dsp:txXfrm>
    </dsp:sp>
    <dsp:sp modelId="{940CB8D6-F182-41E2-BDE1-13B7DC9F0265}">
      <dsp:nvSpPr>
        <dsp:cNvPr id="0" name=""/>
        <dsp:cNvSpPr/>
      </dsp:nvSpPr>
      <dsp:spPr>
        <a:xfrm>
          <a:off x="496866" y="1601574"/>
          <a:ext cx="1117846" cy="5589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Identity</a:t>
          </a:r>
        </a:p>
      </dsp:txBody>
      <dsp:txXfrm>
        <a:off x="513236" y="1617944"/>
        <a:ext cx="1085106" cy="526183"/>
      </dsp:txXfrm>
    </dsp:sp>
    <dsp:sp modelId="{B17235CC-BE87-4C95-8E6B-EEF9E130D72B}">
      <dsp:nvSpPr>
        <dsp:cNvPr id="0" name=""/>
        <dsp:cNvSpPr/>
      </dsp:nvSpPr>
      <dsp:spPr>
        <a:xfrm rot="18000000">
          <a:off x="1225542" y="982482"/>
          <a:ext cx="585110" cy="1956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84229" y="1021607"/>
        <a:ext cx="467736" cy="1173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AD35A-D3C0-43AE-9A2D-E66709C51852}">
      <dsp:nvSpPr>
        <dsp:cNvPr id="0" name=""/>
        <dsp:cNvSpPr/>
      </dsp:nvSpPr>
      <dsp:spPr>
        <a:xfrm>
          <a:off x="0" y="0"/>
          <a:ext cx="3803904" cy="1096644"/>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Inventory &amp; assess data flows, workflows, subjects</a:t>
          </a:r>
        </a:p>
      </dsp:txBody>
      <dsp:txXfrm>
        <a:off x="32120" y="32120"/>
        <a:ext cx="2527871" cy="1032404"/>
      </dsp:txXfrm>
    </dsp:sp>
    <dsp:sp modelId="{10EE795C-AFA3-47D8-A78F-A7EF68FBF543}">
      <dsp:nvSpPr>
        <dsp:cNvPr id="0" name=""/>
        <dsp:cNvSpPr/>
      </dsp:nvSpPr>
      <dsp:spPr>
        <a:xfrm>
          <a:off x="318576" y="1296034"/>
          <a:ext cx="3803904" cy="1096644"/>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Assess risk</a:t>
          </a:r>
        </a:p>
      </dsp:txBody>
      <dsp:txXfrm>
        <a:off x="350696" y="1328154"/>
        <a:ext cx="2708267" cy="1032404"/>
      </dsp:txXfrm>
    </dsp:sp>
    <dsp:sp modelId="{0EF0EE07-E78F-4C52-8926-52E4CFCCBB09}">
      <dsp:nvSpPr>
        <dsp:cNvPr id="0" name=""/>
        <dsp:cNvSpPr/>
      </dsp:nvSpPr>
      <dsp:spPr>
        <a:xfrm>
          <a:off x="632399" y="2592069"/>
          <a:ext cx="3803904" cy="1096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Develop policy</a:t>
          </a:r>
        </a:p>
      </dsp:txBody>
      <dsp:txXfrm>
        <a:off x="664519" y="2624189"/>
        <a:ext cx="2713022" cy="1032404"/>
      </dsp:txXfrm>
    </dsp:sp>
    <dsp:sp modelId="{1A12A9CD-A53C-44A6-8027-51155AEC5BED}">
      <dsp:nvSpPr>
        <dsp:cNvPr id="0" name=""/>
        <dsp:cNvSpPr/>
      </dsp:nvSpPr>
      <dsp:spPr>
        <a:xfrm>
          <a:off x="950975" y="3888104"/>
          <a:ext cx="3803904" cy="1096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Deploy &amp; monitor operations</a:t>
          </a:r>
        </a:p>
      </dsp:txBody>
      <dsp:txXfrm>
        <a:off x="983095" y="3920224"/>
        <a:ext cx="2708267" cy="1032404"/>
      </dsp:txXfrm>
    </dsp:sp>
    <dsp:sp modelId="{34AA6276-9773-4AFC-8181-B16A74E5089C}">
      <dsp:nvSpPr>
        <dsp:cNvPr id="0" name=""/>
        <dsp:cNvSpPr/>
      </dsp:nvSpPr>
      <dsp:spPr>
        <a:xfrm>
          <a:off x="3091084" y="839930"/>
          <a:ext cx="712819" cy="71281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251468" y="839930"/>
        <a:ext cx="392051" cy="536396"/>
      </dsp:txXfrm>
    </dsp:sp>
    <dsp:sp modelId="{4C825ECF-78D4-469B-B2E8-622B01451AFD}">
      <dsp:nvSpPr>
        <dsp:cNvPr id="0" name=""/>
        <dsp:cNvSpPr/>
      </dsp:nvSpPr>
      <dsp:spPr>
        <a:xfrm>
          <a:off x="3409661" y="2135964"/>
          <a:ext cx="712819" cy="71281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570045" y="2135964"/>
        <a:ext cx="392051" cy="536396"/>
      </dsp:txXfrm>
    </dsp:sp>
    <dsp:sp modelId="{0C17A988-CC3D-4126-B57B-824BBB03B880}">
      <dsp:nvSpPr>
        <dsp:cNvPr id="0" name=""/>
        <dsp:cNvSpPr/>
      </dsp:nvSpPr>
      <dsp:spPr>
        <a:xfrm>
          <a:off x="3723483" y="3431999"/>
          <a:ext cx="712819" cy="71281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883867" y="3431999"/>
        <a:ext cx="392051" cy="5363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AD35A-D3C0-43AE-9A2D-E66709C51852}">
      <dsp:nvSpPr>
        <dsp:cNvPr id="0" name=""/>
        <dsp:cNvSpPr/>
      </dsp:nvSpPr>
      <dsp:spPr>
        <a:xfrm>
          <a:off x="0" y="0"/>
          <a:ext cx="3803904" cy="1122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Inventory &amp; assess data flows, workflows, subjects</a:t>
          </a:r>
        </a:p>
      </dsp:txBody>
      <dsp:txXfrm>
        <a:off x="32864" y="32864"/>
        <a:ext cx="2498288" cy="1056342"/>
      </dsp:txXfrm>
    </dsp:sp>
    <dsp:sp modelId="{10EE795C-AFA3-47D8-A78F-A7EF68FBF543}">
      <dsp:nvSpPr>
        <dsp:cNvPr id="0" name=""/>
        <dsp:cNvSpPr/>
      </dsp:nvSpPr>
      <dsp:spPr>
        <a:xfrm>
          <a:off x="318576" y="1326083"/>
          <a:ext cx="3803904" cy="1122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Assess risk</a:t>
          </a:r>
        </a:p>
      </dsp:txBody>
      <dsp:txXfrm>
        <a:off x="351440" y="1358947"/>
        <a:ext cx="2690253" cy="1056342"/>
      </dsp:txXfrm>
    </dsp:sp>
    <dsp:sp modelId="{0EF0EE07-E78F-4C52-8926-52E4CFCCBB09}">
      <dsp:nvSpPr>
        <dsp:cNvPr id="0" name=""/>
        <dsp:cNvSpPr/>
      </dsp:nvSpPr>
      <dsp:spPr>
        <a:xfrm>
          <a:off x="632399" y="2652166"/>
          <a:ext cx="3803904" cy="112207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Develop policy</a:t>
          </a:r>
        </a:p>
      </dsp:txBody>
      <dsp:txXfrm>
        <a:off x="665263" y="2685030"/>
        <a:ext cx="2695008" cy="1056342"/>
      </dsp:txXfrm>
    </dsp:sp>
    <dsp:sp modelId="{1A12A9CD-A53C-44A6-8027-51155AEC5BED}">
      <dsp:nvSpPr>
        <dsp:cNvPr id="0" name=""/>
        <dsp:cNvSpPr/>
      </dsp:nvSpPr>
      <dsp:spPr>
        <a:xfrm>
          <a:off x="950975" y="3978249"/>
          <a:ext cx="3803904" cy="112207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Deploy &amp; monitor operations</a:t>
          </a:r>
        </a:p>
      </dsp:txBody>
      <dsp:txXfrm>
        <a:off x="983839" y="4011113"/>
        <a:ext cx="2690253" cy="1056342"/>
      </dsp:txXfrm>
    </dsp:sp>
    <dsp:sp modelId="{34AA6276-9773-4AFC-8181-B16A74E5089C}">
      <dsp:nvSpPr>
        <dsp:cNvPr id="0" name=""/>
        <dsp:cNvSpPr/>
      </dsp:nvSpPr>
      <dsp:spPr>
        <a:xfrm>
          <a:off x="3074558" y="859403"/>
          <a:ext cx="729345" cy="7293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238661" y="859403"/>
        <a:ext cx="401139" cy="548832"/>
      </dsp:txXfrm>
    </dsp:sp>
    <dsp:sp modelId="{4C825ECF-78D4-469B-B2E8-622B01451AFD}">
      <dsp:nvSpPr>
        <dsp:cNvPr id="0" name=""/>
        <dsp:cNvSpPr/>
      </dsp:nvSpPr>
      <dsp:spPr>
        <a:xfrm>
          <a:off x="3393135" y="2185487"/>
          <a:ext cx="729345" cy="7293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557238" y="2185487"/>
        <a:ext cx="401139" cy="548832"/>
      </dsp:txXfrm>
    </dsp:sp>
    <dsp:sp modelId="{0C17A988-CC3D-4126-B57B-824BBB03B880}">
      <dsp:nvSpPr>
        <dsp:cNvPr id="0" name=""/>
        <dsp:cNvSpPr/>
      </dsp:nvSpPr>
      <dsp:spPr>
        <a:xfrm>
          <a:off x="3706957" y="3511570"/>
          <a:ext cx="729345" cy="7293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871060" y="3511570"/>
        <a:ext cx="401139" cy="548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94748-F61E-46BB-AB29-8603B189F810}">
      <dsp:nvSpPr>
        <dsp:cNvPr id="0" name=""/>
        <dsp:cNvSpPr/>
      </dsp:nvSpPr>
      <dsp:spPr>
        <a:xfrm>
          <a:off x="1572555" y="2284967"/>
          <a:ext cx="1438340" cy="719170"/>
        </a:xfrm>
        <a:prstGeom prst="roundRect">
          <a:avLst>
            <a:gd name="adj" fmla="val 10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Cloud Service</a:t>
          </a:r>
        </a:p>
      </dsp:txBody>
      <dsp:txXfrm>
        <a:off x="1593619" y="2306031"/>
        <a:ext cx="1396212" cy="677042"/>
      </dsp:txXfrm>
    </dsp:sp>
    <dsp:sp modelId="{046914DB-C492-4C1C-89EC-7A6139E37740}">
      <dsp:nvSpPr>
        <dsp:cNvPr id="0" name=""/>
        <dsp:cNvSpPr/>
      </dsp:nvSpPr>
      <dsp:spPr>
        <a:xfrm rot="17621642">
          <a:off x="2476100" y="1812519"/>
          <a:ext cx="1788169" cy="26630"/>
        </a:xfrm>
        <a:custGeom>
          <a:avLst/>
          <a:gdLst/>
          <a:ahLst/>
          <a:cxnLst/>
          <a:rect l="0" t="0" r="0" b="0"/>
          <a:pathLst>
            <a:path>
              <a:moveTo>
                <a:pt x="0" y="13315"/>
              </a:moveTo>
              <a:lnTo>
                <a:pt x="1788169"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325481" y="1781130"/>
        <a:ext cx="89408" cy="89408"/>
      </dsp:txXfrm>
    </dsp:sp>
    <dsp:sp modelId="{214DB43F-3C80-4FF3-A1E5-281807C86340}">
      <dsp:nvSpPr>
        <dsp:cNvPr id="0" name=""/>
        <dsp:cNvSpPr/>
      </dsp:nvSpPr>
      <dsp:spPr>
        <a:xfrm>
          <a:off x="3729475" y="647532"/>
          <a:ext cx="1438340" cy="719170"/>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Software As a Service</a:t>
          </a:r>
        </a:p>
      </dsp:txBody>
      <dsp:txXfrm>
        <a:off x="3750539" y="668596"/>
        <a:ext cx="1396212" cy="677042"/>
      </dsp:txXfrm>
    </dsp:sp>
    <dsp:sp modelId="{0F48665B-D1CB-49C7-AB91-053153C78A8E}">
      <dsp:nvSpPr>
        <dsp:cNvPr id="0" name=""/>
        <dsp:cNvSpPr/>
      </dsp:nvSpPr>
      <dsp:spPr>
        <a:xfrm rot="19343126">
          <a:off x="5080697" y="738000"/>
          <a:ext cx="838217" cy="26630"/>
        </a:xfrm>
        <a:custGeom>
          <a:avLst/>
          <a:gdLst/>
          <a:ahLst/>
          <a:cxnLst/>
          <a:rect l="0" t="0" r="0" b="0"/>
          <a:pathLst>
            <a:path>
              <a:moveTo>
                <a:pt x="0" y="13315"/>
              </a:moveTo>
              <a:lnTo>
                <a:pt x="838217"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8850" y="730360"/>
        <a:ext cx="41910" cy="41910"/>
      </dsp:txXfrm>
    </dsp:sp>
    <dsp:sp modelId="{551EB3A5-A024-4C4A-B010-0C8FFEA0547C}">
      <dsp:nvSpPr>
        <dsp:cNvPr id="0" name=""/>
        <dsp:cNvSpPr/>
      </dsp:nvSpPr>
      <dsp:spPr>
        <a:xfrm>
          <a:off x="5831796" y="135928"/>
          <a:ext cx="1438340" cy="71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Software (SaaS)</a:t>
          </a:r>
        </a:p>
      </dsp:txBody>
      <dsp:txXfrm>
        <a:off x="5852860" y="156992"/>
        <a:ext cx="1396212" cy="677042"/>
      </dsp:txXfrm>
    </dsp:sp>
    <dsp:sp modelId="{325B5E03-2325-4528-AAD1-E4865D1CB278}">
      <dsp:nvSpPr>
        <dsp:cNvPr id="0" name=""/>
        <dsp:cNvSpPr/>
      </dsp:nvSpPr>
      <dsp:spPr>
        <a:xfrm rot="1544194">
          <a:off x="5131098" y="1154525"/>
          <a:ext cx="740262" cy="26630"/>
        </a:xfrm>
        <a:custGeom>
          <a:avLst/>
          <a:gdLst/>
          <a:ahLst/>
          <a:cxnLst/>
          <a:rect l="0" t="0" r="0" b="0"/>
          <a:pathLst>
            <a:path>
              <a:moveTo>
                <a:pt x="0" y="13315"/>
              </a:moveTo>
              <a:lnTo>
                <a:pt x="740262"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2723" y="1149334"/>
        <a:ext cx="37013" cy="37013"/>
      </dsp:txXfrm>
    </dsp:sp>
    <dsp:sp modelId="{9438502A-625E-44D8-95B4-E0B24C061150}">
      <dsp:nvSpPr>
        <dsp:cNvPr id="0" name=""/>
        <dsp:cNvSpPr/>
      </dsp:nvSpPr>
      <dsp:spPr>
        <a:xfrm>
          <a:off x="5834644" y="968979"/>
          <a:ext cx="1438340" cy="71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Data (</a:t>
          </a:r>
          <a:r>
            <a:rPr lang="en-US" sz="1500" kern="1200" dirty="0" err="1"/>
            <a:t>DaaS</a:t>
          </a:r>
          <a:r>
            <a:rPr lang="en-US" sz="1500" kern="1200" dirty="0"/>
            <a:t>)</a:t>
          </a:r>
        </a:p>
      </dsp:txBody>
      <dsp:txXfrm>
        <a:off x="5855708" y="990043"/>
        <a:ext cx="1396212" cy="677042"/>
      </dsp:txXfrm>
    </dsp:sp>
    <dsp:sp modelId="{AF18249E-27C6-40C3-A5C9-1C9AEDC27ED1}">
      <dsp:nvSpPr>
        <dsp:cNvPr id="0" name=""/>
        <dsp:cNvSpPr/>
      </dsp:nvSpPr>
      <dsp:spPr>
        <a:xfrm rot="21069738">
          <a:off x="3006545" y="2574950"/>
          <a:ext cx="732716" cy="26630"/>
        </a:xfrm>
        <a:custGeom>
          <a:avLst/>
          <a:gdLst/>
          <a:ahLst/>
          <a:cxnLst/>
          <a:rect l="0" t="0" r="0" b="0"/>
          <a:pathLst>
            <a:path>
              <a:moveTo>
                <a:pt x="0" y="13315"/>
              </a:moveTo>
              <a:lnTo>
                <a:pt x="732716"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585" y="2569948"/>
        <a:ext cx="36635" cy="36635"/>
      </dsp:txXfrm>
    </dsp:sp>
    <dsp:sp modelId="{7563D1AB-938F-4349-B6F2-7A565F135090}">
      <dsp:nvSpPr>
        <dsp:cNvPr id="0" name=""/>
        <dsp:cNvSpPr/>
      </dsp:nvSpPr>
      <dsp:spPr>
        <a:xfrm>
          <a:off x="3734912" y="2172395"/>
          <a:ext cx="1438340" cy="719170"/>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Platform as a Service</a:t>
          </a:r>
        </a:p>
      </dsp:txBody>
      <dsp:txXfrm>
        <a:off x="3755976" y="2193459"/>
        <a:ext cx="1396212" cy="677042"/>
      </dsp:txXfrm>
    </dsp:sp>
    <dsp:sp modelId="{97C5E8A2-99B8-4F5C-819A-1FFB8F781673}">
      <dsp:nvSpPr>
        <dsp:cNvPr id="0" name=""/>
        <dsp:cNvSpPr/>
      </dsp:nvSpPr>
      <dsp:spPr>
        <a:xfrm rot="20259358">
          <a:off x="5148101" y="2391318"/>
          <a:ext cx="669952" cy="26630"/>
        </a:xfrm>
        <a:custGeom>
          <a:avLst/>
          <a:gdLst/>
          <a:ahLst/>
          <a:cxnLst/>
          <a:rect l="0" t="0" r="0" b="0"/>
          <a:pathLst>
            <a:path>
              <a:moveTo>
                <a:pt x="0" y="13315"/>
              </a:moveTo>
              <a:lnTo>
                <a:pt x="669952"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6329" y="2387884"/>
        <a:ext cx="33497" cy="33497"/>
      </dsp:txXfrm>
    </dsp:sp>
    <dsp:sp modelId="{50B106C1-3714-48B6-B712-780A7E48FE2B}">
      <dsp:nvSpPr>
        <dsp:cNvPr id="0" name=""/>
        <dsp:cNvSpPr/>
      </dsp:nvSpPr>
      <dsp:spPr>
        <a:xfrm>
          <a:off x="5792903" y="1917701"/>
          <a:ext cx="1438340" cy="71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Container (</a:t>
          </a:r>
          <a:r>
            <a:rPr lang="en-US" sz="1500" kern="1200" dirty="0" err="1"/>
            <a:t>Caas</a:t>
          </a:r>
          <a:r>
            <a:rPr lang="en-US" sz="1500" kern="1200" dirty="0"/>
            <a:t>)</a:t>
          </a:r>
        </a:p>
      </dsp:txBody>
      <dsp:txXfrm>
        <a:off x="5813967" y="1938765"/>
        <a:ext cx="1396212" cy="677042"/>
      </dsp:txXfrm>
    </dsp:sp>
    <dsp:sp modelId="{FDD87DEB-E696-457C-AB08-D8D7C22C2C28}">
      <dsp:nvSpPr>
        <dsp:cNvPr id="0" name=""/>
        <dsp:cNvSpPr/>
      </dsp:nvSpPr>
      <dsp:spPr>
        <a:xfrm rot="2531781">
          <a:off x="5062921" y="2804621"/>
          <a:ext cx="851474" cy="26630"/>
        </a:xfrm>
        <a:custGeom>
          <a:avLst/>
          <a:gdLst/>
          <a:ahLst/>
          <a:cxnLst/>
          <a:rect l="0" t="0" r="0" b="0"/>
          <a:pathLst>
            <a:path>
              <a:moveTo>
                <a:pt x="0" y="13315"/>
              </a:moveTo>
              <a:lnTo>
                <a:pt x="851474" y="13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7372" y="2796650"/>
        <a:ext cx="42573" cy="42573"/>
      </dsp:txXfrm>
    </dsp:sp>
    <dsp:sp modelId="{75D8110D-0824-4D35-AC8F-CAFE6132877B}">
      <dsp:nvSpPr>
        <dsp:cNvPr id="0" name=""/>
        <dsp:cNvSpPr/>
      </dsp:nvSpPr>
      <dsp:spPr>
        <a:xfrm>
          <a:off x="5804065" y="2744308"/>
          <a:ext cx="1438340" cy="719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Disaster Recovery (</a:t>
          </a:r>
          <a:r>
            <a:rPr lang="en-US" sz="1500" kern="1200" dirty="0" err="1"/>
            <a:t>DRaaS</a:t>
          </a:r>
          <a:r>
            <a:rPr lang="en-US" sz="1500" kern="1200" dirty="0"/>
            <a:t>)</a:t>
          </a:r>
        </a:p>
      </dsp:txBody>
      <dsp:txXfrm>
        <a:off x="5825129" y="2765372"/>
        <a:ext cx="1396212" cy="677042"/>
      </dsp:txXfrm>
    </dsp:sp>
    <dsp:sp modelId="{2BEEFAFC-B7D9-4A1F-B9D1-7CD35AB82E25}">
      <dsp:nvSpPr>
        <dsp:cNvPr id="0" name=""/>
        <dsp:cNvSpPr/>
      </dsp:nvSpPr>
      <dsp:spPr>
        <a:xfrm rot="3800432">
          <a:off x="2571361" y="3343729"/>
          <a:ext cx="1594497" cy="26630"/>
        </a:xfrm>
        <a:custGeom>
          <a:avLst/>
          <a:gdLst/>
          <a:ahLst/>
          <a:cxnLst/>
          <a:rect l="0" t="0" r="0" b="0"/>
          <a:pathLst>
            <a:path>
              <a:moveTo>
                <a:pt x="0" y="13315"/>
              </a:moveTo>
              <a:lnTo>
                <a:pt x="1594497"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8747" y="3317182"/>
        <a:ext cx="79724" cy="79724"/>
      </dsp:txXfrm>
    </dsp:sp>
    <dsp:sp modelId="{0A77A172-E869-4A60-8643-92B82D904E60}">
      <dsp:nvSpPr>
        <dsp:cNvPr id="0" name=""/>
        <dsp:cNvSpPr/>
      </dsp:nvSpPr>
      <dsp:spPr>
        <a:xfrm>
          <a:off x="3726325" y="3709952"/>
          <a:ext cx="1438340" cy="719170"/>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as a Service</a:t>
          </a:r>
        </a:p>
      </dsp:txBody>
      <dsp:txXfrm>
        <a:off x="3747389" y="3731016"/>
        <a:ext cx="1396212" cy="677042"/>
      </dsp:txXfrm>
    </dsp:sp>
    <dsp:sp modelId="{E0B798F9-85AB-46FE-899E-ED641136EC34}">
      <dsp:nvSpPr>
        <dsp:cNvPr id="0" name=""/>
        <dsp:cNvSpPr/>
      </dsp:nvSpPr>
      <dsp:spPr>
        <a:xfrm>
          <a:off x="7536085" y="970180"/>
          <a:ext cx="1438340" cy="719170"/>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2">
                  <a:lumMod val="50000"/>
                </a:schemeClr>
              </a:solidFill>
            </a:rPr>
            <a:t>Retrieve DB data from cloud provider</a:t>
          </a:r>
        </a:p>
      </dsp:txBody>
      <dsp:txXfrm>
        <a:off x="7557149" y="991244"/>
        <a:ext cx="1396212" cy="677042"/>
      </dsp:txXfrm>
    </dsp:sp>
    <dsp:sp modelId="{4A3858D3-84B7-466C-B8FF-4E183A3292FE}">
      <dsp:nvSpPr>
        <dsp:cNvPr id="0" name=""/>
        <dsp:cNvSpPr/>
      </dsp:nvSpPr>
      <dsp:spPr>
        <a:xfrm>
          <a:off x="7556481" y="2055904"/>
          <a:ext cx="1438340" cy="719170"/>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2">
                  <a:lumMod val="50000"/>
                </a:schemeClr>
              </a:solidFill>
            </a:rPr>
            <a:t>Drop a VM into a Container</a:t>
          </a:r>
        </a:p>
      </dsp:txBody>
      <dsp:txXfrm>
        <a:off x="7577545" y="2076968"/>
        <a:ext cx="1396212" cy="677042"/>
      </dsp:txXfrm>
    </dsp:sp>
    <dsp:sp modelId="{EAA79958-CA0F-47C6-854A-6FFEA5ACE92C}">
      <dsp:nvSpPr>
        <dsp:cNvPr id="0" name=""/>
        <dsp:cNvSpPr/>
      </dsp:nvSpPr>
      <dsp:spPr>
        <a:xfrm>
          <a:off x="7524924" y="2813844"/>
          <a:ext cx="1438340" cy="719170"/>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2">
                  <a:lumMod val="50000"/>
                </a:schemeClr>
              </a:solidFill>
            </a:rPr>
            <a:t>Backup Data to Cloud</a:t>
          </a:r>
        </a:p>
      </dsp:txBody>
      <dsp:txXfrm>
        <a:off x="7545988" y="2834908"/>
        <a:ext cx="1396212" cy="677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C07D6-A940-40DA-9D1E-8A139B8825B6}">
      <dsp:nvSpPr>
        <dsp:cNvPr id="0" name=""/>
        <dsp:cNvSpPr/>
      </dsp:nvSpPr>
      <dsp:spPr>
        <a:xfrm>
          <a:off x="0" y="0"/>
          <a:ext cx="4146296" cy="69923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Define Security/Compliance Requirements</a:t>
          </a:r>
        </a:p>
      </dsp:txBody>
      <dsp:txXfrm>
        <a:off x="20480" y="20480"/>
        <a:ext cx="3309961" cy="658270"/>
      </dsp:txXfrm>
    </dsp:sp>
    <dsp:sp modelId="{ACBC31C3-328C-4C96-889E-C56ACD9D7772}">
      <dsp:nvSpPr>
        <dsp:cNvPr id="0" name=""/>
        <dsp:cNvSpPr/>
      </dsp:nvSpPr>
      <dsp:spPr>
        <a:xfrm>
          <a:off x="309626" y="796345"/>
          <a:ext cx="4146296" cy="699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Select a cloud provider &amp; deployment model</a:t>
          </a:r>
        </a:p>
      </dsp:txBody>
      <dsp:txXfrm>
        <a:off x="330106" y="816825"/>
        <a:ext cx="3341210" cy="658270"/>
      </dsp:txXfrm>
    </dsp:sp>
    <dsp:sp modelId="{D4353747-44BF-41B7-B125-AF6ECBABA50E}">
      <dsp:nvSpPr>
        <dsp:cNvPr id="0" name=""/>
        <dsp:cNvSpPr/>
      </dsp:nvSpPr>
      <dsp:spPr>
        <a:xfrm>
          <a:off x="619251" y="1592691"/>
          <a:ext cx="4146296" cy="699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Define architecture</a:t>
          </a:r>
        </a:p>
      </dsp:txBody>
      <dsp:txXfrm>
        <a:off x="639731" y="1613171"/>
        <a:ext cx="3341210" cy="658270"/>
      </dsp:txXfrm>
    </dsp:sp>
    <dsp:sp modelId="{34693757-A0E3-406B-8916-A9D363B233A7}">
      <dsp:nvSpPr>
        <dsp:cNvPr id="0" name=""/>
        <dsp:cNvSpPr/>
      </dsp:nvSpPr>
      <dsp:spPr>
        <a:xfrm>
          <a:off x="928877" y="2389036"/>
          <a:ext cx="4146296" cy="699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Assess shared security responsibility: yours &amp; cloud’s</a:t>
          </a:r>
        </a:p>
      </dsp:txBody>
      <dsp:txXfrm>
        <a:off x="949357" y="2409516"/>
        <a:ext cx="3341210" cy="658270"/>
      </dsp:txXfrm>
    </dsp:sp>
    <dsp:sp modelId="{7F1EF2E6-4710-41A1-B502-D835DC58FB84}">
      <dsp:nvSpPr>
        <dsp:cNvPr id="0" name=""/>
        <dsp:cNvSpPr/>
      </dsp:nvSpPr>
      <dsp:spPr>
        <a:xfrm>
          <a:off x="1238503" y="3185382"/>
          <a:ext cx="4146296" cy="6992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Monitor and manage changes</a:t>
          </a:r>
        </a:p>
      </dsp:txBody>
      <dsp:txXfrm>
        <a:off x="1258983" y="3205862"/>
        <a:ext cx="3341210" cy="658270"/>
      </dsp:txXfrm>
    </dsp:sp>
    <dsp:sp modelId="{0A6EEA46-54D2-4DC5-BA06-FACA63EAA6C5}">
      <dsp:nvSpPr>
        <dsp:cNvPr id="0" name=""/>
        <dsp:cNvSpPr/>
      </dsp:nvSpPr>
      <dsp:spPr>
        <a:xfrm>
          <a:off x="3691796" y="510826"/>
          <a:ext cx="454499" cy="4544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794058" y="510826"/>
        <a:ext cx="249975" cy="342010"/>
      </dsp:txXfrm>
    </dsp:sp>
    <dsp:sp modelId="{20FBF4EE-8A0F-45AB-8FE8-01758E31ACCB}">
      <dsp:nvSpPr>
        <dsp:cNvPr id="0" name=""/>
        <dsp:cNvSpPr/>
      </dsp:nvSpPr>
      <dsp:spPr>
        <a:xfrm>
          <a:off x="4001422" y="1307172"/>
          <a:ext cx="454499" cy="4544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103684" y="1307172"/>
        <a:ext cx="249975" cy="342010"/>
      </dsp:txXfrm>
    </dsp:sp>
    <dsp:sp modelId="{9FEABF18-FF67-4DA8-9CBA-B2C8A6B3B0F1}">
      <dsp:nvSpPr>
        <dsp:cNvPr id="0" name=""/>
        <dsp:cNvSpPr/>
      </dsp:nvSpPr>
      <dsp:spPr>
        <a:xfrm>
          <a:off x="4311048" y="2091864"/>
          <a:ext cx="454499" cy="4544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413310" y="2091864"/>
        <a:ext cx="249975" cy="342010"/>
      </dsp:txXfrm>
    </dsp:sp>
    <dsp:sp modelId="{D3315618-A26D-49D7-963F-00D55F001201}">
      <dsp:nvSpPr>
        <dsp:cNvPr id="0" name=""/>
        <dsp:cNvSpPr/>
      </dsp:nvSpPr>
      <dsp:spPr>
        <a:xfrm>
          <a:off x="4620674" y="2895978"/>
          <a:ext cx="454499" cy="4544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22936" y="2895978"/>
        <a:ext cx="249975" cy="342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DFF8C-60B0-4ED9-8F4B-98145727A495}">
      <dsp:nvSpPr>
        <dsp:cNvPr id="0" name=""/>
        <dsp:cNvSpPr/>
      </dsp:nvSpPr>
      <dsp:spPr>
        <a:xfrm>
          <a:off x="1249898" y="601"/>
          <a:ext cx="2780228" cy="704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Define Security/Compliance Requirements</a:t>
          </a:r>
        </a:p>
      </dsp:txBody>
      <dsp:txXfrm>
        <a:off x="1270521" y="21224"/>
        <a:ext cx="2738982" cy="662887"/>
      </dsp:txXfrm>
    </dsp:sp>
    <dsp:sp modelId="{D22F1DC2-18E9-47F4-88EF-BA9A10E9BF6A}">
      <dsp:nvSpPr>
        <dsp:cNvPr id="0" name=""/>
        <dsp:cNvSpPr/>
      </dsp:nvSpPr>
      <dsp:spPr>
        <a:xfrm rot="5400000">
          <a:off x="2507987" y="722338"/>
          <a:ext cx="264050" cy="316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544955" y="748743"/>
        <a:ext cx="190116" cy="184835"/>
      </dsp:txXfrm>
    </dsp:sp>
    <dsp:sp modelId="{B95665D5-AC5C-4B34-904C-26B281F06A29}">
      <dsp:nvSpPr>
        <dsp:cNvPr id="0" name=""/>
        <dsp:cNvSpPr/>
      </dsp:nvSpPr>
      <dsp:spPr>
        <a:xfrm>
          <a:off x="1249898" y="1056802"/>
          <a:ext cx="2780228" cy="70413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Select a cloud provider &amp; deployment model</a:t>
          </a:r>
        </a:p>
      </dsp:txBody>
      <dsp:txXfrm>
        <a:off x="1270521" y="1077425"/>
        <a:ext cx="2738982" cy="662887"/>
      </dsp:txXfrm>
    </dsp:sp>
    <dsp:sp modelId="{EEBE90A2-2ABD-462B-9C3E-55ECDACCEC7A}">
      <dsp:nvSpPr>
        <dsp:cNvPr id="0" name=""/>
        <dsp:cNvSpPr/>
      </dsp:nvSpPr>
      <dsp:spPr>
        <a:xfrm rot="5400000">
          <a:off x="2507987" y="1778539"/>
          <a:ext cx="264050" cy="316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544955" y="1804944"/>
        <a:ext cx="190116" cy="184835"/>
      </dsp:txXfrm>
    </dsp:sp>
    <dsp:sp modelId="{0AF775F2-2918-4C26-B4A7-28082A841FBE}">
      <dsp:nvSpPr>
        <dsp:cNvPr id="0" name=""/>
        <dsp:cNvSpPr/>
      </dsp:nvSpPr>
      <dsp:spPr>
        <a:xfrm>
          <a:off x="1249898" y="2113003"/>
          <a:ext cx="2780228" cy="704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Define architecture</a:t>
          </a:r>
        </a:p>
      </dsp:txBody>
      <dsp:txXfrm>
        <a:off x="1270521" y="2133626"/>
        <a:ext cx="2738982" cy="662887"/>
      </dsp:txXfrm>
    </dsp:sp>
    <dsp:sp modelId="{32DD8AD2-5294-43D5-82BB-782F4EC7B936}">
      <dsp:nvSpPr>
        <dsp:cNvPr id="0" name=""/>
        <dsp:cNvSpPr/>
      </dsp:nvSpPr>
      <dsp:spPr>
        <a:xfrm rot="5400000">
          <a:off x="2507987" y="2834740"/>
          <a:ext cx="264050" cy="316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544955" y="2861145"/>
        <a:ext cx="190116" cy="184835"/>
      </dsp:txXfrm>
    </dsp:sp>
    <dsp:sp modelId="{BA1E3040-D9B0-4581-8299-1B4348F03FD3}">
      <dsp:nvSpPr>
        <dsp:cNvPr id="0" name=""/>
        <dsp:cNvSpPr/>
      </dsp:nvSpPr>
      <dsp:spPr>
        <a:xfrm>
          <a:off x="1249898" y="3169203"/>
          <a:ext cx="2780228" cy="704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Assess shared security responsibility: yours &amp; cloud’s</a:t>
          </a:r>
        </a:p>
      </dsp:txBody>
      <dsp:txXfrm>
        <a:off x="1270521" y="3189826"/>
        <a:ext cx="2738982" cy="662887"/>
      </dsp:txXfrm>
    </dsp:sp>
    <dsp:sp modelId="{927CC58F-A6AA-4A87-A874-98AF989E3F1B}">
      <dsp:nvSpPr>
        <dsp:cNvPr id="0" name=""/>
        <dsp:cNvSpPr/>
      </dsp:nvSpPr>
      <dsp:spPr>
        <a:xfrm rot="5400000">
          <a:off x="2507987" y="3890940"/>
          <a:ext cx="264050" cy="316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544955" y="3917345"/>
        <a:ext cx="190116" cy="184835"/>
      </dsp:txXfrm>
    </dsp:sp>
    <dsp:sp modelId="{9E663A50-0AB7-46D3-8EDF-C39AB142F031}">
      <dsp:nvSpPr>
        <dsp:cNvPr id="0" name=""/>
        <dsp:cNvSpPr/>
      </dsp:nvSpPr>
      <dsp:spPr>
        <a:xfrm>
          <a:off x="1249898" y="4225404"/>
          <a:ext cx="2780228" cy="704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Monitor and manage changes</a:t>
          </a:r>
        </a:p>
      </dsp:txBody>
      <dsp:txXfrm>
        <a:off x="1270521" y="4246027"/>
        <a:ext cx="2738982" cy="662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C07D6-A940-40DA-9D1E-8A139B8825B6}">
      <dsp:nvSpPr>
        <dsp:cNvPr id="0" name=""/>
        <dsp:cNvSpPr/>
      </dsp:nvSpPr>
      <dsp:spPr>
        <a:xfrm>
          <a:off x="0" y="0"/>
          <a:ext cx="3872484" cy="7794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Define Requirements</a:t>
          </a:r>
        </a:p>
      </dsp:txBody>
      <dsp:txXfrm>
        <a:off x="22830" y="22830"/>
        <a:ext cx="2940177" cy="733810"/>
      </dsp:txXfrm>
    </dsp:sp>
    <dsp:sp modelId="{ACBC31C3-328C-4C96-889E-C56ACD9D7772}">
      <dsp:nvSpPr>
        <dsp:cNvPr id="0" name=""/>
        <dsp:cNvSpPr/>
      </dsp:nvSpPr>
      <dsp:spPr>
        <a:xfrm>
          <a:off x="289179" y="887729"/>
          <a:ext cx="3872484" cy="7794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Select a cloud provider &amp; deployment model</a:t>
          </a:r>
        </a:p>
      </dsp:txBody>
      <dsp:txXfrm>
        <a:off x="312009" y="910559"/>
        <a:ext cx="3030990" cy="733810"/>
      </dsp:txXfrm>
    </dsp:sp>
    <dsp:sp modelId="{D4353747-44BF-41B7-B125-AF6ECBABA50E}">
      <dsp:nvSpPr>
        <dsp:cNvPr id="0" name=""/>
        <dsp:cNvSpPr/>
      </dsp:nvSpPr>
      <dsp:spPr>
        <a:xfrm>
          <a:off x="578358" y="1775459"/>
          <a:ext cx="3872484" cy="77947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Define architecture</a:t>
          </a:r>
        </a:p>
      </dsp:txBody>
      <dsp:txXfrm>
        <a:off x="601188" y="1798289"/>
        <a:ext cx="3030990" cy="733810"/>
      </dsp:txXfrm>
    </dsp:sp>
    <dsp:sp modelId="{34693757-A0E3-406B-8916-A9D363B233A7}">
      <dsp:nvSpPr>
        <dsp:cNvPr id="0" name=""/>
        <dsp:cNvSpPr/>
      </dsp:nvSpPr>
      <dsp:spPr>
        <a:xfrm>
          <a:off x="867537" y="2663189"/>
          <a:ext cx="3872484" cy="7794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Assess shared security responsibility: yours &amp; cloud’s</a:t>
          </a:r>
        </a:p>
      </dsp:txBody>
      <dsp:txXfrm>
        <a:off x="890367" y="2686019"/>
        <a:ext cx="3030990" cy="733810"/>
      </dsp:txXfrm>
    </dsp:sp>
    <dsp:sp modelId="{7F1EF2E6-4710-41A1-B502-D835DC58FB84}">
      <dsp:nvSpPr>
        <dsp:cNvPr id="0" name=""/>
        <dsp:cNvSpPr/>
      </dsp:nvSpPr>
      <dsp:spPr>
        <a:xfrm>
          <a:off x="1156716" y="3550919"/>
          <a:ext cx="3872484" cy="7794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Monitor and manage changes</a:t>
          </a:r>
        </a:p>
      </dsp:txBody>
      <dsp:txXfrm>
        <a:off x="1179546" y="3573749"/>
        <a:ext cx="3030990" cy="733810"/>
      </dsp:txXfrm>
    </dsp:sp>
    <dsp:sp modelId="{0A6EEA46-54D2-4DC5-BA06-FACA63EAA6C5}">
      <dsp:nvSpPr>
        <dsp:cNvPr id="0" name=""/>
        <dsp:cNvSpPr/>
      </dsp:nvSpPr>
      <dsp:spPr>
        <a:xfrm>
          <a:off x="3365829" y="569446"/>
          <a:ext cx="506655" cy="50665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479826" y="569446"/>
        <a:ext cx="278661" cy="381258"/>
      </dsp:txXfrm>
    </dsp:sp>
    <dsp:sp modelId="{20FBF4EE-8A0F-45AB-8FE8-01758E31ACCB}">
      <dsp:nvSpPr>
        <dsp:cNvPr id="0" name=""/>
        <dsp:cNvSpPr/>
      </dsp:nvSpPr>
      <dsp:spPr>
        <a:xfrm>
          <a:off x="3655008" y="1457176"/>
          <a:ext cx="506655" cy="50665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769005" y="1457176"/>
        <a:ext cx="278661" cy="381258"/>
      </dsp:txXfrm>
    </dsp:sp>
    <dsp:sp modelId="{9FEABF18-FF67-4DA8-9CBA-B2C8A6B3B0F1}">
      <dsp:nvSpPr>
        <dsp:cNvPr id="0" name=""/>
        <dsp:cNvSpPr/>
      </dsp:nvSpPr>
      <dsp:spPr>
        <a:xfrm>
          <a:off x="3944187" y="2331915"/>
          <a:ext cx="506655" cy="50665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058184" y="2331915"/>
        <a:ext cx="278661" cy="381258"/>
      </dsp:txXfrm>
    </dsp:sp>
    <dsp:sp modelId="{D3315618-A26D-49D7-963F-00D55F001201}">
      <dsp:nvSpPr>
        <dsp:cNvPr id="0" name=""/>
        <dsp:cNvSpPr/>
      </dsp:nvSpPr>
      <dsp:spPr>
        <a:xfrm>
          <a:off x="4233366" y="3228305"/>
          <a:ext cx="506655" cy="50665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347363" y="3228305"/>
        <a:ext cx="278661" cy="3812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82B43-1143-44A2-B036-79C8A88F3283}">
      <dsp:nvSpPr>
        <dsp:cNvPr id="0" name=""/>
        <dsp:cNvSpPr/>
      </dsp:nvSpPr>
      <dsp:spPr>
        <a:xfrm rot="5400000">
          <a:off x="2570619" y="-957024"/>
          <a:ext cx="644830" cy="272285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Customer Data</a:t>
          </a:r>
        </a:p>
      </dsp:txBody>
      <dsp:txXfrm rot="-5400000">
        <a:off x="1531607" y="113466"/>
        <a:ext cx="2691377" cy="581874"/>
      </dsp:txXfrm>
    </dsp:sp>
    <dsp:sp modelId="{0CDA196A-0E0E-407D-B4C6-16F458DFB578}">
      <dsp:nvSpPr>
        <dsp:cNvPr id="0" name=""/>
        <dsp:cNvSpPr/>
      </dsp:nvSpPr>
      <dsp:spPr>
        <a:xfrm>
          <a:off x="0" y="1384"/>
          <a:ext cx="1531606" cy="806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Customer Data</a:t>
          </a:r>
        </a:p>
      </dsp:txBody>
      <dsp:txXfrm>
        <a:off x="39347" y="40731"/>
        <a:ext cx="1452912" cy="727343"/>
      </dsp:txXfrm>
    </dsp:sp>
    <dsp:sp modelId="{E6A206A5-5B38-4B2A-A556-851953061959}">
      <dsp:nvSpPr>
        <dsp:cNvPr id="0" name=""/>
        <dsp:cNvSpPr/>
      </dsp:nvSpPr>
      <dsp:spPr>
        <a:xfrm rot="5400000">
          <a:off x="2570619" y="-110684"/>
          <a:ext cx="644830" cy="272285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Client Encryption</a:t>
          </a:r>
        </a:p>
        <a:p>
          <a:pPr marL="171450" lvl="1" indent="-171450" algn="l" defTabSz="755650">
            <a:lnSpc>
              <a:spcPct val="90000"/>
            </a:lnSpc>
            <a:spcBef>
              <a:spcPct val="0"/>
            </a:spcBef>
            <a:spcAft>
              <a:spcPct val="15000"/>
            </a:spcAft>
            <a:buChar char="•"/>
          </a:pPr>
          <a:r>
            <a:rPr lang="en-US" sz="1700" kern="1200" dirty="0"/>
            <a:t>Server Encryption</a:t>
          </a:r>
        </a:p>
      </dsp:txBody>
      <dsp:txXfrm rot="-5400000">
        <a:off x="1531607" y="959806"/>
        <a:ext cx="2691377" cy="581874"/>
      </dsp:txXfrm>
    </dsp:sp>
    <dsp:sp modelId="{ED325BA2-3A94-4119-9D02-3E8542906FBC}">
      <dsp:nvSpPr>
        <dsp:cNvPr id="0" name=""/>
        <dsp:cNvSpPr/>
      </dsp:nvSpPr>
      <dsp:spPr>
        <a:xfrm>
          <a:off x="0" y="847724"/>
          <a:ext cx="1531606" cy="806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Encryption</a:t>
          </a:r>
        </a:p>
      </dsp:txBody>
      <dsp:txXfrm>
        <a:off x="39347" y="887071"/>
        <a:ext cx="1452912" cy="727343"/>
      </dsp:txXfrm>
    </dsp:sp>
    <dsp:sp modelId="{376141D9-777B-4031-8842-331FD40882D8}">
      <dsp:nvSpPr>
        <dsp:cNvPr id="0" name=""/>
        <dsp:cNvSpPr/>
      </dsp:nvSpPr>
      <dsp:spPr>
        <a:xfrm rot="5400000">
          <a:off x="2570619" y="735654"/>
          <a:ext cx="644830" cy="272285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Application Management</a:t>
          </a:r>
        </a:p>
        <a:p>
          <a:pPr marL="171450" lvl="1" indent="-171450" algn="l" defTabSz="755650">
            <a:lnSpc>
              <a:spcPct val="90000"/>
            </a:lnSpc>
            <a:spcBef>
              <a:spcPct val="0"/>
            </a:spcBef>
            <a:spcAft>
              <a:spcPct val="15000"/>
            </a:spcAft>
            <a:buChar char="•"/>
          </a:pPr>
          <a:r>
            <a:rPr lang="en-US" sz="1700" kern="1200" dirty="0"/>
            <a:t>Platform Management</a:t>
          </a:r>
        </a:p>
      </dsp:txBody>
      <dsp:txXfrm rot="-5400000">
        <a:off x="1531607" y="1806144"/>
        <a:ext cx="2691377" cy="581874"/>
      </dsp:txXfrm>
    </dsp:sp>
    <dsp:sp modelId="{8166E136-1EF5-4541-BCEC-78BBCD5F1534}">
      <dsp:nvSpPr>
        <dsp:cNvPr id="0" name=""/>
        <dsp:cNvSpPr/>
      </dsp:nvSpPr>
      <dsp:spPr>
        <a:xfrm>
          <a:off x="0" y="1694063"/>
          <a:ext cx="1531606" cy="806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Application</a:t>
          </a:r>
        </a:p>
      </dsp:txBody>
      <dsp:txXfrm>
        <a:off x="39347" y="1733410"/>
        <a:ext cx="1452912" cy="727343"/>
      </dsp:txXfrm>
    </dsp:sp>
    <dsp:sp modelId="{43C8E0E5-F40A-48A3-8E72-F15040960FEF}">
      <dsp:nvSpPr>
        <dsp:cNvPr id="0" name=""/>
        <dsp:cNvSpPr/>
      </dsp:nvSpPr>
      <dsp:spPr>
        <a:xfrm rot="5400000">
          <a:off x="2570619" y="1581994"/>
          <a:ext cx="644830" cy="272285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Firewall Configuration</a:t>
          </a:r>
        </a:p>
        <a:p>
          <a:pPr marL="171450" lvl="1" indent="-171450" algn="l" defTabSz="755650">
            <a:lnSpc>
              <a:spcPct val="90000"/>
            </a:lnSpc>
            <a:spcBef>
              <a:spcPct val="0"/>
            </a:spcBef>
            <a:spcAft>
              <a:spcPct val="15000"/>
            </a:spcAft>
            <a:buChar char="•"/>
          </a:pPr>
          <a:r>
            <a:rPr lang="en-US" sz="1700" kern="1200" dirty="0"/>
            <a:t>Network Configuration</a:t>
          </a:r>
        </a:p>
      </dsp:txBody>
      <dsp:txXfrm rot="-5400000">
        <a:off x="1531607" y="2652484"/>
        <a:ext cx="2691377" cy="581874"/>
      </dsp:txXfrm>
    </dsp:sp>
    <dsp:sp modelId="{46FB2096-4707-469B-9A1D-7407BB07730E}">
      <dsp:nvSpPr>
        <dsp:cNvPr id="0" name=""/>
        <dsp:cNvSpPr/>
      </dsp:nvSpPr>
      <dsp:spPr>
        <a:xfrm>
          <a:off x="0" y="2540403"/>
          <a:ext cx="1531606" cy="806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Networks</a:t>
          </a:r>
        </a:p>
      </dsp:txBody>
      <dsp:txXfrm>
        <a:off x="39347" y="2579750"/>
        <a:ext cx="1452912" cy="727343"/>
      </dsp:txXfrm>
    </dsp:sp>
    <dsp:sp modelId="{9AF26829-2FD9-4CC0-8AEF-0110FF102FDC}">
      <dsp:nvSpPr>
        <dsp:cNvPr id="0" name=""/>
        <dsp:cNvSpPr/>
      </dsp:nvSpPr>
      <dsp:spPr>
        <a:xfrm rot="5400000">
          <a:off x="2570619" y="2428334"/>
          <a:ext cx="644830" cy="272285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Operating System</a:t>
          </a:r>
        </a:p>
        <a:p>
          <a:pPr marL="171450" lvl="1" indent="-171450" algn="l" defTabSz="755650">
            <a:lnSpc>
              <a:spcPct val="90000"/>
            </a:lnSpc>
            <a:spcBef>
              <a:spcPct val="0"/>
            </a:spcBef>
            <a:spcAft>
              <a:spcPct val="15000"/>
            </a:spcAft>
            <a:buChar char="•"/>
          </a:pPr>
          <a:r>
            <a:rPr lang="en-US" sz="1700" kern="1200" dirty="0"/>
            <a:t>Storage/Network</a:t>
          </a:r>
        </a:p>
      </dsp:txBody>
      <dsp:txXfrm rot="-5400000">
        <a:off x="1531607" y="3498824"/>
        <a:ext cx="2691377" cy="581874"/>
      </dsp:txXfrm>
    </dsp:sp>
    <dsp:sp modelId="{38C3EF7C-7669-4095-B4E8-32EA3EC2E7BB}">
      <dsp:nvSpPr>
        <dsp:cNvPr id="0" name=""/>
        <dsp:cNvSpPr/>
      </dsp:nvSpPr>
      <dsp:spPr>
        <a:xfrm>
          <a:off x="0" y="3386743"/>
          <a:ext cx="1531606" cy="806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Storage/OS</a:t>
          </a:r>
        </a:p>
      </dsp:txBody>
      <dsp:txXfrm>
        <a:off x="39347" y="3426090"/>
        <a:ext cx="1452912" cy="727343"/>
      </dsp:txXfrm>
    </dsp:sp>
    <dsp:sp modelId="{A2E37F69-895C-4EA5-B513-24888DCBC690}">
      <dsp:nvSpPr>
        <dsp:cNvPr id="0" name=""/>
        <dsp:cNvSpPr/>
      </dsp:nvSpPr>
      <dsp:spPr>
        <a:xfrm rot="5400000">
          <a:off x="2570619" y="3274673"/>
          <a:ext cx="644830" cy="272285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Infrastructure</a:t>
          </a:r>
        </a:p>
        <a:p>
          <a:pPr marL="171450" lvl="1" indent="-171450" algn="l" defTabSz="755650">
            <a:lnSpc>
              <a:spcPct val="90000"/>
            </a:lnSpc>
            <a:spcBef>
              <a:spcPct val="0"/>
            </a:spcBef>
            <a:spcAft>
              <a:spcPct val="15000"/>
            </a:spcAft>
            <a:buChar char="•"/>
          </a:pPr>
          <a:r>
            <a:rPr lang="en-US" sz="1700" kern="1200" dirty="0"/>
            <a:t>Hardware</a:t>
          </a:r>
        </a:p>
      </dsp:txBody>
      <dsp:txXfrm rot="-5400000">
        <a:off x="1531607" y="4345163"/>
        <a:ext cx="2691377" cy="581874"/>
      </dsp:txXfrm>
    </dsp:sp>
    <dsp:sp modelId="{6F91012A-BAB1-4AB6-A46D-BD8C6E0E2B92}">
      <dsp:nvSpPr>
        <dsp:cNvPr id="0" name=""/>
        <dsp:cNvSpPr/>
      </dsp:nvSpPr>
      <dsp:spPr>
        <a:xfrm>
          <a:off x="0" y="4233082"/>
          <a:ext cx="1531606" cy="8060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Hardware</a:t>
          </a:r>
        </a:p>
      </dsp:txBody>
      <dsp:txXfrm>
        <a:off x="39347" y="4272429"/>
        <a:ext cx="1452912" cy="7273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82B43-1143-44A2-B036-79C8A88F3283}">
      <dsp:nvSpPr>
        <dsp:cNvPr id="0" name=""/>
        <dsp:cNvSpPr/>
      </dsp:nvSpPr>
      <dsp:spPr>
        <a:xfrm rot="5400000">
          <a:off x="3323965" y="-1355398"/>
          <a:ext cx="532903" cy="3379216"/>
        </a:xfrm>
        <a:prstGeom prst="round2SameRect">
          <a:avLst/>
        </a:prstGeom>
        <a:solidFill>
          <a:schemeClr val="tx1">
            <a:lumMod val="10000"/>
            <a:lumOff val="9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Customer Data</a:t>
          </a:r>
        </a:p>
      </dsp:txBody>
      <dsp:txXfrm rot="-5400000">
        <a:off x="1900809" y="93772"/>
        <a:ext cx="3353202" cy="480875"/>
      </dsp:txXfrm>
    </dsp:sp>
    <dsp:sp modelId="{0CDA196A-0E0E-407D-B4C6-16F458DFB578}">
      <dsp:nvSpPr>
        <dsp:cNvPr id="0" name=""/>
        <dsp:cNvSpPr/>
      </dsp:nvSpPr>
      <dsp:spPr>
        <a:xfrm>
          <a:off x="0" y="1144"/>
          <a:ext cx="1900809" cy="666129"/>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Customer Data</a:t>
          </a:r>
        </a:p>
      </dsp:txBody>
      <dsp:txXfrm>
        <a:off x="32518" y="33662"/>
        <a:ext cx="1835773" cy="601093"/>
      </dsp:txXfrm>
    </dsp:sp>
    <dsp:sp modelId="{E6A206A5-5B38-4B2A-A556-851953061959}">
      <dsp:nvSpPr>
        <dsp:cNvPr id="0" name=""/>
        <dsp:cNvSpPr/>
      </dsp:nvSpPr>
      <dsp:spPr>
        <a:xfrm rot="5400000">
          <a:off x="3323965" y="-655962"/>
          <a:ext cx="532903" cy="3379216"/>
        </a:xfrm>
        <a:prstGeom prst="round2SameRect">
          <a:avLst/>
        </a:prstGeom>
        <a:solidFill>
          <a:schemeClr val="tx1">
            <a:lumMod val="10000"/>
            <a:lumOff val="9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Client Encryption</a:t>
          </a:r>
        </a:p>
        <a:p>
          <a:pPr marL="114300" lvl="1" indent="-114300" algn="l" defTabSz="622300">
            <a:lnSpc>
              <a:spcPct val="90000"/>
            </a:lnSpc>
            <a:spcBef>
              <a:spcPct val="0"/>
            </a:spcBef>
            <a:spcAft>
              <a:spcPct val="15000"/>
            </a:spcAft>
            <a:buChar char="•"/>
          </a:pPr>
          <a:r>
            <a:rPr lang="en-US" sz="1400" kern="1200" dirty="0"/>
            <a:t>Server Encryption</a:t>
          </a:r>
        </a:p>
      </dsp:txBody>
      <dsp:txXfrm rot="-5400000">
        <a:off x="1900809" y="793208"/>
        <a:ext cx="3353202" cy="480875"/>
      </dsp:txXfrm>
    </dsp:sp>
    <dsp:sp modelId="{ED325BA2-3A94-4119-9D02-3E8542906FBC}">
      <dsp:nvSpPr>
        <dsp:cNvPr id="0" name=""/>
        <dsp:cNvSpPr/>
      </dsp:nvSpPr>
      <dsp:spPr>
        <a:xfrm>
          <a:off x="0" y="700580"/>
          <a:ext cx="1900809" cy="666129"/>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Encryption</a:t>
          </a:r>
        </a:p>
      </dsp:txBody>
      <dsp:txXfrm>
        <a:off x="32518" y="733098"/>
        <a:ext cx="1835773" cy="601093"/>
      </dsp:txXfrm>
    </dsp:sp>
    <dsp:sp modelId="{376141D9-777B-4031-8842-331FD40882D8}">
      <dsp:nvSpPr>
        <dsp:cNvPr id="0" name=""/>
        <dsp:cNvSpPr/>
      </dsp:nvSpPr>
      <dsp:spPr>
        <a:xfrm rot="5400000">
          <a:off x="3323965" y="43473"/>
          <a:ext cx="532903" cy="3379216"/>
        </a:xfrm>
        <a:prstGeom prst="round2SameRect">
          <a:avLst/>
        </a:prstGeom>
        <a:solidFill>
          <a:schemeClr val="tx1">
            <a:lumMod val="10000"/>
            <a:lumOff val="9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Application Management</a:t>
          </a:r>
        </a:p>
        <a:p>
          <a:pPr marL="114300" lvl="1" indent="-114300" algn="l" defTabSz="622300">
            <a:lnSpc>
              <a:spcPct val="90000"/>
            </a:lnSpc>
            <a:spcBef>
              <a:spcPct val="0"/>
            </a:spcBef>
            <a:spcAft>
              <a:spcPct val="15000"/>
            </a:spcAft>
            <a:buChar char="•"/>
          </a:pPr>
          <a:r>
            <a:rPr lang="en-US" sz="1400" kern="1200" dirty="0"/>
            <a:t>Platform Management</a:t>
          </a:r>
        </a:p>
      </dsp:txBody>
      <dsp:txXfrm rot="-5400000">
        <a:off x="1900809" y="1492643"/>
        <a:ext cx="3353202" cy="480875"/>
      </dsp:txXfrm>
    </dsp:sp>
    <dsp:sp modelId="{8166E136-1EF5-4541-BCEC-78BBCD5F1534}">
      <dsp:nvSpPr>
        <dsp:cNvPr id="0" name=""/>
        <dsp:cNvSpPr/>
      </dsp:nvSpPr>
      <dsp:spPr>
        <a:xfrm>
          <a:off x="0" y="1400016"/>
          <a:ext cx="1900809" cy="666129"/>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Application</a:t>
          </a:r>
        </a:p>
      </dsp:txBody>
      <dsp:txXfrm>
        <a:off x="32518" y="1432534"/>
        <a:ext cx="1835773" cy="601093"/>
      </dsp:txXfrm>
    </dsp:sp>
    <dsp:sp modelId="{43C8E0E5-F40A-48A3-8E72-F15040960FEF}">
      <dsp:nvSpPr>
        <dsp:cNvPr id="0" name=""/>
        <dsp:cNvSpPr/>
      </dsp:nvSpPr>
      <dsp:spPr>
        <a:xfrm rot="5400000">
          <a:off x="3323965" y="742910"/>
          <a:ext cx="532903" cy="3379216"/>
        </a:xfrm>
        <a:prstGeom prst="round2SameRect">
          <a:avLst/>
        </a:prstGeom>
        <a:solidFill>
          <a:schemeClr val="tx1">
            <a:lumMod val="10000"/>
            <a:lumOff val="9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Firewall Configuration</a:t>
          </a:r>
        </a:p>
        <a:p>
          <a:pPr marL="114300" lvl="1" indent="-114300" algn="l" defTabSz="622300">
            <a:lnSpc>
              <a:spcPct val="90000"/>
            </a:lnSpc>
            <a:spcBef>
              <a:spcPct val="0"/>
            </a:spcBef>
            <a:spcAft>
              <a:spcPct val="15000"/>
            </a:spcAft>
            <a:buChar char="•"/>
          </a:pPr>
          <a:r>
            <a:rPr lang="en-US" sz="1400" kern="1200" dirty="0"/>
            <a:t>Network Configuration</a:t>
          </a:r>
        </a:p>
      </dsp:txBody>
      <dsp:txXfrm rot="-5400000">
        <a:off x="1900809" y="2192080"/>
        <a:ext cx="3353202" cy="480875"/>
      </dsp:txXfrm>
    </dsp:sp>
    <dsp:sp modelId="{46FB2096-4707-469B-9A1D-7407BB07730E}">
      <dsp:nvSpPr>
        <dsp:cNvPr id="0" name=""/>
        <dsp:cNvSpPr/>
      </dsp:nvSpPr>
      <dsp:spPr>
        <a:xfrm>
          <a:off x="0" y="2066000"/>
          <a:ext cx="1900809" cy="666129"/>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Networks</a:t>
          </a:r>
        </a:p>
      </dsp:txBody>
      <dsp:txXfrm>
        <a:off x="32518" y="2098518"/>
        <a:ext cx="1835773" cy="601093"/>
      </dsp:txXfrm>
    </dsp:sp>
    <dsp:sp modelId="{9AF26829-2FD9-4CC0-8AEF-0110FF102FDC}">
      <dsp:nvSpPr>
        <dsp:cNvPr id="0" name=""/>
        <dsp:cNvSpPr/>
      </dsp:nvSpPr>
      <dsp:spPr>
        <a:xfrm rot="5400000">
          <a:off x="3323965" y="1442346"/>
          <a:ext cx="532903" cy="3379216"/>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rgbClr val="C00000"/>
              </a:solidFill>
            </a:rPr>
            <a:t>Compute (Server)</a:t>
          </a:r>
        </a:p>
        <a:p>
          <a:pPr marL="114300" lvl="1" indent="-114300" algn="l" defTabSz="622300">
            <a:lnSpc>
              <a:spcPct val="90000"/>
            </a:lnSpc>
            <a:spcBef>
              <a:spcPct val="0"/>
            </a:spcBef>
            <a:spcAft>
              <a:spcPct val="15000"/>
            </a:spcAft>
            <a:buChar char="•"/>
          </a:pPr>
          <a:r>
            <a:rPr lang="en-US" sz="1400" b="1" kern="1200" dirty="0">
              <a:solidFill>
                <a:srgbClr val="C00000"/>
              </a:solidFill>
            </a:rPr>
            <a:t>Storage/Network</a:t>
          </a:r>
        </a:p>
      </dsp:txBody>
      <dsp:txXfrm rot="-5400000">
        <a:off x="1900809" y="2891516"/>
        <a:ext cx="3353202" cy="480875"/>
      </dsp:txXfrm>
    </dsp:sp>
    <dsp:sp modelId="{38C3EF7C-7669-4095-B4E8-32EA3EC2E7BB}">
      <dsp:nvSpPr>
        <dsp:cNvPr id="0" name=""/>
        <dsp:cNvSpPr/>
      </dsp:nvSpPr>
      <dsp:spPr>
        <a:xfrm>
          <a:off x="0" y="2798889"/>
          <a:ext cx="1900809" cy="66612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Storage/</a:t>
          </a:r>
        </a:p>
        <a:p>
          <a:pPr marL="0" lvl="0" indent="0" algn="ctr" defTabSz="711200">
            <a:lnSpc>
              <a:spcPct val="90000"/>
            </a:lnSpc>
            <a:spcBef>
              <a:spcPct val="0"/>
            </a:spcBef>
            <a:spcAft>
              <a:spcPct val="35000"/>
            </a:spcAft>
            <a:buNone/>
          </a:pPr>
          <a:r>
            <a:rPr lang="en-US" sz="1600" kern="1200" dirty="0"/>
            <a:t>Compute</a:t>
          </a:r>
        </a:p>
      </dsp:txBody>
      <dsp:txXfrm>
        <a:off x="32518" y="2831407"/>
        <a:ext cx="1835773" cy="601093"/>
      </dsp:txXfrm>
    </dsp:sp>
    <dsp:sp modelId="{A2E37F69-895C-4EA5-B513-24888DCBC690}">
      <dsp:nvSpPr>
        <dsp:cNvPr id="0" name=""/>
        <dsp:cNvSpPr/>
      </dsp:nvSpPr>
      <dsp:spPr>
        <a:xfrm rot="5400000">
          <a:off x="3323965" y="2141782"/>
          <a:ext cx="532903" cy="3379216"/>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rgbClr val="C00000"/>
              </a:solidFill>
            </a:rPr>
            <a:t>Infrastructure</a:t>
          </a:r>
        </a:p>
        <a:p>
          <a:pPr marL="114300" lvl="1" indent="-114300" algn="l" defTabSz="622300">
            <a:lnSpc>
              <a:spcPct val="90000"/>
            </a:lnSpc>
            <a:spcBef>
              <a:spcPct val="0"/>
            </a:spcBef>
            <a:spcAft>
              <a:spcPct val="15000"/>
            </a:spcAft>
            <a:buChar char="•"/>
          </a:pPr>
          <a:r>
            <a:rPr lang="en-US" sz="1400" b="1" kern="1200" dirty="0">
              <a:solidFill>
                <a:srgbClr val="C00000"/>
              </a:solidFill>
            </a:rPr>
            <a:t>Hardware</a:t>
          </a:r>
        </a:p>
      </dsp:txBody>
      <dsp:txXfrm rot="-5400000">
        <a:off x="1900809" y="3590952"/>
        <a:ext cx="3353202" cy="480875"/>
      </dsp:txXfrm>
    </dsp:sp>
    <dsp:sp modelId="{6F91012A-BAB1-4AB6-A46D-BD8C6E0E2B92}">
      <dsp:nvSpPr>
        <dsp:cNvPr id="0" name=""/>
        <dsp:cNvSpPr/>
      </dsp:nvSpPr>
      <dsp:spPr>
        <a:xfrm>
          <a:off x="0" y="3498326"/>
          <a:ext cx="1900809" cy="66612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Hardware</a:t>
          </a:r>
        </a:p>
      </dsp:txBody>
      <dsp:txXfrm>
        <a:off x="32518" y="3530844"/>
        <a:ext cx="1835773" cy="6010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82B43-1143-44A2-B036-79C8A88F3283}">
      <dsp:nvSpPr>
        <dsp:cNvPr id="0" name=""/>
        <dsp:cNvSpPr/>
      </dsp:nvSpPr>
      <dsp:spPr>
        <a:xfrm rot="5400000">
          <a:off x="3323965" y="-1355398"/>
          <a:ext cx="532903" cy="3379216"/>
        </a:xfrm>
        <a:prstGeom prst="round2SameRect">
          <a:avLst/>
        </a:prstGeom>
        <a:solidFill>
          <a:schemeClr val="tx1">
            <a:lumMod val="10000"/>
            <a:lumOff val="9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Customer Data</a:t>
          </a:r>
        </a:p>
      </dsp:txBody>
      <dsp:txXfrm rot="-5400000">
        <a:off x="1900809" y="93772"/>
        <a:ext cx="3353202" cy="480875"/>
      </dsp:txXfrm>
    </dsp:sp>
    <dsp:sp modelId="{0CDA196A-0E0E-407D-B4C6-16F458DFB578}">
      <dsp:nvSpPr>
        <dsp:cNvPr id="0" name=""/>
        <dsp:cNvSpPr/>
      </dsp:nvSpPr>
      <dsp:spPr>
        <a:xfrm>
          <a:off x="0" y="1144"/>
          <a:ext cx="1900809" cy="666129"/>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Customer Data</a:t>
          </a:r>
        </a:p>
      </dsp:txBody>
      <dsp:txXfrm>
        <a:off x="32518" y="33662"/>
        <a:ext cx="1835773" cy="601093"/>
      </dsp:txXfrm>
    </dsp:sp>
    <dsp:sp modelId="{E6A206A5-5B38-4B2A-A556-851953061959}">
      <dsp:nvSpPr>
        <dsp:cNvPr id="0" name=""/>
        <dsp:cNvSpPr/>
      </dsp:nvSpPr>
      <dsp:spPr>
        <a:xfrm rot="5400000">
          <a:off x="3323965" y="-655962"/>
          <a:ext cx="532903" cy="3379216"/>
        </a:xfrm>
        <a:prstGeom prst="round2SameRect">
          <a:avLst/>
        </a:prstGeom>
        <a:solidFill>
          <a:schemeClr val="tx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Client Encryption</a:t>
          </a:r>
        </a:p>
        <a:p>
          <a:pPr marL="114300" lvl="1" indent="-114300" algn="l" defTabSz="622300">
            <a:lnSpc>
              <a:spcPct val="90000"/>
            </a:lnSpc>
            <a:spcBef>
              <a:spcPct val="0"/>
            </a:spcBef>
            <a:spcAft>
              <a:spcPct val="15000"/>
            </a:spcAft>
            <a:buChar char="•"/>
          </a:pPr>
          <a:r>
            <a:rPr lang="en-US" sz="1400" b="1" kern="1200" dirty="0">
              <a:solidFill>
                <a:srgbClr val="C00000"/>
              </a:solidFill>
            </a:rPr>
            <a:t>Server Encryption</a:t>
          </a:r>
        </a:p>
      </dsp:txBody>
      <dsp:txXfrm rot="-5400000">
        <a:off x="1900809" y="793208"/>
        <a:ext cx="3353202" cy="480875"/>
      </dsp:txXfrm>
    </dsp:sp>
    <dsp:sp modelId="{ED325BA2-3A94-4119-9D02-3E8542906FBC}">
      <dsp:nvSpPr>
        <dsp:cNvPr id="0" name=""/>
        <dsp:cNvSpPr/>
      </dsp:nvSpPr>
      <dsp:spPr>
        <a:xfrm>
          <a:off x="0" y="700580"/>
          <a:ext cx="1900809" cy="666129"/>
        </a:xfrm>
        <a:prstGeom prst="roundRect">
          <a:avLst/>
        </a:prstGeom>
        <a:solidFill>
          <a:srgbClr val="9752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Encryption</a:t>
          </a:r>
        </a:p>
      </dsp:txBody>
      <dsp:txXfrm>
        <a:off x="32518" y="733098"/>
        <a:ext cx="1835773" cy="601093"/>
      </dsp:txXfrm>
    </dsp:sp>
    <dsp:sp modelId="{376141D9-777B-4031-8842-331FD40882D8}">
      <dsp:nvSpPr>
        <dsp:cNvPr id="0" name=""/>
        <dsp:cNvSpPr/>
      </dsp:nvSpPr>
      <dsp:spPr>
        <a:xfrm rot="5400000">
          <a:off x="3323965" y="43473"/>
          <a:ext cx="532903" cy="3379216"/>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rgbClr val="C00000"/>
              </a:solidFill>
            </a:rPr>
            <a:t>Application Management</a:t>
          </a:r>
        </a:p>
        <a:p>
          <a:pPr marL="114300" lvl="1" indent="-114300" algn="l" defTabSz="622300">
            <a:lnSpc>
              <a:spcPct val="90000"/>
            </a:lnSpc>
            <a:spcBef>
              <a:spcPct val="0"/>
            </a:spcBef>
            <a:spcAft>
              <a:spcPct val="15000"/>
            </a:spcAft>
            <a:buChar char="•"/>
          </a:pPr>
          <a:r>
            <a:rPr lang="en-US" sz="1400" b="1" kern="1200" dirty="0">
              <a:solidFill>
                <a:srgbClr val="C00000"/>
              </a:solidFill>
            </a:rPr>
            <a:t>Platform Management</a:t>
          </a:r>
        </a:p>
      </dsp:txBody>
      <dsp:txXfrm rot="-5400000">
        <a:off x="1900809" y="1492643"/>
        <a:ext cx="3353202" cy="480875"/>
      </dsp:txXfrm>
    </dsp:sp>
    <dsp:sp modelId="{8166E136-1EF5-4541-BCEC-78BBCD5F1534}">
      <dsp:nvSpPr>
        <dsp:cNvPr id="0" name=""/>
        <dsp:cNvSpPr/>
      </dsp:nvSpPr>
      <dsp:spPr>
        <a:xfrm>
          <a:off x="0" y="1400016"/>
          <a:ext cx="1900809" cy="66612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Application</a:t>
          </a:r>
        </a:p>
      </dsp:txBody>
      <dsp:txXfrm>
        <a:off x="32518" y="1432534"/>
        <a:ext cx="1835773" cy="601093"/>
      </dsp:txXfrm>
    </dsp:sp>
    <dsp:sp modelId="{43C8E0E5-F40A-48A3-8E72-F15040960FEF}">
      <dsp:nvSpPr>
        <dsp:cNvPr id="0" name=""/>
        <dsp:cNvSpPr/>
      </dsp:nvSpPr>
      <dsp:spPr>
        <a:xfrm rot="5400000">
          <a:off x="3323965" y="742910"/>
          <a:ext cx="532903" cy="3379216"/>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rgbClr val="C00000"/>
              </a:solidFill>
            </a:rPr>
            <a:t>Firewall Configuration</a:t>
          </a:r>
        </a:p>
        <a:p>
          <a:pPr marL="114300" lvl="1" indent="-114300" algn="l" defTabSz="622300">
            <a:lnSpc>
              <a:spcPct val="90000"/>
            </a:lnSpc>
            <a:spcBef>
              <a:spcPct val="0"/>
            </a:spcBef>
            <a:spcAft>
              <a:spcPct val="15000"/>
            </a:spcAft>
            <a:buChar char="•"/>
          </a:pPr>
          <a:r>
            <a:rPr lang="en-US" sz="1400" b="1" kern="1200" dirty="0">
              <a:solidFill>
                <a:srgbClr val="C00000"/>
              </a:solidFill>
            </a:rPr>
            <a:t>Network Configuration</a:t>
          </a:r>
        </a:p>
      </dsp:txBody>
      <dsp:txXfrm rot="-5400000">
        <a:off x="1900809" y="2192080"/>
        <a:ext cx="3353202" cy="480875"/>
      </dsp:txXfrm>
    </dsp:sp>
    <dsp:sp modelId="{46FB2096-4707-469B-9A1D-7407BB07730E}">
      <dsp:nvSpPr>
        <dsp:cNvPr id="0" name=""/>
        <dsp:cNvSpPr/>
      </dsp:nvSpPr>
      <dsp:spPr>
        <a:xfrm>
          <a:off x="0" y="2099453"/>
          <a:ext cx="1900809" cy="66612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Networks</a:t>
          </a:r>
        </a:p>
      </dsp:txBody>
      <dsp:txXfrm>
        <a:off x="32518" y="2131971"/>
        <a:ext cx="1835773" cy="601093"/>
      </dsp:txXfrm>
    </dsp:sp>
    <dsp:sp modelId="{9AF26829-2FD9-4CC0-8AEF-0110FF102FDC}">
      <dsp:nvSpPr>
        <dsp:cNvPr id="0" name=""/>
        <dsp:cNvSpPr/>
      </dsp:nvSpPr>
      <dsp:spPr>
        <a:xfrm rot="5400000">
          <a:off x="3323965" y="1442346"/>
          <a:ext cx="532903" cy="3379216"/>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rgbClr val="C00000"/>
              </a:solidFill>
            </a:rPr>
            <a:t>Compute</a:t>
          </a:r>
        </a:p>
        <a:p>
          <a:pPr marL="114300" lvl="1" indent="-114300" algn="l" defTabSz="622300">
            <a:lnSpc>
              <a:spcPct val="90000"/>
            </a:lnSpc>
            <a:spcBef>
              <a:spcPct val="0"/>
            </a:spcBef>
            <a:spcAft>
              <a:spcPct val="15000"/>
            </a:spcAft>
            <a:buChar char="•"/>
          </a:pPr>
          <a:r>
            <a:rPr lang="en-US" sz="1400" b="1" kern="1200" dirty="0">
              <a:solidFill>
                <a:srgbClr val="C00000"/>
              </a:solidFill>
            </a:rPr>
            <a:t>Storage/Network</a:t>
          </a:r>
        </a:p>
      </dsp:txBody>
      <dsp:txXfrm rot="-5400000">
        <a:off x="1900809" y="2891516"/>
        <a:ext cx="3353202" cy="480875"/>
      </dsp:txXfrm>
    </dsp:sp>
    <dsp:sp modelId="{38C3EF7C-7669-4095-B4E8-32EA3EC2E7BB}">
      <dsp:nvSpPr>
        <dsp:cNvPr id="0" name=""/>
        <dsp:cNvSpPr/>
      </dsp:nvSpPr>
      <dsp:spPr>
        <a:xfrm>
          <a:off x="0" y="2798889"/>
          <a:ext cx="1900809" cy="66612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Storage/</a:t>
          </a:r>
        </a:p>
        <a:p>
          <a:pPr marL="0" lvl="0" indent="0" algn="ctr" defTabSz="711200">
            <a:lnSpc>
              <a:spcPct val="90000"/>
            </a:lnSpc>
            <a:spcBef>
              <a:spcPct val="0"/>
            </a:spcBef>
            <a:spcAft>
              <a:spcPct val="35000"/>
            </a:spcAft>
            <a:buNone/>
          </a:pPr>
          <a:r>
            <a:rPr lang="en-US" sz="1600" kern="1200" dirty="0"/>
            <a:t>Compute</a:t>
          </a:r>
        </a:p>
      </dsp:txBody>
      <dsp:txXfrm>
        <a:off x="32518" y="2831407"/>
        <a:ext cx="1835773" cy="601093"/>
      </dsp:txXfrm>
    </dsp:sp>
    <dsp:sp modelId="{A2E37F69-895C-4EA5-B513-24888DCBC690}">
      <dsp:nvSpPr>
        <dsp:cNvPr id="0" name=""/>
        <dsp:cNvSpPr/>
      </dsp:nvSpPr>
      <dsp:spPr>
        <a:xfrm rot="5400000">
          <a:off x="3323965" y="2141782"/>
          <a:ext cx="532903" cy="3379216"/>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rgbClr val="C00000"/>
              </a:solidFill>
            </a:rPr>
            <a:t>Infrastructure</a:t>
          </a:r>
        </a:p>
        <a:p>
          <a:pPr marL="114300" lvl="1" indent="-114300" algn="l" defTabSz="622300">
            <a:lnSpc>
              <a:spcPct val="90000"/>
            </a:lnSpc>
            <a:spcBef>
              <a:spcPct val="0"/>
            </a:spcBef>
            <a:spcAft>
              <a:spcPct val="15000"/>
            </a:spcAft>
            <a:buChar char="•"/>
          </a:pPr>
          <a:r>
            <a:rPr lang="en-US" sz="1400" b="1" kern="1200" dirty="0">
              <a:solidFill>
                <a:srgbClr val="C00000"/>
              </a:solidFill>
            </a:rPr>
            <a:t>Hardware</a:t>
          </a:r>
        </a:p>
      </dsp:txBody>
      <dsp:txXfrm rot="-5400000">
        <a:off x="1900809" y="3590952"/>
        <a:ext cx="3353202" cy="480875"/>
      </dsp:txXfrm>
    </dsp:sp>
    <dsp:sp modelId="{6F91012A-BAB1-4AB6-A46D-BD8C6E0E2B92}">
      <dsp:nvSpPr>
        <dsp:cNvPr id="0" name=""/>
        <dsp:cNvSpPr/>
      </dsp:nvSpPr>
      <dsp:spPr>
        <a:xfrm>
          <a:off x="0" y="3498326"/>
          <a:ext cx="1900809" cy="66612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Hardware</a:t>
          </a:r>
        </a:p>
      </dsp:txBody>
      <dsp:txXfrm>
        <a:off x="32518" y="3530844"/>
        <a:ext cx="1835773" cy="6010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DFF8C-60B0-4ED9-8F4B-98145727A495}">
      <dsp:nvSpPr>
        <dsp:cNvPr id="0" name=""/>
        <dsp:cNvSpPr/>
      </dsp:nvSpPr>
      <dsp:spPr>
        <a:xfrm>
          <a:off x="1383236" y="565"/>
          <a:ext cx="2618327" cy="661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Define Security/Compliance Requirements</a:t>
          </a:r>
        </a:p>
      </dsp:txBody>
      <dsp:txXfrm>
        <a:off x="1402616" y="19945"/>
        <a:ext cx="2579567" cy="622929"/>
      </dsp:txXfrm>
    </dsp:sp>
    <dsp:sp modelId="{D22F1DC2-18E9-47F4-88EF-BA9A10E9BF6A}">
      <dsp:nvSpPr>
        <dsp:cNvPr id="0" name=""/>
        <dsp:cNvSpPr/>
      </dsp:nvSpPr>
      <dsp:spPr>
        <a:xfrm rot="5400000">
          <a:off x="2568333" y="678797"/>
          <a:ext cx="248133" cy="2977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603072" y="703610"/>
        <a:ext cx="178656" cy="173693"/>
      </dsp:txXfrm>
    </dsp:sp>
    <dsp:sp modelId="{B95665D5-AC5C-4B34-904C-26B281F06A29}">
      <dsp:nvSpPr>
        <dsp:cNvPr id="0" name=""/>
        <dsp:cNvSpPr/>
      </dsp:nvSpPr>
      <dsp:spPr>
        <a:xfrm>
          <a:off x="1383236" y="993100"/>
          <a:ext cx="2618327" cy="661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Select a cloud provider &amp; deployment model</a:t>
          </a:r>
        </a:p>
      </dsp:txBody>
      <dsp:txXfrm>
        <a:off x="1402616" y="1012480"/>
        <a:ext cx="2579567" cy="622929"/>
      </dsp:txXfrm>
    </dsp:sp>
    <dsp:sp modelId="{EEBE90A2-2ABD-462B-9C3E-55ECDACCEC7A}">
      <dsp:nvSpPr>
        <dsp:cNvPr id="0" name=""/>
        <dsp:cNvSpPr/>
      </dsp:nvSpPr>
      <dsp:spPr>
        <a:xfrm rot="5400000">
          <a:off x="2568333" y="1671332"/>
          <a:ext cx="248133" cy="2977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603072" y="1696145"/>
        <a:ext cx="178656" cy="173693"/>
      </dsp:txXfrm>
    </dsp:sp>
    <dsp:sp modelId="{0AF775F2-2918-4C26-B4A7-28082A841FBE}">
      <dsp:nvSpPr>
        <dsp:cNvPr id="0" name=""/>
        <dsp:cNvSpPr/>
      </dsp:nvSpPr>
      <dsp:spPr>
        <a:xfrm>
          <a:off x="1383236" y="1985635"/>
          <a:ext cx="2618327" cy="661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Define architecture</a:t>
          </a:r>
        </a:p>
      </dsp:txBody>
      <dsp:txXfrm>
        <a:off x="1402616" y="2005015"/>
        <a:ext cx="2579567" cy="622929"/>
      </dsp:txXfrm>
    </dsp:sp>
    <dsp:sp modelId="{32DD8AD2-5294-43D5-82BB-782F4EC7B936}">
      <dsp:nvSpPr>
        <dsp:cNvPr id="0" name=""/>
        <dsp:cNvSpPr/>
      </dsp:nvSpPr>
      <dsp:spPr>
        <a:xfrm rot="5400000">
          <a:off x="2568333" y="2663867"/>
          <a:ext cx="248133" cy="2977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603072" y="2688680"/>
        <a:ext cx="178656" cy="173693"/>
      </dsp:txXfrm>
    </dsp:sp>
    <dsp:sp modelId="{BA1E3040-D9B0-4581-8299-1B4348F03FD3}">
      <dsp:nvSpPr>
        <dsp:cNvPr id="0" name=""/>
        <dsp:cNvSpPr/>
      </dsp:nvSpPr>
      <dsp:spPr>
        <a:xfrm>
          <a:off x="1383236" y="2978169"/>
          <a:ext cx="2618327" cy="661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Assess shared security responsibility: yours &amp; cloud’s</a:t>
          </a:r>
        </a:p>
      </dsp:txBody>
      <dsp:txXfrm>
        <a:off x="1402616" y="2997549"/>
        <a:ext cx="2579567" cy="622929"/>
      </dsp:txXfrm>
    </dsp:sp>
    <dsp:sp modelId="{927CC58F-A6AA-4A87-A874-98AF989E3F1B}">
      <dsp:nvSpPr>
        <dsp:cNvPr id="0" name=""/>
        <dsp:cNvSpPr/>
      </dsp:nvSpPr>
      <dsp:spPr>
        <a:xfrm rot="5400000">
          <a:off x="2568333" y="3656401"/>
          <a:ext cx="248133" cy="2977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603072" y="3681214"/>
        <a:ext cx="178656" cy="173693"/>
      </dsp:txXfrm>
    </dsp:sp>
    <dsp:sp modelId="{9E663A50-0AB7-46D3-8EDF-C39AB142F031}">
      <dsp:nvSpPr>
        <dsp:cNvPr id="0" name=""/>
        <dsp:cNvSpPr/>
      </dsp:nvSpPr>
      <dsp:spPr>
        <a:xfrm>
          <a:off x="1383236" y="3970704"/>
          <a:ext cx="2618327" cy="66168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Monitor and manage changes</a:t>
          </a:r>
        </a:p>
      </dsp:txBody>
      <dsp:txXfrm>
        <a:off x="1402616" y="3990084"/>
        <a:ext cx="2579567" cy="62292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FB02B-3F69-4A20-B411-FA7AF1936675}"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13998-D648-4590-B3E3-E9E1C8985ED3}" type="slidenum">
              <a:rPr lang="en-US" smtClean="0"/>
              <a:t>‹#›</a:t>
            </a:fld>
            <a:endParaRPr lang="en-US"/>
          </a:p>
        </p:txBody>
      </p:sp>
    </p:spTree>
    <p:extLst>
      <p:ext uri="{BB962C8B-B14F-4D97-AF65-F5344CB8AC3E}">
        <p14:creationId xmlns:p14="http://schemas.microsoft.com/office/powerpoint/2010/main" val="74941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70EDEA41-A986-4DF0-AB4D-8F5C70741FE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1pPr>
            <a:lvl2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2pPr>
            <a:lvl3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3pPr>
            <a:lvl4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4pPr>
            <a:lvl5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8AE1CD87-3C32-4251-8DF2-DD2FCABA673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ndParaRPr>
          </a:p>
        </p:txBody>
      </p:sp>
      <p:sp>
        <p:nvSpPr>
          <p:cNvPr id="89091" name="Text Box 1">
            <a:extLst>
              <a:ext uri="{FF2B5EF4-FFF2-40B4-BE49-F238E27FC236}">
                <a16:creationId xmlns:a16="http://schemas.microsoft.com/office/drawing/2014/main" id="{3A918BA7-E5FA-4651-9805-C8629C09D680}"/>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01AE849-ED1D-4C21-A286-CC03AF00EDB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ndParaRPr>
          </a:p>
        </p:txBody>
      </p:sp>
      <p:sp>
        <p:nvSpPr>
          <p:cNvPr id="89092" name="Text Box 2">
            <a:extLst>
              <a:ext uri="{FF2B5EF4-FFF2-40B4-BE49-F238E27FC236}">
                <a16:creationId xmlns:a16="http://schemas.microsoft.com/office/drawing/2014/main" id="{9094EB3F-4045-4C8B-A3AF-1C802E20801E}"/>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marL="0" marR="0" lvl="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ndParaRPr>
          </a:p>
        </p:txBody>
      </p:sp>
      <p:sp>
        <p:nvSpPr>
          <p:cNvPr id="89093" name="Text Box 3">
            <a:extLst>
              <a:ext uri="{FF2B5EF4-FFF2-40B4-BE49-F238E27FC236}">
                <a16:creationId xmlns:a16="http://schemas.microsoft.com/office/drawing/2014/main" id="{A48B3B25-452E-4A28-99FF-5F2ADF0A42EF}"/>
              </a:ext>
            </a:extLst>
          </p:cNvPr>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rPr>
              <a:t>This covers most of the CISA Chapter on Business Continuity and Disaster Recovery.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Special Publication 800-207 Zero Trust Architecture, Scott Rose Oliver Borchert Stu Mitchell Sean Connelly, Aug 2020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2423C9-A62F-4DDD-A9DE-E398C444AE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400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Special Publication 800-207 Zero Trust Architecture, Scott Rose Oliver Borchert Stu Mitchell Sean Connelly, Aug 2020</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2423C9-A62F-4DDD-A9DE-E398C444AE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923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Special Publication 800-207 Zero Trust Architecture, Scott Rose Oliver Borchert Stu Mitchell Sean Connelly, Aug 2020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2423C9-A62F-4DDD-A9DE-E398C444AE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4270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Special Publication 800-207 Zero Trust Architecture, Scott Rose Oliver Borchert Stu Mitchell Sean Connelly, Aug 2020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2423C9-A62F-4DDD-A9DE-E398C444AE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8224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Special Publication 800-207 Zero Trust Architecture, Scott Rose Oliver Borchert Stu Mitchell Sean Connelly, Aug 2020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2423C9-A62F-4DDD-A9DE-E398C444AE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420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Special Publication 800-207 Zero Trust Architecture, Scott Rose Oliver Borchert Stu Mitchell Sean Connelly, Aug 2020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2423C9-A62F-4DDD-A9DE-E398C444AE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138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Special Publication 800-207 Zero Trust Architecture, Scott Rose Oliver Borchert Stu Mitchell Sean Connelly, Aug 2020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2423C9-A62F-4DDD-A9DE-E398C444AE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2689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E8E10E9-C91B-4B53-8778-B5370604A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A8D80-4CFD-4741-80A7-02D152776D3E}" type="slidenum">
              <a:rPr lang="en-US" altLang="en-US" smtClean="0"/>
              <a:pPr/>
              <a:t>48</a:t>
            </a:fld>
            <a:endParaRPr lang="en-US" altLang="en-US"/>
          </a:p>
        </p:txBody>
      </p:sp>
      <p:sp>
        <p:nvSpPr>
          <p:cNvPr id="96259" name="Rectangle 2">
            <a:extLst>
              <a:ext uri="{FF2B5EF4-FFF2-40B4-BE49-F238E27FC236}">
                <a16:creationId xmlns:a16="http://schemas.microsoft.com/office/drawing/2014/main" id="{D53B892E-6FD5-4BAE-A64F-1ADF4497DD55}"/>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40824F4-8EF0-4006-B55A-F20755D061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20963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E8E10E9-C91B-4B53-8778-B5370604A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A8D80-4CFD-4741-80A7-02D152776D3E}" type="slidenum">
              <a:rPr lang="en-US" altLang="en-US" smtClean="0"/>
              <a:pPr/>
              <a:t>49</a:t>
            </a:fld>
            <a:endParaRPr lang="en-US" altLang="en-US"/>
          </a:p>
        </p:txBody>
      </p:sp>
      <p:sp>
        <p:nvSpPr>
          <p:cNvPr id="96259" name="Rectangle 2">
            <a:extLst>
              <a:ext uri="{FF2B5EF4-FFF2-40B4-BE49-F238E27FC236}">
                <a16:creationId xmlns:a16="http://schemas.microsoft.com/office/drawing/2014/main" id="{D53B892E-6FD5-4BAE-A64F-1ADF4497DD55}"/>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40824F4-8EF0-4006-B55A-F20755D061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57135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E8E10E9-C91B-4B53-8778-B5370604A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A8D80-4CFD-4741-80A7-02D152776D3E}" type="slidenum">
              <a:rPr lang="en-US" altLang="en-US" smtClean="0"/>
              <a:pPr/>
              <a:t>50</a:t>
            </a:fld>
            <a:endParaRPr lang="en-US" altLang="en-US"/>
          </a:p>
        </p:txBody>
      </p:sp>
      <p:sp>
        <p:nvSpPr>
          <p:cNvPr id="96259" name="Rectangle 2">
            <a:extLst>
              <a:ext uri="{FF2B5EF4-FFF2-40B4-BE49-F238E27FC236}">
                <a16:creationId xmlns:a16="http://schemas.microsoft.com/office/drawing/2014/main" id="{D53B892E-6FD5-4BAE-A64F-1ADF4497DD55}"/>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40824F4-8EF0-4006-B55A-F20755D061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5608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18D9D8CE-41F9-46CF-93F6-6EA78F52DBFC}"/>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50029772-8275-4574-8EB7-E587A98C3F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Definition:</a:t>
            </a:r>
          </a:p>
          <a:p>
            <a:r>
              <a:rPr lang="en-US" altLang="en-US" b="1">
                <a:latin typeface="Times New Roman" panose="02020603050405020304" pitchFamily="18" charset="0"/>
              </a:rPr>
              <a:t>Cloud Computing: </a:t>
            </a:r>
            <a:r>
              <a:rPr lang="en-US" altLang="en-US">
                <a:latin typeface="Times New Roman" panose="02020603050405020304" pitchFamily="18" charset="0"/>
              </a:rPr>
              <a:t> A shared pool of configurable computing resources (such as Servers, Applications, Databases, Services, Computers) that can be rapidly customized and released with minimal management effort or service provider. Any user within the network is allow access to the shred configurable resource by providing authentication. Once authentication is approved, user is allowed to customize resource. </a:t>
            </a:r>
            <a:endParaRPr lang="en-US" altLang="en-US" b="1">
              <a:latin typeface="Times New Roman" panose="02020603050405020304" pitchFamily="18" charset="0"/>
            </a:endParaRPr>
          </a:p>
          <a:p>
            <a:endParaRPr lang="en-US" altLang="en-US">
              <a:latin typeface="Times New Roman" panose="02020603050405020304" pitchFamily="18" charset="0"/>
            </a:endParaRPr>
          </a:p>
          <a:p>
            <a:r>
              <a:rPr lang="en-US" altLang="en-US" b="1">
                <a:latin typeface="Times New Roman" panose="02020603050405020304" pitchFamily="18" charset="0"/>
              </a:rPr>
              <a:t>Advantages:</a:t>
            </a:r>
          </a:p>
          <a:p>
            <a:pPr>
              <a:buFont typeface="Arial" panose="020B0604020202020204" pitchFamily="34" charset="0"/>
              <a:buChar char="•"/>
            </a:pPr>
            <a:r>
              <a:rPr lang="en-US" altLang="en-US">
                <a:latin typeface="Times New Roman" panose="02020603050405020304" pitchFamily="18" charset="0"/>
              </a:rPr>
              <a:t>Cost</a:t>
            </a:r>
          </a:p>
          <a:p>
            <a:pPr marL="628650" lvl="1" indent="-171450">
              <a:buFont typeface="Arial" panose="020B0604020202020204" pitchFamily="34" charset="0"/>
              <a:buChar char="•"/>
            </a:pPr>
            <a:r>
              <a:rPr lang="en-US" altLang="en-US">
                <a:latin typeface="Times New Roman" panose="02020603050405020304" pitchFamily="18" charset="0"/>
              </a:rPr>
              <a:t>Since the cloud provider supplies the organization’s infrastructure, cloud computing becomes an operational cost rather than a capital cost. Also cost is reduced by reducing technical staff and centralizing computing resources</a:t>
            </a:r>
          </a:p>
          <a:p>
            <a:pPr>
              <a:buFont typeface="Arial" panose="020B0604020202020204" pitchFamily="34" charset="0"/>
              <a:buChar char="•"/>
            </a:pPr>
            <a:r>
              <a:rPr lang="en-US" altLang="en-US">
                <a:latin typeface="Times New Roman" panose="02020603050405020304" pitchFamily="18" charset="0"/>
              </a:rPr>
              <a:t>Scalability</a:t>
            </a:r>
          </a:p>
          <a:p>
            <a:pPr marL="628650" lvl="1" indent="-171450">
              <a:buFont typeface="Arial" panose="020B0604020202020204" pitchFamily="34" charset="0"/>
              <a:buChar char="•"/>
            </a:pPr>
            <a:r>
              <a:rPr lang="en-US" altLang="en-US">
                <a:latin typeface="Times New Roman" panose="02020603050405020304" pitchFamily="18" charset="0"/>
              </a:rPr>
              <a:t>Reduces or eliminates physical space for storing data</a:t>
            </a:r>
          </a:p>
          <a:p>
            <a:pPr>
              <a:buFont typeface="Arial" panose="020B0604020202020204" pitchFamily="34" charset="0"/>
              <a:buChar char="•"/>
            </a:pPr>
            <a:r>
              <a:rPr lang="en-US" altLang="en-US">
                <a:latin typeface="Times New Roman" panose="02020603050405020304" pitchFamily="18" charset="0"/>
              </a:rPr>
              <a:t>Reliability</a:t>
            </a:r>
          </a:p>
          <a:p>
            <a:pPr marL="628650" lvl="1" indent="-171450">
              <a:buFont typeface="Arial" panose="020B0604020202020204" pitchFamily="34" charset="0"/>
              <a:buChar char="•"/>
            </a:pPr>
            <a:r>
              <a:rPr lang="en-US" altLang="en-US">
                <a:latin typeface="Times New Roman" panose="02020603050405020304" pitchFamily="18" charset="0"/>
              </a:rPr>
              <a:t>Large cloud computing providers  have redundant sites for users, which may address business continuity and disaster recovery risk</a:t>
            </a:r>
          </a:p>
          <a:p>
            <a:pPr>
              <a:buFont typeface="Arial" panose="020B0604020202020204" pitchFamily="34" charset="0"/>
              <a:buChar char="•"/>
            </a:pPr>
            <a:r>
              <a:rPr lang="en-US" altLang="en-US">
                <a:latin typeface="Times New Roman" panose="02020603050405020304" pitchFamily="18" charset="0"/>
              </a:rPr>
              <a:t>Performance</a:t>
            </a:r>
          </a:p>
          <a:p>
            <a:pPr marL="628650" lvl="1" indent="-171450">
              <a:buFont typeface="Arial" panose="020B0604020202020204" pitchFamily="34" charset="0"/>
              <a:buChar char="•"/>
            </a:pPr>
            <a:r>
              <a:rPr lang="en-US" altLang="en-US">
                <a:latin typeface="Times New Roman" panose="02020603050405020304" pitchFamily="18" charset="0"/>
              </a:rPr>
              <a:t>Provider continuous and consistent monitoring</a:t>
            </a:r>
          </a:p>
          <a:p>
            <a:pPr>
              <a:buFont typeface="Arial" panose="020B0604020202020204" pitchFamily="34" charset="0"/>
              <a:buChar char="•"/>
            </a:pPr>
            <a:r>
              <a:rPr lang="en-US" altLang="en-US">
                <a:latin typeface="Times New Roman" panose="02020603050405020304" pitchFamily="18" charset="0"/>
              </a:rPr>
              <a:t>Agility</a:t>
            </a:r>
          </a:p>
          <a:p>
            <a:pPr marL="628650" lvl="1" indent="-171450">
              <a:buFont typeface="Arial" panose="020B0604020202020204" pitchFamily="34" charset="0"/>
              <a:buChar char="•"/>
            </a:pPr>
            <a:r>
              <a:rPr lang="en-US" altLang="en-US">
                <a:latin typeface="Times New Roman" panose="02020603050405020304" pitchFamily="18" charset="0"/>
              </a:rPr>
              <a:t>Rapidly providing infrastructure resources</a:t>
            </a:r>
          </a:p>
          <a:p>
            <a:pPr>
              <a:buFont typeface="Arial" panose="020B0604020202020204" pitchFamily="34" charset="0"/>
              <a:buNone/>
            </a:pPr>
            <a:endParaRPr lang="en-US" altLang="en-US">
              <a:latin typeface="Times New Roman" panose="02020603050405020304" pitchFamily="18" charset="0"/>
            </a:endParaRPr>
          </a:p>
          <a:p>
            <a:pPr>
              <a:buFont typeface="Arial" panose="020B0604020202020204" pitchFamily="34" charset="0"/>
              <a:buNone/>
            </a:pPr>
            <a:r>
              <a:rPr lang="en-US" altLang="en-US" b="1">
                <a:latin typeface="Times New Roman" panose="02020603050405020304" pitchFamily="18" charset="0"/>
              </a:rPr>
              <a:t>Disadvantage:</a:t>
            </a:r>
          </a:p>
          <a:p>
            <a:pPr>
              <a:buFont typeface="Arial" panose="020B0604020202020204" pitchFamily="34" charset="0"/>
              <a:buChar char="•"/>
            </a:pPr>
            <a:r>
              <a:rPr lang="en-US" altLang="en-US">
                <a:latin typeface="Times New Roman" panose="02020603050405020304" pitchFamily="18" charset="0"/>
              </a:rPr>
              <a:t>Potential for High Risk/Security Concerns</a:t>
            </a:r>
          </a:p>
          <a:p>
            <a:pPr marL="628650" lvl="2" indent="-171450" eaLnBrk="1" hangingPunct="1">
              <a:spcBef>
                <a:spcPct val="0"/>
              </a:spcBef>
              <a:buClrTx/>
              <a:buSzTx/>
              <a:buFont typeface="Arial" panose="020B0604020202020204" pitchFamily="34" charset="0"/>
              <a:buChar char="•"/>
            </a:pPr>
            <a:r>
              <a:rPr lang="en-US" altLang="en-US">
                <a:latin typeface="Times New Roman" panose="02020603050405020304" pitchFamily="18" charset="0"/>
              </a:rPr>
              <a:t>Since cloud computing is new technology, there maybe unknown bugs or holes</a:t>
            </a:r>
          </a:p>
          <a:p>
            <a:pPr>
              <a:buFont typeface="Arial" panose="020B0604020202020204" pitchFamily="34" charset="0"/>
              <a:buChar char="•"/>
            </a:pPr>
            <a:r>
              <a:rPr lang="en-US" altLang="en-US">
                <a:latin typeface="Times New Roman" panose="02020603050405020304" pitchFamily="18" charset="0"/>
              </a:rPr>
              <a:t>Technical Support is not familiar dealing with arising problems</a:t>
            </a:r>
          </a:p>
          <a:p>
            <a:pPr marL="628650" lvl="1" indent="-171450">
              <a:buFont typeface="Arial" panose="020B0604020202020204" pitchFamily="34" charset="0"/>
              <a:buChar char="•"/>
            </a:pPr>
            <a:r>
              <a:rPr lang="en-US" altLang="en-US">
                <a:latin typeface="Times New Roman" panose="02020603050405020304" pitchFamily="18" charset="0"/>
              </a:rPr>
              <a:t>Solutions may take longer to solve </a:t>
            </a:r>
          </a:p>
          <a:p>
            <a:pPr marL="628650" lvl="1" indent="-171450">
              <a:buFont typeface="Arial" panose="020B0604020202020204" pitchFamily="34" charset="0"/>
              <a:buNone/>
            </a:pPr>
            <a:endParaRPr lang="en-US" altLang="en-US">
              <a:latin typeface="Times New Roman" panose="02020603050405020304" pitchFamily="18" charset="0"/>
            </a:endParaRPr>
          </a:p>
          <a:p>
            <a:pPr eaLnBrk="1" hangingPunct="1">
              <a:spcBef>
                <a:spcPct val="0"/>
              </a:spcBef>
              <a:buClrTx/>
              <a:buSzTx/>
              <a:buFont typeface="Arial" panose="020B0604020202020204" pitchFamily="34" charset="0"/>
              <a:buNone/>
            </a:pPr>
            <a:r>
              <a:rPr lang="en-US" altLang="en-US">
                <a:solidFill>
                  <a:schemeClr val="tx1"/>
                </a:solidFill>
                <a:latin typeface="Calibri" panose="020F0502020204030204" pitchFamily="34" charset="0"/>
              </a:rPr>
              <a:t>Source:  </a:t>
            </a:r>
            <a:r>
              <a:rPr lang="en-US" altLang="en-US" i="1">
                <a:solidFill>
                  <a:schemeClr val="tx1"/>
                </a:solidFill>
                <a:latin typeface="Calibri" panose="020F0502020204030204" pitchFamily="34" charset="0"/>
              </a:rPr>
              <a:t>CISM® Review Manual 2012</a:t>
            </a:r>
            <a:r>
              <a:rPr lang="en-US" altLang="en-US">
                <a:solidFill>
                  <a:schemeClr val="tx1"/>
                </a:solidFill>
                <a:latin typeface="Calibri" panose="020F0502020204030204" pitchFamily="34" charset="0"/>
              </a:rPr>
              <a:t>, © 2011, ISACA. All rights reserved. Used by permission.</a:t>
            </a:r>
          </a:p>
          <a:p>
            <a:pPr>
              <a:buFont typeface="Arial" panose="020B0604020202020204" pitchFamily="34" charset="0"/>
              <a:buNone/>
            </a:pPr>
            <a:endParaRPr lang="en-US" altLang="en-US">
              <a:latin typeface="Times New Roman" panose="02020603050405020304" pitchFamily="18" charset="0"/>
            </a:endParaRPr>
          </a:p>
          <a:p>
            <a:pPr>
              <a:buFont typeface="Arial" panose="020B0604020202020204" pitchFamily="34" charset="0"/>
              <a:buChar char="•"/>
            </a:pPr>
            <a:endParaRPr lang="en-US" altLang="en-US">
              <a:latin typeface="Times New Roman" panose="02020603050405020304" pitchFamily="18" charset="0"/>
            </a:endParaRPr>
          </a:p>
        </p:txBody>
      </p:sp>
      <p:sp>
        <p:nvSpPr>
          <p:cNvPr id="103428" name="Slide Number Placeholder 3">
            <a:extLst>
              <a:ext uri="{FF2B5EF4-FFF2-40B4-BE49-F238E27FC236}">
                <a16:creationId xmlns:a16="http://schemas.microsoft.com/office/drawing/2014/main" id="{0BFB4F6F-5177-4DC9-A2E2-A8F117F11E72}"/>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1pPr>
            <a:lvl2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2pPr>
            <a:lvl3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3pPr>
            <a:lvl4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4pPr>
            <a:lvl5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53C6992D-CA07-4D5B-B7F9-FE7374BCC36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E8E10E9-C91B-4B53-8778-B5370604A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A8D80-4CFD-4741-80A7-02D152776D3E}" type="slidenum">
              <a:rPr lang="en-US" altLang="en-US" smtClean="0"/>
              <a:pPr/>
              <a:t>51</a:t>
            </a:fld>
            <a:endParaRPr lang="en-US" altLang="en-US"/>
          </a:p>
        </p:txBody>
      </p:sp>
      <p:sp>
        <p:nvSpPr>
          <p:cNvPr id="96259" name="Rectangle 2">
            <a:extLst>
              <a:ext uri="{FF2B5EF4-FFF2-40B4-BE49-F238E27FC236}">
                <a16:creationId xmlns:a16="http://schemas.microsoft.com/office/drawing/2014/main" id="{D53B892E-6FD5-4BAE-A64F-1ADF4497DD55}"/>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40824F4-8EF0-4006-B55A-F20755D061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08062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E8E10E9-C91B-4B53-8778-B5370604A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A8D80-4CFD-4741-80A7-02D152776D3E}" type="slidenum">
              <a:rPr lang="en-US" altLang="en-US" smtClean="0"/>
              <a:pPr/>
              <a:t>52</a:t>
            </a:fld>
            <a:endParaRPr lang="en-US" altLang="en-US"/>
          </a:p>
        </p:txBody>
      </p:sp>
      <p:sp>
        <p:nvSpPr>
          <p:cNvPr id="96259" name="Rectangle 2">
            <a:extLst>
              <a:ext uri="{FF2B5EF4-FFF2-40B4-BE49-F238E27FC236}">
                <a16:creationId xmlns:a16="http://schemas.microsoft.com/office/drawing/2014/main" id="{D53B892E-6FD5-4BAE-A64F-1ADF4497DD55}"/>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40824F4-8EF0-4006-B55A-F20755D061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6441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Baginda</a:t>
            </a:r>
            <a:r>
              <a:rPr lang="en-US" dirty="0"/>
              <a:t> et al. 2018):</a:t>
            </a:r>
          </a:p>
        </p:txBody>
      </p:sp>
      <p:sp>
        <p:nvSpPr>
          <p:cNvPr id="4" name="Slide Number Placeholder 3"/>
          <p:cNvSpPr>
            <a:spLocks noGrp="1"/>
          </p:cNvSpPr>
          <p:nvPr>
            <p:ph type="sldNum" sz="quarter" idx="5"/>
          </p:nvPr>
        </p:nvSpPr>
        <p:spPr/>
        <p:txBody>
          <a:bodyPr/>
          <a:lstStyle/>
          <a:p>
            <a:fld id="{2BB13998-D648-4590-B3E3-E9E1C8985ED3}" type="slidenum">
              <a:rPr lang="en-US" smtClean="0"/>
              <a:t>7</a:t>
            </a:fld>
            <a:endParaRPr lang="en-US"/>
          </a:p>
        </p:txBody>
      </p:sp>
    </p:spTree>
    <p:extLst>
      <p:ext uri="{BB962C8B-B14F-4D97-AF65-F5344CB8AC3E}">
        <p14:creationId xmlns:p14="http://schemas.microsoft.com/office/powerpoint/2010/main" val="185707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FE692E7-6E26-46FA-8FBD-ADD83B021161}"/>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CEF14DE4-35F9-47A1-9004-46A2791AED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Some things to consider:</a:t>
            </a:r>
          </a:p>
          <a:p>
            <a:r>
              <a:rPr lang="en-US" altLang="en-US" b="1">
                <a:latin typeface="Times New Roman" panose="02020603050405020304" pitchFamily="18" charset="0"/>
              </a:rPr>
              <a:t>Private Cloud: </a:t>
            </a:r>
          </a:p>
          <a:p>
            <a:pPr>
              <a:buFont typeface="Arial" panose="020B0604020202020204" pitchFamily="34" charset="0"/>
              <a:buChar char="•"/>
            </a:pPr>
            <a:r>
              <a:rPr lang="en-US" altLang="en-US">
                <a:latin typeface="Times New Roman" panose="02020603050405020304" pitchFamily="18" charset="0"/>
              </a:rPr>
              <a:t>Cloud services with minimum risk</a:t>
            </a:r>
          </a:p>
          <a:p>
            <a:pPr>
              <a:buFont typeface="Arial" panose="020B0604020202020204" pitchFamily="34" charset="0"/>
              <a:buChar char="•"/>
            </a:pPr>
            <a:r>
              <a:rPr lang="en-US" altLang="en-US">
                <a:latin typeface="Times New Roman" panose="02020603050405020304" pitchFamily="18" charset="0"/>
              </a:rPr>
              <a:t>May not provide scalability and agility of public cloud services</a:t>
            </a:r>
          </a:p>
          <a:p>
            <a:pPr>
              <a:buFont typeface="Arial" panose="020B0604020202020204" pitchFamily="34" charset="0"/>
              <a:buChar char="•"/>
            </a:pPr>
            <a:r>
              <a:rPr lang="en-US" altLang="en-US">
                <a:latin typeface="Times New Roman" panose="02020603050405020304" pitchFamily="18" charset="0"/>
              </a:rPr>
              <a:t>Company wants higher control over the environment</a:t>
            </a:r>
          </a:p>
          <a:p>
            <a:r>
              <a:rPr lang="en-US" altLang="en-US" b="1">
                <a:latin typeface="Times New Roman" panose="02020603050405020304" pitchFamily="18" charset="0"/>
              </a:rPr>
              <a:t>Community Cloud:</a:t>
            </a:r>
          </a:p>
          <a:p>
            <a:pPr>
              <a:buFont typeface="Arial" panose="020B0604020202020204" pitchFamily="34" charset="0"/>
              <a:buChar char="•"/>
            </a:pPr>
            <a:r>
              <a:rPr lang="en-US" altLang="en-US">
                <a:latin typeface="Times New Roman" panose="02020603050405020304" pitchFamily="18" charset="0"/>
              </a:rPr>
              <a:t>Data may be stored with the data of competitors</a:t>
            </a:r>
          </a:p>
          <a:p>
            <a:pPr>
              <a:buFont typeface="Arial" panose="020B0604020202020204" pitchFamily="34" charset="0"/>
              <a:buChar char="•"/>
            </a:pPr>
            <a:r>
              <a:rPr lang="en-US" altLang="en-US">
                <a:latin typeface="Times New Roman" panose="02020603050405020304" pitchFamily="18" charset="0"/>
              </a:rPr>
              <a:t>Company needs more than one organization in the company access to the cloud</a:t>
            </a:r>
            <a:endParaRPr lang="en-US" altLang="en-US" b="1">
              <a:latin typeface="Times New Roman" panose="02020603050405020304" pitchFamily="18" charset="0"/>
            </a:endParaRPr>
          </a:p>
          <a:p>
            <a:r>
              <a:rPr lang="en-US" altLang="en-US" b="1">
                <a:latin typeface="Times New Roman" panose="02020603050405020304" pitchFamily="18" charset="0"/>
              </a:rPr>
              <a:t>Public Cloud:</a:t>
            </a:r>
          </a:p>
          <a:p>
            <a:pPr>
              <a:buFont typeface="Arial" panose="020B0604020202020204" pitchFamily="34" charset="0"/>
              <a:buChar char="•"/>
            </a:pPr>
            <a:r>
              <a:rPr lang="en-US" altLang="en-US">
                <a:latin typeface="Times New Roman" panose="02020603050405020304" pitchFamily="18" charset="0"/>
              </a:rPr>
              <a:t>Data may be stored in unknown locations and may b easily retrievable</a:t>
            </a:r>
          </a:p>
          <a:p>
            <a:pPr>
              <a:buFont typeface="Arial" panose="020B0604020202020204" pitchFamily="34" charset="0"/>
              <a:buChar char="•"/>
            </a:pPr>
            <a:r>
              <a:rPr lang="en-US" altLang="en-US">
                <a:latin typeface="Times New Roman" panose="02020603050405020304" pitchFamily="18" charset="0"/>
              </a:rPr>
              <a:t>Company wants general public/large industry group access to the cloud</a:t>
            </a:r>
          </a:p>
          <a:p>
            <a:r>
              <a:rPr lang="en-US" altLang="en-US" b="1">
                <a:latin typeface="Times New Roman" panose="02020603050405020304" pitchFamily="18" charset="0"/>
              </a:rPr>
              <a:t>Hybrid Cloud:</a:t>
            </a:r>
          </a:p>
          <a:p>
            <a:pPr>
              <a:buFont typeface="Arial" panose="020B0604020202020204" pitchFamily="34" charset="0"/>
              <a:buChar char="•"/>
            </a:pPr>
            <a:r>
              <a:rPr lang="en-US" altLang="en-US">
                <a:latin typeface="Times New Roman" panose="02020603050405020304" pitchFamily="18" charset="0"/>
              </a:rPr>
              <a:t>Aggregate risk from having different cloud computing development models</a:t>
            </a:r>
          </a:p>
          <a:p>
            <a:pPr>
              <a:buFont typeface="Arial" panose="020B0604020202020204" pitchFamily="34" charset="0"/>
              <a:buChar char="•"/>
            </a:pPr>
            <a:r>
              <a:rPr lang="en-US" altLang="en-US">
                <a:latin typeface="Times New Roman" panose="02020603050405020304" pitchFamily="18" charset="0"/>
              </a:rPr>
              <a:t>Data should be classified and labeled to assign correct type </a:t>
            </a:r>
          </a:p>
          <a:p>
            <a:pPr>
              <a:buFont typeface="Arial" panose="020B0604020202020204" pitchFamily="34" charset="0"/>
              <a:buChar char="•"/>
            </a:pPr>
            <a:endParaRPr lang="en-US" altLang="en-US">
              <a:latin typeface="Times New Roman" panose="02020603050405020304" pitchFamily="18" charset="0"/>
            </a:endParaRPr>
          </a:p>
          <a:p>
            <a:pPr eaLnBrk="1" hangingPunct="1">
              <a:spcBef>
                <a:spcPct val="0"/>
              </a:spcBef>
              <a:buClrTx/>
              <a:buSzTx/>
              <a:buFont typeface="Arial" panose="020B0604020202020204" pitchFamily="34" charset="0"/>
              <a:buNone/>
            </a:pPr>
            <a:r>
              <a:rPr lang="en-US" altLang="en-US">
                <a:solidFill>
                  <a:schemeClr val="tx1"/>
                </a:solidFill>
                <a:latin typeface="Calibri" panose="020F0502020204030204" pitchFamily="34" charset="0"/>
              </a:rPr>
              <a:t>Source:  </a:t>
            </a:r>
            <a:r>
              <a:rPr lang="en-US" altLang="en-US" i="1">
                <a:solidFill>
                  <a:schemeClr val="tx1"/>
                </a:solidFill>
                <a:latin typeface="Calibri" panose="020F0502020204030204" pitchFamily="34" charset="0"/>
              </a:rPr>
              <a:t>CISM® Review Manual 2012</a:t>
            </a:r>
            <a:r>
              <a:rPr lang="en-US" altLang="en-US">
                <a:solidFill>
                  <a:schemeClr val="tx1"/>
                </a:solidFill>
                <a:latin typeface="Calibri" panose="020F0502020204030204" pitchFamily="34" charset="0"/>
              </a:rPr>
              <a:t>, © 2011, ISACA. All rights reserved. Used by permission. Exhibit 3.16</a:t>
            </a:r>
          </a:p>
          <a:p>
            <a:pPr>
              <a:buFont typeface="Arial" panose="020B0604020202020204" pitchFamily="34" charset="0"/>
              <a:buNone/>
            </a:pPr>
            <a:br>
              <a:rPr lang="en-US" altLang="en-US" b="1">
                <a:latin typeface="Times New Roman" panose="02020603050405020304" pitchFamily="18" charset="0"/>
              </a:rPr>
            </a:br>
            <a:endParaRPr lang="en-US" altLang="en-US" b="1">
              <a:latin typeface="Times New Roman" panose="02020603050405020304" pitchFamily="18" charset="0"/>
            </a:endParaRPr>
          </a:p>
        </p:txBody>
      </p:sp>
      <p:sp>
        <p:nvSpPr>
          <p:cNvPr id="105476" name="Slide Number Placeholder 3">
            <a:extLst>
              <a:ext uri="{FF2B5EF4-FFF2-40B4-BE49-F238E27FC236}">
                <a16:creationId xmlns:a16="http://schemas.microsoft.com/office/drawing/2014/main" id="{A209C58B-1640-414C-92AD-331FBDA35ED7}"/>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1pPr>
            <a:lvl2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2pPr>
            <a:lvl3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3pPr>
            <a:lvl4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4pPr>
            <a:lvl5pPr>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DejaVu Sans"/>
                <a:cs typeface="DejaVu Sans"/>
              </a:defRPr>
            </a:lvl9p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EBFBC863-D206-4DAA-A7D1-444F2765EF1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B13998-D648-4590-B3E3-E9E1C8985ED3}" type="slidenum">
              <a:rPr lang="en-US" smtClean="0"/>
              <a:t>10</a:t>
            </a:fld>
            <a:endParaRPr lang="en-US"/>
          </a:p>
        </p:txBody>
      </p:sp>
    </p:spTree>
    <p:extLst>
      <p:ext uri="{BB962C8B-B14F-4D97-AF65-F5344CB8AC3E}">
        <p14:creationId xmlns:p14="http://schemas.microsoft.com/office/powerpoint/2010/main" val="136243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E8E10E9-C91B-4B53-8778-B5370604A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A8D80-4CFD-4741-80A7-02D152776D3E}" type="slidenum">
              <a:rPr lang="en-US" altLang="en-US" smtClean="0"/>
              <a:pPr/>
              <a:t>29</a:t>
            </a:fld>
            <a:endParaRPr lang="en-US" altLang="en-US"/>
          </a:p>
        </p:txBody>
      </p:sp>
      <p:sp>
        <p:nvSpPr>
          <p:cNvPr id="96259" name="Rectangle 2">
            <a:extLst>
              <a:ext uri="{FF2B5EF4-FFF2-40B4-BE49-F238E27FC236}">
                <a16:creationId xmlns:a16="http://schemas.microsoft.com/office/drawing/2014/main" id="{D53B892E-6FD5-4BAE-A64F-1ADF4497DD55}"/>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40824F4-8EF0-4006-B55A-F20755D061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 – Retina.  Others change form when person may be sick or hurt, or may accumulate grime.  In the case of signature, it is hard to write on a tablet.</a:t>
            </a:r>
          </a:p>
        </p:txBody>
      </p:sp>
    </p:spTree>
    <p:extLst>
      <p:ext uri="{BB962C8B-B14F-4D97-AF65-F5344CB8AC3E}">
        <p14:creationId xmlns:p14="http://schemas.microsoft.com/office/powerpoint/2010/main" val="423651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E8E10E9-C91B-4B53-8778-B5370604A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A8D80-4CFD-4741-80A7-02D152776D3E}" type="slidenum">
              <a:rPr lang="en-US" altLang="en-US" smtClean="0"/>
              <a:pPr/>
              <a:t>30</a:t>
            </a:fld>
            <a:endParaRPr lang="en-US" altLang="en-US"/>
          </a:p>
        </p:txBody>
      </p:sp>
      <p:sp>
        <p:nvSpPr>
          <p:cNvPr id="96259" name="Rectangle 2">
            <a:extLst>
              <a:ext uri="{FF2B5EF4-FFF2-40B4-BE49-F238E27FC236}">
                <a16:creationId xmlns:a16="http://schemas.microsoft.com/office/drawing/2014/main" id="{D53B892E-6FD5-4BAE-A64F-1ADF4497DD55}"/>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40824F4-8EF0-4006-B55A-F20755D061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2974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 Special Publication 800-207 Zero Trust Architecture, Scott Rose Oliver Borchert Stu Mitchell Sean Connelly, Aug 2020</a:t>
            </a:r>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32</a:t>
            </a:fld>
            <a:endParaRPr lang="en-US" altLang="en-US"/>
          </a:p>
        </p:txBody>
      </p:sp>
    </p:spTree>
    <p:extLst>
      <p:ext uri="{BB962C8B-B14F-4D97-AF65-F5344CB8AC3E}">
        <p14:creationId xmlns:p14="http://schemas.microsoft.com/office/powerpoint/2010/main" val="361009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NIST Special Publication 800-207 Zero Trust Architecture, Scott Rose Oliver Borchert Stu Mitchell Sean Connelly, Aug 2020</a:t>
            </a:r>
            <a:endParaRPr lang="en-US" dirty="0"/>
          </a:p>
        </p:txBody>
      </p:sp>
      <p:sp>
        <p:nvSpPr>
          <p:cNvPr id="4" name="Slide Number Placeholder 3"/>
          <p:cNvSpPr>
            <a:spLocks noGrp="1"/>
          </p:cNvSpPr>
          <p:nvPr>
            <p:ph type="sldNum" sz="quarter" idx="5"/>
          </p:nvPr>
        </p:nvSpPr>
        <p:spPr/>
        <p:txBody>
          <a:bodyPr/>
          <a:lstStyle/>
          <a:p>
            <a:pPr>
              <a:defRPr/>
            </a:pPr>
            <a:fld id="{9CDC755B-CBCB-4D5D-A614-2850D5A99E50}" type="slidenum">
              <a:rPr lang="en-US" altLang="en-US" smtClean="0"/>
              <a:pPr>
                <a:defRPr/>
              </a:pPr>
              <a:t>33</a:t>
            </a:fld>
            <a:endParaRPr lang="en-US" altLang="en-US"/>
          </a:p>
        </p:txBody>
      </p:sp>
    </p:spTree>
    <p:extLst>
      <p:ext uri="{BB962C8B-B14F-4D97-AF65-F5344CB8AC3E}">
        <p14:creationId xmlns:p14="http://schemas.microsoft.com/office/powerpoint/2010/main" val="2192721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0_title slide default">
    <p:spTree>
      <p:nvGrpSpPr>
        <p:cNvPr id="1" name=""/>
        <p:cNvGrpSpPr/>
        <p:nvPr/>
      </p:nvGrpSpPr>
      <p:grpSpPr>
        <a:xfrm>
          <a:off x="0" y="0"/>
          <a:ext cx="0" cy="0"/>
          <a:chOff x="0" y="0"/>
          <a:chExt cx="0" cy="0"/>
        </a:xfrm>
      </p:grpSpPr>
      <p:sp>
        <p:nvSpPr>
          <p:cNvPr id="4" name="Rechteck 9">
            <a:extLst>
              <a:ext uri="{FF2B5EF4-FFF2-40B4-BE49-F238E27FC236}">
                <a16:creationId xmlns:a16="http://schemas.microsoft.com/office/drawing/2014/main" id="{64FD7F04-E2AF-43A2-BFF3-96333A2CDC0E}"/>
              </a:ext>
            </a:extLst>
          </p:cNvPr>
          <p:cNvSpPr/>
          <p:nvPr/>
        </p:nvSpPr>
        <p:spPr bwMode="auto">
          <a:xfrm>
            <a:off x="1" y="1"/>
            <a:ext cx="12240684" cy="6911975"/>
          </a:xfrm>
          <a:prstGeom prst="rect">
            <a:avLst/>
          </a:prstGeom>
          <a:gradFill flip="none" rotWithShape="1">
            <a:gsLst>
              <a:gs pos="100000">
                <a:schemeClr val="accent1"/>
              </a:gs>
              <a:gs pos="0">
                <a:schemeClr val="tx1"/>
              </a:gs>
            </a:gsLst>
            <a:lin ang="189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sz="1600" dirty="0">
              <a:latin typeface="Calibri"/>
            </a:endParaRPr>
          </a:p>
        </p:txBody>
      </p:sp>
      <p:pic>
        <p:nvPicPr>
          <p:cNvPr id="5" name="Bild 10" descr="n_PPT CoverPict_Springer_6.8..png">
            <a:extLst>
              <a:ext uri="{FF2B5EF4-FFF2-40B4-BE49-F238E27FC236}">
                <a16:creationId xmlns:a16="http://schemas.microsoft.com/office/drawing/2014/main" id="{ED82CD29-8034-458B-A3C2-89830BC0C6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993776"/>
            <a:ext cx="5369984"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11" descr="verlauf.png">
            <a:extLst>
              <a:ext uri="{FF2B5EF4-FFF2-40B4-BE49-F238E27FC236}">
                <a16:creationId xmlns:a16="http://schemas.microsoft.com/office/drawing/2014/main" id="{3FFA9F83-CA4E-40BD-A174-EC012B3A9F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784" y="2889250"/>
            <a:ext cx="721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8" descr="Springer_pms.png">
            <a:extLst>
              <a:ext uri="{FF2B5EF4-FFF2-40B4-BE49-F238E27FC236}">
                <a16:creationId xmlns:a16="http://schemas.microsoft.com/office/drawing/2014/main" id="{60C042DE-9EEB-4324-AF62-7A0B350255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1151" y="3130551"/>
            <a:ext cx="266276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noGrp="1" noChangeArrowheads="1"/>
          </p:cNvSpPr>
          <p:nvPr>
            <p:ph type="subTitle" idx="1"/>
          </p:nvPr>
        </p:nvSpPr>
        <p:spPr>
          <a:xfrm>
            <a:off x="5039557" y="5537201"/>
            <a:ext cx="6528028"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a:t>Click to edit Master subtitle style</a:t>
            </a:r>
            <a:endParaRPr lang="de-DE" dirty="0"/>
          </a:p>
        </p:txBody>
      </p:sp>
      <p:sp>
        <p:nvSpPr>
          <p:cNvPr id="20" name="Rectangle 4"/>
          <p:cNvSpPr>
            <a:spLocks noGrp="1" noChangeArrowheads="1"/>
          </p:cNvSpPr>
          <p:nvPr>
            <p:ph type="ctrTitle"/>
          </p:nvPr>
        </p:nvSpPr>
        <p:spPr>
          <a:xfrm>
            <a:off x="5030203" y="4165600"/>
            <a:ext cx="6537381" cy="470898"/>
          </a:xfrm>
        </p:spPr>
        <p:txBody>
          <a:bodyPr/>
          <a:lstStyle>
            <a:lvl1pPr>
              <a:defRPr sz="3400" b="0" i="0" spc="30">
                <a:solidFill>
                  <a:schemeClr val="bg1"/>
                </a:solidFill>
                <a:latin typeface="+mj-lt"/>
                <a:cs typeface="Cambria"/>
              </a:defRPr>
            </a:lvl1pPr>
          </a:lstStyle>
          <a:p>
            <a:r>
              <a:rPr lang="en-US"/>
              <a:t>Click to edit Master title style</a:t>
            </a:r>
            <a:endParaRPr lang="de-DE" dirty="0"/>
          </a:p>
        </p:txBody>
      </p:sp>
    </p:spTree>
    <p:extLst>
      <p:ext uri="{BB962C8B-B14F-4D97-AF65-F5344CB8AC3E}">
        <p14:creationId xmlns:p14="http://schemas.microsoft.com/office/powerpoint/2010/main" val="393409815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4E6DAAAA-18C9-408A-B4C1-03465D785D90}"/>
              </a:ext>
            </a:extLst>
          </p:cNvPr>
          <p:cNvSpPr>
            <a:spLocks noGrp="1" noChangeArrowheads="1"/>
          </p:cNvSpPr>
          <p:nvPr>
            <p:ph type="sldNum" idx="10"/>
          </p:nvPr>
        </p:nvSpPr>
        <p:spPr>
          <a:xfrm>
            <a:off x="8737601" y="6248401"/>
            <a:ext cx="2842684" cy="455613"/>
          </a:xfrm>
          <a:prstGeom prst="rect">
            <a:avLst/>
          </a:prstGeom>
        </p:spPr>
        <p:txBody>
          <a:bodyPr vert="horz" wrap="square" lIns="91440" tIns="45720" rIns="91440" bIns="45720" numCol="1" anchor="t" anchorCtr="0" compatLnSpc="1">
            <a:prstTxWarp prst="textNoShape">
              <a:avLst/>
            </a:prstTxWarp>
          </a:bodyPr>
          <a:lstStyle>
            <a:lvl1pPr>
              <a:defRPr/>
            </a:lvl1pPr>
          </a:lstStyle>
          <a:p>
            <a:fld id="{839A67E1-EAEF-4900-9B33-ED88AAFAF398}" type="slidenum">
              <a:rPr lang="en-US" altLang="en-US"/>
              <a:pPr/>
              <a:t>‹#›</a:t>
            </a:fld>
            <a:endParaRPr lang="en-US" altLang="en-US"/>
          </a:p>
        </p:txBody>
      </p:sp>
    </p:spTree>
    <p:extLst>
      <p:ext uri="{BB962C8B-B14F-4D97-AF65-F5344CB8AC3E}">
        <p14:creationId xmlns:p14="http://schemas.microsoft.com/office/powerpoint/2010/main" val="403854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498598"/>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9">
            <a:extLst>
              <a:ext uri="{FF2B5EF4-FFF2-40B4-BE49-F238E27FC236}">
                <a16:creationId xmlns:a16="http://schemas.microsoft.com/office/drawing/2014/main" id="{EA60B43F-AAE3-468F-8CF7-51BC58E3EDAC}"/>
              </a:ext>
            </a:extLst>
          </p:cNvPr>
          <p:cNvSpPr>
            <a:spLocks noGrp="1" noChangeArrowheads="1"/>
          </p:cNvSpPr>
          <p:nvPr>
            <p:ph type="sldNum" idx="10"/>
          </p:nvPr>
        </p:nvSpPr>
        <p:spPr>
          <a:xfrm>
            <a:off x="8737601" y="6248401"/>
            <a:ext cx="2842684" cy="455613"/>
          </a:xfrm>
          <a:prstGeom prst="rect">
            <a:avLst/>
          </a:prstGeom>
        </p:spPr>
        <p:txBody>
          <a:bodyPr vert="horz" wrap="square" lIns="91440" tIns="45720" rIns="91440" bIns="45720" numCol="1" anchor="t" anchorCtr="0" compatLnSpc="1">
            <a:prstTxWarp prst="textNoShape">
              <a:avLst/>
            </a:prstTxWarp>
          </a:bodyPr>
          <a:lstStyle>
            <a:lvl1pPr>
              <a:defRPr/>
            </a:lvl1pPr>
          </a:lstStyle>
          <a:p>
            <a:fld id="{398B2AA2-3FED-4BDB-8AB5-E4192385DD4B}" type="slidenum">
              <a:rPr lang="en-US" altLang="en-US"/>
              <a:pPr/>
              <a:t>‹#›</a:t>
            </a:fld>
            <a:endParaRPr lang="en-US" altLang="en-US"/>
          </a:p>
        </p:txBody>
      </p:sp>
    </p:spTree>
    <p:extLst>
      <p:ext uri="{BB962C8B-B14F-4D97-AF65-F5344CB8AC3E}">
        <p14:creationId xmlns:p14="http://schemas.microsoft.com/office/powerpoint/2010/main" val="82585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1" y="457201"/>
            <a:ext cx="10970684" cy="498598"/>
          </a:xfrm>
        </p:spPr>
        <p:txBody>
          <a:bodyPr/>
          <a:lstStyle/>
          <a:p>
            <a:r>
              <a:rPr lang="en-US"/>
              <a:t>Click to edit Master title style</a:t>
            </a:r>
          </a:p>
        </p:txBody>
      </p:sp>
      <p:sp>
        <p:nvSpPr>
          <p:cNvPr id="3" name="Table Placeholder 2"/>
          <p:cNvSpPr>
            <a:spLocks noGrp="1"/>
          </p:cNvSpPr>
          <p:nvPr>
            <p:ph type="tbl" idx="1"/>
          </p:nvPr>
        </p:nvSpPr>
        <p:spPr>
          <a:xfrm>
            <a:off x="609601" y="1981201"/>
            <a:ext cx="10970684" cy="3884613"/>
          </a:xfrm>
        </p:spPr>
        <p:txBody>
          <a:bodyPr>
            <a:noAutofit/>
          </a:bodyPr>
          <a:lstStyle/>
          <a:p>
            <a:pPr lvl="0"/>
            <a:endParaRPr lang="en-US" noProof="0"/>
          </a:p>
        </p:txBody>
      </p:sp>
      <p:sp>
        <p:nvSpPr>
          <p:cNvPr id="4" name="Rectangle 2">
            <a:extLst>
              <a:ext uri="{FF2B5EF4-FFF2-40B4-BE49-F238E27FC236}">
                <a16:creationId xmlns:a16="http://schemas.microsoft.com/office/drawing/2014/main" id="{C5D01DE1-3406-4CC9-A648-044BECD034F3}"/>
              </a:ext>
            </a:extLst>
          </p:cNvPr>
          <p:cNvSpPr>
            <a:spLocks noGrp="1" noChangeArrowheads="1"/>
          </p:cNvSpPr>
          <p:nvPr>
            <p:ph type="sldNum" idx="10"/>
          </p:nvPr>
        </p:nvSpPr>
        <p:spPr>
          <a:xfrm>
            <a:off x="8737601" y="6248401"/>
            <a:ext cx="2842684" cy="455613"/>
          </a:xfrm>
          <a:prstGeom prst="rect">
            <a:avLst/>
          </a:prstGeom>
        </p:spPr>
        <p:txBody>
          <a:bodyPr vert="horz" wrap="square" lIns="91440" tIns="45720" rIns="91440" bIns="45720" numCol="1" anchor="t" anchorCtr="0" compatLnSpc="1">
            <a:prstTxWarp prst="textNoShape">
              <a:avLst/>
            </a:prstTxWarp>
          </a:bodyPr>
          <a:lstStyle>
            <a:lvl1pPr>
              <a:defRPr/>
            </a:lvl1pPr>
          </a:lstStyle>
          <a:p>
            <a:fld id="{284D1C07-D6C3-4906-A2F6-DFE8726DCE09}" type="slidenum">
              <a:rPr lang="en-US" altLang="en-US"/>
              <a:pPr/>
              <a:t>‹#›</a:t>
            </a:fld>
            <a:endParaRPr lang="en-US" altLang="en-US"/>
          </a:p>
        </p:txBody>
      </p:sp>
    </p:spTree>
    <p:extLst>
      <p:ext uri="{BB962C8B-B14F-4D97-AF65-F5344CB8AC3E}">
        <p14:creationId xmlns:p14="http://schemas.microsoft.com/office/powerpoint/2010/main" val="2576073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AD943F1-9A32-4B41-ACDC-82A5C721A06B}"/>
              </a:ext>
            </a:extLst>
          </p:cNvPr>
          <p:cNvSpPr>
            <a:spLocks noGrp="1" noChangeArrowheads="1"/>
          </p:cNvSpPr>
          <p:nvPr>
            <p:ph type="sldNum" idx="10"/>
          </p:nvPr>
        </p:nvSpPr>
        <p:spPr>
          <a:xfrm>
            <a:off x="8737601" y="6248401"/>
            <a:ext cx="2842684" cy="455613"/>
          </a:xfrm>
          <a:prstGeom prst="rect">
            <a:avLst/>
          </a:prstGeom>
        </p:spPr>
        <p:txBody>
          <a:bodyPr vert="horz" wrap="square" lIns="91440" tIns="45720" rIns="91440" bIns="45720" numCol="1" anchor="t" anchorCtr="0" compatLnSpc="1">
            <a:prstTxWarp prst="textNoShape">
              <a:avLst/>
            </a:prstTxWarp>
          </a:bodyPr>
          <a:lstStyle>
            <a:lvl1pPr>
              <a:defRPr/>
            </a:lvl1pPr>
          </a:lstStyle>
          <a:p>
            <a:fld id="{4BAECC13-3055-4EE7-8843-4E52DED8FCDA}" type="slidenum">
              <a:rPr lang="en-US" altLang="en-US"/>
              <a:pPr/>
              <a:t>‹#›</a:t>
            </a:fld>
            <a:endParaRPr lang="en-US" altLang="en-US"/>
          </a:p>
        </p:txBody>
      </p:sp>
    </p:spTree>
    <p:extLst>
      <p:ext uri="{BB962C8B-B14F-4D97-AF65-F5344CB8AC3E}">
        <p14:creationId xmlns:p14="http://schemas.microsoft.com/office/powerpoint/2010/main" val="375651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9859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F1F1034D-8F9E-4C62-BB0F-EB76B98DA9C3}"/>
              </a:ext>
            </a:extLst>
          </p:cNvPr>
          <p:cNvSpPr>
            <a:spLocks noGrp="1" noChangeArrowheads="1"/>
          </p:cNvSpPr>
          <p:nvPr>
            <p:ph type="sldNum" idx="10"/>
          </p:nvPr>
        </p:nvSpPr>
        <p:spPr>
          <a:xfrm>
            <a:off x="8737601" y="6248401"/>
            <a:ext cx="2842684" cy="455613"/>
          </a:xfrm>
          <a:prstGeom prst="rect">
            <a:avLst/>
          </a:prstGeom>
        </p:spPr>
        <p:txBody>
          <a:bodyPr vert="horz" wrap="square" lIns="91440" tIns="45720" rIns="91440" bIns="45720" numCol="1" anchor="t" anchorCtr="0" compatLnSpc="1">
            <a:prstTxWarp prst="textNoShape">
              <a:avLst/>
            </a:prstTxWarp>
          </a:bodyPr>
          <a:lstStyle>
            <a:lvl1pPr>
              <a:defRPr/>
            </a:lvl1pPr>
          </a:lstStyle>
          <a:p>
            <a:fld id="{C5F53943-70A9-4915-84AE-4550B9A5D87D}" type="slidenum">
              <a:rPr lang="en-US" altLang="en-US"/>
              <a:pPr/>
              <a:t>‹#›</a:t>
            </a:fld>
            <a:endParaRPr lang="en-US" altLang="en-US"/>
          </a:p>
        </p:txBody>
      </p:sp>
    </p:spTree>
    <p:extLst>
      <p:ext uri="{BB962C8B-B14F-4D97-AF65-F5344CB8AC3E}">
        <p14:creationId xmlns:p14="http://schemas.microsoft.com/office/powerpoint/2010/main" val="3599735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981201"/>
            <a:ext cx="5382684"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981201"/>
            <a:ext cx="53848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3717738-FE15-4DFA-B486-89FAE454CACA}"/>
              </a:ext>
            </a:extLst>
          </p:cNvPr>
          <p:cNvSpPr>
            <a:spLocks noGrp="1" noChangeArrowheads="1"/>
          </p:cNvSpPr>
          <p:nvPr>
            <p:ph type="sldNum" idx="10"/>
          </p:nvPr>
        </p:nvSpPr>
        <p:spPr>
          <a:xfrm>
            <a:off x="8737601" y="6248401"/>
            <a:ext cx="2842684" cy="455613"/>
          </a:xfrm>
          <a:prstGeom prst="rect">
            <a:avLst/>
          </a:prstGeom>
        </p:spPr>
        <p:txBody>
          <a:bodyPr vert="horz" wrap="square" lIns="91440" tIns="45720" rIns="91440" bIns="45720" numCol="1" anchor="t" anchorCtr="0" compatLnSpc="1">
            <a:prstTxWarp prst="textNoShape">
              <a:avLst/>
            </a:prstTxWarp>
          </a:bodyPr>
          <a:lstStyle>
            <a:lvl1pPr>
              <a:defRPr/>
            </a:lvl1pPr>
          </a:lstStyle>
          <a:p>
            <a:fld id="{DC62A2DE-3A84-4697-B241-C9CD60E7213D}" type="slidenum">
              <a:rPr lang="en-US" altLang="en-US"/>
              <a:pPr/>
              <a:t>‹#›</a:t>
            </a:fld>
            <a:endParaRPr lang="en-US" altLang="en-US"/>
          </a:p>
        </p:txBody>
      </p:sp>
    </p:spTree>
    <p:extLst>
      <p:ext uri="{BB962C8B-B14F-4D97-AF65-F5344CB8AC3E}">
        <p14:creationId xmlns:p14="http://schemas.microsoft.com/office/powerpoint/2010/main" val="3417302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498598"/>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4DEB6BE9-0A99-4571-ABDB-2CD5CA2CB090}"/>
              </a:ext>
            </a:extLst>
          </p:cNvPr>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BDD8549-4F8B-4116-BE08-97B0EB2284D8}"/>
              </a:ext>
            </a:extLst>
          </p:cNvPr>
          <p:cNvSpPr>
            <a:spLocks noGrp="1" noChangeArrowheads="1"/>
          </p:cNvSpPr>
          <p:nvPr>
            <p:ph type="sldNum" sz="quarter" idx="11"/>
          </p:nvPr>
        </p:nvSpPr>
        <p:spPr>
          <a:xfrm>
            <a:off x="8737601" y="6248401"/>
            <a:ext cx="2842684" cy="455613"/>
          </a:xfrm>
          <a:prstGeom prst="rect">
            <a:avLst/>
          </a:prstGeom>
        </p:spPr>
        <p:txBody>
          <a:bodyPr vert="horz" wrap="square" lIns="91440" tIns="45720" rIns="91440" bIns="45720" numCol="1" anchor="t" anchorCtr="0" compatLnSpc="1">
            <a:prstTxWarp prst="textNoShape">
              <a:avLst/>
            </a:prstTxWarp>
          </a:bodyPr>
          <a:lstStyle>
            <a:lvl1pPr>
              <a:defRPr/>
            </a:lvl1pPr>
          </a:lstStyle>
          <a:p>
            <a:fld id="{B165A8A2-31CE-410B-944B-76C0B9B11F65}" type="slidenum">
              <a:rPr lang="en-US" altLang="en-US"/>
              <a:pPr/>
              <a:t>‹#›</a:t>
            </a:fld>
            <a:endParaRPr lang="en-US" altLang="en-US"/>
          </a:p>
        </p:txBody>
      </p:sp>
      <p:sp>
        <p:nvSpPr>
          <p:cNvPr id="7" name="Rectangle 16">
            <a:extLst>
              <a:ext uri="{FF2B5EF4-FFF2-40B4-BE49-F238E27FC236}">
                <a16:creationId xmlns:a16="http://schemas.microsoft.com/office/drawing/2014/main" id="{151ABD1C-6DC7-4500-A332-AD77D37333A0}"/>
              </a:ext>
            </a:extLst>
          </p:cNvPr>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75206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498598"/>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927A159-9E09-414C-B18E-E12FF039AC2F}"/>
              </a:ext>
            </a:extLst>
          </p:cNvPr>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D2D2CA56-3862-4C45-8419-DB1F19A522F3}"/>
              </a:ext>
            </a:extLst>
          </p:cNvPr>
          <p:cNvSpPr>
            <a:spLocks noGrp="1" noChangeArrowheads="1"/>
          </p:cNvSpPr>
          <p:nvPr>
            <p:ph type="sldNum" sz="quarter" idx="11"/>
          </p:nvPr>
        </p:nvSpPr>
        <p:spPr>
          <a:xfrm>
            <a:off x="8737601" y="6248401"/>
            <a:ext cx="2842684" cy="455613"/>
          </a:xfrm>
          <a:prstGeom prst="rect">
            <a:avLst/>
          </a:prstGeom>
        </p:spPr>
        <p:txBody>
          <a:bodyPr vert="horz" wrap="square" lIns="91440" tIns="45720" rIns="91440" bIns="45720" numCol="1" anchor="t" anchorCtr="0" compatLnSpc="1">
            <a:prstTxWarp prst="textNoShape">
              <a:avLst/>
            </a:prstTxWarp>
          </a:bodyPr>
          <a:lstStyle>
            <a:lvl1pPr>
              <a:defRPr/>
            </a:lvl1pPr>
          </a:lstStyle>
          <a:p>
            <a:fld id="{8D1F4903-43D0-4D27-B65D-41F57D1B6DCE}" type="slidenum">
              <a:rPr lang="en-US" altLang="en-US"/>
              <a:pPr/>
              <a:t>‹#›</a:t>
            </a:fld>
            <a:endParaRPr lang="en-US" altLang="en-US"/>
          </a:p>
        </p:txBody>
      </p:sp>
      <p:sp>
        <p:nvSpPr>
          <p:cNvPr id="7" name="Rectangle 16">
            <a:extLst>
              <a:ext uri="{FF2B5EF4-FFF2-40B4-BE49-F238E27FC236}">
                <a16:creationId xmlns:a16="http://schemas.microsoft.com/office/drawing/2014/main" id="{D356AFC3-0B8C-475D-BFD1-AA73D409D089}"/>
              </a:ext>
            </a:extLst>
          </p:cNvPr>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84400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553998"/>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91A1303F-3F9B-49DC-99F3-FACCB217C77E}"/>
              </a:ext>
            </a:extLst>
          </p:cNvPr>
          <p:cNvSpPr>
            <a:spLocks noGrp="1" noChangeArrowheads="1"/>
          </p:cNvSpPr>
          <p:nvPr>
            <p:ph type="sldNum" idx="10"/>
          </p:nvPr>
        </p:nvSpPr>
        <p:spPr>
          <a:xfrm>
            <a:off x="8737601" y="6248401"/>
            <a:ext cx="2842684" cy="455613"/>
          </a:xfrm>
          <a:prstGeom prst="rect">
            <a:avLst/>
          </a:prstGeom>
        </p:spPr>
        <p:txBody>
          <a:bodyPr vert="horz" wrap="square" lIns="91440" tIns="45720" rIns="91440" bIns="45720" numCol="1" anchor="t" anchorCtr="0" compatLnSpc="1">
            <a:prstTxWarp prst="textNoShape">
              <a:avLst/>
            </a:prstTxWarp>
          </a:bodyPr>
          <a:lstStyle>
            <a:lvl1pPr>
              <a:defRPr/>
            </a:lvl1pPr>
          </a:lstStyle>
          <a:p>
            <a:fld id="{740E6819-E328-4781-A0C4-1B1B15563FCA}" type="slidenum">
              <a:rPr lang="en-US" altLang="en-US"/>
              <a:pPr/>
              <a:t>‹#›</a:t>
            </a:fld>
            <a:endParaRPr lang="en-US" altLang="en-US"/>
          </a:p>
        </p:txBody>
      </p:sp>
    </p:spTree>
    <p:extLst>
      <p:ext uri="{BB962C8B-B14F-4D97-AF65-F5344CB8AC3E}">
        <p14:creationId xmlns:p14="http://schemas.microsoft.com/office/powerpoint/2010/main" val="1791301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0_title slide default">
    <p:spTree>
      <p:nvGrpSpPr>
        <p:cNvPr id="1" name=""/>
        <p:cNvGrpSpPr/>
        <p:nvPr/>
      </p:nvGrpSpPr>
      <p:grpSpPr>
        <a:xfrm>
          <a:off x="0" y="0"/>
          <a:ext cx="0" cy="0"/>
          <a:chOff x="0" y="0"/>
          <a:chExt cx="0" cy="0"/>
        </a:xfrm>
      </p:grpSpPr>
      <p:sp>
        <p:nvSpPr>
          <p:cNvPr id="4" name="Rechteck 9">
            <a:extLst>
              <a:ext uri="{FF2B5EF4-FFF2-40B4-BE49-F238E27FC236}">
                <a16:creationId xmlns:a16="http://schemas.microsoft.com/office/drawing/2014/main" id="{F753D34D-4B59-48E6-9571-86EFA5965C34}"/>
              </a:ext>
            </a:extLst>
          </p:cNvPr>
          <p:cNvSpPr/>
          <p:nvPr/>
        </p:nvSpPr>
        <p:spPr bwMode="auto">
          <a:xfrm>
            <a:off x="1" y="1"/>
            <a:ext cx="12240684" cy="6911975"/>
          </a:xfrm>
          <a:prstGeom prst="rect">
            <a:avLst/>
          </a:prstGeom>
          <a:gradFill flip="none" rotWithShape="1">
            <a:gsLst>
              <a:gs pos="100000">
                <a:schemeClr val="accent1"/>
              </a:gs>
              <a:gs pos="0">
                <a:schemeClr val="tx1"/>
              </a:gs>
            </a:gsLst>
            <a:lin ang="189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sz="1600" dirty="0">
              <a:latin typeface="Calibri"/>
            </a:endParaRPr>
          </a:p>
        </p:txBody>
      </p:sp>
      <p:pic>
        <p:nvPicPr>
          <p:cNvPr id="5" name="Bild 10" descr="n_PPT CoverPict_Springer_6.8..png">
            <a:extLst>
              <a:ext uri="{FF2B5EF4-FFF2-40B4-BE49-F238E27FC236}">
                <a16:creationId xmlns:a16="http://schemas.microsoft.com/office/drawing/2014/main" id="{FCBED385-4281-4E21-A666-1D6B19241B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993776"/>
            <a:ext cx="5369984"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11" descr="verlauf.png">
            <a:extLst>
              <a:ext uri="{FF2B5EF4-FFF2-40B4-BE49-F238E27FC236}">
                <a16:creationId xmlns:a16="http://schemas.microsoft.com/office/drawing/2014/main" id="{1D00A41E-7D0F-43F0-BB1A-419FE549F4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784" y="2889250"/>
            <a:ext cx="721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8" descr="Springer_pms.png">
            <a:extLst>
              <a:ext uri="{FF2B5EF4-FFF2-40B4-BE49-F238E27FC236}">
                <a16:creationId xmlns:a16="http://schemas.microsoft.com/office/drawing/2014/main" id="{46FB1F9D-0332-482A-A0F5-F161116F51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1151" y="3130551"/>
            <a:ext cx="266276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noGrp="1" noChangeArrowheads="1"/>
          </p:cNvSpPr>
          <p:nvPr>
            <p:ph type="subTitle" idx="1"/>
          </p:nvPr>
        </p:nvSpPr>
        <p:spPr>
          <a:xfrm>
            <a:off x="5039557" y="5537201"/>
            <a:ext cx="6528028"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a:t>Click to edit Master subtitle style</a:t>
            </a:r>
            <a:endParaRPr lang="de-DE" dirty="0"/>
          </a:p>
        </p:txBody>
      </p:sp>
      <p:sp>
        <p:nvSpPr>
          <p:cNvPr id="20" name="Rectangle 4"/>
          <p:cNvSpPr>
            <a:spLocks noGrp="1" noChangeArrowheads="1"/>
          </p:cNvSpPr>
          <p:nvPr>
            <p:ph type="ctrTitle"/>
          </p:nvPr>
        </p:nvSpPr>
        <p:spPr>
          <a:xfrm>
            <a:off x="5030203" y="4165600"/>
            <a:ext cx="6537381" cy="470898"/>
          </a:xfrm>
        </p:spPr>
        <p:txBody>
          <a:bodyPr/>
          <a:lstStyle>
            <a:lvl1pPr>
              <a:defRPr sz="3400" b="0" i="0" spc="30">
                <a:solidFill>
                  <a:schemeClr val="bg1"/>
                </a:solidFill>
                <a:latin typeface="+mj-lt"/>
                <a:cs typeface="Cambria"/>
              </a:defRPr>
            </a:lvl1pPr>
          </a:lstStyle>
          <a:p>
            <a:r>
              <a:rPr lang="en-US"/>
              <a:t>Click to edit Master title style</a:t>
            </a:r>
            <a:endParaRPr lang="de-DE" dirty="0"/>
          </a:p>
        </p:txBody>
      </p:sp>
    </p:spTree>
    <p:extLst>
      <p:ext uri="{BB962C8B-B14F-4D97-AF65-F5344CB8AC3E}">
        <p14:creationId xmlns:p14="http://schemas.microsoft.com/office/powerpoint/2010/main" val="4145685730"/>
      </p:ext>
    </p:extLst>
  </p:cSld>
  <p:clrMapOvr>
    <a:masterClrMapping/>
  </p:clrMapOvr>
  <p:transition spd="slow"/>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696000" y="1519238"/>
            <a:ext cx="10848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4" name="Titel 3"/>
          <p:cNvSpPr>
            <a:spLocks noGrp="1"/>
          </p:cNvSpPr>
          <p:nvPr>
            <p:ph type="title"/>
          </p:nvPr>
        </p:nvSpPr>
        <p:spPr/>
        <p:txBody>
          <a:bodyPr/>
          <a:lstStyle>
            <a:lvl1pPr>
              <a:defRPr/>
            </a:lvl1pPr>
          </a:lstStyle>
          <a:p>
            <a:r>
              <a:rPr lang="en-US"/>
              <a:t>Click to edit Master title style</a:t>
            </a:r>
            <a:endParaRPr lang="de-DE" dirty="0"/>
          </a:p>
        </p:txBody>
      </p:sp>
    </p:spTree>
    <p:extLst>
      <p:ext uri="{BB962C8B-B14F-4D97-AF65-F5344CB8AC3E}">
        <p14:creationId xmlns:p14="http://schemas.microsoft.com/office/powerpoint/2010/main" val="1097622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696000" y="1519238"/>
            <a:ext cx="10848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4" name="Titel 3"/>
          <p:cNvSpPr>
            <a:spLocks noGrp="1"/>
          </p:cNvSpPr>
          <p:nvPr>
            <p:ph type="title"/>
          </p:nvPr>
        </p:nvSpPr>
        <p:spPr/>
        <p:txBody>
          <a:bodyPr/>
          <a:lstStyle>
            <a:lvl1pPr>
              <a:defRPr/>
            </a:lvl1pPr>
          </a:lstStyle>
          <a:p>
            <a:r>
              <a:rPr lang="en-US"/>
              <a:t>Click to edit Master title style</a:t>
            </a:r>
            <a:endParaRPr lang="de-DE" dirty="0"/>
          </a:p>
        </p:txBody>
      </p:sp>
    </p:spTree>
    <p:extLst>
      <p:ext uri="{BB962C8B-B14F-4D97-AF65-F5344CB8AC3E}">
        <p14:creationId xmlns:p14="http://schemas.microsoft.com/office/powerpoint/2010/main" val="1042275504"/>
      </p:ext>
    </p:extLst>
  </p:cSld>
  <p:clrMapOvr>
    <a:masterClrMapping/>
  </p:clrMapOvr>
  <p:transition spd="slow"/>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bulleted list">
    <p:spTree>
      <p:nvGrpSpPr>
        <p:cNvPr id="1" name=""/>
        <p:cNvGrpSpPr/>
        <p:nvPr/>
      </p:nvGrpSpPr>
      <p:grpSpPr>
        <a:xfrm>
          <a:off x="0" y="0"/>
          <a:ext cx="0" cy="0"/>
          <a:chOff x="0" y="0"/>
          <a:chExt cx="0" cy="0"/>
        </a:xfrm>
      </p:grpSpPr>
      <p:sp>
        <p:nvSpPr>
          <p:cNvPr id="3" name="Rectangle 6"/>
          <p:cNvSpPr>
            <a:spLocks noGrp="1" noChangeArrowheads="1"/>
          </p:cNvSpPr>
          <p:nvPr>
            <p:ph idx="11"/>
          </p:nvPr>
        </p:nvSpPr>
        <p:spPr bwMode="auto">
          <a:xfrm>
            <a:off x="696000" y="1512000"/>
            <a:ext cx="10848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7841768"/>
      </p:ext>
    </p:extLst>
  </p:cSld>
  <p:clrMapOvr>
    <a:masterClrMapping/>
  </p:clrMapOvr>
  <p:transition spd="slow"/>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wo columns">
    <p:spTree>
      <p:nvGrpSpPr>
        <p:cNvPr id="1" name=""/>
        <p:cNvGrpSpPr/>
        <p:nvPr/>
      </p:nvGrpSpPr>
      <p:grpSpPr>
        <a:xfrm>
          <a:off x="0" y="0"/>
          <a:ext cx="0" cy="0"/>
          <a:chOff x="0" y="0"/>
          <a:chExt cx="0" cy="0"/>
        </a:xfrm>
      </p:grpSpPr>
      <p:sp>
        <p:nvSpPr>
          <p:cNvPr id="3" name="Content Placeholder 6"/>
          <p:cNvSpPr>
            <a:spLocks noGrp="1" noChangeArrowheads="1"/>
          </p:cNvSpPr>
          <p:nvPr>
            <p:ph idx="11"/>
          </p:nvPr>
        </p:nvSpPr>
        <p:spPr bwMode="auto">
          <a:xfrm>
            <a:off x="696000" y="1512000"/>
            <a:ext cx="528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Rectangle 6"/>
          <p:cNvSpPr>
            <a:spLocks noGrp="1" noChangeArrowheads="1"/>
          </p:cNvSpPr>
          <p:nvPr>
            <p:ph idx="12"/>
          </p:nvPr>
        </p:nvSpPr>
        <p:spPr bwMode="auto">
          <a:xfrm>
            <a:off x="6240000" y="1512000"/>
            <a:ext cx="528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487807617"/>
      </p:ext>
    </p:extLst>
  </p:cSld>
  <p:clrMapOvr>
    <a:masterClrMapping/>
  </p:clrMapOvr>
  <p:transition spd="slow"/>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extplatzhalter 2"/>
          <p:cNvSpPr>
            <a:spLocks noGrp="1"/>
          </p:cNvSpPr>
          <p:nvPr>
            <p:ph type="body" idx="1"/>
          </p:nvPr>
        </p:nvSpPr>
        <p:spPr>
          <a:xfrm>
            <a:off x="696000" y="1512000"/>
            <a:ext cx="528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696000" y="1944000"/>
            <a:ext cx="528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platzhalter 4"/>
          <p:cNvSpPr>
            <a:spLocks noGrp="1"/>
          </p:cNvSpPr>
          <p:nvPr>
            <p:ph type="body" sz="quarter" idx="3"/>
          </p:nvPr>
        </p:nvSpPr>
        <p:spPr>
          <a:xfrm>
            <a:off x="6240000" y="1512000"/>
            <a:ext cx="528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3"/>
          <p:cNvSpPr>
            <a:spLocks noGrp="1"/>
          </p:cNvSpPr>
          <p:nvPr>
            <p:ph sz="half" idx="10"/>
          </p:nvPr>
        </p:nvSpPr>
        <p:spPr>
          <a:xfrm>
            <a:off x="6240000" y="1944000"/>
            <a:ext cx="528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415020248"/>
      </p:ext>
    </p:extLst>
  </p:cSld>
  <p:clrMapOvr>
    <a:masterClrMapping/>
  </p:clrMapOvr>
  <p:transition spd="slow"/>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Content Placeholder 5"/>
          <p:cNvSpPr>
            <a:spLocks noGrp="1"/>
          </p:cNvSpPr>
          <p:nvPr>
            <p:ph sz="quarter" idx="10"/>
          </p:nvPr>
        </p:nvSpPr>
        <p:spPr>
          <a:xfrm>
            <a:off x="694267" y="1519239"/>
            <a:ext cx="10873317" cy="4160062"/>
          </a:xfrm>
        </p:spPr>
        <p:txBody>
          <a:bodyPr/>
          <a:lstStyle/>
          <a:p>
            <a:pPr lvl="0"/>
            <a:r>
              <a:rPr lang="en-US"/>
              <a:t>Click to edit Master text styles</a:t>
            </a:r>
          </a:p>
        </p:txBody>
      </p:sp>
    </p:spTree>
    <p:extLst>
      <p:ext uri="{BB962C8B-B14F-4D97-AF65-F5344CB8AC3E}">
        <p14:creationId xmlns:p14="http://schemas.microsoft.com/office/powerpoint/2010/main" val="1020923703"/>
      </p:ext>
    </p:extLst>
  </p:cSld>
  <p:clrMapOvr>
    <a:masterClrMapping/>
  </p:clrMapOvr>
  <p:transition spd="slow"/>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able Placeholder 3"/>
          <p:cNvSpPr>
            <a:spLocks noGrp="1"/>
          </p:cNvSpPr>
          <p:nvPr>
            <p:ph type="tbl" sz="quarter" idx="10"/>
          </p:nvPr>
        </p:nvSpPr>
        <p:spPr>
          <a:xfrm>
            <a:off x="694267" y="1519239"/>
            <a:ext cx="10873317" cy="4879975"/>
          </a:xfrm>
        </p:spPr>
        <p:txBody>
          <a:bodyPr>
            <a:noAutofit/>
          </a:bodyPr>
          <a:lstStyle/>
          <a:p>
            <a:pPr lvl="0"/>
            <a:r>
              <a:rPr lang="en-US" noProof="0"/>
              <a:t>Click icon to add table</a:t>
            </a:r>
            <a:endParaRPr lang="de-DE" noProof="0"/>
          </a:p>
        </p:txBody>
      </p:sp>
    </p:spTree>
    <p:extLst>
      <p:ext uri="{BB962C8B-B14F-4D97-AF65-F5344CB8AC3E}">
        <p14:creationId xmlns:p14="http://schemas.microsoft.com/office/powerpoint/2010/main" val="3344511944"/>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861451"/>
      </p:ext>
    </p:extLst>
  </p:cSld>
  <p:clrMapOvr>
    <a:masterClrMapping/>
  </p:clrMapOvr>
  <p:transition spd="slow"/>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8_basic grid">
    <p:spTree>
      <p:nvGrpSpPr>
        <p:cNvPr id="1" name=""/>
        <p:cNvGrpSpPr/>
        <p:nvPr/>
      </p:nvGrpSpPr>
      <p:grpSpPr>
        <a:xfrm>
          <a:off x="0" y="0"/>
          <a:ext cx="0" cy="0"/>
          <a:chOff x="0" y="0"/>
          <a:chExt cx="0" cy="0"/>
        </a:xfrm>
      </p:grpSpPr>
      <p:grpSp>
        <p:nvGrpSpPr>
          <p:cNvPr id="4" name="Gruppierung 26">
            <a:extLst>
              <a:ext uri="{FF2B5EF4-FFF2-40B4-BE49-F238E27FC236}">
                <a16:creationId xmlns:a16="http://schemas.microsoft.com/office/drawing/2014/main" id="{0357946C-D492-43E8-927C-F5B3B5B83393}"/>
              </a:ext>
            </a:extLst>
          </p:cNvPr>
          <p:cNvGrpSpPr>
            <a:grpSpLocks/>
          </p:cNvGrpSpPr>
          <p:nvPr/>
        </p:nvGrpSpPr>
        <p:grpSpPr bwMode="auto">
          <a:xfrm>
            <a:off x="670984" y="908050"/>
            <a:ext cx="10896600" cy="5975350"/>
            <a:chOff x="539552" y="908720"/>
            <a:chExt cx="8157581" cy="5974680"/>
          </a:xfrm>
        </p:grpSpPr>
        <p:cxnSp>
          <p:nvCxnSpPr>
            <p:cNvPr id="5" name="Gerade Verbindung 8">
              <a:extLst>
                <a:ext uri="{FF2B5EF4-FFF2-40B4-BE49-F238E27FC236}">
                  <a16:creationId xmlns:a16="http://schemas.microsoft.com/office/drawing/2014/main" id="{98692A98-B849-4300-8C9C-E74C76CBDF91}"/>
                </a:ext>
              </a:extLst>
            </p:cNvPr>
            <p:cNvCxnSpPr>
              <a:cxnSpLocks noChangeShapeType="1"/>
            </p:cNvCxnSpPr>
            <p:nvPr/>
          </p:nvCxnSpPr>
          <p:spPr bwMode="auto">
            <a:xfrm>
              <a:off x="547475" y="927768"/>
              <a:ext cx="0" cy="5949283"/>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6" name="Gerade Verbindung 9">
              <a:extLst>
                <a:ext uri="{FF2B5EF4-FFF2-40B4-BE49-F238E27FC236}">
                  <a16:creationId xmlns:a16="http://schemas.microsoft.com/office/drawing/2014/main" id="{F772BE02-5B5A-4017-B3BF-E96A296F1847}"/>
                </a:ext>
              </a:extLst>
            </p:cNvPr>
            <p:cNvCxnSpPr>
              <a:cxnSpLocks noChangeShapeType="1"/>
            </p:cNvCxnSpPr>
            <p:nvPr/>
          </p:nvCxnSpPr>
          <p:spPr bwMode="auto">
            <a:xfrm>
              <a:off x="8690795"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7" name="Gerade Verbindung 6">
              <a:extLst>
                <a:ext uri="{FF2B5EF4-FFF2-40B4-BE49-F238E27FC236}">
                  <a16:creationId xmlns:a16="http://schemas.microsoft.com/office/drawing/2014/main" id="{E780EC51-F2B2-4D6E-966D-ED613D89464F}"/>
                </a:ext>
              </a:extLst>
            </p:cNvPr>
            <p:cNvCxnSpPr>
              <a:cxnSpLocks noChangeShapeType="1"/>
            </p:cNvCxnSpPr>
            <p:nvPr/>
          </p:nvCxnSpPr>
          <p:spPr bwMode="auto">
            <a:xfrm>
              <a:off x="553813" y="1162692"/>
              <a:ext cx="8141735"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8" name="Gerade Verbindung 7">
              <a:extLst>
                <a:ext uri="{FF2B5EF4-FFF2-40B4-BE49-F238E27FC236}">
                  <a16:creationId xmlns:a16="http://schemas.microsoft.com/office/drawing/2014/main" id="{12AAF1EC-F177-4007-AB59-D53EDA043391}"/>
                </a:ext>
              </a:extLst>
            </p:cNvPr>
            <p:cNvCxnSpPr>
              <a:cxnSpLocks noChangeShapeType="1"/>
            </p:cNvCxnSpPr>
            <p:nvPr/>
          </p:nvCxnSpPr>
          <p:spPr bwMode="auto">
            <a:xfrm flipV="1">
              <a:off x="539552" y="913482"/>
              <a:ext cx="8157581" cy="1587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9" name="Gerade Verbindung 12">
              <a:extLst>
                <a:ext uri="{FF2B5EF4-FFF2-40B4-BE49-F238E27FC236}">
                  <a16:creationId xmlns:a16="http://schemas.microsoft.com/office/drawing/2014/main" id="{E4687E74-40DD-47B8-94CC-D3C72D478EE1}"/>
                </a:ext>
              </a:extLst>
            </p:cNvPr>
            <p:cNvCxnSpPr>
              <a:cxnSpLocks noChangeShapeType="1"/>
            </p:cNvCxnSpPr>
            <p:nvPr userDrawn="1"/>
          </p:nvCxnSpPr>
          <p:spPr bwMode="auto">
            <a:xfrm>
              <a:off x="556982" y="6389743"/>
              <a:ext cx="813064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10" name="Gerade Verbindung 12">
              <a:extLst>
                <a:ext uri="{FF2B5EF4-FFF2-40B4-BE49-F238E27FC236}">
                  <a16:creationId xmlns:a16="http://schemas.microsoft.com/office/drawing/2014/main" id="{A3436024-FD3E-463A-90C9-A81CA6A8C8A2}"/>
                </a:ext>
              </a:extLst>
            </p:cNvPr>
            <p:cNvCxnSpPr>
              <a:cxnSpLocks noChangeShapeType="1"/>
            </p:cNvCxnSpPr>
            <p:nvPr userDrawn="1"/>
          </p:nvCxnSpPr>
          <p:spPr bwMode="auto">
            <a:xfrm>
              <a:off x="547475" y="1515077"/>
              <a:ext cx="814332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
        <p:nvSpPr>
          <p:cNvPr id="3" name="Titel 1"/>
          <p:cNvSpPr>
            <a:spLocks noGrp="1"/>
          </p:cNvSpPr>
          <p:nvPr>
            <p:ph type="title"/>
          </p:nvPr>
        </p:nvSpPr>
        <p:spPr>
          <a:xfrm>
            <a:off x="4847863" y="2996952"/>
            <a:ext cx="2400267" cy="1246495"/>
          </a:xfrm>
        </p:spPr>
        <p:txBody>
          <a:bodyPr/>
          <a:lstStyle>
            <a:lvl1pPr>
              <a:defRPr sz="3000">
                <a:solidFill>
                  <a:srgbClr val="999999"/>
                </a:solidFill>
              </a:defRPr>
            </a:lvl1pPr>
          </a:lstStyle>
          <a:p>
            <a:r>
              <a:rPr lang="en-US"/>
              <a:t>Click to edit Master title style</a:t>
            </a:r>
            <a:endParaRPr lang="de-DE" dirty="0"/>
          </a:p>
        </p:txBody>
      </p:sp>
    </p:spTree>
    <p:extLst>
      <p:ext uri="{BB962C8B-B14F-4D97-AF65-F5344CB8AC3E}">
        <p14:creationId xmlns:p14="http://schemas.microsoft.com/office/powerpoint/2010/main" val="3923746924"/>
      </p:ext>
    </p:extLst>
  </p:cSld>
  <p:clrMapOvr>
    <a:masterClrMapping/>
  </p:clrMapOvr>
  <p:transition spd="slow"/>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3379" name="Rectangle 19"/>
          <p:cNvSpPr>
            <a:spLocks noGrp="1" noChangeArrowheads="1"/>
          </p:cNvSpPr>
          <p:nvPr>
            <p:ph type="ctrTitle"/>
          </p:nvPr>
        </p:nvSpPr>
        <p:spPr>
          <a:xfrm>
            <a:off x="3962400" y="1828800"/>
            <a:ext cx="8026400" cy="692497"/>
          </a:xfrm>
        </p:spPr>
        <p:txBody>
          <a:bodyPr/>
          <a:lstStyle>
            <a:lvl1pPr>
              <a:defRPr sz="5000">
                <a:solidFill>
                  <a:srgbClr val="FFFFFF"/>
                </a:solidFill>
              </a:defRPr>
            </a:lvl1pPr>
          </a:lstStyle>
          <a:p>
            <a:r>
              <a:rPr lang="en-US"/>
              <a:t>Click to edit Master title style</a:t>
            </a:r>
          </a:p>
        </p:txBody>
      </p:sp>
      <p:sp>
        <p:nvSpPr>
          <p:cNvPr id="143380" name="Rectangle 20"/>
          <p:cNvSpPr>
            <a:spLocks noGrp="1" noChangeArrowheads="1"/>
          </p:cNvSpPr>
          <p:nvPr>
            <p:ph type="subTitle" idx="1"/>
          </p:nvPr>
        </p:nvSpPr>
        <p:spPr>
          <a:xfrm>
            <a:off x="3962400" y="4267200"/>
            <a:ext cx="8026400" cy="1752600"/>
          </a:xfrm>
        </p:spPr>
        <p:txBody>
          <a:bodyPr/>
          <a:lstStyle>
            <a:lvl1pPr marL="0" indent="0">
              <a:buFont typeface="Wingdings" pitchFamily="2" charset="2"/>
              <a:buNone/>
              <a:defRPr sz="3400"/>
            </a:lvl1pPr>
          </a:lstStyle>
          <a:p>
            <a:r>
              <a:rPr lang="en-US"/>
              <a:t>Click to edit Master subtitle style</a:t>
            </a:r>
          </a:p>
        </p:txBody>
      </p:sp>
      <p:sp>
        <p:nvSpPr>
          <p:cNvPr id="4" name="Rectangle 16">
            <a:extLst>
              <a:ext uri="{FF2B5EF4-FFF2-40B4-BE49-F238E27FC236}">
                <a16:creationId xmlns:a16="http://schemas.microsoft.com/office/drawing/2014/main" id="{DE3E40F2-36ED-41A3-BF9F-1F8E7E75BCFF}"/>
              </a:ext>
            </a:extLst>
          </p:cNvPr>
          <p:cNvSpPr>
            <a:spLocks noGrp="1" noChangeArrowheads="1"/>
          </p:cNvSpPr>
          <p:nvPr>
            <p:ph type="dt" sz="half" idx="10"/>
          </p:nvPr>
        </p:nvSpPr>
        <p:spPr>
          <a:xfrm>
            <a:off x="609600" y="6248400"/>
            <a:ext cx="2844800" cy="457200"/>
          </a:xfrm>
          <a:prstGeom prst="rect">
            <a:avLst/>
          </a:prstGeom>
        </p:spPr>
        <p:txBody>
          <a:bodyPr/>
          <a:lstStyle>
            <a:lvl1pPr>
              <a:defRPr/>
            </a:lvl1pPr>
          </a:lstStyle>
          <a:p>
            <a:pPr>
              <a:defRPr/>
            </a:pPr>
            <a:endParaRPr lang="en-US"/>
          </a:p>
        </p:txBody>
      </p:sp>
      <p:sp>
        <p:nvSpPr>
          <p:cNvPr id="5" name="Rectangle 17">
            <a:extLst>
              <a:ext uri="{FF2B5EF4-FFF2-40B4-BE49-F238E27FC236}">
                <a16:creationId xmlns:a16="http://schemas.microsoft.com/office/drawing/2014/main" id="{B8EB5733-4D52-4C60-8A65-AB1798D875B6}"/>
              </a:ext>
            </a:extLst>
          </p:cNvPr>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r>
              <a:rPr lang="en-US"/>
              <a:t>CISA Review Manual 2009</a:t>
            </a:r>
          </a:p>
        </p:txBody>
      </p:sp>
      <p:sp>
        <p:nvSpPr>
          <p:cNvPr id="6" name="Rectangle 18">
            <a:extLst>
              <a:ext uri="{FF2B5EF4-FFF2-40B4-BE49-F238E27FC236}">
                <a16:creationId xmlns:a16="http://schemas.microsoft.com/office/drawing/2014/main" id="{382F8454-EA43-4810-AB34-50D1ABAAE13D}"/>
              </a:ext>
            </a:extLst>
          </p:cNvPr>
          <p:cNvSpPr>
            <a:spLocks noGrp="1" noChangeArrowheads="1"/>
          </p:cNvSpPr>
          <p:nvPr>
            <p:ph type="sldNum" sz="quarter" idx="12"/>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3D00D83-F271-4EB2-B359-C422699386DE}" type="slidenum">
              <a:rPr lang="en-US" altLang="en-US"/>
              <a:pPr>
                <a:defRPr/>
              </a:pPr>
              <a:t>‹#›</a:t>
            </a:fld>
            <a:endParaRPr lang="en-US" altLang="en-US"/>
          </a:p>
        </p:txBody>
      </p:sp>
    </p:spTree>
    <p:extLst>
      <p:ext uri="{BB962C8B-B14F-4D97-AF65-F5344CB8AC3E}">
        <p14:creationId xmlns:p14="http://schemas.microsoft.com/office/powerpoint/2010/main" val="1649775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861F3A6-E8DC-4038-AEC1-73B843433C04}"/>
              </a:ext>
            </a:extLst>
          </p:cNvPr>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r>
              <a:rPr lang="en-US"/>
              <a:t>CISA Review Manual 2009</a:t>
            </a:r>
          </a:p>
        </p:txBody>
      </p:sp>
      <p:sp>
        <p:nvSpPr>
          <p:cNvPr id="5" name="Rectangle 3">
            <a:extLst>
              <a:ext uri="{FF2B5EF4-FFF2-40B4-BE49-F238E27FC236}">
                <a16:creationId xmlns:a16="http://schemas.microsoft.com/office/drawing/2014/main" id="{D0F11FF6-E2FD-4A7C-9FFA-D19825ACB035}"/>
              </a:ext>
            </a:extLst>
          </p:cNvPr>
          <p:cNvSpPr>
            <a:spLocks noGrp="1" noChangeArrowheads="1"/>
          </p:cNvSpPr>
          <p:nvPr>
            <p:ph type="sldNum" sz="quarter" idx="11"/>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96AB3FA-1C29-48FC-8919-47AB4B4DF65F}" type="slidenum">
              <a:rPr lang="en-US" altLang="en-US"/>
              <a:pPr>
                <a:defRPr/>
              </a:pPr>
              <a:t>‹#›</a:t>
            </a:fld>
            <a:endParaRPr lang="en-US" altLang="en-US"/>
          </a:p>
        </p:txBody>
      </p:sp>
      <p:sp>
        <p:nvSpPr>
          <p:cNvPr id="6" name="Rectangle 16">
            <a:extLst>
              <a:ext uri="{FF2B5EF4-FFF2-40B4-BE49-F238E27FC236}">
                <a16:creationId xmlns:a16="http://schemas.microsoft.com/office/drawing/2014/main" id="{45DFF034-971E-4C42-A486-0B71B3A23FBA}"/>
              </a:ext>
            </a:extLst>
          </p:cNvPr>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51179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ulleted list">
    <p:spTree>
      <p:nvGrpSpPr>
        <p:cNvPr id="1" name=""/>
        <p:cNvGrpSpPr/>
        <p:nvPr/>
      </p:nvGrpSpPr>
      <p:grpSpPr>
        <a:xfrm>
          <a:off x="0" y="0"/>
          <a:ext cx="0" cy="0"/>
          <a:chOff x="0" y="0"/>
          <a:chExt cx="0" cy="0"/>
        </a:xfrm>
      </p:grpSpPr>
      <p:sp>
        <p:nvSpPr>
          <p:cNvPr id="3" name="Rectangle 6"/>
          <p:cNvSpPr>
            <a:spLocks noGrp="1" noChangeArrowheads="1"/>
          </p:cNvSpPr>
          <p:nvPr>
            <p:ph idx="11"/>
          </p:nvPr>
        </p:nvSpPr>
        <p:spPr bwMode="auto">
          <a:xfrm>
            <a:off x="696000" y="1512000"/>
            <a:ext cx="10848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083847"/>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692E9DC-A6AA-4006-A9FC-0A268F1BF050}"/>
              </a:ext>
            </a:extLst>
          </p:cNvPr>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r>
              <a:rPr lang="en-US"/>
              <a:t>CISA Review Manual 2009</a:t>
            </a:r>
          </a:p>
        </p:txBody>
      </p:sp>
      <p:sp>
        <p:nvSpPr>
          <p:cNvPr id="4" name="Slide Number Placeholder 3">
            <a:extLst>
              <a:ext uri="{FF2B5EF4-FFF2-40B4-BE49-F238E27FC236}">
                <a16:creationId xmlns:a16="http://schemas.microsoft.com/office/drawing/2014/main" id="{08AC82D1-3EB4-4991-BC91-4D9D5AC201D8}"/>
              </a:ext>
            </a:extLst>
          </p:cNvPr>
          <p:cNvSpPr>
            <a:spLocks noGrp="1" noChangeArrowheads="1"/>
          </p:cNvSpPr>
          <p:nvPr>
            <p:ph type="sldNum" sz="quarter" idx="11"/>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C474DC9-73FE-4A60-A351-0ED2438516C5}" type="slidenum">
              <a:rPr lang="en-US" altLang="en-US"/>
              <a:pPr>
                <a:defRPr/>
              </a:pPr>
              <a:t>‹#›</a:t>
            </a:fld>
            <a:endParaRPr lang="en-US" altLang="en-US"/>
          </a:p>
        </p:txBody>
      </p:sp>
      <p:sp>
        <p:nvSpPr>
          <p:cNvPr id="5" name="Rectangle 16">
            <a:extLst>
              <a:ext uri="{FF2B5EF4-FFF2-40B4-BE49-F238E27FC236}">
                <a16:creationId xmlns:a16="http://schemas.microsoft.com/office/drawing/2014/main" id="{E1DF1C37-7567-44C7-95DC-8BFD43642029}"/>
              </a:ext>
            </a:extLst>
          </p:cNvPr>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8949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C95F82E-A655-4DE6-803C-4DB7614C3BA1}"/>
              </a:ext>
            </a:extLst>
          </p:cNvPr>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r>
              <a:rPr lang="en-US"/>
              <a:t>CISA Review Manual 2009</a:t>
            </a:r>
          </a:p>
        </p:txBody>
      </p:sp>
      <p:sp>
        <p:nvSpPr>
          <p:cNvPr id="3" name="Rectangle 3">
            <a:extLst>
              <a:ext uri="{FF2B5EF4-FFF2-40B4-BE49-F238E27FC236}">
                <a16:creationId xmlns:a16="http://schemas.microsoft.com/office/drawing/2014/main" id="{6EB9DCEE-C40C-4524-909E-75597787E773}"/>
              </a:ext>
            </a:extLst>
          </p:cNvPr>
          <p:cNvSpPr>
            <a:spLocks noGrp="1" noChangeArrowheads="1"/>
          </p:cNvSpPr>
          <p:nvPr>
            <p:ph type="sldNum" sz="quarter" idx="11"/>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B7513E9-A813-40E2-ABC0-C7E5666BD037}" type="slidenum">
              <a:rPr lang="en-US" altLang="en-US"/>
              <a:pPr>
                <a:defRPr/>
              </a:pPr>
              <a:t>‹#›</a:t>
            </a:fld>
            <a:endParaRPr lang="en-US" altLang="en-US"/>
          </a:p>
        </p:txBody>
      </p:sp>
      <p:sp>
        <p:nvSpPr>
          <p:cNvPr id="4" name="Rectangle 16">
            <a:extLst>
              <a:ext uri="{FF2B5EF4-FFF2-40B4-BE49-F238E27FC236}">
                <a16:creationId xmlns:a16="http://schemas.microsoft.com/office/drawing/2014/main" id="{771AEDDC-D082-43BC-93BD-E714BB871AE0}"/>
              </a:ext>
            </a:extLst>
          </p:cNvPr>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980073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4268FCF7-44AA-41A2-BF4E-D0CAB901F01D}"/>
              </a:ext>
            </a:extLst>
          </p:cNvPr>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r>
              <a:rPr lang="en-US"/>
              <a:t>CISA Review Manual 2009</a:t>
            </a:r>
          </a:p>
        </p:txBody>
      </p:sp>
      <p:sp>
        <p:nvSpPr>
          <p:cNvPr id="6" name="Rectangle 3">
            <a:extLst>
              <a:ext uri="{FF2B5EF4-FFF2-40B4-BE49-F238E27FC236}">
                <a16:creationId xmlns:a16="http://schemas.microsoft.com/office/drawing/2014/main" id="{5D1A675F-8637-472C-8F81-F281A433CE79}"/>
              </a:ext>
            </a:extLst>
          </p:cNvPr>
          <p:cNvSpPr>
            <a:spLocks noGrp="1" noChangeArrowheads="1"/>
          </p:cNvSpPr>
          <p:nvPr>
            <p:ph type="sldNum" sz="quarter" idx="11"/>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1522F7C-950B-46B7-9B87-DCC002895DC9}" type="slidenum">
              <a:rPr lang="en-US" altLang="en-US"/>
              <a:pPr>
                <a:defRPr/>
              </a:pPr>
              <a:t>‹#›</a:t>
            </a:fld>
            <a:endParaRPr lang="en-US" altLang="en-US"/>
          </a:p>
        </p:txBody>
      </p:sp>
      <p:sp>
        <p:nvSpPr>
          <p:cNvPr id="7" name="Rectangle 16">
            <a:extLst>
              <a:ext uri="{FF2B5EF4-FFF2-40B4-BE49-F238E27FC236}">
                <a16:creationId xmlns:a16="http://schemas.microsoft.com/office/drawing/2014/main" id="{31DB7056-1EB2-4AA9-ADB9-A7A748505305}"/>
              </a:ext>
            </a:extLst>
          </p:cNvPr>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547611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498598"/>
          </a:xfrm>
        </p:spPr>
        <p:txBody>
          <a:bodyPr/>
          <a:lstStyle/>
          <a:p>
            <a:r>
              <a:rPr lang="en-US"/>
              <a:t>Click to edit Master title style</a:t>
            </a:r>
          </a:p>
        </p:txBody>
      </p:sp>
      <p:sp>
        <p:nvSpPr>
          <p:cNvPr id="3" name="SmartArt Placeholder 2"/>
          <p:cNvSpPr>
            <a:spLocks noGrp="1"/>
          </p:cNvSpPr>
          <p:nvPr>
            <p:ph type="dgm" idx="1"/>
          </p:nvPr>
        </p:nvSpPr>
        <p:spPr>
          <a:xfrm>
            <a:off x="609600" y="1981200"/>
            <a:ext cx="10972800" cy="3886200"/>
          </a:xfrm>
        </p:spPr>
        <p:txBody>
          <a:bodyPr>
            <a:noAutofit/>
          </a:bodyPr>
          <a:lstStyle/>
          <a:p>
            <a:pPr lvl="0"/>
            <a:endParaRPr lang="en-US" noProof="0"/>
          </a:p>
        </p:txBody>
      </p:sp>
      <p:sp>
        <p:nvSpPr>
          <p:cNvPr id="4" name="Rectangle 2">
            <a:extLst>
              <a:ext uri="{FF2B5EF4-FFF2-40B4-BE49-F238E27FC236}">
                <a16:creationId xmlns:a16="http://schemas.microsoft.com/office/drawing/2014/main" id="{3FE61AC8-A0C2-45B1-80C2-AE62C493C07B}"/>
              </a:ext>
            </a:extLst>
          </p:cNvPr>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r>
              <a:rPr lang="en-US"/>
              <a:t>CISA Review Manual 2009</a:t>
            </a:r>
          </a:p>
        </p:txBody>
      </p:sp>
      <p:sp>
        <p:nvSpPr>
          <p:cNvPr id="5" name="Rectangle 3">
            <a:extLst>
              <a:ext uri="{FF2B5EF4-FFF2-40B4-BE49-F238E27FC236}">
                <a16:creationId xmlns:a16="http://schemas.microsoft.com/office/drawing/2014/main" id="{A6024C76-778B-4147-939E-22D62835D224}"/>
              </a:ext>
            </a:extLst>
          </p:cNvPr>
          <p:cNvSpPr>
            <a:spLocks noGrp="1" noChangeArrowheads="1"/>
          </p:cNvSpPr>
          <p:nvPr>
            <p:ph type="sldNum" sz="quarter" idx="11"/>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C5CEE81-10B8-4126-B42C-739F8FFF5A80}" type="slidenum">
              <a:rPr lang="en-US" altLang="en-US"/>
              <a:pPr>
                <a:defRPr/>
              </a:pPr>
              <a:t>‹#›</a:t>
            </a:fld>
            <a:endParaRPr lang="en-US" altLang="en-US"/>
          </a:p>
        </p:txBody>
      </p:sp>
      <p:sp>
        <p:nvSpPr>
          <p:cNvPr id="6" name="Rectangle 16">
            <a:extLst>
              <a:ext uri="{FF2B5EF4-FFF2-40B4-BE49-F238E27FC236}">
                <a16:creationId xmlns:a16="http://schemas.microsoft.com/office/drawing/2014/main" id="{BA5878E4-D18A-4F3D-A2A0-172B23EFF5E4}"/>
              </a:ext>
            </a:extLst>
          </p:cNvPr>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06582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498598"/>
          </a:xfrm>
        </p:spPr>
        <p:txBody>
          <a:bodyPr/>
          <a:lstStyle/>
          <a:p>
            <a:r>
              <a:rPr lang="en-US"/>
              <a:t>Click to edit Master title style</a:t>
            </a:r>
          </a:p>
        </p:txBody>
      </p:sp>
      <p:sp>
        <p:nvSpPr>
          <p:cNvPr id="3" name="Table Placeholder 2"/>
          <p:cNvSpPr>
            <a:spLocks noGrp="1"/>
          </p:cNvSpPr>
          <p:nvPr>
            <p:ph type="tbl" idx="1"/>
          </p:nvPr>
        </p:nvSpPr>
        <p:spPr>
          <a:xfrm>
            <a:off x="609600" y="1981200"/>
            <a:ext cx="10972800" cy="3886200"/>
          </a:xfrm>
        </p:spPr>
        <p:txBody>
          <a:bodyPr>
            <a:noAutofit/>
          </a:bodyPr>
          <a:lstStyle/>
          <a:p>
            <a:pPr lvl="0"/>
            <a:endParaRPr lang="en-US" noProof="0"/>
          </a:p>
        </p:txBody>
      </p:sp>
      <p:sp>
        <p:nvSpPr>
          <p:cNvPr id="4" name="Rectangle 2">
            <a:extLst>
              <a:ext uri="{FF2B5EF4-FFF2-40B4-BE49-F238E27FC236}">
                <a16:creationId xmlns:a16="http://schemas.microsoft.com/office/drawing/2014/main" id="{6B33B02E-DD74-490E-BD17-A495BBA25CFD}"/>
              </a:ext>
            </a:extLst>
          </p:cNvPr>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r>
              <a:rPr lang="en-US"/>
              <a:t>CISA Review Manual 2009</a:t>
            </a:r>
          </a:p>
        </p:txBody>
      </p:sp>
      <p:sp>
        <p:nvSpPr>
          <p:cNvPr id="5" name="Rectangle 3">
            <a:extLst>
              <a:ext uri="{FF2B5EF4-FFF2-40B4-BE49-F238E27FC236}">
                <a16:creationId xmlns:a16="http://schemas.microsoft.com/office/drawing/2014/main" id="{355670DE-6CE7-4E26-AD5B-FD260E992DE6}"/>
              </a:ext>
            </a:extLst>
          </p:cNvPr>
          <p:cNvSpPr>
            <a:spLocks noGrp="1" noChangeArrowheads="1"/>
          </p:cNvSpPr>
          <p:nvPr>
            <p:ph type="sldNum" sz="quarter" idx="11"/>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077F1CE-CD5B-4026-AD20-EDF3F61B6BC9}" type="slidenum">
              <a:rPr lang="en-US" altLang="en-US"/>
              <a:pPr>
                <a:defRPr/>
              </a:pPr>
              <a:t>‹#›</a:t>
            </a:fld>
            <a:endParaRPr lang="en-US" altLang="en-US"/>
          </a:p>
        </p:txBody>
      </p:sp>
      <p:sp>
        <p:nvSpPr>
          <p:cNvPr id="6" name="Rectangle 16">
            <a:extLst>
              <a:ext uri="{FF2B5EF4-FFF2-40B4-BE49-F238E27FC236}">
                <a16:creationId xmlns:a16="http://schemas.microsoft.com/office/drawing/2014/main" id="{948FB186-F9CE-4011-8DB2-2AC17CAEBEB0}"/>
              </a:ext>
            </a:extLst>
          </p:cNvPr>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41277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498598"/>
          </a:xfrm>
        </p:spPr>
        <p:txBody>
          <a:bodyPr/>
          <a:lstStyle/>
          <a:p>
            <a:r>
              <a:rPr lang="en-US"/>
              <a:t>Click to edit Master title style</a:t>
            </a:r>
          </a:p>
        </p:txBody>
      </p:sp>
      <p:sp>
        <p:nvSpPr>
          <p:cNvPr id="3" name="Content Placeholder 2"/>
          <p:cNvSpPr>
            <a:spLocks noGrp="1"/>
          </p:cNvSpPr>
          <p:nvPr>
            <p:ph sz="quarter" idx="1"/>
          </p:nvPr>
        </p:nvSpPr>
        <p:spPr>
          <a:xfrm>
            <a:off x="609600" y="1981200"/>
            <a:ext cx="5384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40005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604940FB-2E80-4674-999F-44780B0A01D3}"/>
              </a:ext>
            </a:extLst>
          </p:cNvPr>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r>
              <a:rPr lang="en-US"/>
              <a:t>CISA Review Manual 2009</a:t>
            </a:r>
          </a:p>
        </p:txBody>
      </p:sp>
      <p:sp>
        <p:nvSpPr>
          <p:cNvPr id="7" name="Rectangle 3">
            <a:extLst>
              <a:ext uri="{FF2B5EF4-FFF2-40B4-BE49-F238E27FC236}">
                <a16:creationId xmlns:a16="http://schemas.microsoft.com/office/drawing/2014/main" id="{2916FA98-6A69-408F-84C5-1BB71CF3D0D8}"/>
              </a:ext>
            </a:extLst>
          </p:cNvPr>
          <p:cNvSpPr>
            <a:spLocks noGrp="1" noChangeArrowheads="1"/>
          </p:cNvSpPr>
          <p:nvPr>
            <p:ph type="sldNum" sz="quarter" idx="11"/>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B02BD91-8D0D-42CD-B60A-868377686F9B}" type="slidenum">
              <a:rPr lang="en-US" altLang="en-US"/>
              <a:pPr>
                <a:defRPr/>
              </a:pPr>
              <a:t>‹#›</a:t>
            </a:fld>
            <a:endParaRPr lang="en-US" altLang="en-US"/>
          </a:p>
        </p:txBody>
      </p:sp>
      <p:sp>
        <p:nvSpPr>
          <p:cNvPr id="8" name="Rectangle 16">
            <a:extLst>
              <a:ext uri="{FF2B5EF4-FFF2-40B4-BE49-F238E27FC236}">
                <a16:creationId xmlns:a16="http://schemas.microsoft.com/office/drawing/2014/main" id="{41EBE80B-EF6E-4DA0-AD6E-5032BBB99E31}"/>
              </a:ext>
            </a:extLst>
          </p:cNvPr>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895802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498598"/>
          </a:xfrm>
        </p:spPr>
        <p:txBody>
          <a:bodyPr/>
          <a:lstStyle/>
          <a:p>
            <a:r>
              <a:rPr lang="en-US"/>
              <a:t>Click to edit Master title style</a:t>
            </a:r>
          </a:p>
        </p:txBody>
      </p:sp>
      <p:sp>
        <p:nvSpPr>
          <p:cNvPr id="3" name="Content Placeholder 2"/>
          <p:cNvSpPr>
            <a:spLocks noGrp="1"/>
          </p:cNvSpPr>
          <p:nvPr>
            <p:ph sz="half" idx="1"/>
          </p:nvPr>
        </p:nvSpPr>
        <p:spPr>
          <a:xfrm>
            <a:off x="609600" y="19812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4000500"/>
            <a:ext cx="10972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CDDC5AC-5C48-452D-BF08-E3AD76DAB3BB}"/>
              </a:ext>
            </a:extLst>
          </p:cNvPr>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r>
              <a:rPr lang="en-US"/>
              <a:t>CISA Review Manual 2009</a:t>
            </a:r>
          </a:p>
        </p:txBody>
      </p:sp>
      <p:sp>
        <p:nvSpPr>
          <p:cNvPr id="6" name="Rectangle 3">
            <a:extLst>
              <a:ext uri="{FF2B5EF4-FFF2-40B4-BE49-F238E27FC236}">
                <a16:creationId xmlns:a16="http://schemas.microsoft.com/office/drawing/2014/main" id="{AEF306FC-8D36-404A-A81F-A010DB81D10F}"/>
              </a:ext>
            </a:extLst>
          </p:cNvPr>
          <p:cNvSpPr>
            <a:spLocks noGrp="1" noChangeArrowheads="1"/>
          </p:cNvSpPr>
          <p:nvPr>
            <p:ph type="sldNum" sz="quarter" idx="11"/>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DC38803-4CC0-4586-8648-8B0A665E12E0}" type="slidenum">
              <a:rPr lang="en-US" altLang="en-US"/>
              <a:pPr>
                <a:defRPr/>
              </a:pPr>
              <a:t>‹#›</a:t>
            </a:fld>
            <a:endParaRPr lang="en-US" altLang="en-US"/>
          </a:p>
        </p:txBody>
      </p:sp>
      <p:sp>
        <p:nvSpPr>
          <p:cNvPr id="7" name="Rectangle 16">
            <a:extLst>
              <a:ext uri="{FF2B5EF4-FFF2-40B4-BE49-F238E27FC236}">
                <a16:creationId xmlns:a16="http://schemas.microsoft.com/office/drawing/2014/main" id="{633BF182-32F5-4BD2-B2AB-B3D0D082E1FC}"/>
              </a:ext>
            </a:extLst>
          </p:cNvPr>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288146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553998"/>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1B5B5D37-B7CD-4069-BFDB-3C420144CE42}"/>
              </a:ext>
            </a:extLst>
          </p:cNvPr>
          <p:cNvSpPr>
            <a:spLocks noGrp="1" noChangeArrowheads="1"/>
          </p:cNvSpPr>
          <p:nvPr>
            <p:ph type="ftr" sz="quarter" idx="10"/>
          </p:nvPr>
        </p:nvSpPr>
        <p:spPr>
          <a:xfrm>
            <a:off x="4165600" y="6248400"/>
            <a:ext cx="3860800" cy="457200"/>
          </a:xfrm>
          <a:prstGeom prst="rect">
            <a:avLst/>
          </a:prstGeom>
        </p:spPr>
        <p:txBody>
          <a:bodyPr/>
          <a:lstStyle>
            <a:lvl1pPr>
              <a:defRPr/>
            </a:lvl1pPr>
          </a:lstStyle>
          <a:p>
            <a:pPr>
              <a:defRPr/>
            </a:pPr>
            <a:r>
              <a:rPr lang="en-US"/>
              <a:t>CISA Review Manual 2009</a:t>
            </a:r>
          </a:p>
        </p:txBody>
      </p:sp>
      <p:sp>
        <p:nvSpPr>
          <p:cNvPr id="5" name="Rectangle 3">
            <a:extLst>
              <a:ext uri="{FF2B5EF4-FFF2-40B4-BE49-F238E27FC236}">
                <a16:creationId xmlns:a16="http://schemas.microsoft.com/office/drawing/2014/main" id="{5ACC03B8-4282-4F8E-B08C-06F53DB8AF8A}"/>
              </a:ext>
            </a:extLst>
          </p:cNvPr>
          <p:cNvSpPr>
            <a:spLocks noGrp="1" noChangeArrowheads="1"/>
          </p:cNvSpPr>
          <p:nvPr>
            <p:ph type="sldNum" sz="quarter" idx="11"/>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D00AA7E-B88E-4CFD-B375-3A9369FE9974}" type="slidenum">
              <a:rPr lang="en-US" altLang="en-US"/>
              <a:pPr>
                <a:defRPr/>
              </a:pPr>
              <a:t>‹#›</a:t>
            </a:fld>
            <a:endParaRPr lang="en-US" altLang="en-US"/>
          </a:p>
        </p:txBody>
      </p:sp>
      <p:sp>
        <p:nvSpPr>
          <p:cNvPr id="6" name="Rectangle 16">
            <a:extLst>
              <a:ext uri="{FF2B5EF4-FFF2-40B4-BE49-F238E27FC236}">
                <a16:creationId xmlns:a16="http://schemas.microsoft.com/office/drawing/2014/main" id="{EC4773A9-1E44-4B48-96E8-F83A22ED9C31}"/>
              </a:ext>
            </a:extLst>
          </p:cNvPr>
          <p:cNvSpPr>
            <a:spLocks noGrp="1" noChangeArrowheads="1"/>
          </p:cNvSpPr>
          <p:nvPr>
            <p:ph type="dt" sz="half" idx="12"/>
          </p:nvPr>
        </p:nvSpPr>
        <p:spPr>
          <a:xfrm>
            <a:off x="609600" y="6245225"/>
            <a:ext cx="28448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92166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wo columns">
    <p:spTree>
      <p:nvGrpSpPr>
        <p:cNvPr id="1" name=""/>
        <p:cNvGrpSpPr/>
        <p:nvPr/>
      </p:nvGrpSpPr>
      <p:grpSpPr>
        <a:xfrm>
          <a:off x="0" y="0"/>
          <a:ext cx="0" cy="0"/>
          <a:chOff x="0" y="0"/>
          <a:chExt cx="0" cy="0"/>
        </a:xfrm>
      </p:grpSpPr>
      <p:sp>
        <p:nvSpPr>
          <p:cNvPr id="3" name="Content Placeholder 6"/>
          <p:cNvSpPr>
            <a:spLocks noGrp="1" noChangeArrowheads="1"/>
          </p:cNvSpPr>
          <p:nvPr>
            <p:ph idx="11"/>
          </p:nvPr>
        </p:nvSpPr>
        <p:spPr bwMode="auto">
          <a:xfrm>
            <a:off x="696000" y="1512000"/>
            <a:ext cx="528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Rectangle 6"/>
          <p:cNvSpPr>
            <a:spLocks noGrp="1" noChangeArrowheads="1"/>
          </p:cNvSpPr>
          <p:nvPr>
            <p:ph idx="12"/>
          </p:nvPr>
        </p:nvSpPr>
        <p:spPr bwMode="auto">
          <a:xfrm>
            <a:off x="6240000" y="1512000"/>
            <a:ext cx="528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99487227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extplatzhalter 2"/>
          <p:cNvSpPr>
            <a:spLocks noGrp="1"/>
          </p:cNvSpPr>
          <p:nvPr>
            <p:ph type="body" idx="1"/>
          </p:nvPr>
        </p:nvSpPr>
        <p:spPr>
          <a:xfrm>
            <a:off x="696000" y="1512000"/>
            <a:ext cx="528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696000" y="1944000"/>
            <a:ext cx="528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platzhalter 4"/>
          <p:cNvSpPr>
            <a:spLocks noGrp="1"/>
          </p:cNvSpPr>
          <p:nvPr>
            <p:ph type="body" sz="quarter" idx="3"/>
          </p:nvPr>
        </p:nvSpPr>
        <p:spPr>
          <a:xfrm>
            <a:off x="6240000" y="1512000"/>
            <a:ext cx="528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3"/>
          <p:cNvSpPr>
            <a:spLocks noGrp="1"/>
          </p:cNvSpPr>
          <p:nvPr>
            <p:ph sz="half" idx="10"/>
          </p:nvPr>
        </p:nvSpPr>
        <p:spPr>
          <a:xfrm>
            <a:off x="6240000" y="1944000"/>
            <a:ext cx="528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63077488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Content Placeholder 5"/>
          <p:cNvSpPr>
            <a:spLocks noGrp="1"/>
          </p:cNvSpPr>
          <p:nvPr>
            <p:ph sz="quarter" idx="10"/>
          </p:nvPr>
        </p:nvSpPr>
        <p:spPr>
          <a:xfrm>
            <a:off x="694267" y="1519239"/>
            <a:ext cx="10873317" cy="4160062"/>
          </a:xfrm>
        </p:spPr>
        <p:txBody>
          <a:bodyPr/>
          <a:lstStyle/>
          <a:p>
            <a:pPr lvl="0"/>
            <a:r>
              <a:rPr lang="en-US"/>
              <a:t>Click to edit Master text styles</a:t>
            </a:r>
          </a:p>
        </p:txBody>
      </p:sp>
    </p:spTree>
    <p:extLst>
      <p:ext uri="{BB962C8B-B14F-4D97-AF65-F5344CB8AC3E}">
        <p14:creationId xmlns:p14="http://schemas.microsoft.com/office/powerpoint/2010/main" val="387785882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able Placeholder 3"/>
          <p:cNvSpPr>
            <a:spLocks noGrp="1"/>
          </p:cNvSpPr>
          <p:nvPr>
            <p:ph type="tbl" sz="quarter" idx="10"/>
          </p:nvPr>
        </p:nvSpPr>
        <p:spPr>
          <a:xfrm>
            <a:off x="694267" y="1519239"/>
            <a:ext cx="10873317" cy="4879975"/>
          </a:xfrm>
        </p:spPr>
        <p:txBody>
          <a:bodyPr>
            <a:noAutofit/>
          </a:bodyPr>
          <a:lstStyle/>
          <a:p>
            <a:pPr lvl="0"/>
            <a:r>
              <a:rPr lang="en-US" noProof="0"/>
              <a:t>Click icon to add table</a:t>
            </a:r>
            <a:endParaRPr lang="de-DE" noProof="0"/>
          </a:p>
        </p:txBody>
      </p:sp>
    </p:spTree>
    <p:extLst>
      <p:ext uri="{BB962C8B-B14F-4D97-AF65-F5344CB8AC3E}">
        <p14:creationId xmlns:p14="http://schemas.microsoft.com/office/powerpoint/2010/main" val="338696718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97261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basic grid">
    <p:spTree>
      <p:nvGrpSpPr>
        <p:cNvPr id="1" name=""/>
        <p:cNvGrpSpPr/>
        <p:nvPr/>
      </p:nvGrpSpPr>
      <p:grpSpPr>
        <a:xfrm>
          <a:off x="0" y="0"/>
          <a:ext cx="0" cy="0"/>
          <a:chOff x="0" y="0"/>
          <a:chExt cx="0" cy="0"/>
        </a:xfrm>
      </p:grpSpPr>
      <p:grpSp>
        <p:nvGrpSpPr>
          <p:cNvPr id="4" name="Gruppierung 26">
            <a:extLst>
              <a:ext uri="{FF2B5EF4-FFF2-40B4-BE49-F238E27FC236}">
                <a16:creationId xmlns:a16="http://schemas.microsoft.com/office/drawing/2014/main" id="{28DAC975-BA3C-4EFB-BC87-92CE7241BD62}"/>
              </a:ext>
            </a:extLst>
          </p:cNvPr>
          <p:cNvGrpSpPr>
            <a:grpSpLocks/>
          </p:cNvGrpSpPr>
          <p:nvPr/>
        </p:nvGrpSpPr>
        <p:grpSpPr bwMode="auto">
          <a:xfrm>
            <a:off x="670984" y="908050"/>
            <a:ext cx="10896600" cy="5975350"/>
            <a:chOff x="539552" y="908720"/>
            <a:chExt cx="8157581" cy="5974680"/>
          </a:xfrm>
        </p:grpSpPr>
        <p:cxnSp>
          <p:nvCxnSpPr>
            <p:cNvPr id="5" name="Gerade Verbindung 8">
              <a:extLst>
                <a:ext uri="{FF2B5EF4-FFF2-40B4-BE49-F238E27FC236}">
                  <a16:creationId xmlns:a16="http://schemas.microsoft.com/office/drawing/2014/main" id="{3085AF5B-D06D-495D-93D3-DAAA8031EFA9}"/>
                </a:ext>
              </a:extLst>
            </p:cNvPr>
            <p:cNvCxnSpPr>
              <a:cxnSpLocks noChangeShapeType="1"/>
            </p:cNvCxnSpPr>
            <p:nvPr/>
          </p:nvCxnSpPr>
          <p:spPr bwMode="auto">
            <a:xfrm>
              <a:off x="547475" y="927768"/>
              <a:ext cx="0" cy="5949283"/>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6" name="Gerade Verbindung 9">
              <a:extLst>
                <a:ext uri="{FF2B5EF4-FFF2-40B4-BE49-F238E27FC236}">
                  <a16:creationId xmlns:a16="http://schemas.microsoft.com/office/drawing/2014/main" id="{32EF9EDA-17D5-496A-8E8A-2B6A9B47232B}"/>
                </a:ext>
              </a:extLst>
            </p:cNvPr>
            <p:cNvCxnSpPr>
              <a:cxnSpLocks noChangeShapeType="1"/>
            </p:cNvCxnSpPr>
            <p:nvPr/>
          </p:nvCxnSpPr>
          <p:spPr bwMode="auto">
            <a:xfrm>
              <a:off x="8690795"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7" name="Gerade Verbindung 6">
              <a:extLst>
                <a:ext uri="{FF2B5EF4-FFF2-40B4-BE49-F238E27FC236}">
                  <a16:creationId xmlns:a16="http://schemas.microsoft.com/office/drawing/2014/main" id="{6FB5E781-90F2-41B0-B553-B96FAF90A154}"/>
                </a:ext>
              </a:extLst>
            </p:cNvPr>
            <p:cNvCxnSpPr>
              <a:cxnSpLocks noChangeShapeType="1"/>
            </p:cNvCxnSpPr>
            <p:nvPr/>
          </p:nvCxnSpPr>
          <p:spPr bwMode="auto">
            <a:xfrm>
              <a:off x="553813" y="1162692"/>
              <a:ext cx="8141735"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8" name="Gerade Verbindung 7">
              <a:extLst>
                <a:ext uri="{FF2B5EF4-FFF2-40B4-BE49-F238E27FC236}">
                  <a16:creationId xmlns:a16="http://schemas.microsoft.com/office/drawing/2014/main" id="{A4D0E5F9-6581-4DF6-AB8F-62A40F5A3B19}"/>
                </a:ext>
              </a:extLst>
            </p:cNvPr>
            <p:cNvCxnSpPr>
              <a:cxnSpLocks noChangeShapeType="1"/>
            </p:cNvCxnSpPr>
            <p:nvPr/>
          </p:nvCxnSpPr>
          <p:spPr bwMode="auto">
            <a:xfrm flipV="1">
              <a:off x="539552" y="913482"/>
              <a:ext cx="8157581" cy="1587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9" name="Gerade Verbindung 12">
              <a:extLst>
                <a:ext uri="{FF2B5EF4-FFF2-40B4-BE49-F238E27FC236}">
                  <a16:creationId xmlns:a16="http://schemas.microsoft.com/office/drawing/2014/main" id="{CFECA1D9-D86D-4E6B-9F3B-7317313FE46E}"/>
                </a:ext>
              </a:extLst>
            </p:cNvPr>
            <p:cNvCxnSpPr>
              <a:cxnSpLocks noChangeShapeType="1"/>
            </p:cNvCxnSpPr>
            <p:nvPr userDrawn="1"/>
          </p:nvCxnSpPr>
          <p:spPr bwMode="auto">
            <a:xfrm>
              <a:off x="556982" y="6389743"/>
              <a:ext cx="813064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10" name="Gerade Verbindung 12">
              <a:extLst>
                <a:ext uri="{FF2B5EF4-FFF2-40B4-BE49-F238E27FC236}">
                  <a16:creationId xmlns:a16="http://schemas.microsoft.com/office/drawing/2014/main" id="{22234473-C647-499D-9B5D-BF9B879AECDA}"/>
                </a:ext>
              </a:extLst>
            </p:cNvPr>
            <p:cNvCxnSpPr>
              <a:cxnSpLocks noChangeShapeType="1"/>
            </p:cNvCxnSpPr>
            <p:nvPr userDrawn="1"/>
          </p:nvCxnSpPr>
          <p:spPr bwMode="auto">
            <a:xfrm>
              <a:off x="547475" y="1515077"/>
              <a:ext cx="814332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
        <p:nvSpPr>
          <p:cNvPr id="3" name="Titel 1"/>
          <p:cNvSpPr>
            <a:spLocks noGrp="1"/>
          </p:cNvSpPr>
          <p:nvPr>
            <p:ph type="title"/>
          </p:nvPr>
        </p:nvSpPr>
        <p:spPr>
          <a:xfrm>
            <a:off x="4847863" y="2996952"/>
            <a:ext cx="2400267" cy="1246495"/>
          </a:xfrm>
        </p:spPr>
        <p:txBody>
          <a:bodyPr/>
          <a:lstStyle>
            <a:lvl1pPr>
              <a:defRPr sz="3000">
                <a:solidFill>
                  <a:srgbClr val="999999"/>
                </a:solidFill>
              </a:defRPr>
            </a:lvl1pPr>
          </a:lstStyle>
          <a:p>
            <a:r>
              <a:rPr lang="en-US"/>
              <a:t>Click to edit Master title style</a:t>
            </a:r>
            <a:endParaRPr lang="de-DE" dirty="0"/>
          </a:p>
        </p:txBody>
      </p:sp>
    </p:spTree>
    <p:extLst>
      <p:ext uri="{BB962C8B-B14F-4D97-AF65-F5344CB8AC3E}">
        <p14:creationId xmlns:p14="http://schemas.microsoft.com/office/powerpoint/2010/main" val="274573829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5">
            <a:extLst>
              <a:ext uri="{FF2B5EF4-FFF2-40B4-BE49-F238E27FC236}">
                <a16:creationId xmlns:a16="http://schemas.microsoft.com/office/drawing/2014/main" id="{132D9872-9A19-4FDB-A3E3-F0F96D967FF9}"/>
              </a:ext>
            </a:extLst>
          </p:cNvPr>
          <p:cNvSpPr>
            <a:spLocks noGrp="1" noChangeArrowheads="1"/>
          </p:cNvSpPr>
          <p:nvPr>
            <p:ph type="title"/>
          </p:nvPr>
        </p:nvSpPr>
        <p:spPr bwMode="auto">
          <a:xfrm>
            <a:off x="694267" y="917576"/>
            <a:ext cx="1087331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en-US"/>
              <a:t>Click to edit Headline</a:t>
            </a:r>
          </a:p>
        </p:txBody>
      </p:sp>
      <p:sp>
        <p:nvSpPr>
          <p:cNvPr id="2051" name="Rectangle 6">
            <a:extLst>
              <a:ext uri="{FF2B5EF4-FFF2-40B4-BE49-F238E27FC236}">
                <a16:creationId xmlns:a16="http://schemas.microsoft.com/office/drawing/2014/main" id="{5E703155-7239-42A6-A6AA-33BFC3CD44FF}"/>
              </a:ext>
            </a:extLst>
          </p:cNvPr>
          <p:cNvSpPr>
            <a:spLocks noGrp="1" noChangeArrowheads="1"/>
          </p:cNvSpPr>
          <p:nvPr>
            <p:ph type="body" idx="1"/>
          </p:nvPr>
        </p:nvSpPr>
        <p:spPr bwMode="auto">
          <a:xfrm>
            <a:off x="694267" y="1808163"/>
            <a:ext cx="10873317"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Click to edit text </a:t>
            </a:r>
          </a:p>
          <a:p>
            <a:pPr lvl="0"/>
            <a:r>
              <a:rPr lang="de-DE" alt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pic>
        <p:nvPicPr>
          <p:cNvPr id="2052" name="Bild 1" descr="Kopfbalken.png">
            <a:extLst>
              <a:ext uri="{FF2B5EF4-FFF2-40B4-BE49-F238E27FC236}">
                <a16:creationId xmlns:a16="http://schemas.microsoft.com/office/drawing/2014/main" id="{A2C9EFB3-D338-496B-9B8E-70E54CCB5C04}"/>
              </a:ext>
            </a:extLst>
          </p:cNvPr>
          <p:cNvPicPr>
            <a:picLocks/>
          </p:cNvPicPr>
          <p:nvPr/>
        </p:nvPicPr>
        <p:blipFill>
          <a:blip r:embed="rId20">
            <a:extLst>
              <a:ext uri="{28A0092B-C50C-407E-A947-70E740481C1C}">
                <a14:useLocalDpi xmlns:a14="http://schemas.microsoft.com/office/drawing/2010/main" val="0"/>
              </a:ext>
            </a:extLst>
          </a:blip>
          <a:srcRect/>
          <a:stretch>
            <a:fillRect/>
          </a:stretch>
        </p:blipFill>
        <p:spPr bwMode="auto">
          <a:xfrm>
            <a:off x="270933" y="1"/>
            <a:ext cx="1192106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8">
            <a:extLst>
              <a:ext uri="{FF2B5EF4-FFF2-40B4-BE49-F238E27FC236}">
                <a16:creationId xmlns:a16="http://schemas.microsoft.com/office/drawing/2014/main" id="{543B7B09-E1E0-466D-A38F-70CE6818B366}"/>
              </a:ext>
            </a:extLst>
          </p:cNvPr>
          <p:cNvSpPr>
            <a:spLocks noChangeArrowheads="1"/>
          </p:cNvSpPr>
          <p:nvPr/>
        </p:nvSpPr>
        <p:spPr bwMode="auto">
          <a:xfrm>
            <a:off x="696385" y="212725"/>
            <a:ext cx="3456516"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p>
            <a:r>
              <a:rPr lang="en-US" altLang="en-US" sz="900">
                <a:solidFill>
                  <a:srgbClr val="8C8C8C"/>
                </a:solidFill>
                <a:latin typeface="Calibri" panose="020F0502020204030204" pitchFamily="34" charset="0"/>
              </a:rPr>
              <a:t>Security Planning: An Applied Approach | </a:t>
            </a:r>
            <a:fld id="{E9B3731A-3721-4D98-B53E-51F6CA33BF18}" type="datetime1">
              <a:rPr lang="en-US" altLang="en-US" sz="900">
                <a:solidFill>
                  <a:srgbClr val="8C8C8C"/>
                </a:solidFill>
                <a:latin typeface="Calibri" panose="020F0502020204030204" pitchFamily="34" charset="0"/>
              </a:rPr>
              <a:pPr/>
              <a:t>3/27/2023</a:t>
            </a:fld>
            <a:r>
              <a:rPr lang="en-US" altLang="en-US" sz="900">
                <a:solidFill>
                  <a:srgbClr val="8C8C8C"/>
                </a:solidFill>
                <a:latin typeface="Calibri" panose="020F0502020204030204" pitchFamily="34" charset="0"/>
              </a:rPr>
              <a:t> | </a:t>
            </a:r>
            <a:fld id="{3F90FE36-AF02-4556-A441-8826FB64B11B}" type="slidenum">
              <a:rPr lang="en-US" altLang="en-US" sz="900">
                <a:solidFill>
                  <a:srgbClr val="8C8C8C"/>
                </a:solidFill>
                <a:latin typeface="Calibri" panose="020F0502020204030204" pitchFamily="34" charset="0"/>
              </a:rPr>
              <a:pPr/>
              <a:t>‹#›</a:t>
            </a:fld>
            <a:endParaRPr lang="en-US" altLang="en-US" sz="900">
              <a:solidFill>
                <a:srgbClr val="8C8C8C"/>
              </a:solidFill>
              <a:latin typeface="Calibri" panose="020F0502020204030204" pitchFamily="34" charset="0"/>
            </a:endParaRPr>
          </a:p>
          <a:p>
            <a:endParaRPr lang="de-DE" altLang="en-US" sz="900" b="1">
              <a:latin typeface="Calibri" panose="020F0502020204030204" pitchFamily="34" charset="0"/>
              <a:ea typeface="Geneva"/>
              <a:cs typeface="Geneva"/>
            </a:endParaRPr>
          </a:p>
        </p:txBody>
      </p:sp>
      <p:sp>
        <p:nvSpPr>
          <p:cNvPr id="13" name="Abgerundetes Rechteck 8">
            <a:extLst>
              <a:ext uri="{FF2B5EF4-FFF2-40B4-BE49-F238E27FC236}">
                <a16:creationId xmlns:a16="http://schemas.microsoft.com/office/drawing/2014/main" id="{4B84DB5C-2979-4F51-97CB-7A8507EFD058}"/>
              </a:ext>
            </a:extLst>
          </p:cNvPr>
          <p:cNvSpPr/>
          <p:nvPr/>
        </p:nvSpPr>
        <p:spPr bwMode="auto">
          <a:xfrm flipV="1">
            <a:off x="0" y="0"/>
            <a:ext cx="239184" cy="369332"/>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a:spAutoFit/>
          </a:bodyPr>
          <a:lstStyle/>
          <a:p>
            <a:pPr>
              <a:defRPr/>
            </a:pPr>
            <a:endParaRPr lang="de-DE" sz="1800" dirty="0">
              <a:latin typeface="Calibri"/>
              <a:ea typeface="Geneva" charset="0"/>
              <a:cs typeface="Geneva" charset="0"/>
            </a:endParaRPr>
          </a:p>
        </p:txBody>
      </p:sp>
      <p:cxnSp>
        <p:nvCxnSpPr>
          <p:cNvPr id="10" name="Gerade Verbindung 9">
            <a:extLst>
              <a:ext uri="{FF2B5EF4-FFF2-40B4-BE49-F238E27FC236}">
                <a16:creationId xmlns:a16="http://schemas.microsoft.com/office/drawing/2014/main" id="{EA5131DE-1FC3-4711-B48C-DF35C7727FB8}"/>
              </a:ext>
            </a:extLst>
          </p:cNvPr>
          <p:cNvCxnSpPr/>
          <p:nvPr/>
        </p:nvCxnSpPr>
        <p:spPr bwMode="auto">
          <a:xfrm>
            <a:off x="9800167"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2056" name="Bild 10" descr="Springer_pms.png">
            <a:extLst>
              <a:ext uri="{FF2B5EF4-FFF2-40B4-BE49-F238E27FC236}">
                <a16:creationId xmlns:a16="http://schemas.microsoft.com/office/drawing/2014/main" id="{233D79BA-49C0-405D-B7C5-CE158385AB5F}"/>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0132484" y="141288"/>
            <a:ext cx="149013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568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spd="slow"/>
  <p:txStyles>
    <p:titleStyle>
      <a:lvl1pPr algn="l" rtl="0" eaLnBrk="0" fontAlgn="base" hangingPunct="0">
        <a:lnSpc>
          <a:spcPct val="90000"/>
        </a:lnSpc>
        <a:spcBef>
          <a:spcPct val="0"/>
        </a:spcBef>
        <a:spcAft>
          <a:spcPct val="0"/>
        </a:spcAft>
        <a:defRPr sz="3600" b="1">
          <a:solidFill>
            <a:srgbClr val="00468A"/>
          </a:solidFill>
          <a:latin typeface="+mj-lt"/>
          <a:ea typeface="Calibri"/>
          <a:cs typeface="Lucida Sans"/>
        </a:defRPr>
      </a:lvl1pPr>
      <a:lvl2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2pPr>
      <a:lvl3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3pPr>
      <a:lvl4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4pPr>
      <a:lvl5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a:solidFill>
            <a:schemeClr val="tx2"/>
          </a:solidFill>
          <a:latin typeface="Calibri"/>
          <a:ea typeface="ヒラギノ角ゴ Pro W3" pitchFamily="-65" charset="-128"/>
          <a:cs typeface="ヒラギノ角ゴ Pro W3" pitchFamily="-65" charset="-128"/>
        </a:defRPr>
      </a:lvl1pPr>
      <a:lvl2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ヒラギノ角ゴ Pro W3" charset="-128"/>
          <a:cs typeface="ヒラギノ角ゴ Pro W3" charset="0"/>
        </a:defRPr>
      </a:lvl2pPr>
      <a:lvl3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MS PGothic" pitchFamily="34" charset="-128"/>
          <a:cs typeface="Geneva" charset="-128"/>
        </a:defRPr>
      </a:lvl3pPr>
      <a:lvl4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4pPr>
      <a:lvl5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D262AF85-7E6A-4C1C-BFC6-9F467D05A95E}"/>
              </a:ext>
            </a:extLst>
          </p:cNvPr>
          <p:cNvSpPr>
            <a:spLocks noGrp="1" noChangeArrowheads="1"/>
          </p:cNvSpPr>
          <p:nvPr>
            <p:ph type="title"/>
          </p:nvPr>
        </p:nvSpPr>
        <p:spPr bwMode="auto">
          <a:xfrm>
            <a:off x="694267" y="917576"/>
            <a:ext cx="1087331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en-US"/>
              <a:t>Click to edit Headline</a:t>
            </a:r>
          </a:p>
        </p:txBody>
      </p:sp>
      <p:sp>
        <p:nvSpPr>
          <p:cNvPr id="1027" name="Rectangle 6">
            <a:extLst>
              <a:ext uri="{FF2B5EF4-FFF2-40B4-BE49-F238E27FC236}">
                <a16:creationId xmlns:a16="http://schemas.microsoft.com/office/drawing/2014/main" id="{4E24E270-7C71-46D7-93C9-881D47D87415}"/>
              </a:ext>
            </a:extLst>
          </p:cNvPr>
          <p:cNvSpPr>
            <a:spLocks noGrp="1" noChangeArrowheads="1"/>
          </p:cNvSpPr>
          <p:nvPr>
            <p:ph type="body" idx="1"/>
          </p:nvPr>
        </p:nvSpPr>
        <p:spPr bwMode="auto">
          <a:xfrm>
            <a:off x="694267" y="1808163"/>
            <a:ext cx="10873317"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Click to edit text </a:t>
            </a:r>
          </a:p>
          <a:p>
            <a:pPr lvl="0"/>
            <a:r>
              <a:rPr lang="de-DE" alt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pic>
        <p:nvPicPr>
          <p:cNvPr id="1028" name="Bild 1" descr="Kopfbalken.png">
            <a:extLst>
              <a:ext uri="{FF2B5EF4-FFF2-40B4-BE49-F238E27FC236}">
                <a16:creationId xmlns:a16="http://schemas.microsoft.com/office/drawing/2014/main" id="{438D6B2B-0248-4201-AE56-03849654CA13}"/>
              </a:ext>
            </a:extLst>
          </p:cNvPr>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270933" y="1"/>
            <a:ext cx="1192106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a:extLst>
              <a:ext uri="{FF2B5EF4-FFF2-40B4-BE49-F238E27FC236}">
                <a16:creationId xmlns:a16="http://schemas.microsoft.com/office/drawing/2014/main" id="{DFBA73C1-01B5-4038-96E0-DF1DFE685DAE}"/>
              </a:ext>
            </a:extLst>
          </p:cNvPr>
          <p:cNvSpPr>
            <a:spLocks noChangeArrowheads="1"/>
          </p:cNvSpPr>
          <p:nvPr/>
        </p:nvSpPr>
        <p:spPr bwMode="auto">
          <a:xfrm>
            <a:off x="696385" y="212725"/>
            <a:ext cx="3456516"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rPr>
              <a:t>Security Planning: An Applied Approach | </a:t>
            </a:r>
            <a:fld id="{C496BA9F-D416-4D60-B83A-31A282D00EFB}" type="datetime1">
              <a:rPr lang="en-US" altLang="en-US" sz="900" smtClean="0">
                <a:solidFill>
                  <a:srgbClr val="8C8C8C"/>
                </a:solidFill>
                <a:latin typeface="Calibri" panose="020F0502020204030204" pitchFamily="34" charset="0"/>
                <a:ea typeface="Calibri" panose="020F0502020204030204" pitchFamily="34" charset="0"/>
                <a:cs typeface="Calibri" panose="020F0502020204030204" pitchFamily="34" charset="0"/>
              </a:rPr>
              <a:pPr>
                <a:defRPr/>
              </a:pPr>
              <a:t>3/27/2023</a:t>
            </a:fld>
            <a:r>
              <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rPr>
              <a:t> | </a:t>
            </a:r>
            <a:fld id="{0829B1C3-0F5A-4741-BB5A-87133B54D877}" type="slidenum">
              <a:rPr lang="en-US" altLang="en-US" sz="900" smtClean="0">
                <a:solidFill>
                  <a:srgbClr val="8C8C8C"/>
                </a:solidFill>
                <a:latin typeface="Calibri" panose="020F0502020204030204" pitchFamily="34" charset="0"/>
                <a:ea typeface="Calibri" panose="020F0502020204030204" pitchFamily="34" charset="0"/>
                <a:cs typeface="Calibri" panose="020F0502020204030204" pitchFamily="34" charset="0"/>
              </a:rPr>
              <a:pPr>
                <a:defRPr/>
              </a:pPr>
              <a:t>‹#›</a:t>
            </a:fld>
            <a:endPar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endParaRPr>
          </a:p>
          <a:p>
            <a:pPr>
              <a:defRPr/>
            </a:pPr>
            <a:endParaRPr lang="de-DE" altLang="en-US" sz="900" b="1">
              <a:latin typeface="Calibri" panose="020F0502020204030204" pitchFamily="34" charset="0"/>
              <a:ea typeface="Geneva"/>
              <a:cs typeface="Geneva"/>
            </a:endParaRPr>
          </a:p>
        </p:txBody>
      </p:sp>
      <p:sp>
        <p:nvSpPr>
          <p:cNvPr id="13" name="Abgerundetes Rechteck 8">
            <a:extLst>
              <a:ext uri="{FF2B5EF4-FFF2-40B4-BE49-F238E27FC236}">
                <a16:creationId xmlns:a16="http://schemas.microsoft.com/office/drawing/2014/main" id="{B8A947B0-F99A-49AA-999D-267339FD8C0C}"/>
              </a:ext>
            </a:extLst>
          </p:cNvPr>
          <p:cNvSpPr/>
          <p:nvPr/>
        </p:nvSpPr>
        <p:spPr bwMode="auto">
          <a:xfrm flipV="1">
            <a:off x="0" y="0"/>
            <a:ext cx="239184" cy="369332"/>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a:spAutoFit/>
          </a:bodyPr>
          <a:lstStyle/>
          <a:p>
            <a:pPr>
              <a:defRPr/>
            </a:pPr>
            <a:endParaRPr lang="de-DE" sz="1800" dirty="0">
              <a:latin typeface="Calibri"/>
              <a:ea typeface="Geneva" charset="0"/>
              <a:cs typeface="Geneva" charset="0"/>
            </a:endParaRPr>
          </a:p>
        </p:txBody>
      </p:sp>
      <p:cxnSp>
        <p:nvCxnSpPr>
          <p:cNvPr id="10" name="Gerade Verbindung 9">
            <a:extLst>
              <a:ext uri="{FF2B5EF4-FFF2-40B4-BE49-F238E27FC236}">
                <a16:creationId xmlns:a16="http://schemas.microsoft.com/office/drawing/2014/main" id="{989B5A39-F819-4F85-B06E-545F837E128E}"/>
              </a:ext>
            </a:extLst>
          </p:cNvPr>
          <p:cNvCxnSpPr/>
          <p:nvPr/>
        </p:nvCxnSpPr>
        <p:spPr bwMode="auto">
          <a:xfrm>
            <a:off x="9800167"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1032" name="Bild 10" descr="Springer_pms.png">
            <a:extLst>
              <a:ext uri="{FF2B5EF4-FFF2-40B4-BE49-F238E27FC236}">
                <a16:creationId xmlns:a16="http://schemas.microsoft.com/office/drawing/2014/main" id="{3F481DEB-CCB5-4B0B-9C69-AC57F23ABA3B}"/>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132484" y="141288"/>
            <a:ext cx="149013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76903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p:transition spd="slow"/>
  <p:hf sldNum="0" hdr="0" dt="0"/>
  <p:txStyles>
    <p:titleStyle>
      <a:lvl1pPr algn="l" rtl="0" eaLnBrk="0" fontAlgn="base" hangingPunct="0">
        <a:lnSpc>
          <a:spcPct val="90000"/>
        </a:lnSpc>
        <a:spcBef>
          <a:spcPct val="0"/>
        </a:spcBef>
        <a:spcAft>
          <a:spcPct val="0"/>
        </a:spcAft>
        <a:defRPr sz="3600" b="1">
          <a:solidFill>
            <a:srgbClr val="00468A"/>
          </a:solidFill>
          <a:latin typeface="+mj-lt"/>
          <a:ea typeface="Calibri"/>
          <a:cs typeface="Lucida Sans"/>
        </a:defRPr>
      </a:lvl1pPr>
      <a:lvl2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2pPr>
      <a:lvl3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3pPr>
      <a:lvl4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4pPr>
      <a:lvl5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a:solidFill>
            <a:schemeClr val="tx2"/>
          </a:solidFill>
          <a:latin typeface="Calibri"/>
          <a:ea typeface="ヒラギノ角ゴ Pro W3" pitchFamily="-65" charset="-128"/>
          <a:cs typeface="ヒラギノ角ゴ Pro W3" pitchFamily="-65" charset="-128"/>
        </a:defRPr>
      </a:lvl1pPr>
      <a:lvl2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ヒラギノ角ゴ Pro W3" charset="-128"/>
          <a:cs typeface="ヒラギノ角ゴ Pro W3" charset="0"/>
        </a:defRPr>
      </a:lvl2pPr>
      <a:lvl3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MS PGothic" pitchFamily="34" charset="-128"/>
          <a:cs typeface="Geneva" charset="-128"/>
        </a:defRPr>
      </a:lvl3pPr>
      <a:lvl4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4pPr>
      <a:lvl5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Visio_Drawing.vsd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cloudstandards.org/" TargetMode="External"/><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D92633B5-808A-4883-8640-3987036F3489}"/>
              </a:ext>
            </a:extLst>
          </p:cNvPr>
          <p:cNvSpPr txBox="1">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9pPr>
          </a:lstStyle>
          <a:p>
            <a:pPr algn="ctr" defTabSz="457200" fontAlgn="base">
              <a:spcBef>
                <a:spcPct val="0"/>
              </a:spcBef>
              <a:spcAft>
                <a:spcPct val="0"/>
              </a:spcAft>
              <a:buClr>
                <a:srgbClr val="000000"/>
              </a:buClr>
              <a:buSzPct val="100000"/>
            </a:pPr>
            <a:endParaRPr lang="en-US" altLang="en-US" sz="1200">
              <a:solidFill>
                <a:srgbClr val="000000"/>
              </a:solidFill>
            </a:endParaRPr>
          </a:p>
        </p:txBody>
      </p:sp>
      <p:sp>
        <p:nvSpPr>
          <p:cNvPr id="17411" name="Text Box 2">
            <a:extLst>
              <a:ext uri="{FF2B5EF4-FFF2-40B4-BE49-F238E27FC236}">
                <a16:creationId xmlns:a16="http://schemas.microsoft.com/office/drawing/2014/main" id="{5D59C758-39BD-411B-A28F-3363378C0B9E}"/>
              </a:ext>
            </a:extLst>
          </p:cNvPr>
          <p:cNvSpPr txBox="1">
            <a:spLocks noChangeArrowheads="1"/>
          </p:cNvSpPr>
          <p:nvPr/>
        </p:nvSpPr>
        <p:spPr bwMode="auto">
          <a:xfrm>
            <a:off x="4495800" y="1828800"/>
            <a:ext cx="601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a:cs typeface="DejaVu Sans"/>
              </a:defRPr>
            </a:lvl9pPr>
          </a:lstStyle>
          <a:p>
            <a:pPr defTabSz="457200" fontAlgn="base">
              <a:spcBef>
                <a:spcPct val="0"/>
              </a:spcBef>
              <a:spcAft>
                <a:spcPct val="0"/>
              </a:spcAft>
              <a:buClr>
                <a:srgbClr val="000000"/>
              </a:buClr>
              <a:buSzPct val="100000"/>
            </a:pPr>
            <a:endParaRPr lang="en-US" altLang="en-US" sz="5000">
              <a:solidFill>
                <a:srgbClr val="FFFFFF"/>
              </a:solidFill>
            </a:endParaRPr>
          </a:p>
        </p:txBody>
      </p:sp>
      <p:pic>
        <p:nvPicPr>
          <p:cNvPr id="17412" name="Picture 4">
            <a:extLst>
              <a:ext uri="{FF2B5EF4-FFF2-40B4-BE49-F238E27FC236}">
                <a16:creationId xmlns:a16="http://schemas.microsoft.com/office/drawing/2014/main" id="{FD667EFC-C21F-483F-A712-AF2ABC6BC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28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Subtitle 2">
            <a:extLst>
              <a:ext uri="{FF2B5EF4-FFF2-40B4-BE49-F238E27FC236}">
                <a16:creationId xmlns:a16="http://schemas.microsoft.com/office/drawing/2014/main" id="{F3EB7EF3-7B61-4A8D-91A5-93E0744477B3}"/>
              </a:ext>
            </a:extLst>
          </p:cNvPr>
          <p:cNvSpPr>
            <a:spLocks noGrp="1"/>
          </p:cNvSpPr>
          <p:nvPr>
            <p:ph type="subTitle" idx="1"/>
          </p:nvPr>
        </p:nvSpPr>
        <p:spPr>
          <a:xfrm>
            <a:off x="5334000" y="5684839"/>
            <a:ext cx="4895850" cy="765175"/>
          </a:xfrm>
        </p:spPr>
        <p:txBody>
          <a:bodyPr>
            <a:noAutofit/>
          </a:bodyPr>
          <a:lstStyle/>
          <a:p>
            <a:pPr algn="r" eaLnBrk="1" hangingPunct="1">
              <a:defRPr/>
            </a:pPr>
            <a:r>
              <a:rPr lang="en-US" dirty="0"/>
              <a:t>Security Planning</a:t>
            </a:r>
            <a:br>
              <a:rPr lang="en-US" dirty="0"/>
            </a:br>
            <a:r>
              <a:rPr lang="en-US" dirty="0"/>
              <a:t>Susan Lincke</a:t>
            </a:r>
          </a:p>
        </p:txBody>
      </p:sp>
      <p:sp>
        <p:nvSpPr>
          <p:cNvPr id="2" name="Title 1">
            <a:extLst>
              <a:ext uri="{FF2B5EF4-FFF2-40B4-BE49-F238E27FC236}">
                <a16:creationId xmlns:a16="http://schemas.microsoft.com/office/drawing/2014/main" id="{C403C79B-91D8-4AEE-97D7-9BC29E2FA5DE}"/>
              </a:ext>
            </a:extLst>
          </p:cNvPr>
          <p:cNvSpPr>
            <a:spLocks noGrp="1"/>
          </p:cNvSpPr>
          <p:nvPr>
            <p:ph type="ctrTitle"/>
          </p:nvPr>
        </p:nvSpPr>
        <p:spPr>
          <a:xfrm>
            <a:off x="5295900" y="4165601"/>
            <a:ext cx="4903788" cy="1412694"/>
          </a:xfrm>
        </p:spPr>
        <p:txBody>
          <a:bodyPr/>
          <a:lstStyle/>
          <a:p>
            <a:pPr algn="ctr" eaLnBrk="1" hangingPunct="1">
              <a:defRPr/>
            </a:pPr>
            <a:r>
              <a:rPr lang="en-US" dirty="0"/>
              <a:t>Advancing Networks: Cloud Computing and Zero Trust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579013-2034-468D-9C5B-82F42A55591A}"/>
              </a:ext>
            </a:extLst>
          </p:cNvPr>
          <p:cNvSpPr>
            <a:spLocks noGrp="1"/>
          </p:cNvSpPr>
          <p:nvPr>
            <p:ph type="title"/>
          </p:nvPr>
        </p:nvSpPr>
        <p:spPr/>
        <p:txBody>
          <a:bodyPr/>
          <a:lstStyle/>
          <a:p>
            <a:r>
              <a:rPr lang="en-US" dirty="0"/>
              <a:t>Define Security Requirements</a:t>
            </a:r>
          </a:p>
        </p:txBody>
      </p:sp>
      <p:sp>
        <p:nvSpPr>
          <p:cNvPr id="9" name="Content Placeholder 8">
            <a:extLst>
              <a:ext uri="{FF2B5EF4-FFF2-40B4-BE49-F238E27FC236}">
                <a16:creationId xmlns:a16="http://schemas.microsoft.com/office/drawing/2014/main" id="{0E2F753C-D8E2-49D2-86F9-65FE46620AAA}"/>
              </a:ext>
            </a:extLst>
          </p:cNvPr>
          <p:cNvSpPr>
            <a:spLocks noGrp="1"/>
          </p:cNvSpPr>
          <p:nvPr>
            <p:ph sz="half" idx="2"/>
          </p:nvPr>
        </p:nvSpPr>
        <p:spPr>
          <a:xfrm>
            <a:off x="6254751" y="1516567"/>
            <a:ext cx="5699355" cy="5118410"/>
          </a:xfrm>
        </p:spPr>
        <p:txBody>
          <a:bodyPr/>
          <a:lstStyle/>
          <a:p>
            <a:r>
              <a:rPr lang="en-US" sz="2000" b="1" dirty="0"/>
              <a:t>Additional Cloud Security Issues include:</a:t>
            </a:r>
          </a:p>
          <a:p>
            <a:r>
              <a:rPr lang="en-US" sz="2000" dirty="0"/>
              <a:t>Privacy: retrieval of personal information for curiosity or  greediness. </a:t>
            </a:r>
          </a:p>
          <a:p>
            <a:pPr marL="342900" indent="-342900">
              <a:buFont typeface="Arial" panose="020B0604020202020204" pitchFamily="34" charset="0"/>
              <a:buChar char="•"/>
            </a:pPr>
            <a:r>
              <a:rPr lang="en-US" sz="2000" dirty="0"/>
              <a:t>access of users’ identity, preferences, habits by cloud employees, auditors;</a:t>
            </a:r>
          </a:p>
          <a:p>
            <a:pPr marL="342900" indent="-342900">
              <a:buFont typeface="Arial" panose="020B0604020202020204" pitchFamily="34" charset="0"/>
              <a:buChar char="•"/>
            </a:pPr>
            <a:r>
              <a:rPr lang="en-US" sz="2000" b="1" dirty="0"/>
              <a:t>Multitenancy</a:t>
            </a:r>
            <a:r>
              <a:rPr lang="en-US" sz="2000" dirty="0"/>
              <a:t>: ensure data protection from other cloud customers: segmentation, isolation, policy</a:t>
            </a:r>
          </a:p>
          <a:p>
            <a:r>
              <a:rPr lang="en-US" sz="2000" dirty="0"/>
              <a:t>Reduced control: reliability of network, backup service</a:t>
            </a:r>
          </a:p>
          <a:p>
            <a:pPr marL="342900" indent="-342900">
              <a:buFont typeface="Arial" panose="020B0604020202020204" pitchFamily="34" charset="0"/>
              <a:buChar char="•"/>
            </a:pPr>
            <a:r>
              <a:rPr lang="en-US" sz="2000" dirty="0"/>
              <a:t>May rarely accessed data to be removed to improve cloud profitability? </a:t>
            </a:r>
          </a:p>
          <a:p>
            <a:r>
              <a:rPr lang="en-US" sz="2000" dirty="0"/>
              <a:t>Cloud misconfigurations (yours or theirs)</a:t>
            </a:r>
          </a:p>
          <a:p>
            <a:pPr marL="342900" indent="-342900">
              <a:buFont typeface="Arial" panose="020B0604020202020204" pitchFamily="34" charset="0"/>
              <a:buChar char="•"/>
            </a:pPr>
            <a:r>
              <a:rPr lang="en-US" sz="2000" dirty="0"/>
              <a:t>vulnerabilities in software or API interfaces. </a:t>
            </a:r>
          </a:p>
          <a:p>
            <a:r>
              <a:rPr lang="en-US" sz="2000" b="1" dirty="0"/>
              <a:t>Shadow IT</a:t>
            </a:r>
            <a:r>
              <a:rPr lang="en-US" sz="2000" dirty="0"/>
              <a:t>: Are employees using unapproved apps in the cloud?</a:t>
            </a:r>
            <a:endParaRPr lang="en-US" sz="2400" dirty="0"/>
          </a:p>
        </p:txBody>
      </p:sp>
      <p:sp>
        <p:nvSpPr>
          <p:cNvPr id="10" name="Rectangle 6">
            <a:extLst>
              <a:ext uri="{FF2B5EF4-FFF2-40B4-BE49-F238E27FC236}">
                <a16:creationId xmlns:a16="http://schemas.microsoft.com/office/drawing/2014/main" id="{DE3A60BE-DAF9-4721-9A8B-E8A0AB11CD3B}"/>
              </a:ext>
            </a:extLst>
          </p:cNvPr>
          <p:cNvSpPr>
            <a:spLocks noChangeArrowheads="1"/>
          </p:cNvSpPr>
          <p:nvPr/>
        </p:nvSpPr>
        <p:spPr bwMode="auto">
          <a:xfrm>
            <a:off x="0" y="269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CA6053B3-733D-4C38-8316-E6827088A6D4}"/>
              </a:ext>
            </a:extLst>
          </p:cNvPr>
          <p:cNvGraphicFramePr>
            <a:graphicFrameLocks noChangeAspect="1"/>
          </p:cNvGraphicFramePr>
          <p:nvPr>
            <p:extLst>
              <p:ext uri="{D42A27DB-BD31-4B8C-83A1-F6EECF244321}">
                <p14:modId xmlns:p14="http://schemas.microsoft.com/office/powerpoint/2010/main" val="4032223214"/>
              </p:ext>
            </p:extLst>
          </p:nvPr>
        </p:nvGraphicFramePr>
        <p:xfrm>
          <a:off x="236221" y="2500333"/>
          <a:ext cx="6018530" cy="3150877"/>
        </p:xfrm>
        <a:graphic>
          <a:graphicData uri="http://schemas.openxmlformats.org/presentationml/2006/ole">
            <mc:AlternateContent xmlns:mc="http://schemas.openxmlformats.org/markup-compatibility/2006">
              <mc:Choice xmlns:v="urn:schemas-microsoft-com:vml" Requires="v">
                <p:oleObj spid="_x0000_s1039" name="Visio" r:id="rId4" imgW="6749058" imgH="3532408" progId="Visio.Drawing.15">
                  <p:embed/>
                </p:oleObj>
              </mc:Choice>
              <mc:Fallback>
                <p:oleObj name="Visio" r:id="rId4" imgW="6749058" imgH="3532408" progId="Visio.Drawing.15">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1" y="2500333"/>
                        <a:ext cx="6018530" cy="3150877"/>
                      </a:xfrm>
                      <a:prstGeom prst="rect">
                        <a:avLst/>
                      </a:prstGeom>
                      <a:noFill/>
                    </p:spPr>
                  </p:pic>
                </p:oleObj>
              </mc:Fallback>
            </mc:AlternateContent>
          </a:graphicData>
        </a:graphic>
      </p:graphicFrame>
    </p:spTree>
    <p:extLst>
      <p:ext uri="{BB962C8B-B14F-4D97-AF65-F5344CB8AC3E}">
        <p14:creationId xmlns:p14="http://schemas.microsoft.com/office/powerpoint/2010/main" val="22235383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C660017-712C-4DA6-B7F0-6746B7AE9CDB}"/>
              </a:ext>
            </a:extLst>
          </p:cNvPr>
          <p:cNvGraphicFramePr>
            <a:graphicFrameLocks noGrp="1"/>
          </p:cNvGraphicFramePr>
          <p:nvPr>
            <p:ph idx="11"/>
            <p:extLst>
              <p:ext uri="{D42A27DB-BD31-4B8C-83A1-F6EECF244321}">
                <p14:modId xmlns:p14="http://schemas.microsoft.com/office/powerpoint/2010/main" val="2787535455"/>
              </p:ext>
            </p:extLst>
          </p:nvPr>
        </p:nvGraphicFramePr>
        <p:xfrm>
          <a:off x="1564640" y="2001520"/>
          <a:ext cx="8859520" cy="4348481"/>
        </p:xfrm>
        <a:graphic>
          <a:graphicData uri="http://schemas.openxmlformats.org/drawingml/2006/table">
            <a:tbl>
              <a:tblPr firstRow="1" firstCol="1" bandRow="1">
                <a:tableStyleId>{5DA37D80-6434-44D0-A028-1B22A696006F}</a:tableStyleId>
              </a:tblPr>
              <a:tblGrid>
                <a:gridCol w="8859520">
                  <a:extLst>
                    <a:ext uri="{9D8B030D-6E8A-4147-A177-3AD203B41FA5}">
                      <a16:colId xmlns:a16="http://schemas.microsoft.com/office/drawing/2014/main" val="245675610"/>
                    </a:ext>
                  </a:extLst>
                </a:gridCol>
              </a:tblGrid>
              <a:tr h="1358142">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Confidentiality:</a:t>
                      </a:r>
                    </a:p>
                    <a:p>
                      <a:pPr marL="285750" marR="0" indent="-285750">
                        <a:lnSpc>
                          <a:spcPct val="107000"/>
                        </a:lnSpc>
                        <a:spcBef>
                          <a:spcPts val="0"/>
                        </a:spcBef>
                        <a:spcAft>
                          <a:spcPts val="0"/>
                        </a:spcAft>
                        <a:buFont typeface="Arial" panose="020B0604020202020204" pitchFamily="34" charset="0"/>
                        <a:buChar char="•"/>
                      </a:pPr>
                      <a:r>
                        <a:rPr lang="en-US" sz="1600" dirty="0">
                          <a:effectLst/>
                          <a:latin typeface="Tempus Sans ITC" panose="04020404030D07020202" pitchFamily="82" charset="0"/>
                        </a:rPr>
                        <a:t>Security issue: Grades are released resulting in FERPA investigation.</a:t>
                      </a:r>
                    </a:p>
                    <a:p>
                      <a:pPr marL="285750" marR="0" indent="-285750">
                        <a:lnSpc>
                          <a:spcPct val="107000"/>
                        </a:lnSpc>
                        <a:spcBef>
                          <a:spcPts val="0"/>
                        </a:spcBef>
                        <a:spcAft>
                          <a:spcPts val="0"/>
                        </a:spcAft>
                        <a:buFont typeface="Arial" panose="020B0604020202020204" pitchFamily="34" charset="0"/>
                        <a:buChar char="•"/>
                      </a:pPr>
                      <a:r>
                        <a:rPr lang="en-US" sz="1600" dirty="0">
                          <a:effectLst/>
                          <a:latin typeface="Tempus Sans ITC" panose="04020404030D07020202" pitchFamily="82" charset="0"/>
                        </a:rPr>
                        <a:t>Security issue: Assignments are unknowingly copied from 1 student to another.</a:t>
                      </a:r>
                    </a:p>
                    <a:p>
                      <a:pPr marL="285750" marR="0" indent="-285750">
                        <a:lnSpc>
                          <a:spcPct val="107000"/>
                        </a:lnSpc>
                        <a:spcBef>
                          <a:spcPts val="0"/>
                        </a:spcBef>
                        <a:spcAft>
                          <a:spcPts val="0"/>
                        </a:spcAft>
                        <a:buFont typeface="Arial" panose="020B0604020202020204" pitchFamily="34" charset="0"/>
                        <a:buChar char="•"/>
                      </a:pPr>
                      <a:r>
                        <a:rPr lang="en-US" sz="1600" dirty="0">
                          <a:effectLst/>
                          <a:latin typeface="Tempus Sans ITC" panose="04020404030D07020202" pitchFamily="82" charset="0"/>
                        </a:rPr>
                        <a:t>Security issue: Cloud employee sells or gives answers to students.</a:t>
                      </a:r>
                    </a:p>
                    <a:p>
                      <a:pPr marL="285750" marR="0" indent="-285750">
                        <a:lnSpc>
                          <a:spcPct val="107000"/>
                        </a:lnSpc>
                        <a:spcBef>
                          <a:spcPts val="0"/>
                        </a:spcBef>
                        <a:spcAft>
                          <a:spcPts val="0"/>
                        </a:spcAft>
                        <a:buFont typeface="Arial" panose="020B0604020202020204" pitchFamily="34" charset="0"/>
                        <a:buChar char="•"/>
                      </a:pPr>
                      <a:r>
                        <a:rPr lang="en-US" sz="1600" dirty="0">
                          <a:effectLst/>
                          <a:latin typeface="Tempus Sans ITC" panose="04020404030D07020202" pitchFamily="82" charset="0"/>
                        </a:rPr>
                        <a:t>Privacy issue: Copied files from top student is thought to be cheating; student earns a zero.</a:t>
                      </a:r>
                      <a:endParaRPr lang="en-US" sz="160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8200888"/>
                  </a:ext>
                </a:extLst>
              </a:tr>
              <a:tr h="1632197">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Integrity:</a:t>
                      </a:r>
                    </a:p>
                    <a:p>
                      <a:pPr marL="285750" marR="0" indent="-285750">
                        <a:lnSpc>
                          <a:spcPct val="107000"/>
                        </a:lnSpc>
                        <a:spcBef>
                          <a:spcPts val="0"/>
                        </a:spcBef>
                        <a:spcAft>
                          <a:spcPts val="0"/>
                        </a:spcAft>
                        <a:buFont typeface="Arial" panose="020B0604020202020204" pitchFamily="34" charset="0"/>
                        <a:buChar char="•"/>
                      </a:pPr>
                      <a:r>
                        <a:rPr lang="en-US" sz="1600" dirty="0">
                          <a:effectLst/>
                          <a:latin typeface="Tempus Sans ITC" panose="04020404030D07020202" pitchFamily="82" charset="0"/>
                        </a:rPr>
                        <a:t>Security issue: Submitted assignments are mixed up, lost or deleted by system failure, attacker or rogue employee.</a:t>
                      </a:r>
                    </a:p>
                    <a:p>
                      <a:pPr marL="285750" marR="0" indent="-285750">
                        <a:lnSpc>
                          <a:spcPct val="107000"/>
                        </a:lnSpc>
                        <a:spcBef>
                          <a:spcPts val="0"/>
                        </a:spcBef>
                        <a:spcAft>
                          <a:spcPts val="0"/>
                        </a:spcAft>
                        <a:buFont typeface="Arial" panose="020B0604020202020204" pitchFamily="34" charset="0"/>
                        <a:buChar char="•"/>
                      </a:pPr>
                      <a:r>
                        <a:rPr lang="en-US" sz="1600" dirty="0">
                          <a:effectLst/>
                          <a:latin typeface="Tempus Sans ITC" panose="04020404030D07020202" pitchFamily="82" charset="0"/>
                        </a:rPr>
                        <a:t>Security Issue: Ransomware deletes all homework; ransom is too high to pay; no grades are available for courses for semester.</a:t>
                      </a:r>
                    </a:p>
                    <a:p>
                      <a:pPr marL="285750" marR="0" indent="-285750">
                        <a:lnSpc>
                          <a:spcPct val="107000"/>
                        </a:lnSpc>
                        <a:spcBef>
                          <a:spcPts val="0"/>
                        </a:spcBef>
                        <a:spcAft>
                          <a:spcPts val="0"/>
                        </a:spcAft>
                        <a:buFont typeface="Arial" panose="020B0604020202020204" pitchFamily="34" charset="0"/>
                        <a:buChar char="•"/>
                      </a:pPr>
                      <a:r>
                        <a:rPr lang="en-US" sz="1600" dirty="0">
                          <a:effectLst/>
                          <a:latin typeface="Tempus Sans ITC" panose="04020404030D07020202" pitchFamily="82" charset="0"/>
                        </a:rPr>
                        <a:t>Privacy issue: Students whose work is lost suffer undeserved bad grades.</a:t>
                      </a:r>
                      <a:endParaRPr lang="en-US" sz="1600" b="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0173206"/>
                  </a:ext>
                </a:extLst>
              </a:tr>
              <a:tr h="1358142">
                <a:tc>
                  <a:txBody>
                    <a:bodyPr/>
                    <a:lstStyle/>
                    <a:p>
                      <a:pPr marL="0" marR="0" algn="ctr">
                        <a:lnSpc>
                          <a:spcPct val="107000"/>
                        </a:lnSpc>
                        <a:spcBef>
                          <a:spcPts val="0"/>
                        </a:spcBef>
                        <a:spcAft>
                          <a:spcPts val="0"/>
                        </a:spcAft>
                      </a:pPr>
                      <a:r>
                        <a:rPr lang="en-US" sz="1600" dirty="0">
                          <a:effectLst/>
                          <a:latin typeface="Tempus Sans ITC" panose="04020404030D07020202" pitchFamily="82" charset="0"/>
                        </a:rPr>
                        <a:t>Availability:</a:t>
                      </a:r>
                    </a:p>
                    <a:p>
                      <a:pPr marL="285750" marR="0" indent="-285750">
                        <a:lnSpc>
                          <a:spcPct val="107000"/>
                        </a:lnSpc>
                        <a:spcBef>
                          <a:spcPts val="0"/>
                        </a:spcBef>
                        <a:spcAft>
                          <a:spcPts val="0"/>
                        </a:spcAft>
                        <a:buFont typeface="Arial" panose="020B0604020202020204" pitchFamily="34" charset="0"/>
                        <a:buChar char="•"/>
                      </a:pPr>
                      <a:r>
                        <a:rPr lang="en-US" sz="1600" dirty="0">
                          <a:effectLst/>
                          <a:latin typeface="Tempus Sans ITC" panose="04020404030D07020202" pitchFamily="82" charset="0"/>
                        </a:rPr>
                        <a:t>Security issue: Assignments are due but students can’t access the system to submit.  This is particularly problematic during homework and exam submission deadlines.</a:t>
                      </a:r>
                    </a:p>
                    <a:p>
                      <a:pPr marL="285750" marR="0" indent="-285750">
                        <a:lnSpc>
                          <a:spcPct val="107000"/>
                        </a:lnSpc>
                        <a:spcBef>
                          <a:spcPts val="0"/>
                        </a:spcBef>
                        <a:spcAft>
                          <a:spcPts val="0"/>
                        </a:spcAft>
                        <a:buFont typeface="Arial" panose="020B0604020202020204" pitchFamily="34" charset="0"/>
                        <a:buChar char="•"/>
                      </a:pPr>
                      <a:r>
                        <a:rPr lang="en-US" sz="1600" dirty="0">
                          <a:effectLst/>
                          <a:latin typeface="Tempus Sans ITC" panose="04020404030D07020202" pitchFamily="82" charset="0"/>
                        </a:rPr>
                        <a:t>Privacy issue: Students worried about not submitting on time; late grade assigned results in course failure.</a:t>
                      </a:r>
                      <a:endParaRPr lang="en-US" sz="1600" b="0"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7821761"/>
                  </a:ext>
                </a:extLst>
              </a:tr>
            </a:tbl>
          </a:graphicData>
        </a:graphic>
      </p:graphicFrame>
      <p:sp>
        <p:nvSpPr>
          <p:cNvPr id="3" name="Title 2">
            <a:extLst>
              <a:ext uri="{FF2B5EF4-FFF2-40B4-BE49-F238E27FC236}">
                <a16:creationId xmlns:a16="http://schemas.microsoft.com/office/drawing/2014/main" id="{C4E77F14-E898-42C4-A25B-58709647EEC1}"/>
              </a:ext>
            </a:extLst>
          </p:cNvPr>
          <p:cNvSpPr>
            <a:spLocks noGrp="1"/>
          </p:cNvSpPr>
          <p:nvPr>
            <p:ph type="title"/>
          </p:nvPr>
        </p:nvSpPr>
        <p:spPr>
          <a:xfrm>
            <a:off x="694267" y="917576"/>
            <a:ext cx="10873317" cy="941796"/>
          </a:xfrm>
        </p:spPr>
        <p:txBody>
          <a:bodyPr/>
          <a:lstStyle/>
          <a:p>
            <a:pPr algn="ctr"/>
            <a:r>
              <a:rPr lang="en-US" dirty="0"/>
              <a:t>Define Security Requirements</a:t>
            </a:r>
            <a:br>
              <a:rPr lang="en-US" dirty="0"/>
            </a:br>
            <a:r>
              <a:rPr lang="en-US" sz="3200" dirty="0"/>
              <a:t>Workbook</a:t>
            </a:r>
            <a:endParaRPr lang="en-US" dirty="0"/>
          </a:p>
        </p:txBody>
      </p:sp>
    </p:spTree>
    <p:extLst>
      <p:ext uri="{BB962C8B-B14F-4D97-AF65-F5344CB8AC3E}">
        <p14:creationId xmlns:p14="http://schemas.microsoft.com/office/powerpoint/2010/main" val="335036840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8DBEBF7A-2B80-4A54-8DE3-9B1288CFB332}"/>
              </a:ext>
            </a:extLst>
          </p:cNvPr>
          <p:cNvSpPr>
            <a:spLocks noGrp="1"/>
          </p:cNvSpPr>
          <p:nvPr>
            <p:ph idx="11"/>
          </p:nvPr>
        </p:nvSpPr>
        <p:spPr>
          <a:xfrm>
            <a:off x="696000" y="1512000"/>
            <a:ext cx="7625040" cy="4929440"/>
          </a:xfrm>
        </p:spPr>
        <p:txBody>
          <a:bodyPr/>
          <a:lstStyle/>
          <a:p>
            <a:pPr eaLnBrk="1" hangingPunct="1"/>
            <a:r>
              <a:rPr lang="en-US" altLang="en-US" sz="2400" b="1" dirty="0">
                <a:latin typeface="Calibri" panose="020F0502020204030204" pitchFamily="34" charset="0"/>
                <a:ea typeface="ヒラギノ角ゴ Pro W3"/>
                <a:cs typeface="ヒラギノ角ゴ Pro W3"/>
              </a:rPr>
              <a:t>Service Level Agreement (SLA)</a:t>
            </a:r>
            <a:r>
              <a:rPr lang="en-US" altLang="en-US" sz="2400" dirty="0">
                <a:latin typeface="Calibri" panose="020F0502020204030204" pitchFamily="34" charset="0"/>
                <a:ea typeface="ヒラギノ角ゴ Pro W3"/>
                <a:cs typeface="ヒラギノ角ゴ Pro W3"/>
              </a:rPr>
              <a:t>: contract between cloud provider and customer</a:t>
            </a:r>
          </a:p>
          <a:p>
            <a:pPr marL="342900" indent="-342900" eaLnBrk="1" hangingPunct="1">
              <a:buFont typeface="Arial" panose="020B0604020202020204" pitchFamily="34" charset="0"/>
              <a:buChar char="•"/>
            </a:pPr>
            <a:r>
              <a:rPr lang="en-US" altLang="en-US" sz="2400" dirty="0">
                <a:latin typeface="Calibri" panose="020F0502020204030204" pitchFamily="34" charset="0"/>
                <a:ea typeface="ヒラギノ角ゴ Pro W3"/>
                <a:cs typeface="ヒラギノ角ゴ Pro W3"/>
              </a:rPr>
              <a:t>May be personalized for smaller organization</a:t>
            </a:r>
          </a:p>
          <a:p>
            <a:pPr marL="342900" indent="-342900" eaLnBrk="1" hangingPunct="1">
              <a:buFont typeface="Arial" panose="020B0604020202020204" pitchFamily="34" charset="0"/>
              <a:buChar char="•"/>
            </a:pPr>
            <a:r>
              <a:rPr lang="en-US" altLang="en-US" sz="2400" dirty="0">
                <a:latin typeface="Calibri" panose="020F0502020204030204" pitchFamily="34" charset="0"/>
                <a:ea typeface="ヒラギノ角ゴ Pro W3"/>
                <a:cs typeface="ヒラギノ角ゴ Pro W3"/>
              </a:rPr>
              <a:t>May be configurable with larger organization (e.g., programmed configuration)</a:t>
            </a:r>
          </a:p>
          <a:p>
            <a:pPr eaLnBrk="1" hangingPunct="1"/>
            <a:r>
              <a:rPr lang="en-US" altLang="en-US" sz="2400" dirty="0">
                <a:latin typeface="Calibri" panose="020F0502020204030204" pitchFamily="34" charset="0"/>
                <a:ea typeface="ヒラギノ角ゴ Pro W3"/>
                <a:cs typeface="ヒラギノ角ゴ Pro W3"/>
              </a:rPr>
              <a:t>Ownership of data: privacy policies, security controls, monitoring performed,  data location, data subpoena</a:t>
            </a:r>
          </a:p>
          <a:p>
            <a:pPr eaLnBrk="1" hangingPunct="1"/>
            <a:r>
              <a:rPr lang="en-US" altLang="en-US" sz="2400" dirty="0">
                <a:latin typeface="Calibri" panose="020F0502020204030204" pitchFamily="34" charset="0"/>
                <a:ea typeface="ヒラギノ角ゴ Pro W3"/>
                <a:cs typeface="ヒラギノ角ゴ Pro W3"/>
              </a:rPr>
              <a:t>Audit report:  Penetration testing, security/availability metrics, logs, policy change notifications</a:t>
            </a:r>
          </a:p>
          <a:p>
            <a:pPr eaLnBrk="1" hangingPunct="1"/>
            <a:r>
              <a:rPr lang="en-US" altLang="en-US" sz="2400" dirty="0">
                <a:latin typeface="Calibri" panose="020F0502020204030204" pitchFamily="34" charset="0"/>
                <a:ea typeface="ヒラギノ角ゴ Pro W3"/>
                <a:cs typeface="ヒラギノ角ゴ Pro W3"/>
              </a:rPr>
              <a:t>Incident Response: Disaster recovery, informational reports</a:t>
            </a:r>
          </a:p>
          <a:p>
            <a:pPr eaLnBrk="1" hangingPunct="1"/>
            <a:r>
              <a:rPr lang="en-US" altLang="en-US" sz="2400" dirty="0">
                <a:latin typeface="Calibri" panose="020F0502020204030204" pitchFamily="34" charset="0"/>
                <a:ea typeface="ヒラギノ角ゴ Pro W3"/>
                <a:cs typeface="ヒラギノ角ゴ Pro W3"/>
              </a:rPr>
              <a:t>Contract termination: at any time, data export, costs, data destruction</a:t>
            </a:r>
          </a:p>
          <a:p>
            <a:pPr eaLnBrk="1" hangingPunct="1"/>
            <a:endParaRPr lang="en-US" altLang="en-US" dirty="0">
              <a:latin typeface="Calibri" panose="020F0502020204030204" pitchFamily="34" charset="0"/>
              <a:ea typeface="ヒラギノ角ゴ Pro W3"/>
              <a:cs typeface="ヒラギノ角ゴ Pro W3"/>
            </a:endParaRPr>
          </a:p>
        </p:txBody>
      </p:sp>
      <p:sp>
        <p:nvSpPr>
          <p:cNvPr id="39938" name="Title 1">
            <a:extLst>
              <a:ext uri="{FF2B5EF4-FFF2-40B4-BE49-F238E27FC236}">
                <a16:creationId xmlns:a16="http://schemas.microsoft.com/office/drawing/2014/main" id="{1467E4A1-70A7-4AF7-A9E2-693CF9E673A4}"/>
              </a:ext>
            </a:extLst>
          </p:cNvPr>
          <p:cNvSpPr>
            <a:spLocks noGrp="1"/>
          </p:cNvSpPr>
          <p:nvPr>
            <p:ph type="title" idx="4294967295"/>
          </p:nvPr>
        </p:nvSpPr>
        <p:spPr>
          <a:xfrm>
            <a:off x="1317625" y="917575"/>
            <a:ext cx="10874375" cy="498475"/>
          </a:xfrm>
        </p:spPr>
        <p:txBody>
          <a:bodyPr/>
          <a:lstStyle/>
          <a:p>
            <a:pPr eaLnBrk="1" hangingPunct="1"/>
            <a:r>
              <a:rPr lang="en-US" altLang="en-US" dirty="0">
                <a:ea typeface="Calibri" panose="020F0502020204030204" pitchFamily="34" charset="0"/>
                <a:cs typeface="Lucida Sans" panose="020B0602030504020204" pitchFamily="34" charset="0"/>
              </a:rPr>
              <a:t>Select Cloud Provider and Deployment Model </a:t>
            </a:r>
          </a:p>
        </p:txBody>
      </p:sp>
      <p:graphicFrame>
        <p:nvGraphicFramePr>
          <p:cNvPr id="5" name="Content Placeholder 5">
            <a:extLst>
              <a:ext uri="{FF2B5EF4-FFF2-40B4-BE49-F238E27FC236}">
                <a16:creationId xmlns:a16="http://schemas.microsoft.com/office/drawing/2014/main" id="{CC8B8DFA-77B2-459B-AD6E-E15C4289A8D3}"/>
              </a:ext>
            </a:extLst>
          </p:cNvPr>
          <p:cNvGraphicFramePr>
            <a:graphicFrameLocks noGrp="1"/>
          </p:cNvGraphicFramePr>
          <p:nvPr>
            <p:ph idx="12"/>
            <p:extLst>
              <p:ext uri="{D42A27DB-BD31-4B8C-83A1-F6EECF244321}">
                <p14:modId xmlns:p14="http://schemas.microsoft.com/office/powerpoint/2010/main" val="528850091"/>
              </p:ext>
            </p:extLst>
          </p:nvPr>
        </p:nvGraphicFramePr>
        <p:xfrm>
          <a:off x="7305040" y="1607250"/>
          <a:ext cx="5280025" cy="4930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ACFC48-CDBF-4410-A807-4EFA4336D09A}"/>
              </a:ext>
            </a:extLst>
          </p:cNvPr>
          <p:cNvSpPr>
            <a:spLocks noGrp="1"/>
          </p:cNvSpPr>
          <p:nvPr>
            <p:ph idx="11"/>
          </p:nvPr>
        </p:nvSpPr>
        <p:spPr>
          <a:xfrm>
            <a:off x="696000" y="1920240"/>
            <a:ext cx="10848000" cy="4478973"/>
          </a:xfrm>
        </p:spPr>
        <p:txBody>
          <a:bodyPr/>
          <a:lstStyle/>
          <a:p>
            <a:pPr lvl="0"/>
            <a:r>
              <a:rPr lang="en-US" sz="2000" dirty="0"/>
              <a:t>What do my nation’s laws require in protecting my data? </a:t>
            </a:r>
          </a:p>
          <a:p>
            <a:pPr marL="342900" lvl="0" indent="-342900">
              <a:buFont typeface="Arial" panose="020B0604020202020204" pitchFamily="34" charset="0"/>
              <a:buChar char="•"/>
            </a:pPr>
            <a:r>
              <a:rPr lang="en-US" sz="2000" dirty="0"/>
              <a:t>What international laws, data privacy laws and state breach laws are my data subject to?  </a:t>
            </a:r>
          </a:p>
          <a:p>
            <a:pPr lvl="0"/>
            <a:r>
              <a:rPr lang="en-US" sz="2000" dirty="0"/>
              <a:t>Where (e.g., which country) will my client data reside?</a:t>
            </a:r>
          </a:p>
          <a:p>
            <a:pPr marL="342900" lvl="0" indent="-342900">
              <a:buFont typeface="Arial" panose="020B0604020202020204" pitchFamily="34" charset="0"/>
              <a:buChar char="•"/>
            </a:pPr>
            <a:r>
              <a:rPr lang="en-US" sz="2000" dirty="0"/>
              <a:t>What government intrusion, security and privacy laws might my data be subject to?  </a:t>
            </a:r>
          </a:p>
          <a:p>
            <a:pPr marL="342900" lvl="0" indent="-342900">
              <a:buFont typeface="Arial" panose="020B0604020202020204" pitchFamily="34" charset="0"/>
              <a:buChar char="•"/>
            </a:pPr>
            <a:r>
              <a:rPr lang="en-US" sz="2000" dirty="0"/>
              <a:t>What is cloud provider policy if law enforcement subpoenas a client’s sensitive information?</a:t>
            </a:r>
          </a:p>
          <a:p>
            <a:pPr lvl="0"/>
            <a:r>
              <a:rPr lang="en-US" sz="2000" dirty="0"/>
              <a:t>What cloud controls are in place to address these regulations?  </a:t>
            </a:r>
          </a:p>
          <a:p>
            <a:pPr marL="342900" lvl="0" indent="-342900">
              <a:buFont typeface="Arial" panose="020B0604020202020204" pitchFamily="34" charset="0"/>
              <a:buChar char="•"/>
            </a:pPr>
            <a:r>
              <a:rPr lang="en-US" sz="2000" dirty="0"/>
              <a:t>How will breaches be notified and handled?  (Ultimately the cloud customer is responsible for security)</a:t>
            </a:r>
          </a:p>
          <a:p>
            <a:pPr marL="342900" lvl="0" indent="-342900">
              <a:buFont typeface="Arial" panose="020B0604020202020204" pitchFamily="34" charset="0"/>
              <a:buChar char="•"/>
            </a:pPr>
            <a:r>
              <a:rPr lang="en-US" sz="2000" dirty="0"/>
              <a:t>What are cloud provider privacy policies related to client data?  </a:t>
            </a:r>
          </a:p>
          <a:p>
            <a:pPr marL="342900" lvl="0" indent="-342900">
              <a:buFont typeface="Arial" panose="020B0604020202020204" pitchFamily="34" charset="0"/>
              <a:buChar char="•"/>
            </a:pPr>
            <a:r>
              <a:rPr lang="en-US" sz="2000" dirty="0"/>
              <a:t>What security controls and monitoring are provided for the client?</a:t>
            </a:r>
          </a:p>
          <a:p>
            <a:endParaRPr lang="en-US" dirty="0"/>
          </a:p>
        </p:txBody>
      </p:sp>
      <p:sp>
        <p:nvSpPr>
          <p:cNvPr id="3" name="Title 2">
            <a:extLst>
              <a:ext uri="{FF2B5EF4-FFF2-40B4-BE49-F238E27FC236}">
                <a16:creationId xmlns:a16="http://schemas.microsoft.com/office/drawing/2014/main" id="{3116D3F0-1733-40B8-8847-27C677167D72}"/>
              </a:ext>
            </a:extLst>
          </p:cNvPr>
          <p:cNvSpPr>
            <a:spLocks noGrp="1"/>
          </p:cNvSpPr>
          <p:nvPr>
            <p:ph type="title"/>
          </p:nvPr>
        </p:nvSpPr>
        <p:spPr>
          <a:xfrm>
            <a:off x="694267" y="917576"/>
            <a:ext cx="10873317" cy="498598"/>
          </a:xfrm>
        </p:spPr>
        <p:txBody>
          <a:bodyPr/>
          <a:lstStyle/>
          <a:p>
            <a:r>
              <a:rPr lang="en-US" dirty="0"/>
              <a:t>SLA: Regulatory issues</a:t>
            </a:r>
          </a:p>
        </p:txBody>
      </p:sp>
    </p:spTree>
    <p:extLst>
      <p:ext uri="{BB962C8B-B14F-4D97-AF65-F5344CB8AC3E}">
        <p14:creationId xmlns:p14="http://schemas.microsoft.com/office/powerpoint/2010/main" val="203003717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1B06BF-0C35-4864-AB31-318813B6E3C0}"/>
              </a:ext>
            </a:extLst>
          </p:cNvPr>
          <p:cNvSpPr>
            <a:spLocks noGrp="1"/>
          </p:cNvSpPr>
          <p:nvPr>
            <p:ph idx="11"/>
          </p:nvPr>
        </p:nvSpPr>
        <p:spPr/>
        <p:txBody>
          <a:bodyPr/>
          <a:lstStyle/>
          <a:p>
            <a:r>
              <a:rPr lang="en-US" dirty="0"/>
              <a:t>What controls are implemented by the cloud provider for confidentiality, integrity and availability?</a:t>
            </a:r>
          </a:p>
          <a:p>
            <a:pPr marL="285750" indent="-285750">
              <a:buFont typeface="Arial" panose="020B0604020202020204" pitchFamily="34" charset="0"/>
              <a:buChar char="•"/>
            </a:pPr>
            <a:r>
              <a:rPr lang="en-US" dirty="0"/>
              <a:t>What controls relate to authentication, access control, digital certificate exchange, IDS, trusted platform?   </a:t>
            </a:r>
          </a:p>
          <a:p>
            <a:pPr marL="285750" indent="-285750">
              <a:buFont typeface="Arial" panose="020B0604020202020204" pitchFamily="34" charset="0"/>
              <a:buChar char="•"/>
            </a:pPr>
            <a:r>
              <a:rPr lang="en-US" dirty="0"/>
              <a:t>What network security controls exist?   </a:t>
            </a:r>
          </a:p>
          <a:p>
            <a:r>
              <a:rPr lang="en-US" dirty="0"/>
              <a:t>What policies and security implementations prevent cloud personnel from accessing and leaking client data?</a:t>
            </a:r>
          </a:p>
          <a:p>
            <a:r>
              <a:rPr lang="en-US" dirty="0"/>
              <a:t>What third-party audit processes exist?  </a:t>
            </a:r>
          </a:p>
          <a:p>
            <a:pPr marL="285750" indent="-285750">
              <a:buFont typeface="Arial" panose="020B0604020202020204" pitchFamily="34" charset="0"/>
              <a:buChar char="•"/>
            </a:pPr>
            <a:r>
              <a:rPr lang="en-US" dirty="0"/>
              <a:t>What does the audit involve and how are results disseminated?  </a:t>
            </a:r>
          </a:p>
          <a:p>
            <a:pPr marL="285750" indent="-285750">
              <a:buFont typeface="Arial" panose="020B0604020202020204" pitchFamily="34" charset="0"/>
              <a:buChar char="•"/>
            </a:pPr>
            <a:r>
              <a:rPr lang="en-US" dirty="0"/>
              <a:t>How often are audit/compliance results provided?</a:t>
            </a:r>
          </a:p>
          <a:p>
            <a:pPr marL="285750" indent="-285750">
              <a:buFont typeface="Arial" panose="020B0604020202020204" pitchFamily="34" charset="0"/>
              <a:buChar char="•"/>
            </a:pPr>
            <a:r>
              <a:rPr lang="en-US" dirty="0"/>
              <a:t>What have previous audit results shown?</a:t>
            </a:r>
          </a:p>
          <a:p>
            <a:r>
              <a:rPr lang="en-US" dirty="0"/>
              <a:t>Does the cloud provider maintain and publish metrics on availability (or downtime)?</a:t>
            </a:r>
          </a:p>
          <a:p>
            <a:r>
              <a:rPr lang="en-US" dirty="0"/>
              <a:t>What cloud tools are available for testing and monitoring of security?  What protocol and restrictions exist for the cloud user to perform vulnerability and penetration testing?</a:t>
            </a:r>
          </a:p>
          <a:p>
            <a:r>
              <a:rPr lang="en-US" dirty="0"/>
              <a:t>What types of alarm/logs does the cloud provider monitor for?  </a:t>
            </a:r>
          </a:p>
          <a:p>
            <a:pPr marL="285750" indent="-285750">
              <a:buFont typeface="Arial" panose="020B0604020202020204" pitchFamily="34" charset="0"/>
              <a:buChar char="•"/>
            </a:pPr>
            <a:r>
              <a:rPr lang="en-US" dirty="0"/>
              <a:t>Are client-system logs available to clients?</a:t>
            </a:r>
          </a:p>
          <a:p>
            <a:r>
              <a:rPr lang="en-US" dirty="0"/>
              <a:t>Can clients monitor the usage and access of their data?</a:t>
            </a:r>
          </a:p>
          <a:p>
            <a:pPr marL="285750" indent="-285750">
              <a:buFont typeface="Arial" panose="020B0604020202020204" pitchFamily="34" charset="0"/>
              <a:buChar char="•"/>
            </a:pPr>
            <a:endParaRPr lang="en-US" dirty="0"/>
          </a:p>
          <a:p>
            <a:endParaRPr lang="en-US" dirty="0"/>
          </a:p>
        </p:txBody>
      </p:sp>
      <p:sp>
        <p:nvSpPr>
          <p:cNvPr id="3" name="Title 2">
            <a:extLst>
              <a:ext uri="{FF2B5EF4-FFF2-40B4-BE49-F238E27FC236}">
                <a16:creationId xmlns:a16="http://schemas.microsoft.com/office/drawing/2014/main" id="{3F5DC5C2-C1DC-4E00-B59C-E44DA18E18A8}"/>
              </a:ext>
            </a:extLst>
          </p:cNvPr>
          <p:cNvSpPr>
            <a:spLocks noGrp="1"/>
          </p:cNvSpPr>
          <p:nvPr>
            <p:ph type="title"/>
          </p:nvPr>
        </p:nvSpPr>
        <p:spPr>
          <a:xfrm>
            <a:off x="694267" y="917576"/>
            <a:ext cx="10873317" cy="498598"/>
          </a:xfrm>
        </p:spPr>
        <p:txBody>
          <a:bodyPr/>
          <a:lstStyle/>
          <a:p>
            <a:r>
              <a:rPr lang="en-US" dirty="0"/>
              <a:t>SLA: Cloud Provider Security Implementation</a:t>
            </a:r>
          </a:p>
        </p:txBody>
      </p:sp>
    </p:spTree>
    <p:extLst>
      <p:ext uri="{BB962C8B-B14F-4D97-AF65-F5344CB8AC3E}">
        <p14:creationId xmlns:p14="http://schemas.microsoft.com/office/powerpoint/2010/main" val="27149412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95797-5AFC-43F2-A31D-D700777F46D2}"/>
              </a:ext>
            </a:extLst>
          </p:cNvPr>
          <p:cNvSpPr>
            <a:spLocks noGrp="1"/>
          </p:cNvSpPr>
          <p:nvPr>
            <p:ph idx="11"/>
          </p:nvPr>
        </p:nvSpPr>
        <p:spPr>
          <a:xfrm>
            <a:off x="696000" y="1914772"/>
            <a:ext cx="10848000" cy="4484441"/>
          </a:xfrm>
        </p:spPr>
        <p:txBody>
          <a:bodyPr/>
          <a:lstStyle/>
          <a:p>
            <a:r>
              <a:rPr lang="en-US" dirty="0"/>
              <a:t>How does the cloud provider handle disaster recovery?  </a:t>
            </a:r>
          </a:p>
          <a:p>
            <a:pPr marL="285750" indent="-285750">
              <a:buFont typeface="Arial" panose="020B0604020202020204" pitchFamily="34" charset="0"/>
              <a:buChar char="•"/>
            </a:pPr>
            <a:r>
              <a:rPr lang="en-US" dirty="0"/>
              <a:t>What are the cloud server provider policies for disaster recovery? </a:t>
            </a:r>
          </a:p>
          <a:p>
            <a:pPr marL="285750" indent="-285750">
              <a:buFont typeface="Arial" panose="020B0604020202020204" pitchFamily="34" charset="0"/>
              <a:buChar char="•"/>
            </a:pPr>
            <a:r>
              <a:rPr lang="en-US" dirty="0"/>
              <a:t>What is included in the contractual agreements?</a:t>
            </a:r>
          </a:p>
          <a:p>
            <a:r>
              <a:rPr lang="en-US" dirty="0"/>
              <a:t>What rates of availability does the cloud provider maintain?  </a:t>
            </a:r>
          </a:p>
          <a:p>
            <a:pPr marL="285750" indent="-285750">
              <a:buFont typeface="Arial" panose="020B0604020202020204" pitchFamily="34" charset="0"/>
              <a:buChar char="•"/>
            </a:pPr>
            <a:r>
              <a:rPr lang="en-US" dirty="0"/>
              <a:t>Can data be maintained redundantly in multiple regions?  How is data synchronization achieved?</a:t>
            </a:r>
          </a:p>
          <a:p>
            <a:pPr marL="285750" indent="-285750">
              <a:buFont typeface="Arial" panose="020B0604020202020204" pitchFamily="34" charset="0"/>
              <a:buChar char="•"/>
            </a:pPr>
            <a:r>
              <a:rPr lang="en-US" dirty="0"/>
              <a:t>Can the organization’s recovery point objectives and recovery time objectives be achieved? </a:t>
            </a:r>
          </a:p>
          <a:p>
            <a:r>
              <a:rPr lang="en-US" dirty="0"/>
              <a:t>How is incident response handled by the cloud provider?  </a:t>
            </a:r>
          </a:p>
          <a:p>
            <a:pPr marL="285750" indent="-285750">
              <a:buFont typeface="Arial" panose="020B0604020202020204" pitchFamily="34" charset="0"/>
              <a:buChar char="•"/>
            </a:pPr>
            <a:r>
              <a:rPr lang="en-US" dirty="0"/>
              <a:t>What tools are available to clients to forensically analyze incidents?</a:t>
            </a:r>
          </a:p>
          <a:p>
            <a:endParaRPr lang="en-US" dirty="0"/>
          </a:p>
        </p:txBody>
      </p:sp>
      <p:sp>
        <p:nvSpPr>
          <p:cNvPr id="3" name="Title 2">
            <a:extLst>
              <a:ext uri="{FF2B5EF4-FFF2-40B4-BE49-F238E27FC236}">
                <a16:creationId xmlns:a16="http://schemas.microsoft.com/office/drawing/2014/main" id="{9B1E9AB4-B522-4152-AFF8-ADB84CBEC759}"/>
              </a:ext>
            </a:extLst>
          </p:cNvPr>
          <p:cNvSpPr>
            <a:spLocks noGrp="1"/>
          </p:cNvSpPr>
          <p:nvPr>
            <p:ph type="title"/>
          </p:nvPr>
        </p:nvSpPr>
        <p:spPr>
          <a:xfrm>
            <a:off x="694267" y="917576"/>
            <a:ext cx="10873317" cy="498598"/>
          </a:xfrm>
        </p:spPr>
        <p:txBody>
          <a:bodyPr/>
          <a:lstStyle/>
          <a:p>
            <a:r>
              <a:rPr lang="en-US" dirty="0"/>
              <a:t>SLA Incident/Disaster Recovery Issues</a:t>
            </a:r>
          </a:p>
        </p:txBody>
      </p:sp>
    </p:spTree>
    <p:extLst>
      <p:ext uri="{BB962C8B-B14F-4D97-AF65-F5344CB8AC3E}">
        <p14:creationId xmlns:p14="http://schemas.microsoft.com/office/powerpoint/2010/main" val="14175608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BE20C9-66F7-4A4F-8768-52D064AB0865}"/>
              </a:ext>
            </a:extLst>
          </p:cNvPr>
          <p:cNvSpPr>
            <a:spLocks noGrp="1"/>
          </p:cNvSpPr>
          <p:nvPr>
            <p:ph idx="11"/>
          </p:nvPr>
        </p:nvSpPr>
        <p:spPr>
          <a:xfrm>
            <a:off x="696000" y="2051824"/>
            <a:ext cx="10848000" cy="4347389"/>
          </a:xfrm>
        </p:spPr>
        <p:txBody>
          <a:bodyPr/>
          <a:lstStyle/>
          <a:p>
            <a:r>
              <a:rPr lang="en-US" dirty="0"/>
              <a:t>Is the cloud provider reputable, financially stable, protected by insurance, located primarily (or entirely) in the home country?</a:t>
            </a:r>
          </a:p>
          <a:p>
            <a:r>
              <a:rPr lang="en-US" dirty="0"/>
              <a:t>What is the cloud provider standard Service Level Agreement?  Can this SLA be personalized to client’s needs?</a:t>
            </a:r>
          </a:p>
          <a:p>
            <a:r>
              <a:rPr lang="en-US" dirty="0"/>
              <a:t>What happens at contract termination?  </a:t>
            </a:r>
          </a:p>
          <a:p>
            <a:pPr marL="285750" indent="-285750">
              <a:buFont typeface="Arial" panose="020B0604020202020204" pitchFamily="34" charset="0"/>
              <a:buChar char="•"/>
            </a:pPr>
            <a:r>
              <a:rPr lang="en-US" dirty="0"/>
              <a:t>What are the cloud provider’s data privacy policies?  </a:t>
            </a:r>
          </a:p>
          <a:p>
            <a:pPr marL="285750" indent="-285750">
              <a:buFont typeface="Arial" panose="020B0604020202020204" pitchFamily="34" charset="0"/>
              <a:buChar char="•"/>
            </a:pPr>
            <a:r>
              <a:rPr lang="en-US" dirty="0"/>
              <a:t>How does data export to another system work, what is this cost, and what are cloud provider policies for data destruction?</a:t>
            </a:r>
          </a:p>
          <a:p>
            <a:pPr lvl="0"/>
            <a:r>
              <a:rPr lang="en-US" dirty="0"/>
              <a:t>If we are under contract to another organization, does the cloud proposal meet our contracts’ requirements? What issues does our contract specify or imply?</a:t>
            </a:r>
          </a:p>
          <a:p>
            <a:pPr lvl="0"/>
            <a:r>
              <a:rPr lang="en-US" dirty="0"/>
              <a:t>What security APIs or form interfaces are supported to automatically configure a security configuration?  Does the cloud provider support the API required by the client?</a:t>
            </a:r>
          </a:p>
        </p:txBody>
      </p:sp>
      <p:sp>
        <p:nvSpPr>
          <p:cNvPr id="3" name="Title 2">
            <a:extLst>
              <a:ext uri="{FF2B5EF4-FFF2-40B4-BE49-F238E27FC236}">
                <a16:creationId xmlns:a16="http://schemas.microsoft.com/office/drawing/2014/main" id="{D861DD2C-B1C2-4FF8-9799-9EE8A91A5204}"/>
              </a:ext>
            </a:extLst>
          </p:cNvPr>
          <p:cNvSpPr>
            <a:spLocks noGrp="1"/>
          </p:cNvSpPr>
          <p:nvPr>
            <p:ph type="title"/>
          </p:nvPr>
        </p:nvSpPr>
        <p:spPr>
          <a:xfrm>
            <a:off x="694267" y="917576"/>
            <a:ext cx="10873317" cy="997196"/>
          </a:xfrm>
        </p:spPr>
        <p:txBody>
          <a:bodyPr/>
          <a:lstStyle/>
          <a:p>
            <a:r>
              <a:rPr lang="en-US" dirty="0"/>
              <a:t>SLA Contractual Issues: Meeting Contracts, Reputation, Programmability</a:t>
            </a:r>
          </a:p>
        </p:txBody>
      </p:sp>
    </p:spTree>
    <p:extLst>
      <p:ext uri="{BB962C8B-B14F-4D97-AF65-F5344CB8AC3E}">
        <p14:creationId xmlns:p14="http://schemas.microsoft.com/office/powerpoint/2010/main" val="309152321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B2F736-5F2F-4628-AFD2-ED476247C688}"/>
              </a:ext>
            </a:extLst>
          </p:cNvPr>
          <p:cNvSpPr>
            <a:spLocks noGrp="1"/>
          </p:cNvSpPr>
          <p:nvPr>
            <p:ph type="title"/>
          </p:nvPr>
        </p:nvSpPr>
        <p:spPr>
          <a:xfrm>
            <a:off x="694267" y="927736"/>
            <a:ext cx="10873317" cy="498475"/>
          </a:xfrm>
        </p:spPr>
        <p:txBody>
          <a:bodyPr/>
          <a:lstStyle/>
          <a:p>
            <a:r>
              <a:rPr lang="en-US" dirty="0"/>
              <a:t>Define Architecture</a:t>
            </a:r>
          </a:p>
        </p:txBody>
      </p:sp>
      <p:sp>
        <p:nvSpPr>
          <p:cNvPr id="2" name="Content Placeholder 1">
            <a:extLst>
              <a:ext uri="{FF2B5EF4-FFF2-40B4-BE49-F238E27FC236}">
                <a16:creationId xmlns:a16="http://schemas.microsoft.com/office/drawing/2014/main" id="{B5A5765B-F617-4017-BD87-9D427B72A698}"/>
              </a:ext>
            </a:extLst>
          </p:cNvPr>
          <p:cNvSpPr>
            <a:spLocks noGrp="1"/>
          </p:cNvSpPr>
          <p:nvPr>
            <p:ph sz="half" idx="1"/>
          </p:nvPr>
        </p:nvSpPr>
        <p:spPr>
          <a:xfrm>
            <a:off x="609600" y="1981201"/>
            <a:ext cx="6081131" cy="3884613"/>
          </a:xfrm>
        </p:spPr>
        <p:txBody>
          <a:bodyPr/>
          <a:lstStyle/>
          <a:p>
            <a:r>
              <a:rPr lang="en-US" sz="1600" dirty="0"/>
              <a:t>Architectures are generally layered, consisting of the following layers:</a:t>
            </a:r>
          </a:p>
          <a:p>
            <a:r>
              <a:rPr lang="en-US" sz="1600" b="1" dirty="0"/>
              <a:t>Software as a Service</a:t>
            </a:r>
            <a:r>
              <a:rPr lang="en-US" sz="1600" dirty="0"/>
              <a:t>: Contains the presentation layer software (e.g., web user interface), API to a multitenant application with local data;</a:t>
            </a:r>
          </a:p>
          <a:p>
            <a:r>
              <a:rPr lang="en-US" sz="1600" b="1" dirty="0"/>
              <a:t>Platform as a Service</a:t>
            </a:r>
            <a:r>
              <a:rPr lang="en-US" sz="1600" dirty="0"/>
              <a:t>: Consists of integration and middleware software, including base software such as OS with database;</a:t>
            </a:r>
          </a:p>
          <a:p>
            <a:r>
              <a:rPr lang="en-US" sz="1600" b="1" dirty="0"/>
              <a:t>Infrastructure as a Service</a:t>
            </a:r>
            <a:r>
              <a:rPr lang="en-US" sz="1600" dirty="0"/>
              <a:t>: Consists of the virtual machine abstraction, hardware, networking and storage facilities.</a:t>
            </a:r>
          </a:p>
          <a:p>
            <a:r>
              <a:rPr lang="en-US" sz="1600" b="1" dirty="0"/>
              <a:t>Virtualization</a:t>
            </a:r>
            <a:r>
              <a:rPr lang="en-US" sz="1600" dirty="0"/>
              <a:t>:  Virtualization used to separate services and tenants.  </a:t>
            </a:r>
          </a:p>
          <a:p>
            <a:pPr marL="285750" indent="-285750">
              <a:buFont typeface="Arial" panose="020B0604020202020204" pitchFamily="34" charset="0"/>
              <a:buChar char="•"/>
            </a:pPr>
            <a:r>
              <a:rPr lang="en-US" sz="1600" dirty="0"/>
              <a:t>Cloud provider may secure the hardware and hypervisor</a:t>
            </a:r>
          </a:p>
          <a:p>
            <a:pPr marL="285750" indent="-285750">
              <a:buFont typeface="Arial" panose="020B0604020202020204" pitchFamily="34" charset="0"/>
              <a:buChar char="•"/>
            </a:pPr>
            <a:r>
              <a:rPr lang="en-US" sz="1600" dirty="0"/>
              <a:t>Customer secures controls within the VM environment.</a:t>
            </a:r>
          </a:p>
          <a:p>
            <a:r>
              <a:rPr lang="en-US" sz="1600" b="1" dirty="0" err="1"/>
              <a:t>Multicloud</a:t>
            </a:r>
            <a:r>
              <a:rPr lang="en-US" sz="1600" b="1" dirty="0"/>
              <a:t> system</a:t>
            </a:r>
            <a:r>
              <a:rPr lang="en-US" sz="1600" dirty="0"/>
              <a:t>: When multiple cloud services are used, potential interface issues may result</a:t>
            </a:r>
          </a:p>
        </p:txBody>
      </p:sp>
      <p:graphicFrame>
        <p:nvGraphicFramePr>
          <p:cNvPr id="5" name="Content Placeholder 5">
            <a:extLst>
              <a:ext uri="{FF2B5EF4-FFF2-40B4-BE49-F238E27FC236}">
                <a16:creationId xmlns:a16="http://schemas.microsoft.com/office/drawing/2014/main" id="{FA2444AA-F543-4885-BBA6-EEDAB2C7D323}"/>
              </a:ext>
            </a:extLst>
          </p:cNvPr>
          <p:cNvGraphicFramePr>
            <a:graphicFrameLocks noGrp="1"/>
          </p:cNvGraphicFramePr>
          <p:nvPr>
            <p:ph sz="half" idx="2"/>
            <p:extLst>
              <p:ext uri="{D42A27DB-BD31-4B8C-83A1-F6EECF244321}">
                <p14:modId xmlns:p14="http://schemas.microsoft.com/office/powerpoint/2010/main" val="1995507896"/>
              </p:ext>
            </p:extLst>
          </p:nvPr>
        </p:nvGraphicFramePr>
        <p:xfrm>
          <a:off x="6857999" y="1981200"/>
          <a:ext cx="5029201" cy="4330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55827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ACDB95-BDE0-472C-BECC-B73BCF1398C4}"/>
              </a:ext>
            </a:extLst>
          </p:cNvPr>
          <p:cNvSpPr>
            <a:spLocks noGrp="1"/>
          </p:cNvSpPr>
          <p:nvPr>
            <p:ph type="title"/>
          </p:nvPr>
        </p:nvSpPr>
        <p:spPr/>
        <p:txBody>
          <a:bodyPr/>
          <a:lstStyle/>
          <a:p>
            <a:r>
              <a:rPr lang="en-US" dirty="0"/>
              <a:t>Assess Shared Security Responsibility</a:t>
            </a:r>
          </a:p>
        </p:txBody>
      </p:sp>
      <p:sp>
        <p:nvSpPr>
          <p:cNvPr id="2" name="Content Placeholder 1">
            <a:extLst>
              <a:ext uri="{FF2B5EF4-FFF2-40B4-BE49-F238E27FC236}">
                <a16:creationId xmlns:a16="http://schemas.microsoft.com/office/drawing/2014/main" id="{45580114-D8E0-49D7-A83A-0E7F3B7EA353}"/>
              </a:ext>
            </a:extLst>
          </p:cNvPr>
          <p:cNvSpPr>
            <a:spLocks noGrp="1"/>
          </p:cNvSpPr>
          <p:nvPr>
            <p:ph sz="half" idx="1"/>
          </p:nvPr>
        </p:nvSpPr>
        <p:spPr>
          <a:xfrm>
            <a:off x="609600" y="1717289"/>
            <a:ext cx="6616390" cy="4148526"/>
          </a:xfrm>
        </p:spPr>
        <p:txBody>
          <a:bodyPr/>
          <a:lstStyle/>
          <a:p>
            <a:r>
              <a:rPr lang="en-US" sz="1800" dirty="0"/>
              <a:t>Cloud provider, users both responsible for security, depending on cloud service model</a:t>
            </a:r>
          </a:p>
          <a:p>
            <a:pPr marL="342900" indent="-342900">
              <a:buFont typeface="Arial" panose="020B0604020202020204" pitchFamily="34" charset="0"/>
              <a:buChar char="•"/>
            </a:pPr>
            <a:r>
              <a:rPr lang="en-US" sz="1800" b="1" dirty="0">
                <a:solidFill>
                  <a:schemeClr val="bg2">
                    <a:lumMod val="25000"/>
                  </a:schemeClr>
                </a:solidFill>
              </a:rPr>
              <a:t>You can transfer security responsibility but not accountability</a:t>
            </a:r>
          </a:p>
          <a:p>
            <a:pPr marL="342900" indent="-342900">
              <a:buFont typeface="Arial" panose="020B0604020202020204" pitchFamily="34" charset="0"/>
              <a:buChar char="•"/>
            </a:pPr>
            <a:r>
              <a:rPr lang="en-US" sz="1800" dirty="0"/>
              <a:t>cloud provider provides security for the bottom portion that it configures and manages;</a:t>
            </a:r>
          </a:p>
          <a:p>
            <a:pPr marL="342900" indent="-342900">
              <a:buFont typeface="Arial" panose="020B0604020202020204" pitchFamily="34" charset="0"/>
              <a:buChar char="•"/>
            </a:pPr>
            <a:r>
              <a:rPr lang="en-US" sz="1800" dirty="0"/>
              <a:t>cloud user responsible for user part it defines and manages.  </a:t>
            </a:r>
          </a:p>
          <a:p>
            <a:r>
              <a:rPr lang="en-US" sz="1800" dirty="0"/>
              <a:t>Cloud Security Alliance (CSA 2021) recommends: </a:t>
            </a:r>
          </a:p>
          <a:p>
            <a:pPr marL="342900" lvl="1" indent="-342900">
              <a:buFont typeface="Arial" panose="020B0604020202020204" pitchFamily="34" charset="0"/>
              <a:buChar char="•"/>
            </a:pPr>
            <a:r>
              <a:rPr lang="en-US" sz="1800" dirty="0"/>
              <a:t>providers clearly define security features they implement;</a:t>
            </a:r>
          </a:p>
          <a:p>
            <a:pPr marL="342900" lvl="1" indent="-342900">
              <a:buFont typeface="Arial" panose="020B0604020202020204" pitchFamily="34" charset="0"/>
              <a:buChar char="•"/>
            </a:pPr>
            <a:r>
              <a:rPr lang="en-US" sz="1800" dirty="0"/>
              <a:t>Users should complete a security matrix defining:</a:t>
            </a:r>
          </a:p>
          <a:p>
            <a:pPr marL="342900" lvl="2" indent="-342900">
              <a:buFont typeface="Arial" panose="020B0604020202020204" pitchFamily="34" charset="0"/>
              <a:buChar char="•"/>
            </a:pPr>
            <a:r>
              <a:rPr lang="en-US" sz="1600" dirty="0"/>
              <a:t>controls provided by the cloud provider </a:t>
            </a:r>
          </a:p>
          <a:p>
            <a:pPr marL="342900" lvl="1" indent="-342900">
              <a:buFont typeface="Arial" panose="020B0604020202020204" pitchFamily="34" charset="0"/>
              <a:buChar char="•"/>
            </a:pPr>
            <a:r>
              <a:rPr lang="en-US" sz="1600" dirty="0"/>
              <a:t>necessary controls they must add</a:t>
            </a:r>
          </a:p>
          <a:p>
            <a:pPr marL="342900" lvl="1" indent="-342900">
              <a:buFont typeface="Arial" panose="020B0604020202020204" pitchFamily="34" charset="0"/>
              <a:buChar char="•"/>
            </a:pPr>
            <a:r>
              <a:rPr lang="en-US" sz="1800" dirty="0"/>
              <a:t>CSA provides a (free) baseline Cloud Controls Matrix for this process.</a:t>
            </a:r>
          </a:p>
        </p:txBody>
      </p:sp>
      <p:graphicFrame>
        <p:nvGraphicFramePr>
          <p:cNvPr id="5" name="Content Placeholder 4">
            <a:extLst>
              <a:ext uri="{FF2B5EF4-FFF2-40B4-BE49-F238E27FC236}">
                <a16:creationId xmlns:a16="http://schemas.microsoft.com/office/drawing/2014/main" id="{CD3EE457-87C6-4D3D-8CBF-11AA54E03D73}"/>
              </a:ext>
            </a:extLst>
          </p:cNvPr>
          <p:cNvGraphicFramePr>
            <a:graphicFrameLocks noGrp="1"/>
          </p:cNvGraphicFramePr>
          <p:nvPr>
            <p:ph sz="half" idx="2"/>
            <p:extLst>
              <p:ext uri="{D42A27DB-BD31-4B8C-83A1-F6EECF244321}">
                <p14:modId xmlns:p14="http://schemas.microsoft.com/office/powerpoint/2010/main" val="2692386669"/>
              </p:ext>
            </p:extLst>
          </p:nvPr>
        </p:nvGraphicFramePr>
        <p:xfrm>
          <a:off x="7326351" y="1416050"/>
          <a:ext cx="4254462" cy="5040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46741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B809-EAE9-48F3-B470-E9AA2F67A3E3}"/>
              </a:ext>
            </a:extLst>
          </p:cNvPr>
          <p:cNvSpPr>
            <a:spLocks noGrp="1"/>
          </p:cNvSpPr>
          <p:nvPr>
            <p:ph type="title"/>
          </p:nvPr>
        </p:nvSpPr>
        <p:spPr/>
        <p:txBody>
          <a:bodyPr/>
          <a:lstStyle/>
          <a:p>
            <a:r>
              <a:rPr lang="en-US" dirty="0"/>
              <a:t>Assess Shared Responsibility Model</a:t>
            </a:r>
          </a:p>
        </p:txBody>
      </p:sp>
      <p:sp>
        <p:nvSpPr>
          <p:cNvPr id="3" name="Text Placeholder 2">
            <a:extLst>
              <a:ext uri="{FF2B5EF4-FFF2-40B4-BE49-F238E27FC236}">
                <a16:creationId xmlns:a16="http://schemas.microsoft.com/office/drawing/2014/main" id="{EA555BA3-82F7-48D4-AC8E-F0EB89C2D53A}"/>
              </a:ext>
            </a:extLst>
          </p:cNvPr>
          <p:cNvSpPr>
            <a:spLocks noGrp="1"/>
          </p:cNvSpPr>
          <p:nvPr>
            <p:ph type="body" idx="1"/>
          </p:nvPr>
        </p:nvSpPr>
        <p:spPr/>
        <p:txBody>
          <a:bodyPr/>
          <a:lstStyle/>
          <a:p>
            <a:r>
              <a:rPr lang="en-US" sz="2000" dirty="0"/>
              <a:t>Infrastructure as a Service</a:t>
            </a:r>
          </a:p>
        </p:txBody>
      </p:sp>
      <p:sp>
        <p:nvSpPr>
          <p:cNvPr id="5" name="Text Placeholder 4">
            <a:extLst>
              <a:ext uri="{FF2B5EF4-FFF2-40B4-BE49-F238E27FC236}">
                <a16:creationId xmlns:a16="http://schemas.microsoft.com/office/drawing/2014/main" id="{D6BA5A29-6DF7-4DFB-95F5-700A7F5E9DCA}"/>
              </a:ext>
            </a:extLst>
          </p:cNvPr>
          <p:cNvSpPr>
            <a:spLocks noGrp="1"/>
          </p:cNvSpPr>
          <p:nvPr>
            <p:ph type="body" sz="quarter" idx="3"/>
          </p:nvPr>
        </p:nvSpPr>
        <p:spPr/>
        <p:txBody>
          <a:bodyPr/>
          <a:lstStyle/>
          <a:p>
            <a:r>
              <a:rPr lang="en-US" sz="2000" dirty="0"/>
              <a:t>Software as a Service</a:t>
            </a:r>
          </a:p>
        </p:txBody>
      </p:sp>
      <p:graphicFrame>
        <p:nvGraphicFramePr>
          <p:cNvPr id="8" name="Content Placeholder 4">
            <a:extLst>
              <a:ext uri="{FF2B5EF4-FFF2-40B4-BE49-F238E27FC236}">
                <a16:creationId xmlns:a16="http://schemas.microsoft.com/office/drawing/2014/main" id="{0F5C5867-DB9E-4C2C-A87E-1CF9E2367190}"/>
              </a:ext>
            </a:extLst>
          </p:cNvPr>
          <p:cNvGraphicFramePr>
            <a:graphicFrameLocks noGrp="1"/>
          </p:cNvGraphicFramePr>
          <p:nvPr>
            <p:ph sz="half" idx="2"/>
            <p:extLst>
              <p:ext uri="{D42A27DB-BD31-4B8C-83A1-F6EECF244321}">
                <p14:modId xmlns:p14="http://schemas.microsoft.com/office/powerpoint/2010/main" val="61531491"/>
              </p:ext>
            </p:extLst>
          </p:nvPr>
        </p:nvGraphicFramePr>
        <p:xfrm>
          <a:off x="708025" y="1944688"/>
          <a:ext cx="5280025"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4">
            <a:extLst>
              <a:ext uri="{FF2B5EF4-FFF2-40B4-BE49-F238E27FC236}">
                <a16:creationId xmlns:a16="http://schemas.microsoft.com/office/drawing/2014/main" id="{3308E52A-1C4D-4D8C-8BE9-5391188EAE38}"/>
              </a:ext>
            </a:extLst>
          </p:cNvPr>
          <p:cNvGraphicFramePr>
            <a:graphicFrameLocks noGrp="1"/>
          </p:cNvGraphicFramePr>
          <p:nvPr>
            <p:ph sz="half" idx="10"/>
            <p:extLst>
              <p:ext uri="{D42A27DB-BD31-4B8C-83A1-F6EECF244321}">
                <p14:modId xmlns:p14="http://schemas.microsoft.com/office/powerpoint/2010/main" val="2836624702"/>
              </p:ext>
            </p:extLst>
          </p:nvPr>
        </p:nvGraphicFramePr>
        <p:xfrm>
          <a:off x="6240463" y="1944688"/>
          <a:ext cx="5280025" cy="416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139652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034174C-9D12-4AA7-A4F4-FD249270D42F}"/>
              </a:ext>
            </a:extLst>
          </p:cNvPr>
          <p:cNvSpPr>
            <a:spLocks noGrp="1"/>
          </p:cNvSpPr>
          <p:nvPr>
            <p:ph type="title"/>
          </p:nvPr>
        </p:nvSpPr>
        <p:spPr/>
        <p:txBody>
          <a:bodyPr/>
          <a:lstStyle/>
          <a:p>
            <a:pPr eaLnBrk="1" hangingPunct="1"/>
            <a:r>
              <a:rPr lang="en-US" altLang="en-US" dirty="0">
                <a:ea typeface="Calibri" panose="020F0502020204030204" pitchFamily="34" charset="0"/>
                <a:cs typeface="Lucida Sans" panose="020B0602030504020204" pitchFamily="34" charset="0"/>
              </a:rPr>
              <a:t>External Solutions: Cloud Computing</a:t>
            </a:r>
          </a:p>
        </p:txBody>
      </p:sp>
      <p:pic>
        <p:nvPicPr>
          <p:cNvPr id="35843" name="Content Placeholder 3">
            <a:extLst>
              <a:ext uri="{FF2B5EF4-FFF2-40B4-BE49-F238E27FC236}">
                <a16:creationId xmlns:a16="http://schemas.microsoft.com/office/drawing/2014/main" id="{796E9F8D-4E20-4975-97CC-E2150918467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54450" y="2514600"/>
            <a:ext cx="4298950" cy="2425700"/>
          </a:xfrm>
        </p:spPr>
      </p:pic>
      <p:pic>
        <p:nvPicPr>
          <p:cNvPr id="35844" name="Picture 2">
            <a:extLst>
              <a:ext uri="{FF2B5EF4-FFF2-40B4-BE49-F238E27FC236}">
                <a16:creationId xmlns:a16="http://schemas.microsoft.com/office/drawing/2014/main" id="{AF818AD5-753D-443F-9B59-4D634C399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962400"/>
            <a:ext cx="6667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3">
            <a:extLst>
              <a:ext uri="{FF2B5EF4-FFF2-40B4-BE49-F238E27FC236}">
                <a16:creationId xmlns:a16="http://schemas.microsoft.com/office/drawing/2014/main" id="{C5DB451A-6653-415A-9D8C-809ADEB2E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3464" y="1477964"/>
            <a:ext cx="9429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4">
            <a:extLst>
              <a:ext uri="{FF2B5EF4-FFF2-40B4-BE49-F238E27FC236}">
                <a16:creationId xmlns:a16="http://schemas.microsoft.com/office/drawing/2014/main" id="{478F999C-D972-4C36-84E8-714BFFE23D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1426" y="5334001"/>
            <a:ext cx="9429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5">
            <a:extLst>
              <a:ext uri="{FF2B5EF4-FFF2-40B4-BE49-F238E27FC236}">
                <a16:creationId xmlns:a16="http://schemas.microsoft.com/office/drawing/2014/main" id="{FA8F32F4-7F59-4D07-B3FF-70B0F1FF15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1426" y="1571626"/>
            <a:ext cx="9429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2">
            <a:extLst>
              <a:ext uri="{FF2B5EF4-FFF2-40B4-BE49-F238E27FC236}">
                <a16:creationId xmlns:a16="http://schemas.microsoft.com/office/drawing/2014/main" id="{059C7459-5022-4C17-B2D1-0E4368791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0" y="2895600"/>
            <a:ext cx="6667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9" name="TextBox 4">
            <a:extLst>
              <a:ext uri="{FF2B5EF4-FFF2-40B4-BE49-F238E27FC236}">
                <a16:creationId xmlns:a16="http://schemas.microsoft.com/office/drawing/2014/main" id="{51B0BE1D-C323-4D0C-96E7-052781707E3A}"/>
              </a:ext>
            </a:extLst>
          </p:cNvPr>
          <p:cNvSpPr txBox="1">
            <a:spLocks noChangeArrowheads="1"/>
          </p:cNvSpPr>
          <p:nvPr/>
        </p:nvSpPr>
        <p:spPr bwMode="auto">
          <a:xfrm>
            <a:off x="3810000" y="25146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0" fontAlgn="base" hangingPunct="0">
              <a:spcBef>
                <a:spcPct val="0"/>
              </a:spcBef>
              <a:spcAft>
                <a:spcPct val="0"/>
              </a:spcAft>
              <a:buClr>
                <a:srgbClr val="000000"/>
              </a:buClr>
              <a:buSzPct val="100000"/>
            </a:pPr>
            <a:r>
              <a:rPr lang="en-US" altLang="en-US" sz="1400">
                <a:solidFill>
                  <a:srgbClr val="FFFFFF"/>
                </a:solidFill>
                <a:latin typeface="Arial" panose="020B0604020202020204" pitchFamily="34" charset="0"/>
              </a:rPr>
              <a:t>Database</a:t>
            </a:r>
          </a:p>
        </p:txBody>
      </p:sp>
      <p:sp>
        <p:nvSpPr>
          <p:cNvPr id="35850" name="TextBox 11">
            <a:extLst>
              <a:ext uri="{FF2B5EF4-FFF2-40B4-BE49-F238E27FC236}">
                <a16:creationId xmlns:a16="http://schemas.microsoft.com/office/drawing/2014/main" id="{DC7CCB23-610D-464E-85B4-FBCBF30EFA60}"/>
              </a:ext>
            </a:extLst>
          </p:cNvPr>
          <p:cNvSpPr txBox="1">
            <a:spLocks noChangeArrowheads="1"/>
          </p:cNvSpPr>
          <p:nvPr/>
        </p:nvSpPr>
        <p:spPr bwMode="auto">
          <a:xfrm>
            <a:off x="2514600" y="4949826"/>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0" fontAlgn="base" hangingPunct="0">
              <a:spcBef>
                <a:spcPct val="0"/>
              </a:spcBef>
              <a:spcAft>
                <a:spcPct val="0"/>
              </a:spcAft>
              <a:buClr>
                <a:srgbClr val="000000"/>
              </a:buClr>
              <a:buSzPct val="100000"/>
            </a:pPr>
            <a:r>
              <a:rPr lang="en-US" altLang="en-US" sz="1400">
                <a:solidFill>
                  <a:srgbClr val="FFFFFF"/>
                </a:solidFill>
                <a:latin typeface="Arial" panose="020B0604020202020204" pitchFamily="34" charset="0"/>
              </a:rPr>
              <a:t>App Server</a:t>
            </a:r>
          </a:p>
        </p:txBody>
      </p:sp>
      <p:sp>
        <p:nvSpPr>
          <p:cNvPr id="35851" name="TextBox 12">
            <a:extLst>
              <a:ext uri="{FF2B5EF4-FFF2-40B4-BE49-F238E27FC236}">
                <a16:creationId xmlns:a16="http://schemas.microsoft.com/office/drawing/2014/main" id="{AE1E5302-D41C-44B4-92BE-422E8C366C49}"/>
              </a:ext>
            </a:extLst>
          </p:cNvPr>
          <p:cNvSpPr txBox="1">
            <a:spLocks noChangeArrowheads="1"/>
          </p:cNvSpPr>
          <p:nvPr/>
        </p:nvSpPr>
        <p:spPr bwMode="auto">
          <a:xfrm>
            <a:off x="7239000" y="2371726"/>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0" fontAlgn="base" hangingPunct="0">
              <a:spcBef>
                <a:spcPct val="0"/>
              </a:spcBef>
              <a:spcAft>
                <a:spcPct val="0"/>
              </a:spcAft>
              <a:buClr>
                <a:srgbClr val="000000"/>
              </a:buClr>
              <a:buSzPct val="100000"/>
            </a:pPr>
            <a:r>
              <a:rPr lang="en-US" altLang="en-US" sz="1400">
                <a:solidFill>
                  <a:srgbClr val="FFFFFF"/>
                </a:solidFill>
                <a:latin typeface="Arial" panose="020B0604020202020204" pitchFamily="34" charset="0"/>
              </a:rPr>
              <a:t>Laptop</a:t>
            </a:r>
          </a:p>
        </p:txBody>
      </p:sp>
      <p:sp>
        <p:nvSpPr>
          <p:cNvPr id="35852" name="TextBox 13">
            <a:extLst>
              <a:ext uri="{FF2B5EF4-FFF2-40B4-BE49-F238E27FC236}">
                <a16:creationId xmlns:a16="http://schemas.microsoft.com/office/drawing/2014/main" id="{BF4E10A9-4212-4E98-B78C-41A8176951AF}"/>
              </a:ext>
            </a:extLst>
          </p:cNvPr>
          <p:cNvSpPr txBox="1">
            <a:spLocks noChangeArrowheads="1"/>
          </p:cNvSpPr>
          <p:nvPr/>
        </p:nvSpPr>
        <p:spPr bwMode="auto">
          <a:xfrm>
            <a:off x="7519988" y="6283326"/>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0" fontAlgn="base" hangingPunct="0">
              <a:spcBef>
                <a:spcPct val="0"/>
              </a:spcBef>
              <a:spcAft>
                <a:spcPct val="0"/>
              </a:spcAft>
              <a:buClr>
                <a:srgbClr val="000000"/>
              </a:buClr>
              <a:buSzPct val="100000"/>
            </a:pPr>
            <a:r>
              <a:rPr lang="en-US" altLang="en-US" sz="1400">
                <a:solidFill>
                  <a:srgbClr val="FFFFFF"/>
                </a:solidFill>
                <a:latin typeface="Arial" panose="020B0604020202020204" pitchFamily="34" charset="0"/>
              </a:rPr>
              <a:t>PC</a:t>
            </a:r>
          </a:p>
        </p:txBody>
      </p:sp>
      <p:sp>
        <p:nvSpPr>
          <p:cNvPr id="35853" name="TextBox 14">
            <a:extLst>
              <a:ext uri="{FF2B5EF4-FFF2-40B4-BE49-F238E27FC236}">
                <a16:creationId xmlns:a16="http://schemas.microsoft.com/office/drawing/2014/main" id="{2A25C52A-091A-45C0-92D3-AEE136B4D727}"/>
              </a:ext>
            </a:extLst>
          </p:cNvPr>
          <p:cNvSpPr txBox="1">
            <a:spLocks noChangeArrowheads="1"/>
          </p:cNvSpPr>
          <p:nvPr/>
        </p:nvSpPr>
        <p:spPr bwMode="auto">
          <a:xfrm>
            <a:off x="8686800" y="38862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0" fontAlgn="base" hangingPunct="0">
              <a:spcBef>
                <a:spcPct val="0"/>
              </a:spcBef>
              <a:spcAft>
                <a:spcPct val="0"/>
              </a:spcAft>
              <a:buClr>
                <a:srgbClr val="000000"/>
              </a:buClr>
              <a:buSzPct val="100000"/>
            </a:pPr>
            <a:r>
              <a:rPr lang="en-US" altLang="en-US" sz="1400">
                <a:solidFill>
                  <a:srgbClr val="FFFFFF"/>
                </a:solidFill>
                <a:latin typeface="Arial" panose="020B0604020202020204" pitchFamily="34" charset="0"/>
              </a:rPr>
              <a:t>Web Server</a:t>
            </a:r>
          </a:p>
        </p:txBody>
      </p:sp>
      <p:cxnSp>
        <p:nvCxnSpPr>
          <p:cNvPr id="8" name="Straight Arrow Connector 7">
            <a:extLst>
              <a:ext uri="{FF2B5EF4-FFF2-40B4-BE49-F238E27FC236}">
                <a16:creationId xmlns:a16="http://schemas.microsoft.com/office/drawing/2014/main" id="{EB52D184-8CEB-489E-A5A9-29F1AD478351}"/>
              </a:ext>
            </a:extLst>
          </p:cNvPr>
          <p:cNvCxnSpPr/>
          <p:nvPr/>
        </p:nvCxnSpPr>
        <p:spPr>
          <a:xfrm>
            <a:off x="4648200" y="2382839"/>
            <a:ext cx="800100" cy="860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833FF78-A866-489B-8B0D-1309C69A9F03}"/>
              </a:ext>
            </a:extLst>
          </p:cNvPr>
          <p:cNvCxnSpPr/>
          <p:nvPr/>
        </p:nvCxnSpPr>
        <p:spPr>
          <a:xfrm flipH="1">
            <a:off x="6858000" y="2300289"/>
            <a:ext cx="609600" cy="942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074A40B-0BFB-4758-9027-31EDDF8A4ED2}"/>
              </a:ext>
            </a:extLst>
          </p:cNvPr>
          <p:cNvCxnSpPr/>
          <p:nvPr/>
        </p:nvCxnSpPr>
        <p:spPr>
          <a:xfrm flipV="1">
            <a:off x="3333751" y="4429126"/>
            <a:ext cx="9620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C299336-12E2-4705-A161-585D44411C19}"/>
              </a:ext>
            </a:extLst>
          </p:cNvPr>
          <p:cNvCxnSpPr/>
          <p:nvPr/>
        </p:nvCxnSpPr>
        <p:spPr>
          <a:xfrm flipH="1">
            <a:off x="7924800" y="3581400"/>
            <a:ext cx="838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8D50CFA-53E3-47ED-AA54-2CCF0F996827}"/>
              </a:ext>
            </a:extLst>
          </p:cNvPr>
          <p:cNvCxnSpPr/>
          <p:nvPr/>
        </p:nvCxnSpPr>
        <p:spPr>
          <a:xfrm flipH="1" flipV="1">
            <a:off x="7383464" y="4429126"/>
            <a:ext cx="617537" cy="830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AA6FEBA-4E25-4F2C-9B4B-81AB45F959E4}"/>
              </a:ext>
            </a:extLst>
          </p:cNvPr>
          <p:cNvSpPr txBox="1"/>
          <p:nvPr/>
        </p:nvSpPr>
        <p:spPr>
          <a:xfrm>
            <a:off x="5029201" y="3714751"/>
            <a:ext cx="2105025" cy="708025"/>
          </a:xfrm>
          <a:prstGeom prst="rect">
            <a:avLst/>
          </a:prstGeom>
          <a:noFill/>
        </p:spPr>
        <p:txBody>
          <a:bodyPr>
            <a:spAutoFit/>
          </a:bodyPr>
          <a:lstStyle/>
          <a:p>
            <a:pPr defTabSz="457200" eaLnBrk="0" fontAlgn="base" hangingPunct="0">
              <a:spcBef>
                <a:spcPct val="0"/>
              </a:spcBef>
              <a:spcAft>
                <a:spcPct val="0"/>
              </a:spcAft>
              <a:buClr>
                <a:srgbClr val="000000"/>
              </a:buClr>
              <a:buSzPct val="100000"/>
              <a:defRPr/>
            </a:pPr>
            <a:r>
              <a:rPr lang="en-US" sz="2000" dirty="0">
                <a:solidFill>
                  <a:srgbClr val="0176C3">
                    <a:lumMod val="75000"/>
                  </a:srgbClr>
                </a:solidFill>
                <a:latin typeface="Arial" panose="020B0604020202020204" pitchFamily="34" charset="0"/>
              </a:rPr>
              <a:t>Cloud Computing</a:t>
            </a:r>
          </a:p>
        </p:txBody>
      </p:sp>
      <p:pic>
        <p:nvPicPr>
          <p:cNvPr id="35860" name="Picture 2">
            <a:extLst>
              <a:ext uri="{FF2B5EF4-FFF2-40B4-BE49-F238E27FC236}">
                <a16:creationId xmlns:a16="http://schemas.microsoft.com/office/drawing/2014/main" id="{DD05BD91-A1D1-4128-A44A-0FCA90731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5257800"/>
            <a:ext cx="6667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61" name="TextBox 31">
            <a:extLst>
              <a:ext uri="{FF2B5EF4-FFF2-40B4-BE49-F238E27FC236}">
                <a16:creationId xmlns:a16="http://schemas.microsoft.com/office/drawing/2014/main" id="{90E76ACF-8956-49BB-940B-2F5DE6594EAA}"/>
              </a:ext>
            </a:extLst>
          </p:cNvPr>
          <p:cNvSpPr txBox="1">
            <a:spLocks noChangeArrowheads="1"/>
          </p:cNvSpPr>
          <p:nvPr/>
        </p:nvSpPr>
        <p:spPr bwMode="auto">
          <a:xfrm>
            <a:off x="4419600" y="6248401"/>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0" fontAlgn="base" hangingPunct="0">
              <a:spcBef>
                <a:spcPct val="0"/>
              </a:spcBef>
              <a:spcAft>
                <a:spcPct val="0"/>
              </a:spcAft>
              <a:buClr>
                <a:srgbClr val="000000"/>
              </a:buClr>
              <a:buSzPct val="100000"/>
            </a:pPr>
            <a:r>
              <a:rPr lang="en-US" altLang="en-US" sz="1400">
                <a:solidFill>
                  <a:srgbClr val="FFFFFF"/>
                </a:solidFill>
                <a:latin typeface="Arial" panose="020B0604020202020204" pitchFamily="34" charset="0"/>
              </a:rPr>
              <a:t>VPN Server</a:t>
            </a:r>
          </a:p>
        </p:txBody>
      </p:sp>
      <p:cxnSp>
        <p:nvCxnSpPr>
          <p:cNvPr id="28" name="Straight Arrow Connector 27">
            <a:extLst>
              <a:ext uri="{FF2B5EF4-FFF2-40B4-BE49-F238E27FC236}">
                <a16:creationId xmlns:a16="http://schemas.microsoft.com/office/drawing/2014/main" id="{1AC7B946-3860-4F12-ABDB-0B1D38C493D1}"/>
              </a:ext>
            </a:extLst>
          </p:cNvPr>
          <p:cNvCxnSpPr/>
          <p:nvPr/>
        </p:nvCxnSpPr>
        <p:spPr>
          <a:xfrm flipV="1">
            <a:off x="5314950" y="4572000"/>
            <a:ext cx="628650" cy="819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E8E848-AE8C-4E41-AECB-1931C3A65F9C}"/>
              </a:ext>
            </a:extLst>
          </p:cNvPr>
          <p:cNvPicPr>
            <a:picLocks noGrp="1" noChangeAspect="1"/>
          </p:cNvPicPr>
          <p:nvPr>
            <p:ph idx="11"/>
          </p:nvPr>
        </p:nvPicPr>
        <p:blipFill>
          <a:blip r:embed="rId2"/>
          <a:stretch>
            <a:fillRect/>
          </a:stretch>
        </p:blipFill>
        <p:spPr>
          <a:xfrm>
            <a:off x="2928548" y="1519238"/>
            <a:ext cx="6382528" cy="4879975"/>
          </a:xfrm>
          <a:prstGeom prst="rect">
            <a:avLst/>
          </a:prstGeom>
        </p:spPr>
      </p:pic>
      <p:sp>
        <p:nvSpPr>
          <p:cNvPr id="3" name="Title 2">
            <a:extLst>
              <a:ext uri="{FF2B5EF4-FFF2-40B4-BE49-F238E27FC236}">
                <a16:creationId xmlns:a16="http://schemas.microsoft.com/office/drawing/2014/main" id="{9FDAF4F4-C12F-4EA6-99C1-9BC247D1A9FA}"/>
              </a:ext>
            </a:extLst>
          </p:cNvPr>
          <p:cNvSpPr>
            <a:spLocks noGrp="1"/>
          </p:cNvSpPr>
          <p:nvPr>
            <p:ph type="title"/>
          </p:nvPr>
        </p:nvSpPr>
        <p:spPr/>
        <p:txBody>
          <a:bodyPr/>
          <a:lstStyle/>
          <a:p>
            <a:r>
              <a:rPr lang="en-US" dirty="0"/>
              <a:t>Shared Responsibility Model - AWS</a:t>
            </a:r>
          </a:p>
        </p:txBody>
      </p:sp>
    </p:spTree>
    <p:extLst>
      <p:ext uri="{BB962C8B-B14F-4D97-AF65-F5344CB8AC3E}">
        <p14:creationId xmlns:p14="http://schemas.microsoft.com/office/powerpoint/2010/main" val="53445406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0B51F6-4BEF-4B0A-9A59-2A7F0CEBFDE0}"/>
              </a:ext>
            </a:extLst>
          </p:cNvPr>
          <p:cNvSpPr>
            <a:spLocks noGrp="1"/>
          </p:cNvSpPr>
          <p:nvPr>
            <p:ph idx="11"/>
          </p:nvPr>
        </p:nvSpPr>
        <p:spPr/>
        <p:txBody>
          <a:bodyPr/>
          <a:lstStyle/>
          <a:p>
            <a:r>
              <a:rPr lang="en-US" dirty="0"/>
              <a:t>When software is developed in-house, before software deployment (Bird and Johnson 2021):</a:t>
            </a:r>
          </a:p>
          <a:p>
            <a:pPr marL="285750" indent="-285750">
              <a:buFont typeface="Arial" panose="020B0604020202020204" pitchFamily="34" charset="0"/>
              <a:buChar char="•"/>
            </a:pPr>
            <a:r>
              <a:rPr lang="en-US" dirty="0"/>
              <a:t>static analysis: scans code automatically looking for programming vulnerabilities and bugs.</a:t>
            </a:r>
          </a:p>
          <a:p>
            <a:pPr marL="285750" indent="-285750">
              <a:buFont typeface="Arial" panose="020B0604020202020204" pitchFamily="34" charset="0"/>
              <a:buChar char="•"/>
            </a:pPr>
            <a:r>
              <a:rPr lang="en-US" dirty="0"/>
              <a:t>container image scanning: Static scanning of container can check configuration issues and known vulnerabilities;</a:t>
            </a:r>
          </a:p>
          <a:p>
            <a:pPr marL="285750" indent="-285750">
              <a:buFont typeface="Arial" panose="020B0604020202020204" pitchFamily="34" charset="0"/>
              <a:buChar char="•"/>
            </a:pPr>
            <a:r>
              <a:rPr lang="en-US" dirty="0"/>
              <a:t>automated testing: includes regression testing and fuzzing before release</a:t>
            </a:r>
          </a:p>
          <a:p>
            <a:pPr marL="285750" indent="-285750">
              <a:buFont typeface="Arial" panose="020B0604020202020204" pitchFamily="34" charset="0"/>
              <a:buChar char="•"/>
            </a:pPr>
            <a:r>
              <a:rPr lang="en-US" dirty="0"/>
              <a:t>other software development techniques: risk analysis, code reviews, etc., covered in later chapters.</a:t>
            </a:r>
          </a:p>
          <a:p>
            <a:r>
              <a:rPr lang="en-US" dirty="0"/>
              <a:t>After software deployment:</a:t>
            </a:r>
          </a:p>
          <a:p>
            <a:pPr marL="285750" indent="-285750">
              <a:buFont typeface="Arial" panose="020B0604020202020204" pitchFamily="34" charset="0"/>
              <a:buChar char="•"/>
            </a:pPr>
            <a:r>
              <a:rPr lang="en-US" dirty="0"/>
              <a:t>runtime application self-protection: monitors an application to notify of unusual system uses or violations of policy.</a:t>
            </a:r>
          </a:p>
          <a:p>
            <a:pPr marL="285750" indent="-285750">
              <a:buFont typeface="Arial" panose="020B0604020202020204" pitchFamily="34" charset="0"/>
              <a:buChar char="•"/>
            </a:pPr>
            <a:r>
              <a:rPr lang="en-US" dirty="0"/>
              <a:t>web application firewalls: tracks user accesses to the application and validates some input.</a:t>
            </a:r>
          </a:p>
          <a:p>
            <a:pPr marL="285750" indent="-285750">
              <a:buFont typeface="Arial" panose="020B0604020202020204" pitchFamily="34" charset="0"/>
              <a:buChar char="•"/>
            </a:pPr>
            <a:r>
              <a:rPr lang="en-US" dirty="0"/>
              <a:t>vulnerability scanning and penetration testing: testing the run-time environment after deployment</a:t>
            </a:r>
          </a:p>
          <a:p>
            <a:pPr marL="285750" indent="-285750">
              <a:buFont typeface="Arial" panose="020B0604020202020204" pitchFamily="34" charset="0"/>
              <a:buChar char="•"/>
            </a:pPr>
            <a:r>
              <a:rPr lang="en-US" dirty="0"/>
              <a:t>network detection and response (NDR) and network traffic analysis (NTA): monitor for unusual network traffic patterns, preferably via machine learning;</a:t>
            </a:r>
          </a:p>
          <a:p>
            <a:pPr marL="285750" indent="-285750">
              <a:buFont typeface="Arial" panose="020B0604020202020204" pitchFamily="34" charset="0"/>
              <a:buChar char="•"/>
            </a:pPr>
            <a:r>
              <a:rPr lang="en-US" dirty="0"/>
              <a:t>host intrusion detection systems: track changes to system, files and configuration to adhere to policy.</a:t>
            </a:r>
          </a:p>
          <a:p>
            <a:endParaRPr lang="en-US" dirty="0"/>
          </a:p>
        </p:txBody>
      </p:sp>
      <p:sp>
        <p:nvSpPr>
          <p:cNvPr id="3" name="Title 2">
            <a:extLst>
              <a:ext uri="{FF2B5EF4-FFF2-40B4-BE49-F238E27FC236}">
                <a16:creationId xmlns:a16="http://schemas.microsoft.com/office/drawing/2014/main" id="{03B22801-7CD6-47A0-BFE5-AA33402AD3A9}"/>
              </a:ext>
            </a:extLst>
          </p:cNvPr>
          <p:cNvSpPr>
            <a:spLocks noGrp="1"/>
          </p:cNvSpPr>
          <p:nvPr>
            <p:ph type="title"/>
          </p:nvPr>
        </p:nvSpPr>
        <p:spPr>
          <a:xfrm>
            <a:off x="694267" y="917576"/>
            <a:ext cx="10873317" cy="997196"/>
          </a:xfrm>
        </p:spPr>
        <p:txBody>
          <a:bodyPr/>
          <a:lstStyle/>
          <a:p>
            <a:r>
              <a:rPr lang="en-US" dirty="0"/>
              <a:t>Assess shared security responsibility: Your part (S/W)</a:t>
            </a:r>
            <a:br>
              <a:rPr lang="en-US" dirty="0"/>
            </a:br>
            <a:endParaRPr lang="en-US" dirty="0"/>
          </a:p>
        </p:txBody>
      </p:sp>
    </p:spTree>
    <p:extLst>
      <p:ext uri="{BB962C8B-B14F-4D97-AF65-F5344CB8AC3E}">
        <p14:creationId xmlns:p14="http://schemas.microsoft.com/office/powerpoint/2010/main" val="165088577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C32A0-024A-4445-AF17-0D61DA6538D7}"/>
              </a:ext>
            </a:extLst>
          </p:cNvPr>
          <p:cNvSpPr>
            <a:spLocks noGrp="1"/>
          </p:cNvSpPr>
          <p:nvPr>
            <p:ph type="title"/>
          </p:nvPr>
        </p:nvSpPr>
        <p:spPr/>
        <p:txBody>
          <a:bodyPr/>
          <a:lstStyle/>
          <a:p>
            <a:r>
              <a:rPr lang="en-US" dirty="0"/>
              <a:t>Monitor and Manage Changes in the Cloud</a:t>
            </a:r>
          </a:p>
        </p:txBody>
      </p:sp>
      <p:sp>
        <p:nvSpPr>
          <p:cNvPr id="2" name="Content Placeholder 1">
            <a:extLst>
              <a:ext uri="{FF2B5EF4-FFF2-40B4-BE49-F238E27FC236}">
                <a16:creationId xmlns:a16="http://schemas.microsoft.com/office/drawing/2014/main" id="{8E06A0FC-3724-494D-BC19-4A1EE634A0BF}"/>
              </a:ext>
            </a:extLst>
          </p:cNvPr>
          <p:cNvSpPr>
            <a:spLocks noGrp="1"/>
          </p:cNvSpPr>
          <p:nvPr>
            <p:ph sz="half" idx="1"/>
          </p:nvPr>
        </p:nvSpPr>
        <p:spPr>
          <a:xfrm>
            <a:off x="609600" y="1981201"/>
            <a:ext cx="7843519" cy="3884613"/>
          </a:xfrm>
        </p:spPr>
        <p:txBody>
          <a:bodyPr/>
          <a:lstStyle/>
          <a:p>
            <a:r>
              <a:rPr lang="en-US" sz="2400" dirty="0"/>
              <a:t>Key Process Indicators (KPI) or Metrics related to cloud deployment may include:</a:t>
            </a:r>
          </a:p>
          <a:p>
            <a:pPr marL="285750" lvl="0" indent="-285750">
              <a:buFont typeface="Arial" panose="020B0604020202020204" pitchFamily="34" charset="0"/>
              <a:buChar char="•"/>
            </a:pPr>
            <a:r>
              <a:rPr lang="en-US" sz="2400" dirty="0"/>
              <a:t>Number of open security vulnerabilities</a:t>
            </a:r>
          </a:p>
          <a:p>
            <a:pPr marL="285750" lvl="0" indent="-285750">
              <a:buFont typeface="Arial" panose="020B0604020202020204" pitchFamily="34" charset="0"/>
              <a:buChar char="•"/>
            </a:pPr>
            <a:r>
              <a:rPr lang="en-US" sz="2400" dirty="0"/>
              <a:t>False positive rates of reported vulnerabilities</a:t>
            </a:r>
          </a:p>
          <a:p>
            <a:pPr marL="285750" lvl="0" indent="-285750">
              <a:buFont typeface="Arial" panose="020B0604020202020204" pitchFamily="34" charset="0"/>
              <a:buChar char="•"/>
            </a:pPr>
            <a:r>
              <a:rPr lang="en-US" sz="2400" dirty="0"/>
              <a:t>Time to detect security vulnerabilities</a:t>
            </a:r>
          </a:p>
          <a:p>
            <a:pPr marL="285750" lvl="0" indent="-285750">
              <a:buFont typeface="Arial" panose="020B0604020202020204" pitchFamily="34" charset="0"/>
              <a:buChar char="•"/>
            </a:pPr>
            <a:r>
              <a:rPr lang="en-US" sz="2400" dirty="0"/>
              <a:t>Time to fix security vulnerabilities</a:t>
            </a:r>
          </a:p>
          <a:p>
            <a:pPr marL="285750" lvl="0" indent="-285750">
              <a:buFont typeface="Arial" panose="020B0604020202020204" pitchFamily="34" charset="0"/>
              <a:buChar char="•"/>
            </a:pPr>
            <a:r>
              <a:rPr lang="en-US" sz="2400" dirty="0"/>
              <a:t>Number of security vulnerabilities found after deployment</a:t>
            </a:r>
          </a:p>
          <a:p>
            <a:pPr marL="285750" lvl="0" indent="-285750">
              <a:buFont typeface="Arial" panose="020B0604020202020204" pitchFamily="34" charset="0"/>
              <a:buChar char="•"/>
            </a:pPr>
            <a:r>
              <a:rPr lang="en-US" sz="2400" dirty="0"/>
              <a:t>Cost to fix audit issues</a:t>
            </a:r>
          </a:p>
          <a:p>
            <a:r>
              <a:rPr lang="en-US" sz="2400" dirty="0"/>
              <a:t>KPIs related to cloud software deployment include: </a:t>
            </a:r>
          </a:p>
          <a:p>
            <a:pPr marL="285750" lvl="0" indent="-285750">
              <a:buFont typeface="Arial" panose="020B0604020202020204" pitchFamily="34" charset="0"/>
              <a:buChar char="•"/>
            </a:pPr>
            <a:r>
              <a:rPr lang="en-US" sz="2400" dirty="0"/>
              <a:t>Automated test coverage</a:t>
            </a:r>
          </a:p>
          <a:p>
            <a:pPr marL="285750" lvl="0" indent="-285750">
              <a:buFont typeface="Arial" panose="020B0604020202020204" pitchFamily="34" charset="0"/>
              <a:buChar char="•"/>
            </a:pPr>
            <a:r>
              <a:rPr lang="en-US" sz="2400" dirty="0"/>
              <a:t>Change cycle time: Time to build and deploy</a:t>
            </a:r>
          </a:p>
          <a:p>
            <a:pPr marL="285750" lvl="0" indent="-285750">
              <a:buFont typeface="Arial" panose="020B0604020202020204" pitchFamily="34" charset="0"/>
              <a:buChar char="•"/>
            </a:pPr>
            <a:r>
              <a:rPr lang="en-US" sz="2400" dirty="0"/>
              <a:t>Rate of build delays due to security issues</a:t>
            </a:r>
          </a:p>
          <a:p>
            <a:endParaRPr lang="en-US" dirty="0"/>
          </a:p>
        </p:txBody>
      </p:sp>
      <p:graphicFrame>
        <p:nvGraphicFramePr>
          <p:cNvPr id="5" name="Content Placeholder 5">
            <a:extLst>
              <a:ext uri="{FF2B5EF4-FFF2-40B4-BE49-F238E27FC236}">
                <a16:creationId xmlns:a16="http://schemas.microsoft.com/office/drawing/2014/main" id="{7F1D444B-1BCB-4B14-A1A9-E0B9413A8A09}"/>
              </a:ext>
            </a:extLst>
          </p:cNvPr>
          <p:cNvGraphicFramePr>
            <a:graphicFrameLocks noGrp="1"/>
          </p:cNvGraphicFramePr>
          <p:nvPr>
            <p:ph sz="half" idx="2"/>
            <p:extLst>
              <p:ext uri="{D42A27DB-BD31-4B8C-83A1-F6EECF244321}">
                <p14:modId xmlns:p14="http://schemas.microsoft.com/office/powerpoint/2010/main" val="420059473"/>
              </p:ext>
            </p:extLst>
          </p:nvPr>
        </p:nvGraphicFramePr>
        <p:xfrm>
          <a:off x="7313613" y="1981201"/>
          <a:ext cx="5384800" cy="463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63751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8D857-ADE9-43E9-9A35-E4DDC23760A2}"/>
              </a:ext>
            </a:extLst>
          </p:cNvPr>
          <p:cNvSpPr>
            <a:spLocks noGrp="1"/>
          </p:cNvSpPr>
          <p:nvPr>
            <p:ph idx="11"/>
          </p:nvPr>
        </p:nvSpPr>
        <p:spPr>
          <a:xfrm>
            <a:off x="512957" y="1519238"/>
            <a:ext cx="11240428" cy="4879975"/>
          </a:xfrm>
        </p:spPr>
        <p:txBody>
          <a:bodyPr/>
          <a:lstStyle/>
          <a:p>
            <a:r>
              <a:rPr lang="en-US" dirty="0"/>
              <a:t>Dev-Sec-Ops refers to Development-Security-Operations, who work closely together to secure software during development and deployment.</a:t>
            </a:r>
          </a:p>
          <a:p>
            <a:r>
              <a:rPr lang="en-US" b="1" dirty="0"/>
              <a:t>Continuous Integration/Continuous Delivery (CI/CD):  </a:t>
            </a:r>
            <a:r>
              <a:rPr lang="en-US" dirty="0"/>
              <a:t>Automated build, integration, testing, and deployment ensures that both new applications and software patches are automatically configured and deployed quickly, according to compliance policies.  </a:t>
            </a:r>
          </a:p>
          <a:p>
            <a:pPr marL="285750" indent="-285750">
              <a:buFont typeface="Arial" panose="020B0604020202020204" pitchFamily="34" charset="0"/>
              <a:buChar char="•"/>
            </a:pPr>
            <a:r>
              <a:rPr lang="en-US" dirty="0"/>
              <a:t>Requires automated, thorough testing. </a:t>
            </a:r>
          </a:p>
          <a:p>
            <a:pPr marL="285750" indent="-285750">
              <a:buFont typeface="Arial" panose="020B0604020202020204" pitchFamily="34" charset="0"/>
              <a:buChar char="•"/>
            </a:pPr>
            <a:r>
              <a:rPr lang="en-US" dirty="0"/>
              <a:t>To counter ‘software update’ attacks, SolarWinds analyzes builds against their source code to ensure correctness.</a:t>
            </a:r>
          </a:p>
          <a:p>
            <a:pPr marL="285750" indent="-285750">
              <a:buFont typeface="Arial" panose="020B0604020202020204" pitchFamily="34" charset="0"/>
              <a:buChar char="•"/>
            </a:pPr>
            <a:r>
              <a:rPr lang="en-US" dirty="0"/>
              <a:t>Specific programming languages automatically configure and provision a software stack for deployment on the cloud.  </a:t>
            </a:r>
          </a:p>
          <a:p>
            <a:pPr marL="285750" indent="-285750">
              <a:buFont typeface="Arial" panose="020B0604020202020204" pitchFamily="34" charset="0"/>
              <a:buChar char="•"/>
            </a:pPr>
            <a:r>
              <a:rPr lang="en-US" dirty="0"/>
              <a:t>E.g., Terraform has an HCL high-level language that can be used across multiple cloud providers.</a:t>
            </a:r>
          </a:p>
          <a:p>
            <a:r>
              <a:rPr lang="en-US" b="1" dirty="0"/>
              <a:t>Compliance testing</a:t>
            </a:r>
            <a:r>
              <a:rPr lang="en-US" dirty="0"/>
              <a:t>: Asserts or guard rails are true/false tests that enable policy checking within the code, </a:t>
            </a:r>
          </a:p>
          <a:p>
            <a:pPr marL="285750" indent="-285750">
              <a:buFont typeface="Arial" panose="020B0604020202020204" pitchFamily="34" charset="0"/>
              <a:buChar char="•"/>
            </a:pPr>
            <a:r>
              <a:rPr lang="en-US" dirty="0"/>
              <a:t>These automated test results facilitate auditing, called </a:t>
            </a:r>
            <a:r>
              <a:rPr lang="en-US" i="1" dirty="0"/>
              <a:t>audit hooks</a:t>
            </a:r>
            <a:r>
              <a:rPr lang="en-US" dirty="0"/>
              <a:t>.  </a:t>
            </a:r>
          </a:p>
          <a:p>
            <a:pPr marL="285750" indent="-285750">
              <a:buFont typeface="Arial" panose="020B0604020202020204" pitchFamily="34" charset="0"/>
              <a:buChar char="•"/>
            </a:pPr>
            <a:r>
              <a:rPr lang="en-US" dirty="0"/>
              <a:t>Open source tools help: AWS CloudFormation Guard, Chef </a:t>
            </a:r>
            <a:r>
              <a:rPr lang="en-US" dirty="0" err="1"/>
              <a:t>InSpec</a:t>
            </a:r>
            <a:r>
              <a:rPr lang="en-US" dirty="0"/>
              <a:t>, </a:t>
            </a:r>
            <a:r>
              <a:rPr lang="en-US" dirty="0" err="1"/>
              <a:t>Conftest</a:t>
            </a:r>
            <a:r>
              <a:rPr lang="en-US" dirty="0"/>
              <a:t>, Dev-sec.io, and Terraform Compliance.</a:t>
            </a:r>
          </a:p>
          <a:p>
            <a:r>
              <a:rPr lang="en-US" b="1" dirty="0"/>
              <a:t>Continuous Monitoring</a:t>
            </a:r>
            <a:r>
              <a:rPr lang="en-US" dirty="0"/>
              <a:t>:  The Cloud Trust Protocol (CTP) defines an API that enables customers to automatically query the security status of their cloud services.</a:t>
            </a:r>
          </a:p>
          <a:p>
            <a:endParaRPr lang="en-US" dirty="0"/>
          </a:p>
        </p:txBody>
      </p:sp>
      <p:sp>
        <p:nvSpPr>
          <p:cNvPr id="3" name="Title 2">
            <a:extLst>
              <a:ext uri="{FF2B5EF4-FFF2-40B4-BE49-F238E27FC236}">
                <a16:creationId xmlns:a16="http://schemas.microsoft.com/office/drawing/2014/main" id="{367C2A10-3D12-42A0-BEFC-277018704B86}"/>
              </a:ext>
            </a:extLst>
          </p:cNvPr>
          <p:cNvSpPr>
            <a:spLocks noGrp="1"/>
          </p:cNvSpPr>
          <p:nvPr>
            <p:ph type="title"/>
          </p:nvPr>
        </p:nvSpPr>
        <p:spPr/>
        <p:txBody>
          <a:bodyPr/>
          <a:lstStyle/>
          <a:p>
            <a:r>
              <a:rPr lang="en-US" dirty="0"/>
              <a:t>Advanced: Dev-Sec-Ops</a:t>
            </a:r>
          </a:p>
        </p:txBody>
      </p:sp>
    </p:spTree>
    <p:extLst>
      <p:ext uri="{BB962C8B-B14F-4D97-AF65-F5344CB8AC3E}">
        <p14:creationId xmlns:p14="http://schemas.microsoft.com/office/powerpoint/2010/main" val="89398961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F29E5-203B-4FE6-BA87-6000A518A1AB}"/>
              </a:ext>
            </a:extLst>
          </p:cNvPr>
          <p:cNvSpPr>
            <a:spLocks noGrp="1"/>
          </p:cNvSpPr>
          <p:nvPr>
            <p:ph idx="11"/>
          </p:nvPr>
        </p:nvSpPr>
        <p:spPr>
          <a:xfrm>
            <a:off x="696000" y="2405743"/>
            <a:ext cx="10848000" cy="3993470"/>
          </a:xfrm>
        </p:spPr>
        <p:txBody>
          <a:bodyPr/>
          <a:lstStyle/>
          <a:p>
            <a:r>
              <a:rPr lang="en-US" sz="2000" dirty="0"/>
              <a:t>Blockchain is a solution that helps to encrypt and ensure integrity for transmissions.  </a:t>
            </a:r>
          </a:p>
          <a:p>
            <a:r>
              <a:rPr lang="en-US" sz="2000" dirty="0"/>
              <a:t>Applications: bitcoin, smart contracts, financial transactional requests and expanding use in Internet of Things (IoT)  </a:t>
            </a:r>
          </a:p>
          <a:p>
            <a:r>
              <a:rPr lang="en-US" sz="2000" dirty="0"/>
              <a:t>Blockchains provide a decentralized, system of distributed and replicated nodes.  </a:t>
            </a:r>
          </a:p>
          <a:p>
            <a:r>
              <a:rPr lang="en-US" sz="2000" dirty="0"/>
              <a:t>Transactions must be correctly ordered through all nodes using consensus algorithms: “unanimously-ordered transactions”</a:t>
            </a:r>
          </a:p>
        </p:txBody>
      </p:sp>
      <p:sp>
        <p:nvSpPr>
          <p:cNvPr id="3" name="Title 2">
            <a:extLst>
              <a:ext uri="{FF2B5EF4-FFF2-40B4-BE49-F238E27FC236}">
                <a16:creationId xmlns:a16="http://schemas.microsoft.com/office/drawing/2014/main" id="{6DF7C720-5938-4791-BDDB-861DE3E7DA96}"/>
              </a:ext>
            </a:extLst>
          </p:cNvPr>
          <p:cNvSpPr>
            <a:spLocks noGrp="1"/>
          </p:cNvSpPr>
          <p:nvPr>
            <p:ph type="title"/>
          </p:nvPr>
        </p:nvSpPr>
        <p:spPr/>
        <p:txBody>
          <a:bodyPr/>
          <a:lstStyle/>
          <a:p>
            <a:r>
              <a:rPr lang="en-US" dirty="0"/>
              <a:t>Blockchains</a:t>
            </a:r>
          </a:p>
        </p:txBody>
      </p:sp>
    </p:spTree>
    <p:extLst>
      <p:ext uri="{BB962C8B-B14F-4D97-AF65-F5344CB8AC3E}">
        <p14:creationId xmlns:p14="http://schemas.microsoft.com/office/powerpoint/2010/main" val="81973120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CB05B6-8DF6-401E-88A8-7085BE2F5BA0}"/>
              </a:ext>
            </a:extLst>
          </p:cNvPr>
          <p:cNvSpPr>
            <a:spLocks noGrp="1"/>
          </p:cNvSpPr>
          <p:nvPr>
            <p:ph type="title"/>
          </p:nvPr>
        </p:nvSpPr>
        <p:spPr>
          <a:xfrm>
            <a:off x="694267" y="917576"/>
            <a:ext cx="10873317" cy="997196"/>
          </a:xfrm>
        </p:spPr>
        <p:txBody>
          <a:bodyPr/>
          <a:lstStyle/>
          <a:p>
            <a:r>
              <a:rPr lang="en-US" dirty="0"/>
              <a:t>How Blockchains work example: </a:t>
            </a:r>
            <a:br>
              <a:rPr lang="en-US" dirty="0"/>
            </a:br>
            <a:r>
              <a:rPr lang="en-US" dirty="0"/>
              <a:t>Public-style Proof-of-Work Blockchain</a:t>
            </a:r>
          </a:p>
        </p:txBody>
      </p:sp>
      <p:sp>
        <p:nvSpPr>
          <p:cNvPr id="5" name="Content Placeholder 4">
            <a:extLst>
              <a:ext uri="{FF2B5EF4-FFF2-40B4-BE49-F238E27FC236}">
                <a16:creationId xmlns:a16="http://schemas.microsoft.com/office/drawing/2014/main" id="{B375C73C-C369-4D25-A59D-A2E64C3A3C25}"/>
              </a:ext>
            </a:extLst>
          </p:cNvPr>
          <p:cNvSpPr>
            <a:spLocks noGrp="1"/>
          </p:cNvSpPr>
          <p:nvPr>
            <p:ph sz="half" idx="1"/>
          </p:nvPr>
        </p:nvSpPr>
        <p:spPr>
          <a:xfrm>
            <a:off x="609601" y="1914772"/>
            <a:ext cx="5382684" cy="3951042"/>
          </a:xfrm>
        </p:spPr>
        <p:txBody>
          <a:bodyPr/>
          <a:lstStyle/>
          <a:p>
            <a:pPr marL="514350" indent="-514350">
              <a:buFont typeface="+mj-lt"/>
              <a:buAutoNum type="arabicPeriod"/>
            </a:pPr>
            <a:r>
              <a:rPr lang="en-US" sz="1800" dirty="0"/>
              <a:t>User A submitting a transaction to User B which is broadcast and saved in the blockchain memory pool. </a:t>
            </a:r>
          </a:p>
          <a:p>
            <a:pPr marL="514350" indent="-514350">
              <a:buFont typeface="+mj-lt"/>
              <a:buAutoNum type="arabicPeriod"/>
            </a:pPr>
            <a:r>
              <a:rPr lang="en-US" sz="1800" dirty="0"/>
              <a:t>A ‘peer’ miner process selects a transaction, generates a numerically complex hash to confirm the transaction and creates a block, and adds the block to the blockchain and back to the distributed memory pool. </a:t>
            </a:r>
          </a:p>
          <a:p>
            <a:pPr marL="514350" indent="-514350">
              <a:buFont typeface="+mj-lt"/>
              <a:buAutoNum type="arabicPeriod"/>
            </a:pPr>
            <a:r>
              <a:rPr lang="en-US" sz="1800" dirty="0"/>
              <a:t>Transaction processing confirms that the sender has the required finances </a:t>
            </a:r>
          </a:p>
          <a:p>
            <a:pPr marL="514350" indent="-514350">
              <a:buFont typeface="+mj-lt"/>
              <a:buAutoNum type="arabicPeriod"/>
            </a:pPr>
            <a:r>
              <a:rPr lang="en-US" sz="1800" dirty="0"/>
              <a:t>sender signs the transaction with their digital signature, providing non-repudiation. </a:t>
            </a:r>
          </a:p>
          <a:p>
            <a:pPr marL="514350" indent="-514350">
              <a:buFont typeface="+mj-lt"/>
              <a:buAutoNum type="arabicPeriod"/>
            </a:pPr>
            <a:r>
              <a:rPr lang="en-US" sz="1800" dirty="0"/>
              <a:t>Users submitting transactions pay a mining fee to incentivize miners to perform the necessary processing.</a:t>
            </a:r>
          </a:p>
          <a:p>
            <a:endParaRPr lang="en-US" dirty="0"/>
          </a:p>
        </p:txBody>
      </p:sp>
      <p:pic>
        <p:nvPicPr>
          <p:cNvPr id="7" name="Content Placeholder 6">
            <a:extLst>
              <a:ext uri="{FF2B5EF4-FFF2-40B4-BE49-F238E27FC236}">
                <a16:creationId xmlns:a16="http://schemas.microsoft.com/office/drawing/2014/main" id="{B703DE48-D0C1-4E15-8B92-FDC3D584F938}"/>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307705" y="1981200"/>
            <a:ext cx="5161415" cy="3884613"/>
          </a:xfrm>
          <a:prstGeom prst="rect">
            <a:avLst/>
          </a:prstGeom>
          <a:noFill/>
        </p:spPr>
      </p:pic>
    </p:spTree>
    <p:extLst>
      <p:ext uri="{BB962C8B-B14F-4D97-AF65-F5344CB8AC3E}">
        <p14:creationId xmlns:p14="http://schemas.microsoft.com/office/powerpoint/2010/main" val="22766412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106FE-759E-4D3A-B712-E7C0BE4BE907}"/>
              </a:ext>
            </a:extLst>
          </p:cNvPr>
          <p:cNvSpPr>
            <a:spLocks noGrp="1"/>
          </p:cNvSpPr>
          <p:nvPr>
            <p:ph idx="11"/>
          </p:nvPr>
        </p:nvSpPr>
        <p:spPr>
          <a:xfrm>
            <a:off x="696000" y="2514599"/>
            <a:ext cx="10848000" cy="3884613"/>
          </a:xfrm>
        </p:spPr>
        <p:txBody>
          <a:bodyPr/>
          <a:lstStyle/>
          <a:p>
            <a:r>
              <a:rPr lang="en-US" sz="2000" dirty="0"/>
              <a:t>Public blockchains (including Bitcoin) can be problematic: they provide anonymous access to the public.  </a:t>
            </a:r>
          </a:p>
          <a:p>
            <a:pPr marL="285750" indent="-285750">
              <a:buFont typeface="Arial" panose="020B0604020202020204" pitchFamily="34" charset="0"/>
              <a:buChar char="•"/>
            </a:pPr>
            <a:r>
              <a:rPr lang="en-US" sz="2000" dirty="0"/>
              <a:t>DDOS attacks have considerably slowed down processing.  </a:t>
            </a:r>
          </a:p>
          <a:p>
            <a:pPr marL="285750" indent="-285750">
              <a:buFont typeface="Arial" panose="020B0604020202020204" pitchFamily="34" charset="0"/>
              <a:buChar char="•"/>
            </a:pPr>
            <a:r>
              <a:rPr lang="en-US" sz="2000" dirty="0"/>
              <a:t>Integrity hash code failures have resulted in spoofed transactions costing $ millions.   </a:t>
            </a:r>
          </a:p>
          <a:p>
            <a:r>
              <a:rPr lang="en-US" sz="2000" dirty="0"/>
              <a:t>Private blockchains are more protected because users are vetted, known and trusted.</a:t>
            </a:r>
          </a:p>
        </p:txBody>
      </p:sp>
      <p:sp>
        <p:nvSpPr>
          <p:cNvPr id="3" name="Title 2">
            <a:extLst>
              <a:ext uri="{FF2B5EF4-FFF2-40B4-BE49-F238E27FC236}">
                <a16:creationId xmlns:a16="http://schemas.microsoft.com/office/drawing/2014/main" id="{5408EBEC-92C8-4859-BCA1-51AE7E882EB8}"/>
              </a:ext>
            </a:extLst>
          </p:cNvPr>
          <p:cNvSpPr>
            <a:spLocks noGrp="1"/>
          </p:cNvSpPr>
          <p:nvPr>
            <p:ph type="title"/>
          </p:nvPr>
        </p:nvSpPr>
        <p:spPr/>
        <p:txBody>
          <a:bodyPr/>
          <a:lstStyle/>
          <a:p>
            <a:r>
              <a:rPr lang="en-US" dirty="0"/>
              <a:t>Blockchain Issues</a:t>
            </a:r>
          </a:p>
        </p:txBody>
      </p:sp>
    </p:spTree>
    <p:extLst>
      <p:ext uri="{BB962C8B-B14F-4D97-AF65-F5344CB8AC3E}">
        <p14:creationId xmlns:p14="http://schemas.microsoft.com/office/powerpoint/2010/main" val="23723703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56466-8F24-4603-A02B-55617BAC053E}"/>
              </a:ext>
            </a:extLst>
          </p:cNvPr>
          <p:cNvSpPr>
            <a:spLocks noGrp="1"/>
          </p:cNvSpPr>
          <p:nvPr>
            <p:ph type="title"/>
          </p:nvPr>
        </p:nvSpPr>
        <p:spPr/>
        <p:txBody>
          <a:bodyPr/>
          <a:lstStyle/>
          <a:p>
            <a:pPr algn="ctr"/>
            <a:r>
              <a:rPr lang="en-US" dirty="0"/>
              <a:t>Question</a:t>
            </a:r>
          </a:p>
        </p:txBody>
      </p:sp>
      <p:sp>
        <p:nvSpPr>
          <p:cNvPr id="5" name="Text Placeholder 4">
            <a:extLst>
              <a:ext uri="{FF2B5EF4-FFF2-40B4-BE49-F238E27FC236}">
                <a16:creationId xmlns:a16="http://schemas.microsoft.com/office/drawing/2014/main" id="{8C11258B-AB2B-4ECB-A80C-E8112878EB39}"/>
              </a:ext>
            </a:extLst>
          </p:cNvPr>
          <p:cNvSpPr>
            <a:spLocks noGrp="1"/>
          </p:cNvSpPr>
          <p:nvPr>
            <p:ph type="body" idx="1"/>
          </p:nvPr>
        </p:nvSpPr>
        <p:spPr/>
        <p:txBody>
          <a:bodyPr/>
          <a:lstStyle/>
          <a:p>
            <a:r>
              <a:rPr lang="en-US" dirty="0"/>
              <a:t>Match the vocabulary</a:t>
            </a:r>
          </a:p>
        </p:txBody>
      </p:sp>
      <p:sp>
        <p:nvSpPr>
          <p:cNvPr id="6" name="Content Placeholder 5">
            <a:extLst>
              <a:ext uri="{FF2B5EF4-FFF2-40B4-BE49-F238E27FC236}">
                <a16:creationId xmlns:a16="http://schemas.microsoft.com/office/drawing/2014/main" id="{69459A3F-8C3C-4D57-9D0A-1A870878169A}"/>
              </a:ext>
            </a:extLst>
          </p:cNvPr>
          <p:cNvSpPr>
            <a:spLocks noGrp="1"/>
          </p:cNvSpPr>
          <p:nvPr>
            <p:ph sz="half" idx="2"/>
          </p:nvPr>
        </p:nvSpPr>
        <p:spPr>
          <a:xfrm>
            <a:off x="696000" y="1944000"/>
            <a:ext cx="3963086" cy="4217314"/>
          </a:xfrm>
        </p:spPr>
        <p:txBody>
          <a:bodyPr/>
          <a:lstStyle/>
          <a:p>
            <a:pPr marL="0" indent="0">
              <a:buNone/>
            </a:pPr>
            <a:r>
              <a:rPr lang="en-US" sz="2000" dirty="0"/>
              <a:t>Continuous Monitoring</a:t>
            </a:r>
          </a:p>
          <a:p>
            <a:pPr marL="0" indent="0">
              <a:buNone/>
            </a:pPr>
            <a:r>
              <a:rPr lang="en-US" sz="2000" dirty="0"/>
              <a:t>Shadow IT</a:t>
            </a:r>
          </a:p>
          <a:p>
            <a:pPr marL="0" indent="0">
              <a:buNone/>
            </a:pPr>
            <a:r>
              <a:rPr lang="en-US" sz="2000" dirty="0" err="1"/>
              <a:t>Multicloud</a:t>
            </a:r>
            <a:endParaRPr lang="en-US" sz="2000" dirty="0"/>
          </a:p>
          <a:p>
            <a:pPr marL="0" indent="0">
              <a:buNone/>
            </a:pPr>
            <a:r>
              <a:rPr lang="en-US" sz="2000" dirty="0"/>
              <a:t>Multitenancy</a:t>
            </a:r>
          </a:p>
          <a:p>
            <a:pPr marL="0" indent="0">
              <a:buNone/>
            </a:pPr>
            <a:r>
              <a:rPr lang="en-US" sz="2000" dirty="0"/>
              <a:t>Continuous Integration/ Continuous Delivery</a:t>
            </a:r>
          </a:p>
          <a:p>
            <a:pPr marL="0" indent="0">
              <a:buNone/>
            </a:pPr>
            <a:r>
              <a:rPr lang="en-US" sz="2000" dirty="0"/>
              <a:t>Service Level Agreement</a:t>
            </a:r>
          </a:p>
        </p:txBody>
      </p:sp>
      <p:sp>
        <p:nvSpPr>
          <p:cNvPr id="8" name="Content Placeholder 7">
            <a:extLst>
              <a:ext uri="{FF2B5EF4-FFF2-40B4-BE49-F238E27FC236}">
                <a16:creationId xmlns:a16="http://schemas.microsoft.com/office/drawing/2014/main" id="{B7706204-5143-4235-B4EC-C06D35F11E84}"/>
              </a:ext>
            </a:extLst>
          </p:cNvPr>
          <p:cNvSpPr>
            <a:spLocks noGrp="1"/>
          </p:cNvSpPr>
          <p:nvPr>
            <p:ph sz="half" idx="10"/>
          </p:nvPr>
        </p:nvSpPr>
        <p:spPr>
          <a:xfrm>
            <a:off x="5453743" y="1611086"/>
            <a:ext cx="6066257" cy="4550228"/>
          </a:xfrm>
        </p:spPr>
        <p:txBody>
          <a:bodyPr/>
          <a:lstStyle/>
          <a:p>
            <a:pPr marL="0" indent="0">
              <a:buNone/>
            </a:pPr>
            <a:r>
              <a:rPr lang="en-US" sz="2000" dirty="0"/>
              <a:t>Employees may be using cloud services without their business knowing about it</a:t>
            </a:r>
          </a:p>
          <a:p>
            <a:pPr marL="0" indent="0">
              <a:buNone/>
            </a:pPr>
            <a:r>
              <a:rPr lang="en-US" sz="2000" dirty="0"/>
              <a:t>A customer uses multiple cloud platforms to implement software solutions</a:t>
            </a:r>
          </a:p>
          <a:p>
            <a:pPr marL="0" indent="0">
              <a:buNone/>
            </a:pPr>
            <a:r>
              <a:rPr lang="en-US" sz="2000" dirty="0"/>
              <a:t>Cloud build is patched and deployed automatically</a:t>
            </a:r>
          </a:p>
          <a:p>
            <a:pPr marL="0" indent="0">
              <a:buNone/>
            </a:pPr>
            <a:r>
              <a:rPr lang="en-US" sz="2000" dirty="0"/>
              <a:t>Customer can get security status on their cloud system</a:t>
            </a:r>
          </a:p>
          <a:p>
            <a:pPr marL="0" indent="0">
              <a:buNone/>
            </a:pPr>
            <a:r>
              <a:rPr lang="en-US" sz="2000" dirty="0"/>
              <a:t>An issue where a customer may share cloud hardware/software with other customers</a:t>
            </a:r>
          </a:p>
          <a:p>
            <a:pPr marL="0" indent="0">
              <a:buNone/>
            </a:pPr>
            <a:r>
              <a:rPr lang="en-US" sz="2000" dirty="0"/>
              <a:t>A business contract between a cloud provider and cloud user  </a:t>
            </a:r>
          </a:p>
        </p:txBody>
      </p:sp>
    </p:spTree>
    <p:extLst>
      <p:ext uri="{BB962C8B-B14F-4D97-AF65-F5344CB8AC3E}">
        <p14:creationId xmlns:p14="http://schemas.microsoft.com/office/powerpoint/2010/main" val="400668144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56466-8F24-4603-A02B-55617BAC053E}"/>
              </a:ext>
            </a:extLst>
          </p:cNvPr>
          <p:cNvSpPr>
            <a:spLocks noGrp="1"/>
          </p:cNvSpPr>
          <p:nvPr>
            <p:ph type="title"/>
          </p:nvPr>
        </p:nvSpPr>
        <p:spPr/>
        <p:txBody>
          <a:bodyPr/>
          <a:lstStyle/>
          <a:p>
            <a:pPr algn="ctr"/>
            <a:r>
              <a:rPr lang="en-US" dirty="0"/>
              <a:t>Question</a:t>
            </a:r>
          </a:p>
        </p:txBody>
      </p:sp>
      <p:sp>
        <p:nvSpPr>
          <p:cNvPr id="5" name="Text Placeholder 4">
            <a:extLst>
              <a:ext uri="{FF2B5EF4-FFF2-40B4-BE49-F238E27FC236}">
                <a16:creationId xmlns:a16="http://schemas.microsoft.com/office/drawing/2014/main" id="{8C11258B-AB2B-4ECB-A80C-E8112878EB39}"/>
              </a:ext>
            </a:extLst>
          </p:cNvPr>
          <p:cNvSpPr>
            <a:spLocks noGrp="1"/>
          </p:cNvSpPr>
          <p:nvPr>
            <p:ph type="body" idx="1"/>
          </p:nvPr>
        </p:nvSpPr>
        <p:spPr/>
        <p:txBody>
          <a:bodyPr/>
          <a:lstStyle/>
          <a:p>
            <a:r>
              <a:rPr lang="en-US" dirty="0"/>
              <a:t>Match the vocabulary</a:t>
            </a:r>
          </a:p>
        </p:txBody>
      </p:sp>
      <p:sp>
        <p:nvSpPr>
          <p:cNvPr id="6" name="Content Placeholder 5">
            <a:extLst>
              <a:ext uri="{FF2B5EF4-FFF2-40B4-BE49-F238E27FC236}">
                <a16:creationId xmlns:a16="http://schemas.microsoft.com/office/drawing/2014/main" id="{69459A3F-8C3C-4D57-9D0A-1A870878169A}"/>
              </a:ext>
            </a:extLst>
          </p:cNvPr>
          <p:cNvSpPr>
            <a:spLocks noGrp="1"/>
          </p:cNvSpPr>
          <p:nvPr>
            <p:ph sz="half" idx="2"/>
          </p:nvPr>
        </p:nvSpPr>
        <p:spPr>
          <a:xfrm>
            <a:off x="696000" y="1944000"/>
            <a:ext cx="3963086" cy="4217314"/>
          </a:xfrm>
        </p:spPr>
        <p:txBody>
          <a:bodyPr/>
          <a:lstStyle/>
          <a:p>
            <a:pPr marL="0" indent="0">
              <a:buNone/>
            </a:pPr>
            <a:r>
              <a:rPr lang="en-US" sz="2000" dirty="0"/>
              <a:t>Continuous Monitoring</a:t>
            </a:r>
          </a:p>
          <a:p>
            <a:pPr marL="0" indent="0">
              <a:buNone/>
            </a:pPr>
            <a:r>
              <a:rPr lang="en-US" sz="2000" dirty="0"/>
              <a:t>Shadow IT</a:t>
            </a:r>
          </a:p>
          <a:p>
            <a:pPr marL="0" indent="0">
              <a:buNone/>
            </a:pPr>
            <a:r>
              <a:rPr lang="en-US" sz="2000" dirty="0" err="1"/>
              <a:t>Multicloud</a:t>
            </a:r>
            <a:endParaRPr lang="en-US" sz="2000" dirty="0"/>
          </a:p>
          <a:p>
            <a:pPr marL="0" indent="0">
              <a:buNone/>
            </a:pPr>
            <a:r>
              <a:rPr lang="en-US" sz="2000" dirty="0"/>
              <a:t>Multitenancy</a:t>
            </a:r>
          </a:p>
          <a:p>
            <a:pPr marL="0" indent="0">
              <a:buNone/>
            </a:pPr>
            <a:r>
              <a:rPr lang="en-US" sz="2000" dirty="0"/>
              <a:t>Continuous Integration/ Continuous Delivery</a:t>
            </a:r>
          </a:p>
          <a:p>
            <a:pPr marL="0" indent="0">
              <a:buNone/>
            </a:pPr>
            <a:r>
              <a:rPr lang="en-US" sz="2000" dirty="0"/>
              <a:t>Service Level Agreement</a:t>
            </a:r>
          </a:p>
        </p:txBody>
      </p:sp>
      <p:sp>
        <p:nvSpPr>
          <p:cNvPr id="8" name="Content Placeholder 7">
            <a:extLst>
              <a:ext uri="{FF2B5EF4-FFF2-40B4-BE49-F238E27FC236}">
                <a16:creationId xmlns:a16="http://schemas.microsoft.com/office/drawing/2014/main" id="{B7706204-5143-4235-B4EC-C06D35F11E84}"/>
              </a:ext>
            </a:extLst>
          </p:cNvPr>
          <p:cNvSpPr>
            <a:spLocks noGrp="1"/>
          </p:cNvSpPr>
          <p:nvPr>
            <p:ph sz="half" idx="10"/>
          </p:nvPr>
        </p:nvSpPr>
        <p:spPr>
          <a:xfrm>
            <a:off x="5453743" y="1611086"/>
            <a:ext cx="6066257" cy="4550228"/>
          </a:xfrm>
        </p:spPr>
        <p:txBody>
          <a:bodyPr/>
          <a:lstStyle/>
          <a:p>
            <a:pPr marL="0" indent="0">
              <a:buNone/>
            </a:pPr>
            <a:r>
              <a:rPr lang="en-US" sz="2000" dirty="0"/>
              <a:t>Employees may be using cloud services without their business knowing about it</a:t>
            </a:r>
          </a:p>
          <a:p>
            <a:pPr marL="0" indent="0">
              <a:buNone/>
            </a:pPr>
            <a:r>
              <a:rPr lang="en-US" sz="2000" dirty="0"/>
              <a:t>A customer uses multiple cloud platforms to implement software solutions</a:t>
            </a:r>
          </a:p>
          <a:p>
            <a:pPr marL="0" indent="0">
              <a:buNone/>
            </a:pPr>
            <a:r>
              <a:rPr lang="en-US" sz="2000" dirty="0"/>
              <a:t>Cloud build is patched and deployed automatically</a:t>
            </a:r>
          </a:p>
          <a:p>
            <a:pPr marL="0" indent="0">
              <a:buNone/>
            </a:pPr>
            <a:r>
              <a:rPr lang="en-US" sz="2000" dirty="0"/>
              <a:t>Customer can get security status on their cloud system on demand</a:t>
            </a:r>
          </a:p>
          <a:p>
            <a:pPr marL="0" indent="0">
              <a:buNone/>
            </a:pPr>
            <a:r>
              <a:rPr lang="en-US" sz="2000" dirty="0"/>
              <a:t>An issue where a customer may share cloud hardware/software with other customers</a:t>
            </a:r>
          </a:p>
          <a:p>
            <a:pPr marL="0" indent="0">
              <a:buNone/>
            </a:pPr>
            <a:r>
              <a:rPr lang="en-US" sz="2000" dirty="0"/>
              <a:t>A business contract between a cloud provider and cloud user  </a:t>
            </a:r>
          </a:p>
        </p:txBody>
      </p:sp>
      <p:cxnSp>
        <p:nvCxnSpPr>
          <p:cNvPr id="3" name="Straight Connector 2">
            <a:extLst>
              <a:ext uri="{FF2B5EF4-FFF2-40B4-BE49-F238E27FC236}">
                <a16:creationId xmlns:a16="http://schemas.microsoft.com/office/drawing/2014/main" id="{1E929535-B4F1-4389-8C95-029E8F3EC92F}"/>
              </a:ext>
            </a:extLst>
          </p:cNvPr>
          <p:cNvCxnSpPr>
            <a:cxnSpLocks/>
          </p:cNvCxnSpPr>
          <p:nvPr/>
        </p:nvCxnSpPr>
        <p:spPr bwMode="auto">
          <a:xfrm flipH="1">
            <a:off x="3048000" y="1944000"/>
            <a:ext cx="2405744" cy="581486"/>
          </a:xfrm>
          <a:prstGeom prst="line">
            <a:avLst/>
          </a:prstGeom>
          <a:solidFill>
            <a:srgbClr val="D1DDE9"/>
          </a:solidFill>
          <a:ln w="9525" cap="flat" cmpd="sng" algn="ctr">
            <a:solidFill>
              <a:schemeClr val="hlink"/>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D5882614-D043-4E69-AE31-2B1EF98487B7}"/>
              </a:ext>
            </a:extLst>
          </p:cNvPr>
          <p:cNvCxnSpPr>
            <a:cxnSpLocks/>
          </p:cNvCxnSpPr>
          <p:nvPr/>
        </p:nvCxnSpPr>
        <p:spPr bwMode="auto">
          <a:xfrm flipH="1">
            <a:off x="3048000" y="2623457"/>
            <a:ext cx="2405744" cy="272143"/>
          </a:xfrm>
          <a:prstGeom prst="line">
            <a:avLst/>
          </a:prstGeom>
          <a:solidFill>
            <a:srgbClr val="D1DDE9"/>
          </a:solidFill>
          <a:ln w="9525" cap="flat" cmpd="sng" algn="ctr">
            <a:solidFill>
              <a:schemeClr val="hlink"/>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4BB0223D-D63E-4C5B-8826-C2325246F49F}"/>
              </a:ext>
            </a:extLst>
          </p:cNvPr>
          <p:cNvCxnSpPr/>
          <p:nvPr/>
        </p:nvCxnSpPr>
        <p:spPr bwMode="auto">
          <a:xfrm flipH="1" flipV="1">
            <a:off x="3178629" y="2166257"/>
            <a:ext cx="2198914" cy="1524000"/>
          </a:xfrm>
          <a:prstGeom prst="line">
            <a:avLst/>
          </a:prstGeom>
          <a:solidFill>
            <a:srgbClr val="D1DDE9"/>
          </a:solidFill>
          <a:ln w="9525" cap="flat" cmpd="sng" algn="ctr">
            <a:solidFill>
              <a:schemeClr val="hlink"/>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0382E300-7327-455F-A1F1-B898AC7A60B0}"/>
              </a:ext>
            </a:extLst>
          </p:cNvPr>
          <p:cNvCxnSpPr>
            <a:cxnSpLocks/>
          </p:cNvCxnSpPr>
          <p:nvPr/>
        </p:nvCxnSpPr>
        <p:spPr bwMode="auto">
          <a:xfrm flipH="1">
            <a:off x="4484914" y="3200400"/>
            <a:ext cx="968829" cy="576943"/>
          </a:xfrm>
          <a:prstGeom prst="line">
            <a:avLst/>
          </a:prstGeom>
          <a:solidFill>
            <a:srgbClr val="D1DDE9"/>
          </a:solidFill>
          <a:ln w="9525" cap="flat" cmpd="sng" algn="ctr">
            <a:solidFill>
              <a:schemeClr val="hlink"/>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2A1E5062-27F7-4E8B-8EDC-F249680B9747}"/>
              </a:ext>
            </a:extLst>
          </p:cNvPr>
          <p:cNvCxnSpPr/>
          <p:nvPr/>
        </p:nvCxnSpPr>
        <p:spPr bwMode="auto">
          <a:xfrm flipH="1" flipV="1">
            <a:off x="3407229" y="4506686"/>
            <a:ext cx="1970314" cy="391885"/>
          </a:xfrm>
          <a:prstGeom prst="line">
            <a:avLst/>
          </a:prstGeom>
          <a:solidFill>
            <a:srgbClr val="D1DDE9"/>
          </a:solidFill>
          <a:ln w="9525" cap="flat" cmpd="sng" algn="ctr">
            <a:solidFill>
              <a:schemeClr val="hlink"/>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BE53EE94-1E3C-4E12-A9A7-0E577853C133}"/>
              </a:ext>
            </a:extLst>
          </p:cNvPr>
          <p:cNvCxnSpPr>
            <a:cxnSpLocks/>
          </p:cNvCxnSpPr>
          <p:nvPr/>
        </p:nvCxnSpPr>
        <p:spPr bwMode="auto">
          <a:xfrm flipH="1" flipV="1">
            <a:off x="2960914" y="3429000"/>
            <a:ext cx="2416630" cy="805544"/>
          </a:xfrm>
          <a:prstGeom prst="line">
            <a:avLst/>
          </a:prstGeom>
          <a:solidFill>
            <a:srgbClr val="D1DDE9"/>
          </a:solidFill>
          <a:ln w="9525" cap="flat" cmpd="sng" algn="ctr">
            <a:solidFill>
              <a:schemeClr val="hlink"/>
            </a:solidFill>
            <a:prstDash val="solid"/>
            <a:round/>
            <a:headEnd type="none" w="med" len="med"/>
            <a:tailEnd type="none" w="med" len="med"/>
          </a:ln>
          <a:effectLst/>
        </p:spPr>
      </p:cxnSp>
    </p:spTree>
    <p:extLst>
      <p:ext uri="{BB962C8B-B14F-4D97-AF65-F5344CB8AC3E}">
        <p14:creationId xmlns:p14="http://schemas.microsoft.com/office/powerpoint/2010/main" val="217180000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2FABC19-4018-4B6F-9588-F2033D320EDC}"/>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126979" name="Rectangle 3">
            <a:extLst>
              <a:ext uri="{FF2B5EF4-FFF2-40B4-BE49-F238E27FC236}">
                <a16:creationId xmlns:a16="http://schemas.microsoft.com/office/drawing/2014/main" id="{C151ED58-9162-4092-8835-F61B945EC00F}"/>
              </a:ext>
            </a:extLst>
          </p:cNvPr>
          <p:cNvSpPr>
            <a:spLocks noGrp="1" noChangeArrowheads="1"/>
          </p:cNvSpPr>
          <p:nvPr>
            <p:ph idx="1"/>
          </p:nvPr>
        </p:nvSpPr>
        <p:spPr/>
        <p:txBody>
          <a:bodyPr/>
          <a:lstStyle/>
          <a:p>
            <a:pPr marL="609600" indent="-609600" eaLnBrk="1" hangingPunct="1"/>
            <a:r>
              <a:rPr lang="en-US" altLang="en-US" sz="2400" dirty="0">
                <a:latin typeface="Calibri" panose="020F0502020204030204" pitchFamily="34" charset="0"/>
                <a:ea typeface="ヒラギノ角ゴ Pro W3"/>
                <a:cs typeface="ヒラギノ角ゴ Pro W3"/>
              </a:rPr>
              <a:t>Container as a Service best fits under this type of model:</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Software as a Service</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Infrastructure as a Service</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Platform as a Service</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Disaster Recovery as a Service</a:t>
            </a:r>
          </a:p>
        </p:txBody>
      </p:sp>
    </p:spTree>
    <p:extLst>
      <p:ext uri="{BB962C8B-B14F-4D97-AF65-F5344CB8AC3E}">
        <p14:creationId xmlns:p14="http://schemas.microsoft.com/office/powerpoint/2010/main" val="480372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26979">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BAC1635E-1140-4BA8-8639-15B32B8B1523}"/>
              </a:ext>
            </a:extLst>
          </p:cNvPr>
          <p:cNvSpPr>
            <a:spLocks noChangeArrowheads="1"/>
          </p:cNvSpPr>
          <p:nvPr/>
        </p:nvSpPr>
        <p:spPr bwMode="auto">
          <a:xfrm>
            <a:off x="4535489" y="3244850"/>
            <a:ext cx="3121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0" fontAlgn="base" hangingPunct="0">
              <a:spcBef>
                <a:spcPct val="0"/>
              </a:spcBef>
              <a:spcAft>
                <a:spcPct val="0"/>
              </a:spcAft>
              <a:buClr>
                <a:srgbClr val="000000"/>
              </a:buClr>
              <a:buSzPct val="100000"/>
            </a:pPr>
            <a:r>
              <a:rPr lang="en-US" altLang="en-US">
                <a:solidFill>
                  <a:srgbClr val="FFFFFF"/>
                </a:solidFill>
                <a:latin typeface="Arial" panose="020B0604020202020204" pitchFamily="34" charset="0"/>
              </a:rPr>
              <a:t>This would cost $200/month.</a:t>
            </a:r>
          </a:p>
        </p:txBody>
      </p:sp>
      <p:sp>
        <p:nvSpPr>
          <p:cNvPr id="36867" name="Rectangle 5">
            <a:extLst>
              <a:ext uri="{FF2B5EF4-FFF2-40B4-BE49-F238E27FC236}">
                <a16:creationId xmlns:a16="http://schemas.microsoft.com/office/drawing/2014/main" id="{21238138-0904-40AB-8F5D-BD655D60A771}"/>
              </a:ext>
            </a:extLst>
          </p:cNvPr>
          <p:cNvSpPr>
            <a:spLocks noChangeArrowheads="1"/>
          </p:cNvSpPr>
          <p:nvPr/>
        </p:nvSpPr>
        <p:spPr bwMode="auto">
          <a:xfrm>
            <a:off x="4511675" y="3244850"/>
            <a:ext cx="3168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73050">
              <a:defRPr>
                <a:solidFill>
                  <a:schemeClr val="bg1"/>
                </a:solidFill>
                <a:latin typeface="Arial" panose="020B0604020202020204" pitchFamily="34" charset="0"/>
                <a:ea typeface="DejaVu Sans"/>
                <a:cs typeface="DejaVu Sans"/>
              </a:defRPr>
            </a:lvl1pPr>
            <a:lvl2pPr>
              <a:defRPr>
                <a:solidFill>
                  <a:schemeClr val="bg1"/>
                </a:solidFill>
                <a:latin typeface="Arial" panose="020B0604020202020204" pitchFamily="34" charset="0"/>
                <a:ea typeface="DejaVu Sans"/>
                <a:cs typeface="DejaVu Sans"/>
              </a:defRPr>
            </a:lvl2pPr>
            <a:lvl3pPr>
              <a:defRPr>
                <a:solidFill>
                  <a:schemeClr val="bg1"/>
                </a:solidFill>
                <a:latin typeface="Arial" panose="020B0604020202020204" pitchFamily="34" charset="0"/>
                <a:ea typeface="DejaVu Sans"/>
                <a:cs typeface="DejaVu Sans"/>
              </a:defRPr>
            </a:lvl3pPr>
            <a:lvl4pPr>
              <a:defRPr>
                <a:solidFill>
                  <a:schemeClr val="bg1"/>
                </a:solidFill>
                <a:latin typeface="Arial" panose="020B0604020202020204" pitchFamily="34" charset="0"/>
                <a:ea typeface="DejaVu Sans"/>
                <a:cs typeface="DejaVu Sans"/>
              </a:defRPr>
            </a:lvl4pPr>
            <a:lvl5pPr>
              <a:defRPr>
                <a:solidFill>
                  <a:schemeClr val="bg1"/>
                </a:solidFill>
                <a:latin typeface="Arial" panose="020B0604020202020204" pitchFamily="34" charset="0"/>
                <a:ea typeface="DejaVu Sans"/>
                <a:cs typeface="DejaVu Sans"/>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DejaVu Sans"/>
                <a:cs typeface="DejaVu Sans"/>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DejaVu Sans"/>
                <a:cs typeface="DejaVu Sans"/>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DejaVu Sans"/>
                <a:cs typeface="DejaVu Sans"/>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DejaVu Sans"/>
                <a:cs typeface="DejaVu Sans"/>
              </a:defRPr>
            </a:lvl9pPr>
          </a:lstStyle>
          <a:p>
            <a:pPr algn="just" defTabSz="457200" eaLnBrk="0" fontAlgn="base" hangingPunct="0">
              <a:spcBef>
                <a:spcPct val="0"/>
              </a:spcBef>
              <a:spcAft>
                <a:spcPct val="0"/>
              </a:spcAft>
              <a:buClr>
                <a:srgbClr val="000000"/>
              </a:buClr>
              <a:buSzPct val="100000"/>
            </a:pPr>
            <a:r>
              <a:rPr lang="en-US" altLang="en-US">
                <a:solidFill>
                  <a:srgbClr val="FFFFFF"/>
                </a:solidFill>
                <a:latin typeface="Times New Roman" panose="02020603050405020304" pitchFamily="18" charset="0"/>
                <a:cs typeface="Times New Roman" panose="02020603050405020304" pitchFamily="18" charset="0"/>
              </a:rPr>
              <a:t>This would cost $200/month.</a:t>
            </a:r>
          </a:p>
        </p:txBody>
      </p:sp>
      <p:pic>
        <p:nvPicPr>
          <p:cNvPr id="36868" name="Picture 7">
            <a:extLst>
              <a:ext uri="{FF2B5EF4-FFF2-40B4-BE49-F238E27FC236}">
                <a16:creationId xmlns:a16="http://schemas.microsoft.com/office/drawing/2014/main" id="{3EC134D4-5125-46EE-91C5-21B80EEC7E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03325"/>
            <a:ext cx="91440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itle 8">
            <a:extLst>
              <a:ext uri="{FF2B5EF4-FFF2-40B4-BE49-F238E27FC236}">
                <a16:creationId xmlns:a16="http://schemas.microsoft.com/office/drawing/2014/main" id="{755EE0F2-D66C-415E-9698-C82D36E6125B}"/>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Introduction to Cloud </a:t>
            </a:r>
          </a:p>
        </p:txBody>
      </p:sp>
      <p:sp>
        <p:nvSpPr>
          <p:cNvPr id="36870" name="TextBox 10">
            <a:extLst>
              <a:ext uri="{FF2B5EF4-FFF2-40B4-BE49-F238E27FC236}">
                <a16:creationId xmlns:a16="http://schemas.microsoft.com/office/drawing/2014/main" id="{F90FDF83-93CC-4DC2-B24B-1C76733AF75F}"/>
              </a:ext>
            </a:extLst>
          </p:cNvPr>
          <p:cNvSpPr txBox="1">
            <a:spLocks noChangeArrowheads="1"/>
          </p:cNvSpPr>
          <p:nvPr/>
        </p:nvSpPr>
        <p:spPr bwMode="auto">
          <a:xfrm>
            <a:off x="1931988" y="6115050"/>
            <a:ext cx="7575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0" fontAlgn="base" hangingPunct="0">
              <a:spcBef>
                <a:spcPct val="0"/>
              </a:spcBef>
              <a:spcAft>
                <a:spcPct val="0"/>
              </a:spcAft>
              <a:buClr>
                <a:srgbClr val="000000"/>
              </a:buClr>
              <a:buSzPct val="100000"/>
            </a:pPr>
            <a:r>
              <a:rPr lang="en-US" altLang="en-US">
                <a:solidFill>
                  <a:srgbClr val="002143"/>
                </a:solidFill>
                <a:latin typeface="Arial" panose="020B0604020202020204" pitchFamily="34" charset="0"/>
              </a:rPr>
              <a:t>NIST Visual Model of Cloud Computing Definition</a:t>
            </a:r>
          </a:p>
          <a:p>
            <a:pPr defTabSz="457200" eaLnBrk="0" fontAlgn="base" hangingPunct="0">
              <a:spcBef>
                <a:spcPct val="0"/>
              </a:spcBef>
              <a:spcAft>
                <a:spcPct val="0"/>
              </a:spcAft>
              <a:buClr>
                <a:srgbClr val="000000"/>
              </a:buClr>
              <a:buSzPct val="100000"/>
            </a:pPr>
            <a:r>
              <a:rPr lang="en-US" altLang="en-US">
                <a:solidFill>
                  <a:srgbClr val="002143"/>
                </a:solidFill>
                <a:latin typeface="Arial" panose="020B0604020202020204" pitchFamily="34" charset="0"/>
              </a:rPr>
              <a:t>National Institute of Standards and Technology, </a:t>
            </a:r>
            <a:r>
              <a:rPr lang="en-US" altLang="en-US">
                <a:solidFill>
                  <a:srgbClr val="002143"/>
                </a:solidFill>
                <a:latin typeface="Arial" panose="020B0604020202020204" pitchFamily="34" charset="0"/>
                <a:hlinkClick r:id="rId3"/>
              </a:rPr>
              <a:t>www.cloudstandards.org</a:t>
            </a:r>
            <a:r>
              <a:rPr lang="en-US" altLang="en-US">
                <a:solidFill>
                  <a:srgbClr val="002143"/>
                </a:solidFill>
                <a:latin typeface="Arial" panose="020B0604020202020204" pitchFamily="34" charset="0"/>
              </a:rPr>
              <a:t>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2FABC19-4018-4B6F-9588-F2033D320EDC}"/>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126979" name="Rectangle 3">
            <a:extLst>
              <a:ext uri="{FF2B5EF4-FFF2-40B4-BE49-F238E27FC236}">
                <a16:creationId xmlns:a16="http://schemas.microsoft.com/office/drawing/2014/main" id="{C151ED58-9162-4092-8835-F61B945EC00F}"/>
              </a:ext>
            </a:extLst>
          </p:cNvPr>
          <p:cNvSpPr>
            <a:spLocks noGrp="1" noChangeArrowheads="1"/>
          </p:cNvSpPr>
          <p:nvPr>
            <p:ph idx="1"/>
          </p:nvPr>
        </p:nvSpPr>
        <p:spPr/>
        <p:txBody>
          <a:bodyPr/>
          <a:lstStyle/>
          <a:p>
            <a:pPr marL="609600" indent="-609600" eaLnBrk="1" hangingPunct="1"/>
            <a:r>
              <a:rPr lang="en-US" altLang="en-US" sz="2400" dirty="0">
                <a:latin typeface="Calibri" panose="020F0502020204030204" pitchFamily="34" charset="0"/>
                <a:ea typeface="ヒラギノ角ゴ Pro W3"/>
                <a:cs typeface="ヒラギノ角ゴ Pro W3"/>
              </a:rPr>
              <a:t>    Shared Security Model means that:</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The cloud provider provides full security for everything within its service model</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The cloud user must analyze and configure for security for systems provided by both cloud provider and its own areas of control</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The cloud user must audit areas of security only for the cloud users’ responsibility</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The cloud user must audit areas of security for both the cloud provider and cloud user’s responsibility.</a:t>
            </a:r>
          </a:p>
        </p:txBody>
      </p:sp>
    </p:spTree>
    <p:extLst>
      <p:ext uri="{BB962C8B-B14F-4D97-AF65-F5344CB8AC3E}">
        <p14:creationId xmlns:p14="http://schemas.microsoft.com/office/powerpoint/2010/main" val="28298855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2697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1837-478D-4198-9DA2-C5EAB48854CE}"/>
              </a:ext>
            </a:extLst>
          </p:cNvPr>
          <p:cNvSpPr>
            <a:spLocks noGrp="1"/>
          </p:cNvSpPr>
          <p:nvPr>
            <p:ph type="ctrTitle"/>
          </p:nvPr>
        </p:nvSpPr>
        <p:spPr/>
        <p:txBody>
          <a:bodyPr/>
          <a:lstStyle/>
          <a:p>
            <a:r>
              <a:rPr lang="en-US" dirty="0"/>
              <a:t>Zero Trust Architectures</a:t>
            </a:r>
          </a:p>
        </p:txBody>
      </p:sp>
      <p:sp>
        <p:nvSpPr>
          <p:cNvPr id="3" name="Subtitle 2">
            <a:extLst>
              <a:ext uri="{FF2B5EF4-FFF2-40B4-BE49-F238E27FC236}">
                <a16:creationId xmlns:a16="http://schemas.microsoft.com/office/drawing/2014/main" id="{E6B2B1A7-ED29-4BDD-BF4A-2FD927D374F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4605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8FBC55-D7D5-4A4E-8099-2FB049D69C5F}"/>
              </a:ext>
            </a:extLst>
          </p:cNvPr>
          <p:cNvSpPr>
            <a:spLocks noGrp="1"/>
          </p:cNvSpPr>
          <p:nvPr>
            <p:ph idx="11"/>
          </p:nvPr>
        </p:nvSpPr>
        <p:spPr>
          <a:xfrm>
            <a:off x="2046000" y="1512000"/>
            <a:ext cx="3669000" cy="4736400"/>
          </a:xfrm>
          <a:solidFill>
            <a:schemeClr val="accent6"/>
          </a:solidFill>
        </p:spPr>
        <p:txBody>
          <a:bodyPr/>
          <a:lstStyle/>
          <a:p>
            <a:r>
              <a:rPr lang="en-US" dirty="0"/>
              <a:t> </a:t>
            </a:r>
          </a:p>
          <a:p>
            <a:pPr algn="ctr"/>
            <a:r>
              <a:rPr lang="en-US" sz="2000" dirty="0">
                <a:solidFill>
                  <a:schemeClr val="tx1"/>
                </a:solidFill>
              </a:rPr>
              <a:t>Before Architecture:</a:t>
            </a:r>
          </a:p>
          <a:p>
            <a:pPr algn="ctr"/>
            <a:r>
              <a:rPr lang="en-US" sz="2000" b="1" dirty="0">
                <a:solidFill>
                  <a:schemeClr val="tx1"/>
                </a:solidFill>
              </a:rPr>
              <a:t>Untrusted Network</a:t>
            </a:r>
            <a:endParaRPr lang="en-US" b="1" dirty="0">
              <a:solidFill>
                <a:schemeClr val="tx1"/>
              </a:solidFill>
            </a:endParaRPr>
          </a:p>
        </p:txBody>
      </p:sp>
      <p:sp>
        <p:nvSpPr>
          <p:cNvPr id="6" name="Content Placeholder 5">
            <a:extLst>
              <a:ext uri="{FF2B5EF4-FFF2-40B4-BE49-F238E27FC236}">
                <a16:creationId xmlns:a16="http://schemas.microsoft.com/office/drawing/2014/main" id="{273EF332-B249-43FA-B6B5-D4AE2BDA17E0}"/>
              </a:ext>
            </a:extLst>
          </p:cNvPr>
          <p:cNvSpPr>
            <a:spLocks noGrp="1"/>
          </p:cNvSpPr>
          <p:nvPr>
            <p:ph idx="12"/>
          </p:nvPr>
        </p:nvSpPr>
        <p:spPr>
          <a:xfrm>
            <a:off x="5925600" y="1515544"/>
            <a:ext cx="4220400" cy="4885256"/>
          </a:xfrm>
        </p:spPr>
        <p:txBody>
          <a:bodyPr/>
          <a:lstStyle/>
          <a:p>
            <a:r>
              <a:rPr lang="en-US" dirty="0"/>
              <a:t>After Architecture:  False assumption:</a:t>
            </a:r>
          </a:p>
          <a:p>
            <a:r>
              <a:rPr lang="en-US" dirty="0"/>
              <a:t>Once within the firewall’s perimeter, the network traffic can be trusted</a:t>
            </a:r>
          </a:p>
          <a:p>
            <a:pPr marL="285750" lvl="1" indent="-285750">
              <a:buFont typeface="Arial" panose="020B0604020202020204" pitchFamily="34" charset="0"/>
              <a:buChar char="•"/>
            </a:pPr>
            <a:r>
              <a:rPr lang="en-US" b="1" dirty="0"/>
              <a:t>Social Engineering/Phishing: </a:t>
            </a:r>
            <a:r>
              <a:rPr lang="en-US" dirty="0"/>
              <a:t>Once inside the network, criminals find it easier to move around</a:t>
            </a:r>
          </a:p>
          <a:p>
            <a:pPr lvl="1"/>
            <a:r>
              <a:rPr lang="en-US" b="1" dirty="0" err="1"/>
              <a:t>Deperimiterization</a:t>
            </a:r>
            <a:r>
              <a:rPr lang="en-US" dirty="0"/>
              <a:t>: Limit network trust based on location</a:t>
            </a:r>
          </a:p>
          <a:p>
            <a:pPr marL="285750" lvl="1" indent="-285750">
              <a:buFont typeface="Arial" panose="020B0604020202020204" pitchFamily="34" charset="0"/>
              <a:buChar char="•"/>
            </a:pPr>
            <a:r>
              <a:rPr lang="en-US" dirty="0"/>
              <a:t>Resources may lie outside the internal network: e.g., cloud services, third party</a:t>
            </a:r>
          </a:p>
          <a:p>
            <a:pPr marL="285750" lvl="1" indent="-285750">
              <a:buFont typeface="Arial" panose="020B0604020202020204" pitchFamily="34" charset="0"/>
              <a:buChar char="•"/>
            </a:pPr>
            <a:r>
              <a:rPr lang="en-US" dirty="0"/>
              <a:t>Devices within the internal network may not be enterprise-managed (Bring-Your-Own-Device: BYOD)</a:t>
            </a:r>
          </a:p>
          <a:p>
            <a:pPr marL="285750" indent="-285750">
              <a:buFont typeface="Arial" panose="020B0604020202020204" pitchFamily="34" charset="0"/>
              <a:buChar char="•"/>
            </a:pPr>
            <a:r>
              <a:rPr lang="en-US" dirty="0"/>
              <a:t>Any internal or external network may be compromised to read/modify data</a:t>
            </a:r>
          </a:p>
          <a:p>
            <a:endParaRPr lang="en-US" dirty="0"/>
          </a:p>
        </p:txBody>
      </p:sp>
      <p:sp>
        <p:nvSpPr>
          <p:cNvPr id="2" name="Title 1">
            <a:extLst>
              <a:ext uri="{FF2B5EF4-FFF2-40B4-BE49-F238E27FC236}">
                <a16:creationId xmlns:a16="http://schemas.microsoft.com/office/drawing/2014/main" id="{83129877-C150-4F77-B71E-3EF9BAEB96D5}"/>
              </a:ext>
            </a:extLst>
          </p:cNvPr>
          <p:cNvSpPr>
            <a:spLocks noGrp="1"/>
          </p:cNvSpPr>
          <p:nvPr>
            <p:ph type="title" idx="4294967295"/>
          </p:nvPr>
        </p:nvSpPr>
        <p:spPr>
          <a:xfrm>
            <a:off x="2513014" y="917576"/>
            <a:ext cx="8154987" cy="498475"/>
          </a:xfrm>
        </p:spPr>
        <p:txBody>
          <a:bodyPr/>
          <a:lstStyle/>
          <a:p>
            <a:r>
              <a:rPr lang="en-US" dirty="0"/>
              <a:t>Zero Trust</a:t>
            </a:r>
          </a:p>
        </p:txBody>
      </p:sp>
      <p:sp>
        <p:nvSpPr>
          <p:cNvPr id="7" name="Oval 6">
            <a:extLst>
              <a:ext uri="{FF2B5EF4-FFF2-40B4-BE49-F238E27FC236}">
                <a16:creationId xmlns:a16="http://schemas.microsoft.com/office/drawing/2014/main" id="{AC99E976-9F37-4BE3-A162-DC706DF35C18}"/>
              </a:ext>
            </a:extLst>
          </p:cNvPr>
          <p:cNvSpPr/>
          <p:nvPr/>
        </p:nvSpPr>
        <p:spPr bwMode="auto">
          <a:xfrm>
            <a:off x="2513014" y="3305359"/>
            <a:ext cx="2897187" cy="2034123"/>
          </a:xfrm>
          <a:prstGeom prst="ellipse">
            <a:avLst/>
          </a:prstGeom>
          <a:solidFill>
            <a:srgbClr val="92D050"/>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endParaRPr lang="en-US" sz="1600" dirty="0">
              <a:solidFill>
                <a:schemeClr val="tx2"/>
              </a:solidFill>
              <a:latin typeface="Arial" charset="0"/>
            </a:endParaRPr>
          </a:p>
          <a:p>
            <a:pPr algn="ctr" eaLnBrk="0" fontAlgn="base" hangingPunct="0">
              <a:spcBef>
                <a:spcPct val="50000"/>
              </a:spcBef>
              <a:spcAft>
                <a:spcPct val="0"/>
              </a:spcAft>
            </a:pPr>
            <a:r>
              <a:rPr lang="en-US" sz="1600" b="1" dirty="0">
                <a:solidFill>
                  <a:schemeClr val="tx2"/>
                </a:solidFill>
                <a:latin typeface="Arial" charset="0"/>
              </a:rPr>
              <a:t>Trusted Internal</a:t>
            </a:r>
          </a:p>
          <a:p>
            <a:pPr algn="ctr" eaLnBrk="0" fontAlgn="base" hangingPunct="0">
              <a:spcBef>
                <a:spcPct val="50000"/>
              </a:spcBef>
              <a:spcAft>
                <a:spcPct val="0"/>
              </a:spcAft>
            </a:pPr>
            <a:r>
              <a:rPr lang="en-US" sz="1600" b="1" dirty="0">
                <a:solidFill>
                  <a:schemeClr val="tx2"/>
                </a:solidFill>
                <a:latin typeface="Arial" charset="0"/>
              </a:rPr>
              <a:t>Network</a:t>
            </a:r>
          </a:p>
          <a:p>
            <a:pPr algn="ctr" eaLnBrk="0" fontAlgn="base" hangingPunct="0">
              <a:spcBef>
                <a:spcPct val="50000"/>
              </a:spcBef>
              <a:spcAft>
                <a:spcPct val="0"/>
              </a:spcAft>
            </a:pPr>
            <a:endParaRPr lang="en-US" sz="1600" dirty="0">
              <a:solidFill>
                <a:schemeClr val="tx2"/>
              </a:solidFill>
              <a:latin typeface="Arial" charset="0"/>
            </a:endParaRPr>
          </a:p>
        </p:txBody>
      </p:sp>
      <p:sp>
        <p:nvSpPr>
          <p:cNvPr id="9" name="TextBox 8">
            <a:extLst>
              <a:ext uri="{FF2B5EF4-FFF2-40B4-BE49-F238E27FC236}">
                <a16:creationId xmlns:a16="http://schemas.microsoft.com/office/drawing/2014/main" id="{620C98C4-0A33-45E6-B680-FA8B616C1F2C}"/>
              </a:ext>
            </a:extLst>
          </p:cNvPr>
          <p:cNvSpPr txBox="1"/>
          <p:nvPr/>
        </p:nvSpPr>
        <p:spPr>
          <a:xfrm>
            <a:off x="3423300" y="3104983"/>
            <a:ext cx="914400" cy="304800"/>
          </a:xfrm>
          <a:prstGeom prst="rect">
            <a:avLst/>
          </a:prstGeom>
          <a:solidFill>
            <a:srgbClr val="7D4009"/>
          </a:solidFill>
        </p:spPr>
        <p:txBody>
          <a:bodyPr wrap="none" lIns="0" tIns="0" rIns="0" bIns="0" rtlCol="0">
            <a:noAutofit/>
          </a:bodyPr>
          <a:lstStyle/>
          <a:p>
            <a:pPr>
              <a:lnSpc>
                <a:spcPts val="2200"/>
              </a:lnSpc>
              <a:spcBef>
                <a:spcPts val="900"/>
              </a:spcBef>
              <a:buClr>
                <a:schemeClr val="accent2"/>
              </a:buClr>
              <a:buSzPct val="100000"/>
            </a:pPr>
            <a:r>
              <a:rPr lang="en-US" dirty="0">
                <a:solidFill>
                  <a:schemeClr val="bg1"/>
                </a:solidFill>
              </a:rPr>
              <a:t> Firewall</a:t>
            </a:r>
          </a:p>
        </p:txBody>
      </p:sp>
    </p:spTree>
    <p:extLst>
      <p:ext uri="{BB962C8B-B14F-4D97-AF65-F5344CB8AC3E}">
        <p14:creationId xmlns:p14="http://schemas.microsoft.com/office/powerpoint/2010/main" val="157023595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8FBC55-D7D5-4A4E-8099-2FB049D69C5F}"/>
              </a:ext>
            </a:extLst>
          </p:cNvPr>
          <p:cNvSpPr>
            <a:spLocks noGrp="1"/>
          </p:cNvSpPr>
          <p:nvPr>
            <p:ph idx="11"/>
          </p:nvPr>
        </p:nvSpPr>
        <p:spPr>
          <a:xfrm>
            <a:off x="1905000" y="1434870"/>
            <a:ext cx="3669000" cy="4736400"/>
          </a:xfrm>
          <a:solidFill>
            <a:schemeClr val="accent6"/>
          </a:solidFill>
        </p:spPr>
        <p:txBody>
          <a:bodyPr/>
          <a:lstStyle/>
          <a:p>
            <a:r>
              <a:rPr lang="en-US" dirty="0"/>
              <a:t> </a:t>
            </a:r>
          </a:p>
          <a:p>
            <a:pPr algn="ctr"/>
            <a:r>
              <a:rPr lang="en-US" sz="2000" b="1" dirty="0">
                <a:solidFill>
                  <a:schemeClr val="tx1"/>
                </a:solidFill>
              </a:rPr>
              <a:t>Zero Trust Architecture:</a:t>
            </a:r>
          </a:p>
          <a:p>
            <a:pPr algn="ctr"/>
            <a:r>
              <a:rPr lang="en-US" sz="2000" dirty="0">
                <a:solidFill>
                  <a:schemeClr val="tx1"/>
                </a:solidFill>
              </a:rPr>
              <a:t>Untrusted Network</a:t>
            </a:r>
            <a:endParaRPr lang="en-US" dirty="0">
              <a:solidFill>
                <a:schemeClr val="tx1"/>
              </a:solidFill>
            </a:endParaRPr>
          </a:p>
        </p:txBody>
      </p:sp>
      <p:sp>
        <p:nvSpPr>
          <p:cNvPr id="6" name="Content Placeholder 5">
            <a:extLst>
              <a:ext uri="{FF2B5EF4-FFF2-40B4-BE49-F238E27FC236}">
                <a16:creationId xmlns:a16="http://schemas.microsoft.com/office/drawing/2014/main" id="{273EF332-B249-43FA-B6B5-D4AE2BDA17E0}"/>
              </a:ext>
            </a:extLst>
          </p:cNvPr>
          <p:cNvSpPr>
            <a:spLocks noGrp="1"/>
          </p:cNvSpPr>
          <p:nvPr>
            <p:ph idx="12"/>
          </p:nvPr>
        </p:nvSpPr>
        <p:spPr>
          <a:xfrm>
            <a:off x="5925600" y="1515544"/>
            <a:ext cx="4220400" cy="4885256"/>
          </a:xfrm>
        </p:spPr>
        <p:txBody>
          <a:bodyPr/>
          <a:lstStyle/>
          <a:p>
            <a:r>
              <a:rPr lang="en-US" b="1" dirty="0"/>
              <a:t>Assume Breach</a:t>
            </a:r>
            <a:r>
              <a:rPr lang="en-US" dirty="0"/>
              <a:t>: Assume internal network is compromised</a:t>
            </a:r>
          </a:p>
          <a:p>
            <a:r>
              <a:rPr lang="en-US" b="1" dirty="0"/>
              <a:t>Least Privilege </a:t>
            </a:r>
            <a:r>
              <a:rPr lang="en-US" dirty="0"/>
              <a:t>limits access to authorized individuals</a:t>
            </a:r>
          </a:p>
          <a:p>
            <a:r>
              <a:rPr lang="en-US" b="1" dirty="0"/>
              <a:t>Zero Trust</a:t>
            </a:r>
            <a:r>
              <a:rPr lang="en-US" dirty="0"/>
              <a:t>: Evaluate on a per-transaction basis to resources: devices, data</a:t>
            </a:r>
          </a:p>
          <a:p>
            <a:r>
              <a:rPr lang="en-US" b="1" dirty="0"/>
              <a:t>Policy Enforcement Point</a:t>
            </a:r>
            <a:r>
              <a:rPr lang="en-US" dirty="0"/>
              <a:t>: Proxy validates requests to:</a:t>
            </a:r>
          </a:p>
          <a:p>
            <a:pPr marL="285750" lvl="1" indent="-285750">
              <a:buFont typeface="Arial" panose="020B0604020202020204" pitchFamily="34" charset="0"/>
              <a:buChar char="•"/>
            </a:pPr>
            <a:r>
              <a:rPr lang="en-US" i="1" dirty="0"/>
              <a:t>Identity-based access</a:t>
            </a:r>
            <a:r>
              <a:rPr lang="en-US" dirty="0"/>
              <a:t>: granular permissions allocated based on source identity</a:t>
            </a:r>
          </a:p>
          <a:p>
            <a:pPr marL="285750" lvl="3" indent="-285750">
              <a:buFont typeface="Arial" panose="020B0604020202020204" pitchFamily="34" charset="0"/>
              <a:buChar char="•"/>
            </a:pPr>
            <a:r>
              <a:rPr lang="en-US" i="1" dirty="0"/>
              <a:t>Micro-segmentation</a:t>
            </a:r>
            <a:r>
              <a:rPr lang="en-US" dirty="0"/>
              <a:t>:  individual or set of resources protected by gateway</a:t>
            </a:r>
          </a:p>
          <a:p>
            <a:pPr marL="285750" lvl="3" indent="-285750">
              <a:buFont typeface="Arial" panose="020B0604020202020204" pitchFamily="34" charset="0"/>
              <a:buChar char="•"/>
            </a:pPr>
            <a:r>
              <a:rPr lang="en-US" i="1" dirty="0"/>
              <a:t>Software defined network</a:t>
            </a:r>
            <a:r>
              <a:rPr lang="en-US" dirty="0"/>
              <a:t>: dynamic micro-network reconfigures as necessary</a:t>
            </a:r>
          </a:p>
          <a:p>
            <a:endParaRPr lang="en-US" dirty="0"/>
          </a:p>
        </p:txBody>
      </p:sp>
      <p:sp>
        <p:nvSpPr>
          <p:cNvPr id="2" name="Title 1">
            <a:extLst>
              <a:ext uri="{FF2B5EF4-FFF2-40B4-BE49-F238E27FC236}">
                <a16:creationId xmlns:a16="http://schemas.microsoft.com/office/drawing/2014/main" id="{83129877-C150-4F77-B71E-3EF9BAEB96D5}"/>
              </a:ext>
            </a:extLst>
          </p:cNvPr>
          <p:cNvSpPr>
            <a:spLocks noGrp="1"/>
          </p:cNvSpPr>
          <p:nvPr>
            <p:ph type="title" idx="4294967295"/>
          </p:nvPr>
        </p:nvSpPr>
        <p:spPr>
          <a:xfrm>
            <a:off x="2513014" y="917576"/>
            <a:ext cx="8154987" cy="498475"/>
          </a:xfrm>
        </p:spPr>
        <p:txBody>
          <a:bodyPr/>
          <a:lstStyle/>
          <a:p>
            <a:r>
              <a:rPr lang="en-US" dirty="0"/>
              <a:t>Zero Trust Architecture</a:t>
            </a:r>
          </a:p>
        </p:txBody>
      </p:sp>
      <p:sp>
        <p:nvSpPr>
          <p:cNvPr id="7" name="Oval 6">
            <a:extLst>
              <a:ext uri="{FF2B5EF4-FFF2-40B4-BE49-F238E27FC236}">
                <a16:creationId xmlns:a16="http://schemas.microsoft.com/office/drawing/2014/main" id="{AC99E976-9F37-4BE3-A162-DC706DF35C18}"/>
              </a:ext>
            </a:extLst>
          </p:cNvPr>
          <p:cNvSpPr/>
          <p:nvPr/>
        </p:nvSpPr>
        <p:spPr bwMode="auto">
          <a:xfrm>
            <a:off x="2547000" y="3276601"/>
            <a:ext cx="1034400" cy="822305"/>
          </a:xfrm>
          <a:prstGeom prst="ellipse">
            <a:avLst/>
          </a:prstGeom>
          <a:solidFill>
            <a:srgbClr val="92D050"/>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chemeClr val="tx2"/>
                </a:solidFill>
                <a:latin typeface="Arial" charset="0"/>
              </a:rPr>
              <a:t>Data 1</a:t>
            </a:r>
          </a:p>
        </p:txBody>
      </p:sp>
      <p:sp>
        <p:nvSpPr>
          <p:cNvPr id="9" name="TextBox 8">
            <a:extLst>
              <a:ext uri="{FF2B5EF4-FFF2-40B4-BE49-F238E27FC236}">
                <a16:creationId xmlns:a16="http://schemas.microsoft.com/office/drawing/2014/main" id="{620C98C4-0A33-45E6-B680-FA8B616C1F2C}"/>
              </a:ext>
            </a:extLst>
          </p:cNvPr>
          <p:cNvSpPr txBox="1"/>
          <p:nvPr/>
        </p:nvSpPr>
        <p:spPr>
          <a:xfrm>
            <a:off x="2803650" y="3205172"/>
            <a:ext cx="521100" cy="200374"/>
          </a:xfrm>
          <a:prstGeom prst="rect">
            <a:avLst/>
          </a:prstGeom>
          <a:solidFill>
            <a:srgbClr val="7D4009"/>
          </a:solidFill>
        </p:spPr>
        <p:txBody>
          <a:bodyPr wrap="none" lIns="0" tIns="0" rIns="0" bIns="0" rtlCol="0">
            <a:noAutofit/>
          </a:bodyPr>
          <a:lstStyle/>
          <a:p>
            <a:pPr>
              <a:lnSpc>
                <a:spcPts val="2200"/>
              </a:lnSpc>
              <a:spcBef>
                <a:spcPts val="900"/>
              </a:spcBef>
              <a:buClr>
                <a:schemeClr val="accent2"/>
              </a:buClr>
              <a:buSzPct val="100000"/>
            </a:pPr>
            <a:r>
              <a:rPr lang="en-US" dirty="0">
                <a:solidFill>
                  <a:schemeClr val="bg1"/>
                </a:solidFill>
              </a:rPr>
              <a:t> PEP</a:t>
            </a:r>
          </a:p>
        </p:txBody>
      </p:sp>
      <p:sp>
        <p:nvSpPr>
          <p:cNvPr id="8" name="Oval 7">
            <a:extLst>
              <a:ext uri="{FF2B5EF4-FFF2-40B4-BE49-F238E27FC236}">
                <a16:creationId xmlns:a16="http://schemas.microsoft.com/office/drawing/2014/main" id="{47295217-E4EF-4B63-B754-4C87D0ABAFA1}"/>
              </a:ext>
            </a:extLst>
          </p:cNvPr>
          <p:cNvSpPr/>
          <p:nvPr/>
        </p:nvSpPr>
        <p:spPr bwMode="auto">
          <a:xfrm>
            <a:off x="3914250" y="3305360"/>
            <a:ext cx="1034400" cy="822305"/>
          </a:xfrm>
          <a:prstGeom prst="ellipse">
            <a:avLst/>
          </a:prstGeom>
          <a:solidFill>
            <a:srgbClr val="92D050"/>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chemeClr val="tx2"/>
                </a:solidFill>
                <a:latin typeface="Arial" charset="0"/>
              </a:rPr>
              <a:t>Data 2</a:t>
            </a:r>
          </a:p>
        </p:txBody>
      </p:sp>
      <p:sp>
        <p:nvSpPr>
          <p:cNvPr id="10" name="Oval 9">
            <a:extLst>
              <a:ext uri="{FF2B5EF4-FFF2-40B4-BE49-F238E27FC236}">
                <a16:creationId xmlns:a16="http://schemas.microsoft.com/office/drawing/2014/main" id="{D921E82E-5CB7-4414-AA7B-5585AD4F8DD7}"/>
              </a:ext>
            </a:extLst>
          </p:cNvPr>
          <p:cNvSpPr/>
          <p:nvPr/>
        </p:nvSpPr>
        <p:spPr bwMode="auto">
          <a:xfrm>
            <a:off x="2415455" y="4572001"/>
            <a:ext cx="1169173" cy="822305"/>
          </a:xfrm>
          <a:prstGeom prst="ellipse">
            <a:avLst/>
          </a:prstGeom>
          <a:solidFill>
            <a:srgbClr val="92D050"/>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chemeClr val="tx2"/>
                </a:solidFill>
                <a:latin typeface="Arial" charset="0"/>
              </a:rPr>
              <a:t>Device 3</a:t>
            </a:r>
          </a:p>
        </p:txBody>
      </p:sp>
      <p:sp>
        <p:nvSpPr>
          <p:cNvPr id="11" name="Oval 10">
            <a:extLst>
              <a:ext uri="{FF2B5EF4-FFF2-40B4-BE49-F238E27FC236}">
                <a16:creationId xmlns:a16="http://schemas.microsoft.com/office/drawing/2014/main" id="{652B65B7-26D0-448B-8D8D-B70332689AB6}"/>
              </a:ext>
            </a:extLst>
          </p:cNvPr>
          <p:cNvSpPr/>
          <p:nvPr/>
        </p:nvSpPr>
        <p:spPr bwMode="auto">
          <a:xfrm>
            <a:off x="3936227" y="4572001"/>
            <a:ext cx="1169173" cy="822305"/>
          </a:xfrm>
          <a:prstGeom prst="ellipse">
            <a:avLst/>
          </a:prstGeom>
          <a:solidFill>
            <a:srgbClr val="92D050"/>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chemeClr val="tx2"/>
                </a:solidFill>
                <a:latin typeface="Arial" charset="0"/>
              </a:rPr>
              <a:t>Set    4</a:t>
            </a:r>
          </a:p>
        </p:txBody>
      </p:sp>
      <p:sp>
        <p:nvSpPr>
          <p:cNvPr id="12" name="TextBox 11">
            <a:extLst>
              <a:ext uri="{FF2B5EF4-FFF2-40B4-BE49-F238E27FC236}">
                <a16:creationId xmlns:a16="http://schemas.microsoft.com/office/drawing/2014/main" id="{743B987A-467F-4BB3-8112-087D5E7C47FF}"/>
              </a:ext>
            </a:extLst>
          </p:cNvPr>
          <p:cNvSpPr txBox="1"/>
          <p:nvPr/>
        </p:nvSpPr>
        <p:spPr>
          <a:xfrm>
            <a:off x="4188825" y="3186352"/>
            <a:ext cx="521100" cy="200374"/>
          </a:xfrm>
          <a:prstGeom prst="rect">
            <a:avLst/>
          </a:prstGeom>
          <a:solidFill>
            <a:srgbClr val="7D4009"/>
          </a:solidFill>
        </p:spPr>
        <p:txBody>
          <a:bodyPr wrap="none" lIns="0" tIns="0" rIns="0" bIns="0" rtlCol="0">
            <a:noAutofit/>
          </a:bodyPr>
          <a:lstStyle/>
          <a:p>
            <a:pPr>
              <a:lnSpc>
                <a:spcPts val="2200"/>
              </a:lnSpc>
              <a:spcBef>
                <a:spcPts val="900"/>
              </a:spcBef>
              <a:buClr>
                <a:schemeClr val="accent2"/>
              </a:buClr>
              <a:buSzPct val="100000"/>
            </a:pPr>
            <a:r>
              <a:rPr lang="en-US" dirty="0">
                <a:solidFill>
                  <a:schemeClr val="bg1"/>
                </a:solidFill>
              </a:rPr>
              <a:t> PEP</a:t>
            </a:r>
          </a:p>
        </p:txBody>
      </p:sp>
      <p:sp>
        <p:nvSpPr>
          <p:cNvPr id="13" name="TextBox 12">
            <a:extLst>
              <a:ext uri="{FF2B5EF4-FFF2-40B4-BE49-F238E27FC236}">
                <a16:creationId xmlns:a16="http://schemas.microsoft.com/office/drawing/2014/main" id="{E3D6278C-4CFA-4FB6-894D-F62B2D62E17C}"/>
              </a:ext>
            </a:extLst>
          </p:cNvPr>
          <p:cNvSpPr txBox="1"/>
          <p:nvPr/>
        </p:nvSpPr>
        <p:spPr>
          <a:xfrm>
            <a:off x="2811754" y="4553180"/>
            <a:ext cx="521100" cy="200374"/>
          </a:xfrm>
          <a:prstGeom prst="rect">
            <a:avLst/>
          </a:prstGeom>
          <a:solidFill>
            <a:srgbClr val="7D4009"/>
          </a:solidFill>
        </p:spPr>
        <p:txBody>
          <a:bodyPr wrap="none" lIns="0" tIns="0" rIns="0" bIns="0" rtlCol="0">
            <a:noAutofit/>
          </a:bodyPr>
          <a:lstStyle/>
          <a:p>
            <a:pPr>
              <a:lnSpc>
                <a:spcPts val="2200"/>
              </a:lnSpc>
              <a:spcBef>
                <a:spcPts val="900"/>
              </a:spcBef>
              <a:buClr>
                <a:schemeClr val="accent2"/>
              </a:buClr>
              <a:buSzPct val="100000"/>
            </a:pPr>
            <a:r>
              <a:rPr lang="en-US" dirty="0">
                <a:solidFill>
                  <a:schemeClr val="bg1"/>
                </a:solidFill>
              </a:rPr>
              <a:t> PEP</a:t>
            </a:r>
          </a:p>
        </p:txBody>
      </p:sp>
      <p:sp>
        <p:nvSpPr>
          <p:cNvPr id="14" name="TextBox 13">
            <a:extLst>
              <a:ext uri="{FF2B5EF4-FFF2-40B4-BE49-F238E27FC236}">
                <a16:creationId xmlns:a16="http://schemas.microsoft.com/office/drawing/2014/main" id="{8B9A5BE7-20B1-498C-9527-BEE52F8514A4}"/>
              </a:ext>
            </a:extLst>
          </p:cNvPr>
          <p:cNvSpPr txBox="1"/>
          <p:nvPr/>
        </p:nvSpPr>
        <p:spPr>
          <a:xfrm>
            <a:off x="4184100" y="4547724"/>
            <a:ext cx="521100" cy="200374"/>
          </a:xfrm>
          <a:prstGeom prst="rect">
            <a:avLst/>
          </a:prstGeom>
          <a:solidFill>
            <a:srgbClr val="7D4009"/>
          </a:solidFill>
        </p:spPr>
        <p:txBody>
          <a:bodyPr wrap="none" lIns="0" tIns="0" rIns="0" bIns="0" rtlCol="0">
            <a:noAutofit/>
          </a:bodyPr>
          <a:lstStyle/>
          <a:p>
            <a:pPr>
              <a:lnSpc>
                <a:spcPts val="2200"/>
              </a:lnSpc>
              <a:spcBef>
                <a:spcPts val="900"/>
              </a:spcBef>
              <a:buClr>
                <a:schemeClr val="accent2"/>
              </a:buClr>
              <a:buSzPct val="100000"/>
            </a:pPr>
            <a:r>
              <a:rPr lang="en-US" dirty="0">
                <a:solidFill>
                  <a:schemeClr val="bg1"/>
                </a:solidFill>
              </a:rPr>
              <a:t> PEP</a:t>
            </a:r>
          </a:p>
        </p:txBody>
      </p:sp>
    </p:spTree>
    <p:extLst>
      <p:ext uri="{BB962C8B-B14F-4D97-AF65-F5344CB8AC3E}">
        <p14:creationId xmlns:p14="http://schemas.microsoft.com/office/powerpoint/2010/main" val="378285459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64F328-623A-4C45-9551-462BE3E853DF}"/>
              </a:ext>
            </a:extLst>
          </p:cNvPr>
          <p:cNvSpPr>
            <a:spLocks noGrp="1"/>
          </p:cNvSpPr>
          <p:nvPr>
            <p:ph idx="11"/>
          </p:nvPr>
        </p:nvSpPr>
        <p:spPr/>
        <p:txBody>
          <a:bodyPr/>
          <a:lstStyle/>
          <a:p>
            <a:r>
              <a:rPr lang="en-US" b="1" dirty="0"/>
              <a:t>Zero Trust</a:t>
            </a:r>
            <a:r>
              <a:rPr lang="en-US" dirty="0"/>
              <a:t>: Evaluate on a per-transaction basis to resources (devices, data)</a:t>
            </a:r>
          </a:p>
          <a:p>
            <a:r>
              <a:rPr lang="en-US" b="1" dirty="0"/>
              <a:t>Authentication</a:t>
            </a:r>
            <a:r>
              <a:rPr lang="en-US" dirty="0"/>
              <a:t>: Confirm the subject’s identity who initiates the transaction</a:t>
            </a:r>
          </a:p>
          <a:p>
            <a:r>
              <a:rPr lang="en-US" dirty="0"/>
              <a:t>Determine confidence in risk in subject’s identity based on:</a:t>
            </a:r>
          </a:p>
          <a:p>
            <a:pPr marL="285750" indent="-285750">
              <a:buFont typeface="Arial" panose="020B0604020202020204" pitchFamily="34" charset="0"/>
              <a:buChar char="•"/>
            </a:pPr>
            <a:r>
              <a:rPr lang="en-US" dirty="0"/>
              <a:t>Authentication based on n-factor authentication</a:t>
            </a:r>
          </a:p>
          <a:p>
            <a:pPr marL="285750" indent="-285750">
              <a:buFont typeface="Arial" panose="020B0604020202020204" pitchFamily="34" charset="0"/>
              <a:buChar char="•"/>
            </a:pPr>
            <a:r>
              <a:rPr lang="en-US" dirty="0"/>
              <a:t>Subject’s device configuration, location, time, etc.</a:t>
            </a:r>
          </a:p>
          <a:p>
            <a:pPr marL="285750" indent="-285750">
              <a:buFont typeface="Arial" panose="020B0604020202020204" pitchFamily="34" charset="0"/>
              <a:buChar char="•"/>
            </a:pPr>
            <a:r>
              <a:rPr lang="en-US" dirty="0"/>
              <a:t>Subject’s permissible and traditional behavior</a:t>
            </a:r>
          </a:p>
          <a:p>
            <a:r>
              <a:rPr lang="en-US" b="1" dirty="0"/>
              <a:t>Authorization</a:t>
            </a:r>
            <a:r>
              <a:rPr lang="en-US" dirty="0"/>
              <a:t>: Determine whether the source has the required permissions</a:t>
            </a:r>
          </a:p>
          <a:p>
            <a:pPr marL="285750" indent="-285750">
              <a:buFont typeface="Arial" panose="020B0604020202020204" pitchFamily="34" charset="0"/>
              <a:buChar char="•"/>
            </a:pPr>
            <a:r>
              <a:rPr lang="en-US" dirty="0"/>
              <a:t>Access control</a:t>
            </a:r>
          </a:p>
          <a:p>
            <a:pPr marL="285750" indent="-285750">
              <a:buFont typeface="Arial" panose="020B0604020202020204" pitchFamily="34" charset="0"/>
              <a:buChar char="•"/>
            </a:pPr>
            <a:r>
              <a:rPr lang="en-US" dirty="0"/>
              <a:t>Authorization may change due to time-of-day, state of resource, subject’s behavior</a:t>
            </a:r>
          </a:p>
          <a:p>
            <a:endParaRPr lang="en-US" dirty="0"/>
          </a:p>
        </p:txBody>
      </p:sp>
      <p:sp>
        <p:nvSpPr>
          <p:cNvPr id="3" name="Title 2">
            <a:extLst>
              <a:ext uri="{FF2B5EF4-FFF2-40B4-BE49-F238E27FC236}">
                <a16:creationId xmlns:a16="http://schemas.microsoft.com/office/drawing/2014/main" id="{DECAF7BB-CA4A-41B8-95C8-F32827BB2C51}"/>
              </a:ext>
            </a:extLst>
          </p:cNvPr>
          <p:cNvSpPr>
            <a:spLocks noGrp="1"/>
          </p:cNvSpPr>
          <p:nvPr>
            <p:ph type="title"/>
          </p:nvPr>
        </p:nvSpPr>
        <p:spPr/>
        <p:txBody>
          <a:bodyPr/>
          <a:lstStyle/>
          <a:p>
            <a:r>
              <a:rPr lang="en-US" dirty="0"/>
              <a:t>Security Principles for Zero Trust</a:t>
            </a:r>
          </a:p>
        </p:txBody>
      </p:sp>
    </p:spTree>
    <p:extLst>
      <p:ext uri="{BB962C8B-B14F-4D97-AF65-F5344CB8AC3E}">
        <p14:creationId xmlns:p14="http://schemas.microsoft.com/office/powerpoint/2010/main" val="328184445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75D715-84D6-47E7-9C59-D898611DBB2C}"/>
              </a:ext>
            </a:extLst>
          </p:cNvPr>
          <p:cNvSpPr>
            <a:spLocks noGrp="1"/>
          </p:cNvSpPr>
          <p:nvPr>
            <p:ph idx="11"/>
          </p:nvPr>
        </p:nvSpPr>
        <p:spPr/>
        <p:txBody>
          <a:bodyPr/>
          <a:lstStyle/>
          <a:p>
            <a:r>
              <a:rPr lang="en-US" sz="2000" b="1" i="1" dirty="0"/>
              <a:t>All data sources and computing services are considered resources</a:t>
            </a:r>
            <a:r>
              <a:rPr lang="en-US" sz="2000" dirty="0"/>
              <a:t>: All enterprise-owned resources should be carefully classified</a:t>
            </a:r>
          </a:p>
          <a:p>
            <a:r>
              <a:rPr lang="en-US" sz="2000" b="1" i="1" dirty="0"/>
              <a:t>All communications are secured regardless of network location</a:t>
            </a:r>
            <a:r>
              <a:rPr lang="en-US" sz="2000" dirty="0"/>
              <a:t>: All transmissions inside or outside an enterprise network are equally subject to CIA.</a:t>
            </a:r>
          </a:p>
          <a:p>
            <a:r>
              <a:rPr lang="en-US" sz="2000" b="1" i="1" dirty="0"/>
              <a:t>Access to individual enterprise resources is granted on a per-session basis</a:t>
            </a:r>
            <a:r>
              <a:rPr lang="en-US" sz="2000" dirty="0"/>
              <a:t>:</a:t>
            </a:r>
            <a:r>
              <a:rPr lang="en-US" sz="2000" b="1" dirty="0"/>
              <a:t> </a:t>
            </a:r>
            <a:r>
              <a:rPr lang="en-US" sz="2000" dirty="0"/>
              <a:t>Authentication is provided on a per resource basis (not per transaction).</a:t>
            </a:r>
          </a:p>
          <a:p>
            <a:r>
              <a:rPr lang="en-US" sz="2000" b="1" i="1" dirty="0"/>
              <a:t>All resource authentication and authorization are dynamically and strictly enforced before access is allowed: </a:t>
            </a:r>
            <a:r>
              <a:rPr lang="en-US" sz="2000" dirty="0"/>
              <a:t>Policy and risk decide (re)authentication and permissions</a:t>
            </a:r>
          </a:p>
        </p:txBody>
      </p:sp>
      <p:sp>
        <p:nvSpPr>
          <p:cNvPr id="3" name="Title 2">
            <a:extLst>
              <a:ext uri="{FF2B5EF4-FFF2-40B4-BE49-F238E27FC236}">
                <a16:creationId xmlns:a16="http://schemas.microsoft.com/office/drawing/2014/main" id="{FC2BEDBB-F221-44DF-B9FD-2FF09FA10106}"/>
              </a:ext>
            </a:extLst>
          </p:cNvPr>
          <p:cNvSpPr>
            <a:spLocks noGrp="1"/>
          </p:cNvSpPr>
          <p:nvPr>
            <p:ph type="title"/>
          </p:nvPr>
        </p:nvSpPr>
        <p:spPr/>
        <p:txBody>
          <a:bodyPr/>
          <a:lstStyle/>
          <a:p>
            <a:r>
              <a:rPr lang="en-US" dirty="0"/>
              <a:t>Zero Trust Principles (Part 1)</a:t>
            </a:r>
          </a:p>
        </p:txBody>
      </p:sp>
    </p:spTree>
    <p:extLst>
      <p:ext uri="{BB962C8B-B14F-4D97-AF65-F5344CB8AC3E}">
        <p14:creationId xmlns:p14="http://schemas.microsoft.com/office/powerpoint/2010/main" val="271182035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EBE1B-75E0-4BBA-A2A2-A4267CCA5B22}"/>
              </a:ext>
            </a:extLst>
          </p:cNvPr>
          <p:cNvSpPr>
            <a:spLocks noGrp="1"/>
          </p:cNvSpPr>
          <p:nvPr>
            <p:ph idx="11"/>
          </p:nvPr>
        </p:nvSpPr>
        <p:spPr/>
        <p:txBody>
          <a:bodyPr/>
          <a:lstStyle/>
          <a:p>
            <a:r>
              <a:rPr lang="en-US" sz="2000" b="1" i="1" dirty="0"/>
              <a:t>Access to resources is determined by a dynamic policy</a:t>
            </a:r>
            <a:r>
              <a:rPr lang="en-US" sz="2000" dirty="0"/>
              <a:t>: Risk is evaluated based on multiple factors, such as client identity, service requested, asset configuration, past history and other situational factors.</a:t>
            </a:r>
          </a:p>
          <a:p>
            <a:r>
              <a:rPr lang="en-US" sz="2000" b="1" i="1" dirty="0"/>
              <a:t>The enterprise monitors and measures the integrity and security posture of all owned and associated assets</a:t>
            </a:r>
            <a:r>
              <a:rPr lang="en-US" sz="2000" dirty="0"/>
              <a:t>: All devices and assets must be monitored for intrusion, vulnerabilities, patching; associated assets include bring-your-own-device</a:t>
            </a:r>
          </a:p>
          <a:p>
            <a:r>
              <a:rPr lang="en-US" sz="2000" b="1" i="1" dirty="0"/>
              <a:t>The enterprise collects as much information as possible about the current state of assets, network infrastructure and communications and uses it to improve its security posture</a:t>
            </a:r>
            <a:r>
              <a:rPr lang="en-US" sz="2000" i="1" dirty="0"/>
              <a:t>.  </a:t>
            </a:r>
            <a:r>
              <a:rPr lang="en-US" sz="2000" dirty="0"/>
              <a:t>Risk must be determined by monitoring the current state of the enterprise network.</a:t>
            </a:r>
          </a:p>
          <a:p>
            <a:endParaRPr lang="en-US" dirty="0"/>
          </a:p>
        </p:txBody>
      </p:sp>
      <p:sp>
        <p:nvSpPr>
          <p:cNvPr id="3" name="Title 2">
            <a:extLst>
              <a:ext uri="{FF2B5EF4-FFF2-40B4-BE49-F238E27FC236}">
                <a16:creationId xmlns:a16="http://schemas.microsoft.com/office/drawing/2014/main" id="{AE641C54-EA8B-4942-B9D2-B263B00B2BC4}"/>
              </a:ext>
            </a:extLst>
          </p:cNvPr>
          <p:cNvSpPr>
            <a:spLocks noGrp="1"/>
          </p:cNvSpPr>
          <p:nvPr>
            <p:ph type="title"/>
          </p:nvPr>
        </p:nvSpPr>
        <p:spPr/>
        <p:txBody>
          <a:bodyPr/>
          <a:lstStyle/>
          <a:p>
            <a:r>
              <a:rPr lang="en-US" dirty="0"/>
              <a:t>Zero Trust Principles (Part 2)</a:t>
            </a:r>
          </a:p>
        </p:txBody>
      </p:sp>
    </p:spTree>
    <p:extLst>
      <p:ext uri="{BB962C8B-B14F-4D97-AF65-F5344CB8AC3E}">
        <p14:creationId xmlns:p14="http://schemas.microsoft.com/office/powerpoint/2010/main" val="195352979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D32CC5-C1CD-40DC-A7BA-B2AD0D6CA4F6}"/>
              </a:ext>
            </a:extLst>
          </p:cNvPr>
          <p:cNvPicPr>
            <a:picLocks noGrp="1" noChangeAspect="1"/>
          </p:cNvPicPr>
          <p:nvPr>
            <p:ph idx="11"/>
          </p:nvPr>
        </p:nvPicPr>
        <p:blipFill>
          <a:blip r:embed="rId3"/>
          <a:stretch>
            <a:fillRect/>
          </a:stretch>
        </p:blipFill>
        <p:spPr>
          <a:xfrm>
            <a:off x="2059941" y="3200400"/>
            <a:ext cx="8218485" cy="2895600"/>
          </a:xfrm>
          <a:prstGeom prst="rect">
            <a:avLst/>
          </a:prstGeom>
        </p:spPr>
      </p:pic>
      <p:sp>
        <p:nvSpPr>
          <p:cNvPr id="3" name="Title 2">
            <a:extLst>
              <a:ext uri="{FF2B5EF4-FFF2-40B4-BE49-F238E27FC236}">
                <a16:creationId xmlns:a16="http://schemas.microsoft.com/office/drawing/2014/main" id="{C643A071-4358-4273-B9FD-1F13EB57CBED}"/>
              </a:ext>
            </a:extLst>
          </p:cNvPr>
          <p:cNvSpPr>
            <a:spLocks noGrp="1"/>
          </p:cNvSpPr>
          <p:nvPr>
            <p:ph type="title"/>
          </p:nvPr>
        </p:nvSpPr>
        <p:spPr/>
        <p:txBody>
          <a:bodyPr/>
          <a:lstStyle/>
          <a:p>
            <a:r>
              <a:rPr lang="en-US" dirty="0"/>
              <a:t>Zero Trust Architecture</a:t>
            </a:r>
          </a:p>
        </p:txBody>
      </p:sp>
      <p:sp>
        <p:nvSpPr>
          <p:cNvPr id="5" name="TextBox 4">
            <a:extLst>
              <a:ext uri="{FF2B5EF4-FFF2-40B4-BE49-F238E27FC236}">
                <a16:creationId xmlns:a16="http://schemas.microsoft.com/office/drawing/2014/main" id="{73EE2C67-2DFA-4498-BF89-05D7F371D123}"/>
              </a:ext>
            </a:extLst>
          </p:cNvPr>
          <p:cNvSpPr txBox="1"/>
          <p:nvPr/>
        </p:nvSpPr>
        <p:spPr>
          <a:xfrm>
            <a:off x="2286000" y="6248400"/>
            <a:ext cx="914400" cy="457200"/>
          </a:xfrm>
          <a:prstGeom prst="rect">
            <a:avLst/>
          </a:prstGeom>
          <a:noFill/>
        </p:spPr>
        <p:txBody>
          <a:bodyPr wrap="none" lIns="0" tIns="0" rIns="0" bIns="0" rtlCol="0">
            <a:noAutofit/>
          </a:bodyPr>
          <a:lstStyle/>
          <a:p>
            <a:pPr eaLnBrk="0" fontAlgn="base" hangingPunct="0">
              <a:lnSpc>
                <a:spcPts val="2200"/>
              </a:lnSpc>
              <a:spcBef>
                <a:spcPts val="900"/>
              </a:spcBef>
              <a:spcAft>
                <a:spcPct val="0"/>
              </a:spcAft>
              <a:buClr>
                <a:srgbClr val="0176C3"/>
              </a:buClr>
              <a:buSzPct val="100000"/>
            </a:pPr>
            <a:r>
              <a:rPr lang="en-US" dirty="0">
                <a:solidFill>
                  <a:srgbClr val="002143"/>
                </a:solidFill>
                <a:latin typeface="Calibri"/>
              </a:rPr>
              <a:t>From: NIST Special Publication 800-207 Zero Trust Architecture, Aug 2020. </a:t>
            </a:r>
          </a:p>
        </p:txBody>
      </p:sp>
      <p:sp>
        <p:nvSpPr>
          <p:cNvPr id="6" name="TextBox 5">
            <a:extLst>
              <a:ext uri="{FF2B5EF4-FFF2-40B4-BE49-F238E27FC236}">
                <a16:creationId xmlns:a16="http://schemas.microsoft.com/office/drawing/2014/main" id="{DA18489B-7F80-4C6F-89AD-1CFD60EFF09F}"/>
              </a:ext>
            </a:extLst>
          </p:cNvPr>
          <p:cNvSpPr txBox="1"/>
          <p:nvPr/>
        </p:nvSpPr>
        <p:spPr>
          <a:xfrm>
            <a:off x="2010886" y="1568450"/>
            <a:ext cx="8154988" cy="1479550"/>
          </a:xfrm>
          <a:prstGeom prst="rect">
            <a:avLst/>
          </a:prstGeom>
          <a:noFill/>
        </p:spPr>
        <p:txBody>
          <a:bodyPr wrap="none" lIns="0" tIns="0" rIns="0" bIns="0" rtlCol="0">
            <a:noAutofit/>
          </a:bodyPr>
          <a:lstStyle/>
          <a:p>
            <a:pPr eaLnBrk="0" fontAlgn="base" hangingPunct="0">
              <a:lnSpc>
                <a:spcPts val="2200"/>
              </a:lnSpc>
              <a:spcBef>
                <a:spcPts val="900"/>
              </a:spcBef>
              <a:spcAft>
                <a:spcPct val="0"/>
              </a:spcAft>
              <a:buClr>
                <a:srgbClr val="0176C3"/>
              </a:buClr>
              <a:buSzPct val="100000"/>
            </a:pPr>
            <a:r>
              <a:rPr lang="en-US" sz="2000" dirty="0">
                <a:solidFill>
                  <a:srgbClr val="002143"/>
                </a:solidFill>
                <a:latin typeface="Calibri"/>
              </a:rPr>
              <a:t>Policy Decision Point includes:</a:t>
            </a:r>
          </a:p>
          <a:p>
            <a:pPr marL="285750" indent="-285750" eaLnBrk="0" fontAlgn="base" hangingPunct="0">
              <a:lnSpc>
                <a:spcPts val="2200"/>
              </a:lnSpc>
              <a:spcBef>
                <a:spcPts val="900"/>
              </a:spcBef>
              <a:spcAft>
                <a:spcPct val="0"/>
              </a:spcAft>
              <a:buClr>
                <a:srgbClr val="0176C3"/>
              </a:buClr>
              <a:buSzPct val="100000"/>
              <a:buFont typeface="Arial" panose="020B0604020202020204" pitchFamily="34" charset="0"/>
              <a:buChar char="•"/>
            </a:pPr>
            <a:r>
              <a:rPr lang="en-US" sz="2000" dirty="0">
                <a:solidFill>
                  <a:srgbClr val="002143"/>
                </a:solidFill>
                <a:latin typeface="Calibri"/>
              </a:rPr>
              <a:t>Policy Engine decides and logs accept/reject decision based on input and policy</a:t>
            </a:r>
          </a:p>
          <a:p>
            <a:pPr marL="285750" indent="-285750" eaLnBrk="0" fontAlgn="base" hangingPunct="0">
              <a:lnSpc>
                <a:spcPts val="2200"/>
              </a:lnSpc>
              <a:spcBef>
                <a:spcPts val="900"/>
              </a:spcBef>
              <a:spcAft>
                <a:spcPct val="0"/>
              </a:spcAft>
              <a:buClr>
                <a:srgbClr val="0176C3"/>
              </a:buClr>
              <a:buSzPct val="100000"/>
              <a:buFont typeface="Arial" panose="020B0604020202020204" pitchFamily="34" charset="0"/>
              <a:buChar char="•"/>
            </a:pPr>
            <a:r>
              <a:rPr lang="en-US" sz="2000" dirty="0">
                <a:solidFill>
                  <a:srgbClr val="002143"/>
                </a:solidFill>
                <a:latin typeface="Calibri"/>
              </a:rPr>
              <a:t>Policy Administrator: Executes the decision</a:t>
            </a:r>
          </a:p>
          <a:p>
            <a:pPr eaLnBrk="0" fontAlgn="base" hangingPunct="0">
              <a:lnSpc>
                <a:spcPts val="2200"/>
              </a:lnSpc>
              <a:spcBef>
                <a:spcPts val="900"/>
              </a:spcBef>
              <a:spcAft>
                <a:spcPct val="0"/>
              </a:spcAft>
              <a:buClr>
                <a:srgbClr val="0176C3"/>
              </a:buClr>
              <a:buSzPct val="100000"/>
            </a:pPr>
            <a:r>
              <a:rPr lang="en-US" sz="2000" dirty="0">
                <a:solidFill>
                  <a:srgbClr val="002143"/>
                </a:solidFill>
                <a:latin typeface="Calibri"/>
              </a:rPr>
              <a:t>Policy Enforcement Point: Enables, monitors, and terminates connections</a:t>
            </a:r>
          </a:p>
        </p:txBody>
      </p:sp>
    </p:spTree>
    <p:extLst>
      <p:ext uri="{BB962C8B-B14F-4D97-AF65-F5344CB8AC3E}">
        <p14:creationId xmlns:p14="http://schemas.microsoft.com/office/powerpoint/2010/main" val="180344302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6CCA0-A505-48E2-AD65-063798E5518D}"/>
              </a:ext>
            </a:extLst>
          </p:cNvPr>
          <p:cNvSpPr>
            <a:spLocks noGrp="1"/>
          </p:cNvSpPr>
          <p:nvPr>
            <p:ph idx="11"/>
          </p:nvPr>
        </p:nvSpPr>
        <p:spPr>
          <a:xfrm>
            <a:off x="903249" y="1512000"/>
            <a:ext cx="6564351" cy="4812600"/>
          </a:xfrm>
        </p:spPr>
        <p:txBody>
          <a:bodyPr/>
          <a:lstStyle/>
          <a:p>
            <a:r>
              <a:rPr lang="en-US" i="1" dirty="0"/>
              <a:t>Access Policies</a:t>
            </a:r>
            <a:r>
              <a:rPr lang="en-US" dirty="0"/>
              <a:t>: Policy and permissions for access control</a:t>
            </a:r>
          </a:p>
          <a:p>
            <a:r>
              <a:rPr lang="en-US" i="1" dirty="0"/>
              <a:t>Industry Compliance System</a:t>
            </a:r>
            <a:r>
              <a:rPr lang="en-US" dirty="0"/>
              <a:t>:  Policy related to regulation, such as HIPAA, Gramm-Leach-Bliley, FISMA, etc.</a:t>
            </a:r>
          </a:p>
          <a:p>
            <a:r>
              <a:rPr lang="en-US" i="1" dirty="0"/>
              <a:t>ID Management system</a:t>
            </a:r>
            <a:r>
              <a:rPr lang="en-US" dirty="0"/>
              <a:t>: Manages user accounts and identity (e.g., Microsoft Lightweight Directory Access Protocol or LDAP) with associated roles and permissions</a:t>
            </a:r>
          </a:p>
          <a:p>
            <a:pPr marL="285750" indent="-285750">
              <a:buFont typeface="Arial" panose="020B0604020202020204" pitchFamily="34" charset="0"/>
              <a:buChar char="•"/>
            </a:pPr>
            <a:r>
              <a:rPr lang="en-US" i="1" dirty="0"/>
              <a:t>Enterprise Public Key Infrastructure</a:t>
            </a:r>
            <a:r>
              <a:rPr lang="en-US" dirty="0"/>
              <a:t>: Generates certificates for use with authentication/authorization</a:t>
            </a:r>
          </a:p>
          <a:p>
            <a:r>
              <a:rPr lang="en-US" i="1" dirty="0"/>
              <a:t>Security Information &amp; Event Management (SIEM): </a:t>
            </a:r>
            <a:r>
              <a:rPr lang="en-US" dirty="0"/>
              <a:t>Network &amp; system activity logs</a:t>
            </a:r>
          </a:p>
          <a:p>
            <a:r>
              <a:rPr lang="en-US" i="1" dirty="0"/>
              <a:t>Thread Intelligence Feed</a:t>
            </a:r>
            <a:r>
              <a:rPr lang="en-US" dirty="0"/>
              <a:t>: Internal or external sources of newly found threats, such as malware or current attacks.</a:t>
            </a:r>
          </a:p>
          <a:p>
            <a:r>
              <a:rPr lang="en-US" i="1" dirty="0"/>
              <a:t>Continuous diagnostics and mitigation (CDM) system</a:t>
            </a:r>
            <a:r>
              <a:rPr lang="en-US" dirty="0"/>
              <a:t>: Monitors vulnerabilities, patching, metrics collection</a:t>
            </a:r>
          </a:p>
          <a:p>
            <a:endParaRPr lang="en-US" dirty="0"/>
          </a:p>
        </p:txBody>
      </p:sp>
      <p:sp>
        <p:nvSpPr>
          <p:cNvPr id="3" name="Title 2">
            <a:extLst>
              <a:ext uri="{FF2B5EF4-FFF2-40B4-BE49-F238E27FC236}">
                <a16:creationId xmlns:a16="http://schemas.microsoft.com/office/drawing/2014/main" id="{0ACC700F-30C6-4B10-A6ED-1243898212D8}"/>
              </a:ext>
            </a:extLst>
          </p:cNvPr>
          <p:cNvSpPr>
            <a:spLocks noGrp="1"/>
          </p:cNvSpPr>
          <p:nvPr>
            <p:ph type="title" idx="4294967295"/>
          </p:nvPr>
        </p:nvSpPr>
        <p:spPr>
          <a:xfrm>
            <a:off x="2513014" y="917576"/>
            <a:ext cx="8154987" cy="498475"/>
          </a:xfrm>
        </p:spPr>
        <p:txBody>
          <a:bodyPr/>
          <a:lstStyle/>
          <a:p>
            <a:r>
              <a:rPr lang="en-US" dirty="0"/>
              <a:t>Zero Trust Inputs – Zero Trust Analysis</a:t>
            </a:r>
          </a:p>
        </p:txBody>
      </p:sp>
      <p:graphicFrame>
        <p:nvGraphicFramePr>
          <p:cNvPr id="7" name="Content Placeholder 6">
            <a:extLst>
              <a:ext uri="{FF2B5EF4-FFF2-40B4-BE49-F238E27FC236}">
                <a16:creationId xmlns:a16="http://schemas.microsoft.com/office/drawing/2014/main" id="{CE7FC4A5-1E83-4579-9D0E-976A5EB836DA}"/>
              </a:ext>
            </a:extLst>
          </p:cNvPr>
          <p:cNvGraphicFramePr>
            <a:graphicFrameLocks noGrp="1"/>
          </p:cNvGraphicFramePr>
          <p:nvPr>
            <p:ph idx="12"/>
            <p:extLst/>
          </p:nvPr>
        </p:nvGraphicFramePr>
        <p:xfrm>
          <a:off x="7010401" y="2590800"/>
          <a:ext cx="3960813" cy="2160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85814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54737-240D-4681-B773-16E98165BB7D}"/>
              </a:ext>
            </a:extLst>
          </p:cNvPr>
          <p:cNvSpPr>
            <a:spLocks noGrp="1"/>
          </p:cNvSpPr>
          <p:nvPr>
            <p:ph type="title"/>
          </p:nvPr>
        </p:nvSpPr>
        <p:spPr/>
        <p:txBody>
          <a:bodyPr/>
          <a:lstStyle/>
          <a:p>
            <a:r>
              <a:rPr lang="en-US" dirty="0"/>
              <a:t>ZTA Policy Decision Point</a:t>
            </a:r>
          </a:p>
        </p:txBody>
      </p:sp>
      <p:sp>
        <p:nvSpPr>
          <p:cNvPr id="5" name="Content Placeholder 4">
            <a:extLst>
              <a:ext uri="{FF2B5EF4-FFF2-40B4-BE49-F238E27FC236}">
                <a16:creationId xmlns:a16="http://schemas.microsoft.com/office/drawing/2014/main" id="{8274FFAD-AA4C-464A-BDFE-6EDC21AEA801}"/>
              </a:ext>
            </a:extLst>
          </p:cNvPr>
          <p:cNvSpPr>
            <a:spLocks noGrp="1"/>
          </p:cNvSpPr>
          <p:nvPr>
            <p:ph sz="half" idx="1"/>
          </p:nvPr>
        </p:nvSpPr>
        <p:spPr>
          <a:xfrm>
            <a:off x="1981200" y="1809690"/>
            <a:ext cx="4648200" cy="3886200"/>
          </a:xfrm>
        </p:spPr>
        <p:txBody>
          <a:bodyPr/>
          <a:lstStyle/>
          <a:p>
            <a:pPr>
              <a:lnSpc>
                <a:spcPct val="100000"/>
              </a:lnSpc>
              <a:spcBef>
                <a:spcPts val="600"/>
              </a:spcBef>
            </a:pPr>
            <a:r>
              <a:rPr lang="en-US" sz="2400" b="1" dirty="0"/>
              <a:t>Policy Decision Point </a:t>
            </a:r>
            <a:r>
              <a:rPr lang="en-US" sz="2400" dirty="0"/>
              <a:t>includes:</a:t>
            </a:r>
          </a:p>
          <a:p>
            <a:pPr>
              <a:lnSpc>
                <a:spcPct val="100000"/>
              </a:lnSpc>
              <a:spcBef>
                <a:spcPts val="600"/>
              </a:spcBef>
            </a:pPr>
            <a:r>
              <a:rPr lang="en-US" sz="2400" b="1" dirty="0"/>
              <a:t>Policy Engine</a:t>
            </a:r>
            <a:r>
              <a:rPr lang="en-US" sz="2400" dirty="0"/>
              <a:t>: Makes accept/reject decision.</a:t>
            </a:r>
          </a:p>
          <a:p>
            <a:pPr marL="457200" indent="-457200">
              <a:lnSpc>
                <a:spcPct val="100000"/>
              </a:lnSpc>
              <a:spcBef>
                <a:spcPts val="600"/>
              </a:spcBef>
              <a:buFont typeface="Arial" panose="020B0604020202020204" pitchFamily="34" charset="0"/>
              <a:buChar char="•"/>
            </a:pPr>
            <a:r>
              <a:rPr lang="en-US" sz="2000" dirty="0"/>
              <a:t>Best to track Subject history to make good decisions:</a:t>
            </a:r>
          </a:p>
          <a:p>
            <a:pPr marL="457200" indent="-457200">
              <a:lnSpc>
                <a:spcPct val="100000"/>
              </a:lnSpc>
              <a:spcBef>
                <a:spcPts val="600"/>
              </a:spcBef>
              <a:buFont typeface="Arial" panose="020B0604020202020204" pitchFamily="34" charset="0"/>
              <a:buChar char="•"/>
            </a:pPr>
            <a:r>
              <a:rPr lang="en-US" sz="2000" dirty="0"/>
              <a:t>Unusual number of accesses</a:t>
            </a:r>
          </a:p>
          <a:p>
            <a:pPr marL="457200" indent="-457200">
              <a:lnSpc>
                <a:spcPct val="100000"/>
              </a:lnSpc>
              <a:spcBef>
                <a:spcPts val="600"/>
              </a:spcBef>
              <a:buFont typeface="Arial" panose="020B0604020202020204" pitchFamily="34" charset="0"/>
              <a:buChar char="•"/>
            </a:pPr>
            <a:r>
              <a:rPr lang="en-US" sz="2000" dirty="0"/>
              <a:t>Unusual time or location</a:t>
            </a:r>
          </a:p>
          <a:p>
            <a:pPr>
              <a:lnSpc>
                <a:spcPct val="100000"/>
              </a:lnSpc>
              <a:spcBef>
                <a:spcPts val="600"/>
              </a:spcBef>
            </a:pPr>
            <a:r>
              <a:rPr lang="en-US" sz="2400" b="1" dirty="0"/>
              <a:t>Policy Administrator</a:t>
            </a:r>
            <a:r>
              <a:rPr lang="en-US" sz="2400" dirty="0"/>
              <a:t>: Informs PEP to establish and/or close communication between Subject and Resource</a:t>
            </a:r>
          </a:p>
        </p:txBody>
      </p:sp>
      <p:sp>
        <p:nvSpPr>
          <p:cNvPr id="7" name="Rectangle 6">
            <a:extLst>
              <a:ext uri="{FF2B5EF4-FFF2-40B4-BE49-F238E27FC236}">
                <a16:creationId xmlns:a16="http://schemas.microsoft.com/office/drawing/2014/main" id="{7B153A89-7A13-4B59-94AC-00E7A3E091F7}"/>
              </a:ext>
            </a:extLst>
          </p:cNvPr>
          <p:cNvSpPr/>
          <p:nvPr/>
        </p:nvSpPr>
        <p:spPr bwMode="auto">
          <a:xfrm>
            <a:off x="6858000" y="2118836"/>
            <a:ext cx="3352800" cy="1815882"/>
          </a:xfrm>
          <a:prstGeom prst="rect">
            <a:avLst/>
          </a:prstGeom>
          <a:solidFill>
            <a:srgbClr val="D1DDE9"/>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rgbClr val="5F5F5F"/>
                </a:solidFill>
                <a:latin typeface="Arial" charset="0"/>
              </a:rPr>
              <a:t>Policy Decision Point</a:t>
            </a:r>
          </a:p>
          <a:p>
            <a:pPr algn="ctr" eaLnBrk="0" fontAlgn="base" hangingPunct="0">
              <a:spcBef>
                <a:spcPct val="50000"/>
              </a:spcBef>
              <a:spcAft>
                <a:spcPct val="0"/>
              </a:spcAft>
            </a:pPr>
            <a:endParaRPr lang="en-US" sz="1600" dirty="0">
              <a:solidFill>
                <a:srgbClr val="5F5F5F"/>
              </a:solidFill>
              <a:latin typeface="Arial" charset="0"/>
            </a:endParaRPr>
          </a:p>
          <a:p>
            <a:pPr algn="ctr" eaLnBrk="0" fontAlgn="base" hangingPunct="0">
              <a:spcBef>
                <a:spcPct val="50000"/>
              </a:spcBef>
              <a:spcAft>
                <a:spcPct val="0"/>
              </a:spcAft>
            </a:pPr>
            <a:endParaRPr lang="en-US" sz="1600" dirty="0">
              <a:solidFill>
                <a:srgbClr val="5F5F5F"/>
              </a:solidFill>
              <a:latin typeface="Arial" charset="0"/>
            </a:endParaRPr>
          </a:p>
          <a:p>
            <a:pPr algn="ctr" eaLnBrk="0" fontAlgn="base" hangingPunct="0">
              <a:spcBef>
                <a:spcPct val="50000"/>
              </a:spcBef>
              <a:spcAft>
                <a:spcPct val="0"/>
              </a:spcAft>
            </a:pPr>
            <a:endParaRPr lang="en-US" sz="1600" dirty="0">
              <a:solidFill>
                <a:srgbClr val="5F5F5F"/>
              </a:solidFill>
              <a:latin typeface="Arial" charset="0"/>
            </a:endParaRPr>
          </a:p>
          <a:p>
            <a:pPr algn="ctr" eaLnBrk="0" fontAlgn="base" hangingPunct="0">
              <a:spcBef>
                <a:spcPct val="50000"/>
              </a:spcBef>
              <a:spcAft>
                <a:spcPct val="0"/>
              </a:spcAft>
            </a:pPr>
            <a:endParaRPr lang="en-US" sz="1600" dirty="0">
              <a:solidFill>
                <a:srgbClr val="5F5F5F"/>
              </a:solidFill>
              <a:latin typeface="Arial" charset="0"/>
            </a:endParaRPr>
          </a:p>
        </p:txBody>
      </p:sp>
      <p:sp>
        <p:nvSpPr>
          <p:cNvPr id="8" name="Rectangle 7">
            <a:extLst>
              <a:ext uri="{FF2B5EF4-FFF2-40B4-BE49-F238E27FC236}">
                <a16:creationId xmlns:a16="http://schemas.microsoft.com/office/drawing/2014/main" id="{FA387D75-A6DB-49C2-9451-DD81206910B4}"/>
              </a:ext>
            </a:extLst>
          </p:cNvPr>
          <p:cNvSpPr/>
          <p:nvPr/>
        </p:nvSpPr>
        <p:spPr bwMode="auto">
          <a:xfrm>
            <a:off x="7467600" y="2804636"/>
            <a:ext cx="2133600" cy="338554"/>
          </a:xfrm>
          <a:prstGeom prst="rect">
            <a:avLst/>
          </a:prstGeom>
          <a:solidFill>
            <a:schemeClr val="accent3">
              <a:lumMod val="90000"/>
            </a:schemeClr>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rgbClr val="5F5F5F"/>
                </a:solidFill>
                <a:latin typeface="Arial" charset="0"/>
              </a:rPr>
              <a:t>Policy Engine</a:t>
            </a:r>
          </a:p>
        </p:txBody>
      </p:sp>
      <p:sp>
        <p:nvSpPr>
          <p:cNvPr id="9" name="Rectangle 8">
            <a:extLst>
              <a:ext uri="{FF2B5EF4-FFF2-40B4-BE49-F238E27FC236}">
                <a16:creationId xmlns:a16="http://schemas.microsoft.com/office/drawing/2014/main" id="{F562DEC8-EE92-45D2-A6C2-4BBCEFB070C4}"/>
              </a:ext>
            </a:extLst>
          </p:cNvPr>
          <p:cNvSpPr/>
          <p:nvPr/>
        </p:nvSpPr>
        <p:spPr bwMode="auto">
          <a:xfrm>
            <a:off x="7467600" y="3414236"/>
            <a:ext cx="2133600" cy="338554"/>
          </a:xfrm>
          <a:prstGeom prst="rect">
            <a:avLst/>
          </a:prstGeom>
          <a:solidFill>
            <a:schemeClr val="accent3">
              <a:lumMod val="90000"/>
            </a:schemeClr>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rgbClr val="5F5F5F"/>
                </a:solidFill>
                <a:latin typeface="Arial" charset="0"/>
              </a:rPr>
              <a:t>Policy Administrator</a:t>
            </a:r>
          </a:p>
        </p:txBody>
      </p:sp>
      <p:sp>
        <p:nvSpPr>
          <p:cNvPr id="10" name="Rectangle: Rounded Corners 9">
            <a:extLst>
              <a:ext uri="{FF2B5EF4-FFF2-40B4-BE49-F238E27FC236}">
                <a16:creationId xmlns:a16="http://schemas.microsoft.com/office/drawing/2014/main" id="{2BF1F43A-3247-4A15-9D44-65DB9C3F3D4D}"/>
              </a:ext>
            </a:extLst>
          </p:cNvPr>
          <p:cNvSpPr/>
          <p:nvPr/>
        </p:nvSpPr>
        <p:spPr bwMode="auto">
          <a:xfrm>
            <a:off x="6858000" y="4724401"/>
            <a:ext cx="3352800" cy="374571"/>
          </a:xfrm>
          <a:prstGeom prst="roundRect">
            <a:avLst/>
          </a:prstGeom>
          <a:solidFill>
            <a:srgbClr val="D1DDE9"/>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rgbClr val="5F5F5F"/>
                </a:solidFill>
                <a:latin typeface="Arial" charset="0"/>
              </a:rPr>
              <a:t>Policy Enforcement Point (PEP)</a:t>
            </a:r>
          </a:p>
        </p:txBody>
      </p:sp>
      <p:cxnSp>
        <p:nvCxnSpPr>
          <p:cNvPr id="12" name="Straight Arrow Connector 11">
            <a:extLst>
              <a:ext uri="{FF2B5EF4-FFF2-40B4-BE49-F238E27FC236}">
                <a16:creationId xmlns:a16="http://schemas.microsoft.com/office/drawing/2014/main" id="{A3C66BE0-8FF1-4678-B3B3-89AF7D91D53F}"/>
              </a:ext>
            </a:extLst>
          </p:cNvPr>
          <p:cNvCxnSpPr>
            <a:cxnSpLocks/>
            <a:stCxn id="7" idx="2"/>
            <a:endCxn id="10" idx="0"/>
          </p:cNvCxnSpPr>
          <p:nvPr/>
        </p:nvCxnSpPr>
        <p:spPr bwMode="auto">
          <a:xfrm>
            <a:off x="8534400" y="3934718"/>
            <a:ext cx="0" cy="789682"/>
          </a:xfrm>
          <a:prstGeom prst="straightConnector1">
            <a:avLst/>
          </a:prstGeom>
          <a:solidFill>
            <a:srgbClr val="D1DDE9"/>
          </a:solidFill>
          <a:ln w="9525" cap="flat" cmpd="sng" algn="ctr">
            <a:solidFill>
              <a:schemeClr val="hlink"/>
            </a:solidFill>
            <a:prstDash val="solid"/>
            <a:round/>
            <a:headEnd type="triangle"/>
            <a:tailEnd type="triangle"/>
          </a:ln>
          <a:effectLst/>
        </p:spPr>
      </p:cxnSp>
    </p:spTree>
    <p:extLst>
      <p:ext uri="{BB962C8B-B14F-4D97-AF65-F5344CB8AC3E}">
        <p14:creationId xmlns:p14="http://schemas.microsoft.com/office/powerpoint/2010/main" val="76908017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A6B36-1FCA-4403-8DDE-EF1C57B107FC}"/>
              </a:ext>
            </a:extLst>
          </p:cNvPr>
          <p:cNvSpPr>
            <a:spLocks noGrp="1"/>
          </p:cNvSpPr>
          <p:nvPr>
            <p:ph type="title"/>
          </p:nvPr>
        </p:nvSpPr>
        <p:spPr/>
        <p:txBody>
          <a:bodyPr/>
          <a:lstStyle/>
          <a:p>
            <a:r>
              <a:rPr lang="en-US" dirty="0"/>
              <a:t>Basic Cloud Services</a:t>
            </a:r>
          </a:p>
        </p:txBody>
      </p:sp>
      <p:sp>
        <p:nvSpPr>
          <p:cNvPr id="5" name="Content Placeholder 4">
            <a:extLst>
              <a:ext uri="{FF2B5EF4-FFF2-40B4-BE49-F238E27FC236}">
                <a16:creationId xmlns:a16="http://schemas.microsoft.com/office/drawing/2014/main" id="{D381A9D8-075A-4942-AE74-4A105CCACFBE}"/>
              </a:ext>
            </a:extLst>
          </p:cNvPr>
          <p:cNvSpPr>
            <a:spLocks noGrp="1"/>
          </p:cNvSpPr>
          <p:nvPr>
            <p:ph sz="half" idx="1"/>
          </p:nvPr>
        </p:nvSpPr>
        <p:spPr>
          <a:xfrm>
            <a:off x="609601" y="1981201"/>
            <a:ext cx="4285784" cy="3884613"/>
          </a:xfrm>
        </p:spPr>
        <p:txBody>
          <a:bodyPr/>
          <a:lstStyle/>
          <a:p>
            <a:pPr eaLnBrk="1" hangingPunct="1">
              <a:buFont typeface="Arial" charset="0"/>
              <a:buNone/>
              <a:defRPr/>
            </a:pPr>
            <a:r>
              <a:rPr lang="en-US" sz="2000" b="1" dirty="0"/>
              <a:t>Software (SaaS): </a:t>
            </a:r>
            <a:r>
              <a:rPr lang="en-US" sz="2000" dirty="0"/>
              <a:t>Provider runs own applications on cloud infrastructure. </a:t>
            </a:r>
          </a:p>
          <a:p>
            <a:pPr eaLnBrk="1" hangingPunct="1">
              <a:buFont typeface="Arial" charset="0"/>
              <a:buNone/>
              <a:defRPr/>
            </a:pPr>
            <a:r>
              <a:rPr lang="en-US" sz="2000" b="1" dirty="0"/>
              <a:t>Platform (PaaS): </a:t>
            </a:r>
            <a:r>
              <a:rPr lang="en-US" sz="2000" dirty="0"/>
              <a:t>Consumer provides apps; provider provides system and  development environment.</a:t>
            </a:r>
          </a:p>
          <a:p>
            <a:pPr eaLnBrk="1" hangingPunct="1">
              <a:buFont typeface="Arial" charset="0"/>
              <a:buNone/>
              <a:defRPr/>
            </a:pPr>
            <a:r>
              <a:rPr lang="en-US" sz="2000" b="1" dirty="0"/>
              <a:t>Infrastructure (</a:t>
            </a:r>
            <a:r>
              <a:rPr lang="en-US" sz="2000" b="1" dirty="0" err="1"/>
              <a:t>laaS</a:t>
            </a:r>
            <a:r>
              <a:rPr lang="en-US" sz="2000" b="1" dirty="0"/>
              <a:t>): </a:t>
            </a:r>
            <a:r>
              <a:rPr lang="en-US" sz="2000" dirty="0"/>
              <a:t>Provides customers access to processing, storage, networks or other fundamental resources</a:t>
            </a:r>
          </a:p>
          <a:p>
            <a:endParaRPr lang="en-US" dirty="0"/>
          </a:p>
        </p:txBody>
      </p:sp>
      <p:graphicFrame>
        <p:nvGraphicFramePr>
          <p:cNvPr id="7" name="Content Placeholder 6">
            <a:extLst>
              <a:ext uri="{FF2B5EF4-FFF2-40B4-BE49-F238E27FC236}">
                <a16:creationId xmlns:a16="http://schemas.microsoft.com/office/drawing/2014/main" id="{31424024-9DAB-4B33-A4E1-1EB44015E242}"/>
              </a:ext>
            </a:extLst>
          </p:cNvPr>
          <p:cNvGraphicFramePr>
            <a:graphicFrameLocks noGrp="1"/>
          </p:cNvGraphicFramePr>
          <p:nvPr>
            <p:ph sz="half" idx="2"/>
            <p:extLst>
              <p:ext uri="{D42A27DB-BD31-4B8C-83A1-F6EECF244321}">
                <p14:modId xmlns:p14="http://schemas.microsoft.com/office/powerpoint/2010/main" val="1098946117"/>
              </p:ext>
            </p:extLst>
          </p:nvPr>
        </p:nvGraphicFramePr>
        <p:xfrm>
          <a:off x="5683057" y="1992624"/>
          <a:ext cx="5384800" cy="3884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291418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6A8331-7B81-4C8D-B0C9-04D935A9488E}"/>
              </a:ext>
            </a:extLst>
          </p:cNvPr>
          <p:cNvSpPr>
            <a:spLocks noGrp="1"/>
          </p:cNvSpPr>
          <p:nvPr>
            <p:ph type="title"/>
          </p:nvPr>
        </p:nvSpPr>
        <p:spPr/>
        <p:txBody>
          <a:bodyPr/>
          <a:lstStyle/>
          <a:p>
            <a:r>
              <a:rPr lang="en-US" dirty="0"/>
              <a:t>Zero Trust Architecture (ZTA)</a:t>
            </a:r>
          </a:p>
        </p:txBody>
      </p:sp>
      <p:pic>
        <p:nvPicPr>
          <p:cNvPr id="14" name="Picture 13">
            <a:extLst>
              <a:ext uri="{FF2B5EF4-FFF2-40B4-BE49-F238E27FC236}">
                <a16:creationId xmlns:a16="http://schemas.microsoft.com/office/drawing/2014/main" id="{067EDB83-3BD3-4181-8656-39A6F0F6DCE9}"/>
              </a:ext>
            </a:extLst>
          </p:cNvPr>
          <p:cNvPicPr>
            <a:picLocks noChangeAspect="1"/>
          </p:cNvPicPr>
          <p:nvPr/>
        </p:nvPicPr>
        <p:blipFill>
          <a:blip r:embed="rId3"/>
          <a:stretch>
            <a:fillRect/>
          </a:stretch>
        </p:blipFill>
        <p:spPr>
          <a:xfrm>
            <a:off x="2147528" y="1416050"/>
            <a:ext cx="8052160" cy="5156342"/>
          </a:xfrm>
          <a:prstGeom prst="rect">
            <a:avLst/>
          </a:prstGeom>
        </p:spPr>
      </p:pic>
    </p:spTree>
    <p:extLst>
      <p:ext uri="{BB962C8B-B14F-4D97-AF65-F5344CB8AC3E}">
        <p14:creationId xmlns:p14="http://schemas.microsoft.com/office/powerpoint/2010/main" val="57333994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B072E-A206-4F67-9654-B8DDF604C168}"/>
              </a:ext>
            </a:extLst>
          </p:cNvPr>
          <p:cNvSpPr>
            <a:spLocks noGrp="1"/>
          </p:cNvSpPr>
          <p:nvPr>
            <p:ph idx="11"/>
          </p:nvPr>
        </p:nvSpPr>
        <p:spPr/>
        <p:txBody>
          <a:bodyPr/>
          <a:lstStyle/>
          <a:p>
            <a:pPr lvl="1"/>
            <a:r>
              <a:rPr lang="en-US" b="1" dirty="0"/>
              <a:t>Identity-based access</a:t>
            </a:r>
            <a:r>
              <a:rPr lang="en-US" dirty="0"/>
              <a:t>: granular permissions allocated based on source identity</a:t>
            </a:r>
          </a:p>
          <a:p>
            <a:pPr marL="285750" lvl="1" indent="-285750">
              <a:buFont typeface="Arial" panose="020B0604020202020204" pitchFamily="34" charset="0"/>
              <a:buChar char="•"/>
            </a:pPr>
            <a:r>
              <a:rPr lang="en-US" dirty="0"/>
              <a:t>Useful for Cloud Services</a:t>
            </a:r>
          </a:p>
          <a:p>
            <a:pPr marL="285750" lvl="1" indent="-285750">
              <a:buFont typeface="Arial" panose="020B0604020202020204" pitchFamily="34" charset="0"/>
              <a:buChar char="•"/>
            </a:pPr>
            <a:r>
              <a:rPr lang="en-US" dirty="0"/>
              <a:t>Agent may be separate from local device</a:t>
            </a:r>
          </a:p>
          <a:p>
            <a:pPr marL="285750" lvl="1" indent="-285750">
              <a:buFont typeface="Arial" panose="020B0604020202020204" pitchFamily="34" charset="0"/>
              <a:buChar char="•"/>
            </a:pPr>
            <a:r>
              <a:rPr lang="en-US" dirty="0"/>
              <a:t>Agent may be in a container or VM</a:t>
            </a:r>
          </a:p>
          <a:p>
            <a:pPr marL="285750" lvl="1" indent="-285750">
              <a:buFont typeface="Arial" panose="020B0604020202020204" pitchFamily="34" charset="0"/>
              <a:buChar char="•"/>
            </a:pPr>
            <a:r>
              <a:rPr lang="en-US" dirty="0"/>
              <a:t>Little visibility into client system configuration</a:t>
            </a:r>
          </a:p>
          <a:p>
            <a:pPr lvl="3"/>
            <a:r>
              <a:rPr lang="en-US" b="1" dirty="0"/>
              <a:t>Micro-segmentation</a:t>
            </a:r>
            <a:r>
              <a:rPr lang="en-US" dirty="0"/>
              <a:t>:  individual or set of resources protected by gateway</a:t>
            </a:r>
          </a:p>
          <a:p>
            <a:pPr marL="285750" lvl="3" indent="-285750">
              <a:buFont typeface="Arial" panose="020B0604020202020204" pitchFamily="34" charset="0"/>
              <a:buChar char="•"/>
            </a:pPr>
            <a:r>
              <a:rPr lang="en-US" dirty="0"/>
              <a:t>Legacy systems use gateways serving multiple resources</a:t>
            </a:r>
          </a:p>
          <a:p>
            <a:pPr marL="285750" lvl="3" indent="-285750">
              <a:buFont typeface="Arial" panose="020B0604020202020204" pitchFamily="34" charset="0"/>
              <a:buChar char="•"/>
            </a:pPr>
            <a:r>
              <a:rPr lang="en-US" dirty="0"/>
              <a:t>Higher possibility of cross-contamination</a:t>
            </a:r>
          </a:p>
          <a:p>
            <a:pPr lvl="3"/>
            <a:r>
              <a:rPr lang="en-US" b="1" dirty="0"/>
              <a:t>Software defined network</a:t>
            </a:r>
            <a:r>
              <a:rPr lang="en-US" dirty="0"/>
              <a:t>: dynamic micro-network reconfigures as necessary</a:t>
            </a:r>
          </a:p>
          <a:p>
            <a:pPr marL="285750" lvl="3" indent="-285750">
              <a:buFont typeface="Arial" panose="020B0604020202020204" pitchFamily="34" charset="0"/>
              <a:buChar char="•"/>
            </a:pPr>
            <a:r>
              <a:rPr lang="en-US" dirty="0"/>
              <a:t>PEP configures communications channel for Subject to interface with Resource (e.g., IP address/port, encryption key)</a:t>
            </a:r>
          </a:p>
          <a:p>
            <a:pPr marL="285750" lvl="3" indent="-285750">
              <a:buFont typeface="Arial" panose="020B0604020202020204" pitchFamily="34" charset="0"/>
              <a:buChar char="•"/>
            </a:pPr>
            <a:r>
              <a:rPr lang="en-US" dirty="0"/>
              <a:t>PEP may be software agent within Resource or separate device</a:t>
            </a:r>
          </a:p>
          <a:p>
            <a:endParaRPr lang="en-US" dirty="0"/>
          </a:p>
        </p:txBody>
      </p:sp>
      <p:sp>
        <p:nvSpPr>
          <p:cNvPr id="3" name="Title 2">
            <a:extLst>
              <a:ext uri="{FF2B5EF4-FFF2-40B4-BE49-F238E27FC236}">
                <a16:creationId xmlns:a16="http://schemas.microsoft.com/office/drawing/2014/main" id="{2996742D-6077-4098-85E0-3F04A1199CEC}"/>
              </a:ext>
            </a:extLst>
          </p:cNvPr>
          <p:cNvSpPr>
            <a:spLocks noGrp="1"/>
          </p:cNvSpPr>
          <p:nvPr>
            <p:ph type="title"/>
          </p:nvPr>
        </p:nvSpPr>
        <p:spPr/>
        <p:txBody>
          <a:bodyPr/>
          <a:lstStyle/>
          <a:p>
            <a:r>
              <a:rPr lang="en-US" dirty="0"/>
              <a:t>Varying Zero Trust Architectures</a:t>
            </a:r>
          </a:p>
        </p:txBody>
      </p:sp>
    </p:spTree>
    <p:extLst>
      <p:ext uri="{BB962C8B-B14F-4D97-AF65-F5344CB8AC3E}">
        <p14:creationId xmlns:p14="http://schemas.microsoft.com/office/powerpoint/2010/main" val="405794117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BD1C8D-C831-4AEA-8B39-48413D13FBE9}"/>
              </a:ext>
            </a:extLst>
          </p:cNvPr>
          <p:cNvSpPr>
            <a:spLocks noGrp="1"/>
          </p:cNvSpPr>
          <p:nvPr>
            <p:ph idx="11"/>
          </p:nvPr>
        </p:nvSpPr>
        <p:spPr>
          <a:xfrm>
            <a:off x="696000" y="2018371"/>
            <a:ext cx="10848000" cy="4380842"/>
          </a:xfrm>
        </p:spPr>
        <p:txBody>
          <a:bodyPr/>
          <a:lstStyle/>
          <a:p>
            <a:r>
              <a:rPr lang="en-US" dirty="0"/>
              <a:t>Network must be able to validate that Source device is an enterprise-owned/managed device and uses enterprise-issued credentials </a:t>
            </a:r>
          </a:p>
          <a:p>
            <a:pPr marL="285750" indent="-285750">
              <a:buFont typeface="Arial" panose="020B0604020202020204" pitchFamily="34" charset="0"/>
              <a:buChar char="•"/>
            </a:pPr>
            <a:r>
              <a:rPr lang="en-US" dirty="0"/>
              <a:t>e.g., IP/MAC address can be spoofed</a:t>
            </a:r>
          </a:p>
          <a:p>
            <a:r>
              <a:rPr lang="en-US" dirty="0"/>
              <a:t>Resources may only be accessed after being filtered through a Policy Enforcement Point (PEP)</a:t>
            </a:r>
          </a:p>
          <a:p>
            <a:pPr marL="285750" indent="-285750">
              <a:buFont typeface="Arial" panose="020B0604020202020204" pitchFamily="34" charset="0"/>
              <a:buChar char="•"/>
            </a:pPr>
            <a:r>
              <a:rPr lang="en-US" dirty="0"/>
              <a:t>Resources should not be discoverable except through PEP (except network devices e.g., DNS)</a:t>
            </a:r>
          </a:p>
          <a:p>
            <a:r>
              <a:rPr lang="en-US" dirty="0"/>
              <a:t>The data plane and control plane are logically separate.</a:t>
            </a:r>
          </a:p>
          <a:p>
            <a:pPr marL="285750" indent="-285750">
              <a:buFont typeface="Arial" panose="020B0604020202020204" pitchFamily="34" charset="0"/>
              <a:buChar char="•"/>
            </a:pPr>
            <a:r>
              <a:rPr lang="en-US" dirty="0"/>
              <a:t>They may be physically separate also.</a:t>
            </a:r>
          </a:p>
          <a:p>
            <a:r>
              <a:rPr lang="en-US" dirty="0"/>
              <a:t>Enterprise tracks all network data </a:t>
            </a:r>
          </a:p>
          <a:p>
            <a:pPr marL="285750" indent="-285750">
              <a:buFont typeface="Arial" panose="020B0604020202020204" pitchFamily="34" charset="0"/>
              <a:buChar char="•"/>
            </a:pPr>
            <a:r>
              <a:rPr lang="en-US" dirty="0"/>
              <a:t>communication metadata informs PE enabling dynamically updated policy</a:t>
            </a:r>
          </a:p>
          <a:p>
            <a:pPr marL="285750" indent="-285750">
              <a:buFont typeface="Arial" panose="020B0604020202020204" pitchFamily="34" charset="0"/>
              <a:buChar char="•"/>
            </a:pPr>
            <a:r>
              <a:rPr lang="en-US" dirty="0"/>
              <a:t>Metadata includes time, destination, device ID from data plane</a:t>
            </a:r>
          </a:p>
          <a:p>
            <a:endParaRPr lang="en-US" dirty="0"/>
          </a:p>
        </p:txBody>
      </p:sp>
      <p:sp>
        <p:nvSpPr>
          <p:cNvPr id="3" name="Title 2">
            <a:extLst>
              <a:ext uri="{FF2B5EF4-FFF2-40B4-BE49-F238E27FC236}">
                <a16:creationId xmlns:a16="http://schemas.microsoft.com/office/drawing/2014/main" id="{20C271FF-F03F-4AFD-B162-EBA79B65BB2C}"/>
              </a:ext>
            </a:extLst>
          </p:cNvPr>
          <p:cNvSpPr>
            <a:spLocks noGrp="1"/>
          </p:cNvSpPr>
          <p:nvPr>
            <p:ph type="title"/>
          </p:nvPr>
        </p:nvSpPr>
        <p:spPr/>
        <p:txBody>
          <a:bodyPr/>
          <a:lstStyle/>
          <a:p>
            <a:r>
              <a:rPr lang="en-US" dirty="0"/>
              <a:t>Zero Trust Architecture: </a:t>
            </a:r>
            <a:br>
              <a:rPr lang="en-US" dirty="0"/>
            </a:br>
            <a:r>
              <a:rPr lang="en-US" dirty="0"/>
              <a:t>Network Requirements</a:t>
            </a:r>
          </a:p>
        </p:txBody>
      </p:sp>
    </p:spTree>
    <p:extLst>
      <p:ext uri="{BB962C8B-B14F-4D97-AF65-F5344CB8AC3E}">
        <p14:creationId xmlns:p14="http://schemas.microsoft.com/office/powerpoint/2010/main" val="246097861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202D18-72B3-4EB8-BFFD-73A115B238AD}"/>
              </a:ext>
            </a:extLst>
          </p:cNvPr>
          <p:cNvSpPr>
            <a:spLocks noGrp="1"/>
          </p:cNvSpPr>
          <p:nvPr>
            <p:ph idx="11"/>
          </p:nvPr>
        </p:nvSpPr>
        <p:spPr>
          <a:xfrm>
            <a:off x="696000" y="2419815"/>
            <a:ext cx="10848000" cy="3979398"/>
          </a:xfrm>
        </p:spPr>
        <p:txBody>
          <a:bodyPr/>
          <a:lstStyle/>
          <a:p>
            <a:r>
              <a:rPr lang="en-US" sz="2000" dirty="0"/>
              <a:t>The Zero Trust Architecture must be scalable to support expected and increased traffic capacities</a:t>
            </a:r>
          </a:p>
          <a:p>
            <a:r>
              <a:rPr lang="en-US" sz="2000" dirty="0"/>
              <a:t>It is not necessary to travel across enterprise-owned network to access a Resource</a:t>
            </a:r>
          </a:p>
          <a:p>
            <a:pPr marL="285750" indent="-285750">
              <a:buFont typeface="Arial" panose="020B0604020202020204" pitchFamily="34" charset="0"/>
              <a:buChar char="•"/>
            </a:pPr>
            <a:r>
              <a:rPr lang="en-US" sz="2000" dirty="0"/>
              <a:t>E.g., Cloud implementations should not require Virtual Private Network or enterprise-infrastructure traversal.</a:t>
            </a:r>
          </a:p>
          <a:p>
            <a:r>
              <a:rPr lang="en-US" sz="2000" dirty="0"/>
              <a:t>PEPs are accessible by policy-approved devices.</a:t>
            </a:r>
          </a:p>
          <a:p>
            <a:pPr marL="285750" indent="-285750">
              <a:buFont typeface="Arial" panose="020B0604020202020204" pitchFamily="34" charset="0"/>
              <a:buChar char="•"/>
            </a:pPr>
            <a:r>
              <a:rPr lang="en-US" sz="2000" dirty="0"/>
              <a:t>PEPs may not be accessible by all enterprise devices (e.g., international locations)</a:t>
            </a:r>
          </a:p>
          <a:p>
            <a:endParaRPr lang="en-US" dirty="0"/>
          </a:p>
          <a:p>
            <a:endParaRPr lang="en-US" dirty="0"/>
          </a:p>
        </p:txBody>
      </p:sp>
      <p:sp>
        <p:nvSpPr>
          <p:cNvPr id="3" name="Title 2">
            <a:extLst>
              <a:ext uri="{FF2B5EF4-FFF2-40B4-BE49-F238E27FC236}">
                <a16:creationId xmlns:a16="http://schemas.microsoft.com/office/drawing/2014/main" id="{C1BE351E-4450-4D12-ACA4-C7F6B66BB758}"/>
              </a:ext>
            </a:extLst>
          </p:cNvPr>
          <p:cNvSpPr>
            <a:spLocks noGrp="1"/>
          </p:cNvSpPr>
          <p:nvPr>
            <p:ph type="title"/>
          </p:nvPr>
        </p:nvSpPr>
        <p:spPr/>
        <p:txBody>
          <a:bodyPr/>
          <a:lstStyle/>
          <a:p>
            <a:r>
              <a:rPr lang="en-US" dirty="0"/>
              <a:t>ZTA Network Requirements (cont’d)</a:t>
            </a:r>
          </a:p>
        </p:txBody>
      </p:sp>
    </p:spTree>
    <p:extLst>
      <p:ext uri="{BB962C8B-B14F-4D97-AF65-F5344CB8AC3E}">
        <p14:creationId xmlns:p14="http://schemas.microsoft.com/office/powerpoint/2010/main" val="198690481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824D63-2232-47D2-A164-B481B06943E8}"/>
              </a:ext>
            </a:extLst>
          </p:cNvPr>
          <p:cNvSpPr>
            <a:spLocks noGrp="1"/>
          </p:cNvSpPr>
          <p:nvPr>
            <p:ph type="title"/>
          </p:nvPr>
        </p:nvSpPr>
        <p:spPr/>
        <p:txBody>
          <a:bodyPr/>
          <a:lstStyle/>
          <a:p>
            <a:r>
              <a:rPr lang="en-US" dirty="0"/>
              <a:t>ZTA Cloud Configurations</a:t>
            </a:r>
          </a:p>
        </p:txBody>
      </p:sp>
      <p:sp>
        <p:nvSpPr>
          <p:cNvPr id="5" name="Content Placeholder 4">
            <a:extLst>
              <a:ext uri="{FF2B5EF4-FFF2-40B4-BE49-F238E27FC236}">
                <a16:creationId xmlns:a16="http://schemas.microsoft.com/office/drawing/2014/main" id="{983B3F36-8F81-45C6-8AAC-3E8839FF8737}"/>
              </a:ext>
            </a:extLst>
          </p:cNvPr>
          <p:cNvSpPr>
            <a:spLocks noGrp="1"/>
          </p:cNvSpPr>
          <p:nvPr>
            <p:ph sz="half" idx="1"/>
          </p:nvPr>
        </p:nvSpPr>
        <p:spPr>
          <a:xfrm>
            <a:off x="1053242" y="1857316"/>
            <a:ext cx="4852258" cy="3886200"/>
          </a:xfrm>
        </p:spPr>
        <p:txBody>
          <a:bodyPr/>
          <a:lstStyle/>
          <a:p>
            <a:pPr>
              <a:lnSpc>
                <a:spcPct val="100000"/>
              </a:lnSpc>
              <a:spcBef>
                <a:spcPts val="0"/>
              </a:spcBef>
              <a:spcAft>
                <a:spcPts val="900"/>
              </a:spcAft>
            </a:pPr>
            <a:r>
              <a:rPr lang="en-US" sz="2400" dirty="0"/>
              <a:t>Common apps may be available in cloud (email, web)</a:t>
            </a:r>
          </a:p>
          <a:p>
            <a:pPr>
              <a:lnSpc>
                <a:spcPct val="100000"/>
              </a:lnSpc>
              <a:spcBef>
                <a:spcPts val="0"/>
              </a:spcBef>
              <a:spcAft>
                <a:spcPts val="900"/>
              </a:spcAft>
            </a:pPr>
            <a:r>
              <a:rPr lang="en-US" sz="2400" dirty="0"/>
              <a:t>Cloud PE/PA(s) provide high availability and remote access</a:t>
            </a:r>
          </a:p>
          <a:p>
            <a:pPr>
              <a:lnSpc>
                <a:spcPct val="100000"/>
              </a:lnSpc>
              <a:spcBef>
                <a:spcPts val="0"/>
              </a:spcBef>
              <a:spcAft>
                <a:spcPts val="900"/>
              </a:spcAft>
            </a:pPr>
            <a:r>
              <a:rPr lang="en-US" sz="2400" dirty="0"/>
              <a:t>Clouds may use different systems</a:t>
            </a:r>
          </a:p>
          <a:p>
            <a:pPr>
              <a:lnSpc>
                <a:spcPct val="100000"/>
              </a:lnSpc>
              <a:spcBef>
                <a:spcPts val="0"/>
              </a:spcBef>
              <a:spcAft>
                <a:spcPts val="900"/>
              </a:spcAft>
            </a:pPr>
            <a:r>
              <a:rPr lang="en-US" sz="2400" dirty="0"/>
              <a:t>PEP is located with Resource</a:t>
            </a:r>
          </a:p>
          <a:p>
            <a:pPr marL="342900" indent="-342900">
              <a:lnSpc>
                <a:spcPct val="100000"/>
              </a:lnSpc>
              <a:spcBef>
                <a:spcPts val="0"/>
              </a:spcBef>
              <a:spcAft>
                <a:spcPts val="0"/>
              </a:spcAft>
              <a:buFont typeface="Arial" panose="020B0604020202020204" pitchFamily="34" charset="0"/>
              <a:buChar char="•"/>
            </a:pPr>
            <a:r>
              <a:rPr lang="en-US" sz="2400" dirty="0"/>
              <a:t>May/may not be located with PE/PA</a:t>
            </a:r>
          </a:p>
          <a:p>
            <a:pPr marL="342900" indent="-342900">
              <a:lnSpc>
                <a:spcPct val="100000"/>
              </a:lnSpc>
              <a:spcBef>
                <a:spcPts val="0"/>
              </a:spcBef>
              <a:spcAft>
                <a:spcPts val="0"/>
              </a:spcAft>
              <a:buFont typeface="Arial" panose="020B0604020202020204" pitchFamily="34" charset="0"/>
              <a:buChar char="•"/>
            </a:pPr>
            <a:r>
              <a:rPr lang="en-US" sz="2400" dirty="0"/>
              <a:t>PEP provides statistics to PE/PA</a:t>
            </a:r>
          </a:p>
          <a:p>
            <a:pPr marL="342900" indent="-342900">
              <a:lnSpc>
                <a:spcPct val="100000"/>
              </a:lnSpc>
              <a:spcBef>
                <a:spcPts val="0"/>
              </a:spcBef>
              <a:spcAft>
                <a:spcPts val="0"/>
              </a:spcAft>
              <a:buFont typeface="Arial" panose="020B0604020202020204" pitchFamily="34" charset="0"/>
              <a:buChar char="•"/>
            </a:pPr>
            <a:r>
              <a:rPr lang="en-US" sz="2400" dirty="0"/>
              <a:t>PEP gets configuration for permissions from PE/PA</a:t>
            </a:r>
          </a:p>
        </p:txBody>
      </p:sp>
      <p:sp>
        <p:nvSpPr>
          <p:cNvPr id="7" name="Oval 6">
            <a:extLst>
              <a:ext uri="{FF2B5EF4-FFF2-40B4-BE49-F238E27FC236}">
                <a16:creationId xmlns:a16="http://schemas.microsoft.com/office/drawing/2014/main" id="{2B2EFEE3-B5BD-4CC9-9504-26F0F36DF475}"/>
              </a:ext>
            </a:extLst>
          </p:cNvPr>
          <p:cNvSpPr/>
          <p:nvPr/>
        </p:nvSpPr>
        <p:spPr bwMode="auto">
          <a:xfrm>
            <a:off x="6899910" y="2085956"/>
            <a:ext cx="1143000" cy="822305"/>
          </a:xfrm>
          <a:prstGeom prst="ellipse">
            <a:avLst/>
          </a:prstGeom>
          <a:solidFill>
            <a:srgbClr val="D1DDE9"/>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rgbClr val="5F5F5F"/>
                </a:solidFill>
                <a:latin typeface="Arial" charset="0"/>
              </a:rPr>
              <a:t>Cloud: PDP</a:t>
            </a:r>
          </a:p>
        </p:txBody>
      </p:sp>
      <p:sp>
        <p:nvSpPr>
          <p:cNvPr id="8" name="Oval 7">
            <a:extLst>
              <a:ext uri="{FF2B5EF4-FFF2-40B4-BE49-F238E27FC236}">
                <a16:creationId xmlns:a16="http://schemas.microsoft.com/office/drawing/2014/main" id="{6226A5D5-D742-45CF-AE90-601944D9B61E}"/>
              </a:ext>
            </a:extLst>
          </p:cNvPr>
          <p:cNvSpPr/>
          <p:nvPr/>
        </p:nvSpPr>
        <p:spPr bwMode="auto">
          <a:xfrm>
            <a:off x="6858000" y="4921211"/>
            <a:ext cx="1600200" cy="822305"/>
          </a:xfrm>
          <a:prstGeom prst="ellipse">
            <a:avLst/>
          </a:prstGeom>
          <a:solidFill>
            <a:schemeClr val="accent6">
              <a:lumMod val="20000"/>
              <a:lumOff val="80000"/>
            </a:schemeClr>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rgbClr val="5F5F5F"/>
                </a:solidFill>
                <a:latin typeface="Arial" charset="0"/>
              </a:rPr>
              <a:t>Enterprise Network</a:t>
            </a:r>
          </a:p>
        </p:txBody>
      </p:sp>
      <p:sp>
        <p:nvSpPr>
          <p:cNvPr id="9" name="Oval 8">
            <a:extLst>
              <a:ext uri="{FF2B5EF4-FFF2-40B4-BE49-F238E27FC236}">
                <a16:creationId xmlns:a16="http://schemas.microsoft.com/office/drawing/2014/main" id="{B75F6A2F-58C3-4035-AFE7-094661DB4B7C}"/>
              </a:ext>
            </a:extLst>
          </p:cNvPr>
          <p:cNvSpPr/>
          <p:nvPr/>
        </p:nvSpPr>
        <p:spPr bwMode="auto">
          <a:xfrm>
            <a:off x="9188115" y="3407800"/>
            <a:ext cx="1371600" cy="822305"/>
          </a:xfrm>
          <a:prstGeom prst="ellipse">
            <a:avLst/>
          </a:prstGeom>
          <a:solidFill>
            <a:schemeClr val="accent6">
              <a:lumMod val="20000"/>
              <a:lumOff val="80000"/>
            </a:schemeClr>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rgbClr val="5F5F5F"/>
                </a:solidFill>
                <a:latin typeface="Arial" charset="0"/>
              </a:rPr>
              <a:t>Branch Office</a:t>
            </a:r>
          </a:p>
        </p:txBody>
      </p:sp>
      <p:sp>
        <p:nvSpPr>
          <p:cNvPr id="10" name="Oval 9">
            <a:extLst>
              <a:ext uri="{FF2B5EF4-FFF2-40B4-BE49-F238E27FC236}">
                <a16:creationId xmlns:a16="http://schemas.microsoft.com/office/drawing/2014/main" id="{76753A74-F88F-4992-8D09-3CFE146980B9}"/>
              </a:ext>
            </a:extLst>
          </p:cNvPr>
          <p:cNvSpPr/>
          <p:nvPr/>
        </p:nvSpPr>
        <p:spPr bwMode="auto">
          <a:xfrm>
            <a:off x="8039100" y="4098906"/>
            <a:ext cx="1371600" cy="822305"/>
          </a:xfrm>
          <a:prstGeom prst="ellipse">
            <a:avLst/>
          </a:prstGeom>
          <a:solidFill>
            <a:schemeClr val="accent6">
              <a:lumMod val="20000"/>
              <a:lumOff val="80000"/>
            </a:schemeClr>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rgbClr val="5F5F5F"/>
                </a:solidFill>
                <a:latin typeface="Arial" charset="0"/>
              </a:rPr>
              <a:t>Remote Worker</a:t>
            </a:r>
          </a:p>
        </p:txBody>
      </p:sp>
      <p:sp>
        <p:nvSpPr>
          <p:cNvPr id="11" name="Oval 10">
            <a:extLst>
              <a:ext uri="{FF2B5EF4-FFF2-40B4-BE49-F238E27FC236}">
                <a16:creationId xmlns:a16="http://schemas.microsoft.com/office/drawing/2014/main" id="{D1B506CA-7BC4-4751-B38D-43B28E8DCF22}"/>
              </a:ext>
            </a:extLst>
          </p:cNvPr>
          <p:cNvSpPr/>
          <p:nvPr/>
        </p:nvSpPr>
        <p:spPr bwMode="auto">
          <a:xfrm>
            <a:off x="8534400" y="2085956"/>
            <a:ext cx="1524000" cy="1168539"/>
          </a:xfrm>
          <a:prstGeom prst="ellipse">
            <a:avLst/>
          </a:prstGeom>
          <a:solidFill>
            <a:srgbClr val="D1DDE9"/>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1600" dirty="0">
                <a:solidFill>
                  <a:srgbClr val="5F5F5F"/>
                </a:solidFill>
                <a:latin typeface="Arial" charset="0"/>
              </a:rPr>
              <a:t>Cloud: PEP/ Resource</a:t>
            </a:r>
          </a:p>
        </p:txBody>
      </p:sp>
      <p:cxnSp>
        <p:nvCxnSpPr>
          <p:cNvPr id="19" name="Straight Arrow Connector 18">
            <a:extLst>
              <a:ext uri="{FF2B5EF4-FFF2-40B4-BE49-F238E27FC236}">
                <a16:creationId xmlns:a16="http://schemas.microsoft.com/office/drawing/2014/main" id="{C41B3551-0590-4AC8-8477-E60539EAEEF7}"/>
              </a:ext>
            </a:extLst>
          </p:cNvPr>
          <p:cNvCxnSpPr>
            <a:stCxn id="8" idx="1"/>
            <a:endCxn id="7" idx="3"/>
          </p:cNvCxnSpPr>
          <p:nvPr/>
        </p:nvCxnSpPr>
        <p:spPr bwMode="auto">
          <a:xfrm flipH="1" flipV="1">
            <a:off x="7067298" y="2787836"/>
            <a:ext cx="25046" cy="2253798"/>
          </a:xfrm>
          <a:prstGeom prst="straightConnector1">
            <a:avLst/>
          </a:prstGeom>
          <a:solidFill>
            <a:srgbClr val="D1DDE9"/>
          </a:solidFill>
          <a:ln w="9525" cap="flat" cmpd="sng" algn="ctr">
            <a:solidFill>
              <a:schemeClr val="hlink"/>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7F90F8C6-675E-467D-9330-99ABC3C7B562}"/>
              </a:ext>
            </a:extLst>
          </p:cNvPr>
          <p:cNvCxnSpPr>
            <a:stCxn id="8" idx="0"/>
            <a:endCxn id="11" idx="3"/>
          </p:cNvCxnSpPr>
          <p:nvPr/>
        </p:nvCxnSpPr>
        <p:spPr bwMode="auto">
          <a:xfrm flipV="1">
            <a:off x="7658100" y="3083366"/>
            <a:ext cx="1099485" cy="1837845"/>
          </a:xfrm>
          <a:prstGeom prst="straightConnector1">
            <a:avLst/>
          </a:prstGeom>
          <a:solidFill>
            <a:srgbClr val="D1DDE9"/>
          </a:solidFill>
          <a:ln w="9525" cap="flat" cmpd="sng" algn="ctr">
            <a:solidFill>
              <a:schemeClr val="hlink"/>
            </a:solidFill>
            <a:prstDash val="solid"/>
            <a:round/>
            <a:headEnd type="none" w="med" len="med"/>
            <a:tailEnd type="triangle"/>
          </a:ln>
          <a:effectLst/>
        </p:spPr>
      </p:cxnSp>
      <p:sp>
        <p:nvSpPr>
          <p:cNvPr id="24" name="TextBox 23">
            <a:extLst>
              <a:ext uri="{FF2B5EF4-FFF2-40B4-BE49-F238E27FC236}">
                <a16:creationId xmlns:a16="http://schemas.microsoft.com/office/drawing/2014/main" id="{A21CA0B5-C881-430F-8AB4-7DAB9BDB76D6}"/>
              </a:ext>
            </a:extLst>
          </p:cNvPr>
          <p:cNvSpPr txBox="1"/>
          <p:nvPr/>
        </p:nvSpPr>
        <p:spPr>
          <a:xfrm>
            <a:off x="6629400" y="3425110"/>
            <a:ext cx="914400" cy="609600"/>
          </a:xfrm>
          <a:prstGeom prst="rect">
            <a:avLst/>
          </a:prstGeom>
          <a:noFill/>
        </p:spPr>
        <p:txBody>
          <a:bodyPr wrap="none" lIns="0" tIns="0" rIns="0" bIns="0" rtlCol="0">
            <a:noAutofit/>
          </a:bodyPr>
          <a:lstStyle/>
          <a:p>
            <a:pPr eaLnBrk="0" fontAlgn="base" hangingPunct="0">
              <a:lnSpc>
                <a:spcPts val="2200"/>
              </a:lnSpc>
              <a:spcBef>
                <a:spcPts val="900"/>
              </a:spcBef>
              <a:spcAft>
                <a:spcPct val="0"/>
              </a:spcAft>
              <a:buClr>
                <a:srgbClr val="0176C3"/>
              </a:buClr>
              <a:buSzPct val="100000"/>
            </a:pPr>
            <a:r>
              <a:rPr lang="en-US" dirty="0">
                <a:solidFill>
                  <a:srgbClr val="002143"/>
                </a:solidFill>
                <a:latin typeface="Calibri"/>
              </a:rPr>
              <a:t>permission</a:t>
            </a:r>
          </a:p>
        </p:txBody>
      </p:sp>
      <p:sp>
        <p:nvSpPr>
          <p:cNvPr id="25" name="TextBox 24">
            <a:extLst>
              <a:ext uri="{FF2B5EF4-FFF2-40B4-BE49-F238E27FC236}">
                <a16:creationId xmlns:a16="http://schemas.microsoft.com/office/drawing/2014/main" id="{A83725CC-0329-4197-B5DB-BC3A2FA7562D}"/>
              </a:ext>
            </a:extLst>
          </p:cNvPr>
          <p:cNvSpPr txBox="1"/>
          <p:nvPr/>
        </p:nvSpPr>
        <p:spPr>
          <a:xfrm>
            <a:off x="8458200" y="3397323"/>
            <a:ext cx="914400" cy="914400"/>
          </a:xfrm>
          <a:prstGeom prst="rect">
            <a:avLst/>
          </a:prstGeom>
          <a:noFill/>
        </p:spPr>
        <p:txBody>
          <a:bodyPr wrap="none" lIns="0" tIns="0" rIns="0" bIns="0" rtlCol="0">
            <a:noAutofit/>
          </a:bodyPr>
          <a:lstStyle/>
          <a:p>
            <a:pPr eaLnBrk="0" fontAlgn="base" hangingPunct="0">
              <a:lnSpc>
                <a:spcPts val="2200"/>
              </a:lnSpc>
              <a:spcBef>
                <a:spcPts val="900"/>
              </a:spcBef>
              <a:spcAft>
                <a:spcPct val="0"/>
              </a:spcAft>
              <a:buClr>
                <a:srgbClr val="0176C3"/>
              </a:buClr>
              <a:buSzPct val="100000"/>
            </a:pPr>
            <a:r>
              <a:rPr lang="en-US" dirty="0">
                <a:solidFill>
                  <a:srgbClr val="002143"/>
                </a:solidFill>
                <a:latin typeface="Calibri"/>
              </a:rPr>
              <a:t>data</a:t>
            </a:r>
          </a:p>
        </p:txBody>
      </p:sp>
      <p:cxnSp>
        <p:nvCxnSpPr>
          <p:cNvPr id="27" name="Straight Arrow Connector 26">
            <a:extLst>
              <a:ext uri="{FF2B5EF4-FFF2-40B4-BE49-F238E27FC236}">
                <a16:creationId xmlns:a16="http://schemas.microsoft.com/office/drawing/2014/main" id="{5795258F-5C56-4491-9B72-E061357DDCE9}"/>
              </a:ext>
            </a:extLst>
          </p:cNvPr>
          <p:cNvCxnSpPr>
            <a:stCxn id="7" idx="6"/>
            <a:endCxn id="11" idx="2"/>
          </p:cNvCxnSpPr>
          <p:nvPr/>
        </p:nvCxnSpPr>
        <p:spPr bwMode="auto">
          <a:xfrm>
            <a:off x="8042910" y="2497109"/>
            <a:ext cx="491490" cy="173117"/>
          </a:xfrm>
          <a:prstGeom prst="straightConnector1">
            <a:avLst/>
          </a:prstGeom>
          <a:solidFill>
            <a:srgbClr val="D1DDE9"/>
          </a:solidFill>
          <a:ln w="9525" cap="flat" cmpd="sng" algn="ctr">
            <a:solidFill>
              <a:schemeClr val="hlink"/>
            </a:solidFill>
            <a:prstDash val="solid"/>
            <a:round/>
            <a:headEnd type="triangle"/>
            <a:tailEnd type="triangle"/>
          </a:ln>
          <a:effectLst/>
        </p:spPr>
      </p:cxnSp>
    </p:spTree>
    <p:extLst>
      <p:ext uri="{BB962C8B-B14F-4D97-AF65-F5344CB8AC3E}">
        <p14:creationId xmlns:p14="http://schemas.microsoft.com/office/powerpoint/2010/main" val="2153432669"/>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D82237-9D16-4F7C-BC8F-9152A5787439}"/>
              </a:ext>
            </a:extLst>
          </p:cNvPr>
          <p:cNvSpPr>
            <a:spLocks noGrp="1"/>
          </p:cNvSpPr>
          <p:nvPr>
            <p:ph type="title"/>
          </p:nvPr>
        </p:nvSpPr>
        <p:spPr/>
        <p:txBody>
          <a:bodyPr/>
          <a:lstStyle/>
          <a:p>
            <a:r>
              <a:rPr lang="en-US" dirty="0"/>
              <a:t>Zero Trust Planning</a:t>
            </a:r>
          </a:p>
        </p:txBody>
      </p:sp>
      <p:sp>
        <p:nvSpPr>
          <p:cNvPr id="2" name="Content Placeholder 1">
            <a:extLst>
              <a:ext uri="{FF2B5EF4-FFF2-40B4-BE49-F238E27FC236}">
                <a16:creationId xmlns:a16="http://schemas.microsoft.com/office/drawing/2014/main" id="{2A988E38-08A2-4992-99BB-7FB354ADB2B5}"/>
              </a:ext>
            </a:extLst>
          </p:cNvPr>
          <p:cNvSpPr>
            <a:spLocks noGrp="1"/>
          </p:cNvSpPr>
          <p:nvPr>
            <p:ph sz="half" idx="1"/>
          </p:nvPr>
        </p:nvSpPr>
        <p:spPr>
          <a:xfrm>
            <a:off x="589280" y="1706880"/>
            <a:ext cx="6350000" cy="3886200"/>
          </a:xfrm>
        </p:spPr>
        <p:txBody>
          <a:bodyPr/>
          <a:lstStyle/>
          <a:p>
            <a:r>
              <a:rPr lang="en-US" sz="2400" b="1" dirty="0"/>
              <a:t>Step 1: Inventory and assess data flows, workflows, subjects</a:t>
            </a:r>
          </a:p>
          <a:p>
            <a:pPr marL="285750" indent="-285750">
              <a:buFont typeface="Arial" panose="020B0604020202020204" pitchFamily="34" charset="0"/>
              <a:buChar char="•"/>
            </a:pPr>
            <a:r>
              <a:rPr lang="en-US" sz="2400" dirty="0"/>
              <a:t>Leverage information classification and role-based access control from Information Security  </a:t>
            </a:r>
          </a:p>
          <a:p>
            <a:r>
              <a:rPr lang="en-US" sz="2400" b="1" dirty="0"/>
              <a:t>Step 2: Assess risk and develop policy</a:t>
            </a:r>
          </a:p>
          <a:p>
            <a:r>
              <a:rPr lang="en-US" sz="2400" dirty="0"/>
              <a:t>Test a small application first</a:t>
            </a:r>
          </a:p>
          <a:p>
            <a:r>
              <a:rPr lang="en-US" sz="2400" dirty="0"/>
              <a:t>Expand applications as the organization gains confidence in zero trust.  </a:t>
            </a:r>
          </a:p>
          <a:p>
            <a:r>
              <a:rPr lang="en-US" sz="2400" dirty="0"/>
              <a:t>Pilot applications that may benefit from zero trust:</a:t>
            </a:r>
          </a:p>
          <a:p>
            <a:pPr marL="285750" indent="-285750">
              <a:buFont typeface="Arial" panose="020B0604020202020204" pitchFamily="34" charset="0"/>
              <a:buChar char="•"/>
            </a:pPr>
            <a:r>
              <a:rPr lang="en-US" sz="2400" dirty="0"/>
              <a:t>require higher levels of confidentiality and integrity </a:t>
            </a:r>
          </a:p>
          <a:p>
            <a:pPr marL="285750" indent="-285750">
              <a:buFont typeface="Arial" panose="020B0604020202020204" pitchFamily="34" charset="0"/>
              <a:buChar char="•"/>
            </a:pPr>
            <a:r>
              <a:rPr lang="en-US" sz="2400" dirty="0"/>
              <a:t>are accessed often remotely</a:t>
            </a:r>
          </a:p>
          <a:p>
            <a:pPr marL="285750" indent="-285750">
              <a:buFont typeface="Arial" panose="020B0604020202020204" pitchFamily="34" charset="0"/>
              <a:buChar char="•"/>
            </a:pPr>
            <a:r>
              <a:rPr lang="en-US" sz="2400" dirty="0"/>
              <a:t>small application(s) with lower availability/reliability requirements </a:t>
            </a:r>
          </a:p>
          <a:p>
            <a:endParaRPr lang="en-US" dirty="0"/>
          </a:p>
        </p:txBody>
      </p:sp>
      <p:graphicFrame>
        <p:nvGraphicFramePr>
          <p:cNvPr id="4" name="Content Placeholder 3">
            <a:extLst>
              <a:ext uri="{FF2B5EF4-FFF2-40B4-BE49-F238E27FC236}">
                <a16:creationId xmlns:a16="http://schemas.microsoft.com/office/drawing/2014/main" id="{E86E337E-D6BF-4126-89B8-06DACC886653}"/>
              </a:ext>
            </a:extLst>
          </p:cNvPr>
          <p:cNvGraphicFramePr>
            <a:graphicFrameLocks noGrp="1"/>
          </p:cNvGraphicFramePr>
          <p:nvPr>
            <p:ph sz="half" idx="2"/>
            <p:extLst>
              <p:ext uri="{D42A27DB-BD31-4B8C-83A1-F6EECF244321}">
                <p14:modId xmlns:p14="http://schemas.microsoft.com/office/powerpoint/2010/main" val="2520091864"/>
              </p:ext>
            </p:extLst>
          </p:nvPr>
        </p:nvGraphicFramePr>
        <p:xfrm>
          <a:off x="7030720" y="1416051"/>
          <a:ext cx="4754880" cy="4984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183961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47A38-5044-4B06-B74C-8912DAA7AF26}"/>
              </a:ext>
            </a:extLst>
          </p:cNvPr>
          <p:cNvSpPr>
            <a:spLocks noGrp="1"/>
          </p:cNvSpPr>
          <p:nvPr>
            <p:ph type="title"/>
          </p:nvPr>
        </p:nvSpPr>
        <p:spPr/>
        <p:txBody>
          <a:bodyPr/>
          <a:lstStyle/>
          <a:p>
            <a:r>
              <a:rPr lang="en-US" dirty="0"/>
              <a:t>Zero Trust Planning</a:t>
            </a:r>
          </a:p>
        </p:txBody>
      </p:sp>
      <p:sp>
        <p:nvSpPr>
          <p:cNvPr id="2" name="Content Placeholder 1">
            <a:extLst>
              <a:ext uri="{FF2B5EF4-FFF2-40B4-BE49-F238E27FC236}">
                <a16:creationId xmlns:a16="http://schemas.microsoft.com/office/drawing/2014/main" id="{2A988E38-08A2-4992-99BB-7FB354ADB2B5}"/>
              </a:ext>
            </a:extLst>
          </p:cNvPr>
          <p:cNvSpPr>
            <a:spLocks noGrp="1"/>
          </p:cNvSpPr>
          <p:nvPr>
            <p:ph sz="half" idx="1"/>
          </p:nvPr>
        </p:nvSpPr>
        <p:spPr>
          <a:xfrm>
            <a:off x="609600" y="1696720"/>
            <a:ext cx="6431280" cy="4170680"/>
          </a:xfrm>
        </p:spPr>
        <p:txBody>
          <a:bodyPr/>
          <a:lstStyle/>
          <a:p>
            <a:r>
              <a:rPr lang="en-US" sz="2400" b="1" dirty="0"/>
              <a:t>Step 3: Develop policy</a:t>
            </a:r>
          </a:p>
          <a:p>
            <a:r>
              <a:rPr lang="en-US" sz="2400" dirty="0"/>
              <a:t>zero trust can:</a:t>
            </a:r>
          </a:p>
          <a:p>
            <a:pPr marL="457200" indent="-457200">
              <a:buFont typeface="Arial" panose="020B0604020202020204" pitchFamily="34" charset="0"/>
              <a:buChar char="•"/>
            </a:pPr>
            <a:r>
              <a:rPr lang="en-US" sz="2400" dirty="0"/>
              <a:t>further restrict access to roles </a:t>
            </a:r>
          </a:p>
          <a:p>
            <a:pPr marL="457200" indent="-457200">
              <a:buFont typeface="Arial" panose="020B0604020202020204" pitchFamily="34" charset="0"/>
              <a:buChar char="•"/>
            </a:pPr>
            <a:r>
              <a:rPr lang="en-US" sz="2400" dirty="0"/>
              <a:t>verify device configurations</a:t>
            </a:r>
          </a:p>
          <a:p>
            <a:pPr marL="457200" indent="-457200">
              <a:buFont typeface="Arial" panose="020B0604020202020204" pitchFamily="34" charset="0"/>
              <a:buChar char="•"/>
            </a:pPr>
            <a:r>
              <a:rPr lang="en-US" sz="2400" dirty="0"/>
              <a:t>tighten policy around selected application(s)</a:t>
            </a:r>
          </a:p>
          <a:p>
            <a:pPr marL="457200" indent="-457200">
              <a:buFont typeface="Arial" panose="020B0604020202020204" pitchFamily="34" charset="0"/>
              <a:buChar char="•"/>
            </a:pPr>
            <a:r>
              <a:rPr lang="en-US" sz="2400" dirty="0"/>
              <a:t>but do not hinder valid access</a:t>
            </a:r>
          </a:p>
          <a:p>
            <a:r>
              <a:rPr lang="en-US" sz="2400" dirty="0"/>
              <a:t>Issue: find technical compatibility between ZT components </a:t>
            </a:r>
          </a:p>
          <a:p>
            <a:r>
              <a:rPr lang="en-US" sz="2400" b="1" dirty="0"/>
              <a:t>Step 4: Deploy and monitor operations</a:t>
            </a:r>
          </a:p>
          <a:p>
            <a:pPr marL="457200" indent="-457200">
              <a:buFont typeface="Arial" panose="020B0604020202020204" pitchFamily="34" charset="0"/>
              <a:buChar char="•"/>
            </a:pPr>
            <a:r>
              <a:rPr lang="en-US" sz="2400" dirty="0"/>
              <a:t>helpful to be lenient in policies initially</a:t>
            </a:r>
          </a:p>
          <a:p>
            <a:pPr marL="457200" indent="-457200">
              <a:buFont typeface="Arial" panose="020B0604020202020204" pitchFamily="34" charset="0"/>
              <a:buChar char="•"/>
            </a:pPr>
            <a:r>
              <a:rPr lang="en-US" sz="2400" dirty="0"/>
              <a:t>use greater logging and monitoring while:</a:t>
            </a:r>
          </a:p>
          <a:p>
            <a:pPr marL="457200" indent="-457200">
              <a:buFont typeface="Arial" panose="020B0604020202020204" pitchFamily="34" charset="0"/>
              <a:buChar char="•"/>
            </a:pPr>
            <a:r>
              <a:rPr lang="en-US" sz="2400" dirty="0"/>
              <a:t>training to recognize anomalous behavior automatically</a:t>
            </a:r>
          </a:p>
        </p:txBody>
      </p:sp>
      <p:graphicFrame>
        <p:nvGraphicFramePr>
          <p:cNvPr id="4" name="Content Placeholder 3">
            <a:extLst>
              <a:ext uri="{FF2B5EF4-FFF2-40B4-BE49-F238E27FC236}">
                <a16:creationId xmlns:a16="http://schemas.microsoft.com/office/drawing/2014/main" id="{E86E337E-D6BF-4126-89B8-06DACC886653}"/>
              </a:ext>
            </a:extLst>
          </p:cNvPr>
          <p:cNvGraphicFramePr>
            <a:graphicFrameLocks noGrp="1"/>
          </p:cNvGraphicFramePr>
          <p:nvPr>
            <p:ph sz="half" idx="2"/>
            <p:extLst>
              <p:ext uri="{D42A27DB-BD31-4B8C-83A1-F6EECF244321}">
                <p14:modId xmlns:p14="http://schemas.microsoft.com/office/powerpoint/2010/main" val="2810613794"/>
              </p:ext>
            </p:extLst>
          </p:nvPr>
        </p:nvGraphicFramePr>
        <p:xfrm>
          <a:off x="7040880" y="1341120"/>
          <a:ext cx="4754880" cy="510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859920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A00B350-E9B0-4450-8BDA-816924657AE8}"/>
              </a:ext>
            </a:extLst>
          </p:cNvPr>
          <p:cNvSpPr>
            <a:spLocks noGrp="1"/>
          </p:cNvSpPr>
          <p:nvPr>
            <p:ph type="title"/>
          </p:nvPr>
        </p:nvSpPr>
        <p:spPr/>
        <p:txBody>
          <a:bodyPr/>
          <a:lstStyle/>
          <a:p>
            <a:r>
              <a:rPr lang="en-US" dirty="0"/>
              <a:t>Vocabulary – Zero Trust Network</a:t>
            </a:r>
          </a:p>
        </p:txBody>
      </p:sp>
      <p:sp>
        <p:nvSpPr>
          <p:cNvPr id="15" name="Content Placeholder 14">
            <a:extLst>
              <a:ext uri="{FF2B5EF4-FFF2-40B4-BE49-F238E27FC236}">
                <a16:creationId xmlns:a16="http://schemas.microsoft.com/office/drawing/2014/main" id="{C526A688-5E73-4CC8-87C4-4B7D4F8D32FD}"/>
              </a:ext>
            </a:extLst>
          </p:cNvPr>
          <p:cNvSpPr>
            <a:spLocks noGrp="1"/>
          </p:cNvSpPr>
          <p:nvPr>
            <p:ph sz="half" idx="1"/>
          </p:nvPr>
        </p:nvSpPr>
        <p:spPr/>
        <p:txBody>
          <a:bodyPr/>
          <a:lstStyle/>
          <a:p>
            <a:r>
              <a:rPr lang="en-US" dirty="0"/>
              <a:t>Micro-segmentation</a:t>
            </a:r>
          </a:p>
          <a:p>
            <a:endParaRPr lang="en-US" dirty="0"/>
          </a:p>
          <a:p>
            <a:r>
              <a:rPr lang="en-US" dirty="0"/>
              <a:t>Software defined network</a:t>
            </a:r>
          </a:p>
          <a:p>
            <a:endParaRPr lang="en-US" dirty="0"/>
          </a:p>
          <a:p>
            <a:r>
              <a:rPr lang="en-US" dirty="0"/>
              <a:t>Policy enforcement point</a:t>
            </a:r>
          </a:p>
          <a:p>
            <a:endParaRPr lang="en-US" dirty="0"/>
          </a:p>
          <a:p>
            <a:r>
              <a:rPr lang="en-US" dirty="0"/>
              <a:t>Policy decision point</a:t>
            </a:r>
          </a:p>
          <a:p>
            <a:endParaRPr lang="en-US" dirty="0"/>
          </a:p>
          <a:p>
            <a:r>
              <a:rPr lang="en-US" dirty="0"/>
              <a:t>Identity-based access</a:t>
            </a:r>
          </a:p>
          <a:p>
            <a:endParaRPr lang="en-US" dirty="0"/>
          </a:p>
        </p:txBody>
      </p:sp>
      <p:sp>
        <p:nvSpPr>
          <p:cNvPr id="8" name="Content Placeholder 7">
            <a:extLst>
              <a:ext uri="{FF2B5EF4-FFF2-40B4-BE49-F238E27FC236}">
                <a16:creationId xmlns:a16="http://schemas.microsoft.com/office/drawing/2014/main" id="{B0058AF5-01FD-4EA0-9678-0C9B63F3EACC}"/>
              </a:ext>
            </a:extLst>
          </p:cNvPr>
          <p:cNvSpPr>
            <a:spLocks noGrp="1"/>
          </p:cNvSpPr>
          <p:nvPr>
            <p:ph sz="half" idx="2"/>
          </p:nvPr>
        </p:nvSpPr>
        <p:spPr>
          <a:xfrm>
            <a:off x="4866640" y="1981200"/>
            <a:ext cx="6715760" cy="3886200"/>
          </a:xfrm>
        </p:spPr>
        <p:txBody>
          <a:bodyPr/>
          <a:lstStyle/>
          <a:p>
            <a:pPr marL="0" indent="0">
              <a:buNone/>
            </a:pPr>
            <a:r>
              <a:rPr lang="en-US" sz="2400" dirty="0"/>
              <a:t>a)   A configuration where individual or small set of resources are protected by a Policy Enforcement Points (PEP)</a:t>
            </a:r>
          </a:p>
          <a:p>
            <a:pPr marL="0" indent="0">
              <a:buNone/>
            </a:pPr>
            <a:r>
              <a:rPr lang="en-US" sz="2400" dirty="0"/>
              <a:t>b)  A component in a zero-trust network responsible for evaluating the appropriateness of a transaction, based on user authorization, past history, recent actions, current threats</a:t>
            </a:r>
          </a:p>
          <a:p>
            <a:pPr marL="0" indent="0">
              <a:buNone/>
            </a:pPr>
            <a:r>
              <a:rPr lang="en-US" sz="2400" dirty="0"/>
              <a:t>c)  A configuration where granular permissions are allocated based on source identity (login, IP, time, date)</a:t>
            </a:r>
          </a:p>
          <a:p>
            <a:pPr marL="0" indent="0">
              <a:buNone/>
            </a:pPr>
            <a:r>
              <a:rPr lang="en-US" sz="2400" dirty="0"/>
              <a:t>d)  A configuration where micro-networks may be reconfigured dynamically as necessary</a:t>
            </a:r>
          </a:p>
          <a:p>
            <a:pPr marL="0" indent="0">
              <a:buNone/>
            </a:pPr>
            <a:r>
              <a:rPr lang="en-US" sz="2400" dirty="0"/>
              <a:t>e)  A component in a zero-trust network that serves as a firewall; implementing policy to accept or reject transactions</a:t>
            </a:r>
          </a:p>
          <a:p>
            <a:endParaRPr lang="en-US" dirty="0"/>
          </a:p>
        </p:txBody>
      </p:sp>
      <p:sp>
        <p:nvSpPr>
          <p:cNvPr id="13" name="TextBox 12">
            <a:extLst>
              <a:ext uri="{FF2B5EF4-FFF2-40B4-BE49-F238E27FC236}">
                <a16:creationId xmlns:a16="http://schemas.microsoft.com/office/drawing/2014/main" id="{4190C89B-55C5-435F-8C9C-A3D1E60263BB}"/>
              </a:ext>
            </a:extLst>
          </p:cNvPr>
          <p:cNvSpPr txBox="1"/>
          <p:nvPr/>
        </p:nvSpPr>
        <p:spPr>
          <a:xfrm>
            <a:off x="1303338" y="2592000"/>
            <a:ext cx="4064000" cy="2621280"/>
          </a:xfrm>
          <a:prstGeom prst="rect">
            <a:avLst/>
          </a:prstGeom>
          <a:noFill/>
        </p:spPr>
        <p:txBody>
          <a:bodyPr wrap="square" lIns="0" tIns="0" rIns="0" bIns="0" rtlCol="0">
            <a:noAutofit/>
          </a:bodyPr>
          <a:lstStyle/>
          <a:p>
            <a:pPr algn="l">
              <a:lnSpc>
                <a:spcPts val="2200"/>
              </a:lnSpc>
              <a:spcBef>
                <a:spcPts val="900"/>
              </a:spcBef>
              <a:buClr>
                <a:schemeClr val="accent2"/>
              </a:buClr>
              <a:buSzPct val="100000"/>
            </a:pPr>
            <a:endParaRPr lang="en-US" sz="1800" dirty="0">
              <a:latin typeface="+mn-lt"/>
            </a:endParaRPr>
          </a:p>
        </p:txBody>
      </p:sp>
    </p:spTree>
    <p:extLst>
      <p:ext uri="{BB962C8B-B14F-4D97-AF65-F5344CB8AC3E}">
        <p14:creationId xmlns:p14="http://schemas.microsoft.com/office/powerpoint/2010/main" val="165353166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2FABC19-4018-4B6F-9588-F2033D320EDC}"/>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126979" name="Rectangle 3">
            <a:extLst>
              <a:ext uri="{FF2B5EF4-FFF2-40B4-BE49-F238E27FC236}">
                <a16:creationId xmlns:a16="http://schemas.microsoft.com/office/drawing/2014/main" id="{C151ED58-9162-4092-8835-F61B945EC00F}"/>
              </a:ext>
            </a:extLst>
          </p:cNvPr>
          <p:cNvSpPr>
            <a:spLocks noGrp="1" noChangeArrowheads="1"/>
          </p:cNvSpPr>
          <p:nvPr>
            <p:ph idx="1"/>
          </p:nvPr>
        </p:nvSpPr>
        <p:spPr/>
        <p:txBody>
          <a:bodyPr/>
          <a:lstStyle/>
          <a:p>
            <a:pPr marL="609600" indent="-609600" eaLnBrk="1" hangingPunct="1"/>
            <a:r>
              <a:rPr lang="en-US" altLang="en-US" sz="2400" dirty="0">
                <a:latin typeface="Calibri" panose="020F0502020204030204" pitchFamily="34" charset="0"/>
                <a:ea typeface="ヒラギノ角ゴ Pro W3"/>
                <a:cs typeface="ヒラギノ角ゴ Pro W3"/>
              </a:rPr>
              <a:t> Which of the following might not be automatically caught by a full Zero Trust implementation</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A user executes more transactions than is allowed</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A user stays logged in beyond their allowed work duration</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Someone impersonates a customer using their login-password</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Multiple SQL attacks are generated by an IP address</a:t>
            </a:r>
          </a:p>
        </p:txBody>
      </p:sp>
    </p:spTree>
    <p:extLst>
      <p:ext uri="{BB962C8B-B14F-4D97-AF65-F5344CB8AC3E}">
        <p14:creationId xmlns:p14="http://schemas.microsoft.com/office/powerpoint/2010/main" val="5861510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6979">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2FABC19-4018-4B6F-9588-F2033D320EDC}"/>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126979" name="Rectangle 3">
            <a:extLst>
              <a:ext uri="{FF2B5EF4-FFF2-40B4-BE49-F238E27FC236}">
                <a16:creationId xmlns:a16="http://schemas.microsoft.com/office/drawing/2014/main" id="{C151ED58-9162-4092-8835-F61B945EC00F}"/>
              </a:ext>
            </a:extLst>
          </p:cNvPr>
          <p:cNvSpPr>
            <a:spLocks noGrp="1" noChangeArrowheads="1"/>
          </p:cNvSpPr>
          <p:nvPr>
            <p:ph idx="1"/>
          </p:nvPr>
        </p:nvSpPr>
        <p:spPr/>
        <p:txBody>
          <a:bodyPr/>
          <a:lstStyle/>
          <a:p>
            <a:pPr marL="609600" indent="-609600" eaLnBrk="1" hangingPunct="1"/>
            <a:r>
              <a:rPr lang="en-US" altLang="en-US" sz="2400" dirty="0">
                <a:latin typeface="Calibri" panose="020F0502020204030204" pitchFamily="34" charset="0"/>
                <a:ea typeface="ヒラギノ角ゴ Pro W3"/>
                <a:cs typeface="ヒラギノ角ゴ Pro W3"/>
              </a:rPr>
              <a:t> The device which decides whether permissions are granted to allow the transaction is:</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Enterprise system with agent</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Policy Administrator/Policy Engine</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Policy Enforcement Point</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Decisions are granted on a per connection basis only</a:t>
            </a:r>
          </a:p>
        </p:txBody>
      </p:sp>
    </p:spTree>
    <p:extLst>
      <p:ext uri="{BB962C8B-B14F-4D97-AF65-F5344CB8AC3E}">
        <p14:creationId xmlns:p14="http://schemas.microsoft.com/office/powerpoint/2010/main" val="29097939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697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EE6D3CC-1D64-4709-838E-3678CED3C72C}"/>
              </a:ext>
            </a:extLst>
          </p:cNvPr>
          <p:cNvGraphicFramePr>
            <a:graphicFrameLocks noGrp="1"/>
          </p:cNvGraphicFramePr>
          <p:nvPr>
            <p:ph idx="11"/>
            <p:extLst>
              <p:ext uri="{D42A27DB-BD31-4B8C-83A1-F6EECF244321}">
                <p14:modId xmlns:p14="http://schemas.microsoft.com/office/powerpoint/2010/main" val="15163636"/>
              </p:ext>
            </p:extLst>
          </p:nvPr>
        </p:nvGraphicFramePr>
        <p:xfrm>
          <a:off x="695325" y="1511300"/>
          <a:ext cx="10848975" cy="4860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FC0FC5A-E0B0-4919-A6B2-FA81A6DF9C71}"/>
              </a:ext>
            </a:extLst>
          </p:cNvPr>
          <p:cNvSpPr>
            <a:spLocks noGrp="1"/>
          </p:cNvSpPr>
          <p:nvPr>
            <p:ph type="title"/>
          </p:nvPr>
        </p:nvSpPr>
        <p:spPr/>
        <p:txBody>
          <a:bodyPr/>
          <a:lstStyle/>
          <a:p>
            <a:r>
              <a:rPr lang="en-US" dirty="0"/>
              <a:t>Various Subset Cloud Services </a:t>
            </a:r>
          </a:p>
        </p:txBody>
      </p:sp>
    </p:spTree>
    <p:extLst>
      <p:ext uri="{BB962C8B-B14F-4D97-AF65-F5344CB8AC3E}">
        <p14:creationId xmlns:p14="http://schemas.microsoft.com/office/powerpoint/2010/main" val="3367593884"/>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2FABC19-4018-4B6F-9588-F2033D320EDC}"/>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126979" name="Rectangle 3">
            <a:extLst>
              <a:ext uri="{FF2B5EF4-FFF2-40B4-BE49-F238E27FC236}">
                <a16:creationId xmlns:a16="http://schemas.microsoft.com/office/drawing/2014/main" id="{C151ED58-9162-4092-8835-F61B945EC00F}"/>
              </a:ext>
            </a:extLst>
          </p:cNvPr>
          <p:cNvSpPr>
            <a:spLocks noGrp="1" noChangeArrowheads="1"/>
          </p:cNvSpPr>
          <p:nvPr>
            <p:ph idx="1"/>
          </p:nvPr>
        </p:nvSpPr>
        <p:spPr/>
        <p:txBody>
          <a:bodyPr/>
          <a:lstStyle/>
          <a:p>
            <a:pPr marL="609600" indent="-609600" eaLnBrk="1" hangingPunct="1"/>
            <a:r>
              <a:rPr lang="en-US" altLang="en-US" sz="2400" dirty="0">
                <a:latin typeface="Calibri" panose="020F0502020204030204" pitchFamily="34" charset="0"/>
                <a:ea typeface="ヒラギノ角ゴ Pro W3"/>
                <a:cs typeface="ヒラギノ角ゴ Pro W3"/>
              </a:rPr>
              <a:t>The Policy Decision Point may make decisions based on:</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User identity</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Threats reported by SIEM</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Changes in policy</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All of the above</a:t>
            </a:r>
          </a:p>
        </p:txBody>
      </p:sp>
    </p:spTree>
    <p:extLst>
      <p:ext uri="{BB962C8B-B14F-4D97-AF65-F5344CB8AC3E}">
        <p14:creationId xmlns:p14="http://schemas.microsoft.com/office/powerpoint/2010/main" val="5822680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6979">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2FABC19-4018-4B6F-9588-F2033D320EDC}"/>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126979" name="Rectangle 3">
            <a:extLst>
              <a:ext uri="{FF2B5EF4-FFF2-40B4-BE49-F238E27FC236}">
                <a16:creationId xmlns:a16="http://schemas.microsoft.com/office/drawing/2014/main" id="{C151ED58-9162-4092-8835-F61B945EC00F}"/>
              </a:ext>
            </a:extLst>
          </p:cNvPr>
          <p:cNvSpPr>
            <a:spLocks noGrp="1" noChangeArrowheads="1"/>
          </p:cNvSpPr>
          <p:nvPr>
            <p:ph idx="1"/>
          </p:nvPr>
        </p:nvSpPr>
        <p:spPr/>
        <p:txBody>
          <a:bodyPr/>
          <a:lstStyle/>
          <a:p>
            <a:pPr marL="609600" indent="-609600" eaLnBrk="1" hangingPunct="1"/>
            <a:r>
              <a:rPr lang="en-US" altLang="en-US" sz="2400" dirty="0">
                <a:latin typeface="Calibri" panose="020F0502020204030204" pitchFamily="34" charset="0"/>
                <a:ea typeface="ヒラギノ角ゴ Pro W3"/>
                <a:cs typeface="ヒラギノ角ゴ Pro W3"/>
              </a:rPr>
              <a:t> Zero trust is meant to protect:</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Primarily organizations who use the cloud</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Primarily external connections to the internet</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Protecting all internal and external connections</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Protecting all internal and external transactions</a:t>
            </a:r>
          </a:p>
        </p:txBody>
      </p:sp>
    </p:spTree>
    <p:extLst>
      <p:ext uri="{BB962C8B-B14F-4D97-AF65-F5344CB8AC3E}">
        <p14:creationId xmlns:p14="http://schemas.microsoft.com/office/powerpoint/2010/main" val="26010744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6979">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2FABC19-4018-4B6F-9588-F2033D320EDC}"/>
              </a:ext>
            </a:extLst>
          </p:cNvPr>
          <p:cNvSpPr>
            <a:spLocks noGrp="1" noChangeArrowheads="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Question</a:t>
            </a:r>
          </a:p>
        </p:txBody>
      </p:sp>
      <p:sp>
        <p:nvSpPr>
          <p:cNvPr id="126979" name="Rectangle 3">
            <a:extLst>
              <a:ext uri="{FF2B5EF4-FFF2-40B4-BE49-F238E27FC236}">
                <a16:creationId xmlns:a16="http://schemas.microsoft.com/office/drawing/2014/main" id="{C151ED58-9162-4092-8835-F61B945EC00F}"/>
              </a:ext>
            </a:extLst>
          </p:cNvPr>
          <p:cNvSpPr>
            <a:spLocks noGrp="1" noChangeArrowheads="1"/>
          </p:cNvSpPr>
          <p:nvPr>
            <p:ph idx="1"/>
          </p:nvPr>
        </p:nvSpPr>
        <p:spPr/>
        <p:txBody>
          <a:bodyPr/>
          <a:lstStyle/>
          <a:p>
            <a:pPr marL="609600" indent="-609600" eaLnBrk="1" hangingPunct="1"/>
            <a:r>
              <a:rPr lang="en-US" altLang="en-US" sz="2400" dirty="0">
                <a:latin typeface="Calibri" panose="020F0502020204030204" pitchFamily="34" charset="0"/>
                <a:ea typeface="ヒラギノ角ゴ Pro W3"/>
                <a:cs typeface="ヒラギノ角ゴ Pro W3"/>
              </a:rPr>
              <a:t>In what type of implementation would a Policy Decision Point update the Policy Enforcement Point that an existing IP connection should no longer be allowed:</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Software-Defined Network</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Micro-segmentation</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Identity-based access</a:t>
            </a:r>
          </a:p>
          <a:p>
            <a:pPr marL="609600" indent="-609600" eaLnBrk="1" hangingPunct="1">
              <a:buFontTx/>
              <a:buAutoNum type="arabicPeriod"/>
            </a:pPr>
            <a:r>
              <a:rPr lang="en-US" altLang="en-US" sz="2400" dirty="0">
                <a:latin typeface="Calibri" panose="020F0502020204030204" pitchFamily="34" charset="0"/>
                <a:ea typeface="ヒラギノ角ゴ Pro W3"/>
                <a:cs typeface="ヒラギノ角ゴ Pro W3"/>
              </a:rPr>
              <a:t>Cloud implementation</a:t>
            </a:r>
          </a:p>
          <a:p>
            <a:pPr marL="609600" indent="-609600" eaLnBrk="1" hangingPunct="1">
              <a:buFontTx/>
              <a:buAutoNum type="arabicPeriod"/>
            </a:pPr>
            <a:endParaRPr lang="en-US" altLang="en-US" sz="2400" dirty="0">
              <a:latin typeface="Calibri" panose="020F0502020204030204" pitchFamily="34" charset="0"/>
              <a:ea typeface="ヒラギノ角ゴ Pro W3"/>
              <a:cs typeface="ヒラギノ角ゴ Pro W3"/>
            </a:endParaRPr>
          </a:p>
        </p:txBody>
      </p:sp>
    </p:spTree>
    <p:extLst>
      <p:ext uri="{BB962C8B-B14F-4D97-AF65-F5344CB8AC3E}">
        <p14:creationId xmlns:p14="http://schemas.microsoft.com/office/powerpoint/2010/main" val="9779723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697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A3D6-9510-461E-B1D4-7339585E5836}"/>
              </a:ext>
            </a:extLst>
          </p:cNvPr>
          <p:cNvSpPr>
            <a:spLocks noGrp="1"/>
          </p:cNvSpPr>
          <p:nvPr>
            <p:ph type="title"/>
          </p:nvPr>
        </p:nvSpPr>
        <p:spPr/>
        <p:txBody>
          <a:bodyPr/>
          <a:lstStyle/>
          <a:p>
            <a:r>
              <a:rPr lang="en-US" dirty="0"/>
              <a:t>Case Study - Cloud</a:t>
            </a:r>
          </a:p>
        </p:txBody>
      </p:sp>
      <p:sp>
        <p:nvSpPr>
          <p:cNvPr id="3" name="Text Placeholder 2">
            <a:extLst>
              <a:ext uri="{FF2B5EF4-FFF2-40B4-BE49-F238E27FC236}">
                <a16:creationId xmlns:a16="http://schemas.microsoft.com/office/drawing/2014/main" id="{D365DF41-87F9-4692-A960-56955B96348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4595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87CB70-B91D-4D34-9956-597E6230FC83}"/>
              </a:ext>
            </a:extLst>
          </p:cNvPr>
          <p:cNvSpPr>
            <a:spLocks noGrp="1"/>
          </p:cNvSpPr>
          <p:nvPr>
            <p:ph type="title"/>
          </p:nvPr>
        </p:nvSpPr>
        <p:spPr>
          <a:xfrm>
            <a:off x="694267" y="917576"/>
            <a:ext cx="10873317" cy="886397"/>
          </a:xfrm>
        </p:spPr>
        <p:txBody>
          <a:bodyPr/>
          <a:lstStyle/>
          <a:p>
            <a:r>
              <a:rPr lang="en-US" dirty="0"/>
              <a:t>Step 1: Define Security and Compliance Requirements</a:t>
            </a:r>
            <a:br>
              <a:rPr lang="en-US" dirty="0"/>
            </a:br>
            <a:r>
              <a:rPr lang="en-US" sz="2800" dirty="0"/>
              <a:t>Workbook</a:t>
            </a:r>
            <a:endParaRPr lang="en-US" dirty="0"/>
          </a:p>
        </p:txBody>
      </p:sp>
      <p:pic>
        <p:nvPicPr>
          <p:cNvPr id="6" name="Content Placeholder 5">
            <a:extLst>
              <a:ext uri="{FF2B5EF4-FFF2-40B4-BE49-F238E27FC236}">
                <a16:creationId xmlns:a16="http://schemas.microsoft.com/office/drawing/2014/main" id="{F27DB13C-6E23-4D31-A23D-5B3FF400B339}"/>
              </a:ext>
            </a:extLst>
          </p:cNvPr>
          <p:cNvPicPr>
            <a:picLocks noGrp="1" noChangeAspect="1"/>
          </p:cNvPicPr>
          <p:nvPr>
            <p:ph sz="half" idx="1"/>
          </p:nvPr>
        </p:nvPicPr>
        <p:blipFill>
          <a:blip r:embed="rId2"/>
          <a:stretch>
            <a:fillRect/>
          </a:stretch>
        </p:blipFill>
        <p:spPr>
          <a:xfrm>
            <a:off x="609600" y="2512829"/>
            <a:ext cx="5383213" cy="2821355"/>
          </a:xfrm>
          <a:prstGeom prst="rect">
            <a:avLst/>
          </a:prstGeom>
        </p:spPr>
      </p:pic>
      <p:graphicFrame>
        <p:nvGraphicFramePr>
          <p:cNvPr id="9" name="Content Placeholder 8">
            <a:extLst>
              <a:ext uri="{FF2B5EF4-FFF2-40B4-BE49-F238E27FC236}">
                <a16:creationId xmlns:a16="http://schemas.microsoft.com/office/drawing/2014/main" id="{571A9B2B-CC8A-49A4-8DD8-18BA79D85196}"/>
              </a:ext>
            </a:extLst>
          </p:cNvPr>
          <p:cNvGraphicFramePr>
            <a:graphicFrameLocks noGrp="1"/>
          </p:cNvGraphicFramePr>
          <p:nvPr>
            <p:ph sz="half" idx="2"/>
            <p:extLst>
              <p:ext uri="{D42A27DB-BD31-4B8C-83A1-F6EECF244321}">
                <p14:modId xmlns:p14="http://schemas.microsoft.com/office/powerpoint/2010/main" val="2453155394"/>
              </p:ext>
            </p:extLst>
          </p:nvPr>
        </p:nvGraphicFramePr>
        <p:xfrm>
          <a:off x="6200778" y="1472534"/>
          <a:ext cx="5647371" cy="5210113"/>
        </p:xfrm>
        <a:graphic>
          <a:graphicData uri="http://schemas.openxmlformats.org/drawingml/2006/table">
            <a:tbl>
              <a:tblPr firstRow="1" firstCol="1" bandRow="1">
                <a:tableStyleId>{5C22544A-7EE6-4342-B048-85BDC9FD1C3A}</a:tableStyleId>
              </a:tblPr>
              <a:tblGrid>
                <a:gridCol w="5647371">
                  <a:extLst>
                    <a:ext uri="{9D8B030D-6E8A-4147-A177-3AD203B41FA5}">
                      <a16:colId xmlns:a16="http://schemas.microsoft.com/office/drawing/2014/main" val="888597005"/>
                    </a:ext>
                  </a:extLst>
                </a:gridCol>
              </a:tblGrid>
              <a:tr h="806280">
                <a:tc>
                  <a:txBody>
                    <a:bodyPr/>
                    <a:lstStyle/>
                    <a:p>
                      <a:pPr marL="0" marR="0" algn="ctr">
                        <a:lnSpc>
                          <a:spcPct val="107000"/>
                        </a:lnSpc>
                        <a:spcBef>
                          <a:spcPts val="0"/>
                        </a:spcBef>
                        <a:spcAft>
                          <a:spcPts val="0"/>
                        </a:spcAft>
                      </a:pPr>
                      <a:r>
                        <a:rPr lang="en-US" sz="1400" dirty="0">
                          <a:effectLst/>
                        </a:rPr>
                        <a:t>Confidentiality:</a:t>
                      </a:r>
                    </a:p>
                    <a:p>
                      <a:pPr marL="0" marR="0">
                        <a:lnSpc>
                          <a:spcPct val="107000"/>
                        </a:lnSpc>
                        <a:spcBef>
                          <a:spcPts val="0"/>
                        </a:spcBef>
                        <a:spcAft>
                          <a:spcPts val="0"/>
                        </a:spcAft>
                      </a:pPr>
                      <a:r>
                        <a:rPr lang="en-US" sz="1400" dirty="0">
                          <a:effectLst/>
                        </a:rPr>
                        <a:t>Security issue: </a:t>
                      </a:r>
                      <a:r>
                        <a:rPr lang="en-US" sz="1400" b="0" dirty="0">
                          <a:effectLst/>
                        </a:rPr>
                        <a:t>Grades are released resulting in FERPA investigation.</a:t>
                      </a:r>
                    </a:p>
                    <a:p>
                      <a:pPr marL="0" marR="0">
                        <a:lnSpc>
                          <a:spcPct val="107000"/>
                        </a:lnSpc>
                        <a:spcBef>
                          <a:spcPts val="0"/>
                        </a:spcBef>
                        <a:spcAft>
                          <a:spcPts val="0"/>
                        </a:spcAft>
                      </a:pPr>
                      <a:r>
                        <a:rPr lang="en-US" sz="1400" dirty="0">
                          <a:effectLst/>
                        </a:rPr>
                        <a:t>Security issue: </a:t>
                      </a:r>
                      <a:r>
                        <a:rPr lang="en-US" sz="1400" b="0" dirty="0">
                          <a:effectLst/>
                        </a:rPr>
                        <a:t>Assignments are unknowingly copied from 1 student to another.</a:t>
                      </a:r>
                    </a:p>
                    <a:p>
                      <a:pPr marL="0" marR="0">
                        <a:lnSpc>
                          <a:spcPct val="107000"/>
                        </a:lnSpc>
                        <a:spcBef>
                          <a:spcPts val="0"/>
                        </a:spcBef>
                        <a:spcAft>
                          <a:spcPts val="0"/>
                        </a:spcAft>
                      </a:pPr>
                      <a:r>
                        <a:rPr lang="en-US" sz="1400" dirty="0">
                          <a:effectLst/>
                        </a:rPr>
                        <a:t>Security issue: </a:t>
                      </a:r>
                      <a:r>
                        <a:rPr lang="en-US" sz="1400" b="0" dirty="0">
                          <a:effectLst/>
                        </a:rPr>
                        <a:t>Cloud employee sells or gives answers to students.</a:t>
                      </a:r>
                    </a:p>
                    <a:p>
                      <a:pPr marL="0" marR="0">
                        <a:lnSpc>
                          <a:spcPct val="107000"/>
                        </a:lnSpc>
                        <a:spcBef>
                          <a:spcPts val="0"/>
                        </a:spcBef>
                        <a:spcAft>
                          <a:spcPts val="0"/>
                        </a:spcAft>
                      </a:pPr>
                      <a:r>
                        <a:rPr lang="en-US" sz="1400" dirty="0">
                          <a:effectLst/>
                        </a:rPr>
                        <a:t>Privacy issue: </a:t>
                      </a:r>
                      <a:r>
                        <a:rPr lang="en-US" sz="1400" b="0" dirty="0">
                          <a:effectLst/>
                        </a:rPr>
                        <a:t>Copied files from top student is thought to be cheating; student earns a zero.</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199" marR="62199" marT="0" marB="0"/>
                </a:tc>
                <a:extLst>
                  <a:ext uri="{0D108BD9-81ED-4DB2-BD59-A6C34878D82A}">
                    <a16:rowId xmlns:a16="http://schemas.microsoft.com/office/drawing/2014/main" val="2863678175"/>
                  </a:ext>
                </a:extLst>
              </a:tr>
              <a:tr h="968976">
                <a:tc>
                  <a:txBody>
                    <a:bodyPr/>
                    <a:lstStyle/>
                    <a:p>
                      <a:pPr marL="0" marR="0" algn="ctr">
                        <a:lnSpc>
                          <a:spcPct val="107000"/>
                        </a:lnSpc>
                        <a:spcBef>
                          <a:spcPts val="0"/>
                        </a:spcBef>
                        <a:spcAft>
                          <a:spcPts val="0"/>
                        </a:spcAft>
                      </a:pPr>
                      <a:r>
                        <a:rPr lang="en-US" sz="1400" dirty="0">
                          <a:effectLst/>
                        </a:rPr>
                        <a:t>Integrity:</a:t>
                      </a:r>
                    </a:p>
                    <a:p>
                      <a:pPr marL="0" marR="0">
                        <a:lnSpc>
                          <a:spcPct val="107000"/>
                        </a:lnSpc>
                        <a:spcBef>
                          <a:spcPts val="0"/>
                        </a:spcBef>
                        <a:spcAft>
                          <a:spcPts val="0"/>
                        </a:spcAft>
                      </a:pPr>
                      <a:r>
                        <a:rPr lang="en-US" sz="1400" dirty="0">
                          <a:effectLst/>
                        </a:rPr>
                        <a:t>Security issue: </a:t>
                      </a:r>
                      <a:r>
                        <a:rPr lang="en-US" sz="1400" b="0" dirty="0">
                          <a:effectLst/>
                        </a:rPr>
                        <a:t>Submitted assignments are mixed up, lost or deleted by system failure, attacker or rogue employee.</a:t>
                      </a:r>
                    </a:p>
                    <a:p>
                      <a:pPr marL="0" marR="0">
                        <a:lnSpc>
                          <a:spcPct val="107000"/>
                        </a:lnSpc>
                        <a:spcBef>
                          <a:spcPts val="0"/>
                        </a:spcBef>
                        <a:spcAft>
                          <a:spcPts val="0"/>
                        </a:spcAft>
                      </a:pPr>
                      <a:r>
                        <a:rPr lang="en-US" sz="1400" dirty="0">
                          <a:effectLst/>
                        </a:rPr>
                        <a:t>Security Issue: </a:t>
                      </a:r>
                      <a:r>
                        <a:rPr lang="en-US" sz="1400" b="0" dirty="0">
                          <a:effectLst/>
                        </a:rPr>
                        <a:t>Ransomware deletes all homework; ransom is too high to pay; no grades are available for courses for semester.</a:t>
                      </a:r>
                    </a:p>
                    <a:p>
                      <a:pPr marL="0" marR="0">
                        <a:lnSpc>
                          <a:spcPct val="107000"/>
                        </a:lnSpc>
                        <a:spcBef>
                          <a:spcPts val="0"/>
                        </a:spcBef>
                        <a:spcAft>
                          <a:spcPts val="0"/>
                        </a:spcAft>
                      </a:pPr>
                      <a:r>
                        <a:rPr lang="en-US" sz="1400" dirty="0">
                          <a:effectLst/>
                        </a:rPr>
                        <a:t>Privacy issue: </a:t>
                      </a:r>
                      <a:r>
                        <a:rPr lang="en-US" sz="1400" b="0" dirty="0">
                          <a:effectLst/>
                        </a:rPr>
                        <a:t>Students whose work is lost suffer undeserved bad grades.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199" marR="62199" marT="0" marB="0"/>
                </a:tc>
                <a:extLst>
                  <a:ext uri="{0D108BD9-81ED-4DB2-BD59-A6C34878D82A}">
                    <a16:rowId xmlns:a16="http://schemas.microsoft.com/office/drawing/2014/main" val="532415602"/>
                  </a:ext>
                </a:extLst>
              </a:tr>
              <a:tr h="806280">
                <a:tc>
                  <a:txBody>
                    <a:bodyPr/>
                    <a:lstStyle/>
                    <a:p>
                      <a:pPr marL="0" marR="0" algn="ctr">
                        <a:lnSpc>
                          <a:spcPct val="107000"/>
                        </a:lnSpc>
                        <a:spcBef>
                          <a:spcPts val="0"/>
                        </a:spcBef>
                        <a:spcAft>
                          <a:spcPts val="0"/>
                        </a:spcAft>
                      </a:pPr>
                      <a:r>
                        <a:rPr lang="en-US" sz="1400" dirty="0">
                          <a:effectLst/>
                        </a:rPr>
                        <a:t>Availability:</a:t>
                      </a:r>
                    </a:p>
                    <a:p>
                      <a:pPr marL="0" marR="0">
                        <a:lnSpc>
                          <a:spcPct val="107000"/>
                        </a:lnSpc>
                        <a:spcBef>
                          <a:spcPts val="0"/>
                        </a:spcBef>
                        <a:spcAft>
                          <a:spcPts val="0"/>
                        </a:spcAft>
                      </a:pPr>
                      <a:r>
                        <a:rPr lang="en-US" sz="1400" dirty="0">
                          <a:effectLst/>
                        </a:rPr>
                        <a:t>Security issue: </a:t>
                      </a:r>
                      <a:r>
                        <a:rPr lang="en-US" sz="1400" b="0" dirty="0">
                          <a:effectLst/>
                        </a:rPr>
                        <a:t>Assignments are due but students can’t access the system to submit.  This is particularly problematic during homework and exam submission deadlines.</a:t>
                      </a:r>
                    </a:p>
                    <a:p>
                      <a:pPr marL="0" marR="0">
                        <a:lnSpc>
                          <a:spcPct val="107000"/>
                        </a:lnSpc>
                        <a:spcBef>
                          <a:spcPts val="0"/>
                        </a:spcBef>
                        <a:spcAft>
                          <a:spcPts val="0"/>
                        </a:spcAft>
                      </a:pPr>
                      <a:r>
                        <a:rPr lang="en-US" sz="1400" dirty="0">
                          <a:effectLst/>
                        </a:rPr>
                        <a:t>Privacy issue: </a:t>
                      </a:r>
                      <a:r>
                        <a:rPr lang="en-US" sz="1400" b="0" dirty="0">
                          <a:effectLst/>
                        </a:rPr>
                        <a:t>Students worried about not submitting on time; late grade assigned results in course failure.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199" marR="62199" marT="0" marB="0"/>
                </a:tc>
                <a:extLst>
                  <a:ext uri="{0D108BD9-81ED-4DB2-BD59-A6C34878D82A}">
                    <a16:rowId xmlns:a16="http://schemas.microsoft.com/office/drawing/2014/main" val="3512488734"/>
                  </a:ext>
                </a:extLst>
              </a:tr>
              <a:tr h="611402">
                <a:tc>
                  <a:txBody>
                    <a:bodyPr/>
                    <a:lstStyle/>
                    <a:p>
                      <a:pPr marL="0" marR="0" algn="ctr">
                        <a:lnSpc>
                          <a:spcPct val="107000"/>
                        </a:lnSpc>
                        <a:spcBef>
                          <a:spcPts val="0"/>
                        </a:spcBef>
                        <a:spcAft>
                          <a:spcPts val="0"/>
                        </a:spcAft>
                      </a:pPr>
                      <a:r>
                        <a:rPr lang="en-US" sz="1400" dirty="0">
                          <a:effectLst/>
                        </a:rPr>
                        <a:t>Regulation:</a:t>
                      </a:r>
                    </a:p>
                    <a:p>
                      <a:pPr marL="0" marR="0">
                        <a:lnSpc>
                          <a:spcPct val="107000"/>
                        </a:lnSpc>
                        <a:spcBef>
                          <a:spcPts val="0"/>
                        </a:spcBef>
                        <a:spcAft>
                          <a:spcPts val="0"/>
                        </a:spcAft>
                      </a:pPr>
                      <a:r>
                        <a:rPr lang="en-US" sz="1400" dirty="0">
                          <a:effectLst/>
                        </a:rPr>
                        <a:t>FERPA</a:t>
                      </a:r>
                      <a:r>
                        <a:rPr lang="en-US" sz="1400" b="0" dirty="0">
                          <a:effectLst/>
                        </a:rPr>
                        <a:t>: School grades are protected.</a:t>
                      </a:r>
                    </a:p>
                    <a:p>
                      <a:pPr marL="0" marR="0">
                        <a:lnSpc>
                          <a:spcPct val="107000"/>
                        </a:lnSpc>
                        <a:spcBef>
                          <a:spcPts val="0"/>
                        </a:spcBef>
                        <a:spcAft>
                          <a:spcPts val="0"/>
                        </a:spcAft>
                      </a:pPr>
                      <a:r>
                        <a:rPr lang="en-US" sz="1400" dirty="0">
                          <a:effectLst/>
                        </a:rPr>
                        <a:t>State Breach Notification:  </a:t>
                      </a:r>
                      <a:r>
                        <a:rPr lang="en-US" sz="1400" b="0" dirty="0">
                          <a:effectLst/>
                        </a:rPr>
                        <a:t>Student identifiers must be protected.  Social security numbers and financial records are not maintained in this DB</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199" marR="62199" marT="0" marB="0"/>
                </a:tc>
                <a:extLst>
                  <a:ext uri="{0D108BD9-81ED-4DB2-BD59-A6C34878D82A}">
                    <a16:rowId xmlns:a16="http://schemas.microsoft.com/office/drawing/2014/main" val="3821722154"/>
                  </a:ext>
                </a:extLst>
              </a:tr>
            </a:tbl>
          </a:graphicData>
        </a:graphic>
      </p:graphicFrame>
    </p:spTree>
    <p:extLst>
      <p:ext uri="{BB962C8B-B14F-4D97-AF65-F5344CB8AC3E}">
        <p14:creationId xmlns:p14="http://schemas.microsoft.com/office/powerpoint/2010/main" val="83336171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33EAD77-0B06-4A96-BB63-A8136F630565}"/>
              </a:ext>
            </a:extLst>
          </p:cNvPr>
          <p:cNvGraphicFramePr>
            <a:graphicFrameLocks noGrp="1"/>
          </p:cNvGraphicFramePr>
          <p:nvPr>
            <p:ph idx="11"/>
            <p:extLst>
              <p:ext uri="{D42A27DB-BD31-4B8C-83A1-F6EECF244321}">
                <p14:modId xmlns:p14="http://schemas.microsoft.com/office/powerpoint/2010/main" val="501527535"/>
              </p:ext>
            </p:extLst>
          </p:nvPr>
        </p:nvGraphicFramePr>
        <p:xfrm>
          <a:off x="531707" y="2625725"/>
          <a:ext cx="10873316" cy="3200400"/>
        </p:xfrm>
        <a:graphic>
          <a:graphicData uri="http://schemas.openxmlformats.org/drawingml/2006/table">
            <a:tbl>
              <a:tblPr firstRow="1" firstCol="1" bandRow="1">
                <a:tableStyleId>{5C22544A-7EE6-4342-B048-85BDC9FD1C3A}</a:tableStyleId>
              </a:tblPr>
              <a:tblGrid>
                <a:gridCol w="5887631">
                  <a:extLst>
                    <a:ext uri="{9D8B030D-6E8A-4147-A177-3AD203B41FA5}">
                      <a16:colId xmlns:a16="http://schemas.microsoft.com/office/drawing/2014/main" val="1080476024"/>
                    </a:ext>
                  </a:extLst>
                </a:gridCol>
                <a:gridCol w="4985685">
                  <a:extLst>
                    <a:ext uri="{9D8B030D-6E8A-4147-A177-3AD203B41FA5}">
                      <a16:colId xmlns:a16="http://schemas.microsoft.com/office/drawing/2014/main" val="1671844114"/>
                    </a:ext>
                  </a:extLst>
                </a:gridCol>
              </a:tblGrid>
              <a:tr h="0">
                <a:tc>
                  <a:txBody>
                    <a:bodyPr/>
                    <a:lstStyle/>
                    <a:p>
                      <a:pPr marL="0" marR="0" algn="ctr">
                        <a:spcBef>
                          <a:spcPts val="0"/>
                        </a:spcBef>
                        <a:spcAft>
                          <a:spcPts val="600"/>
                        </a:spcAft>
                      </a:pPr>
                      <a:r>
                        <a:rPr lang="en-US" sz="1800">
                          <a:effectLst/>
                        </a:rPr>
                        <a:t>Questions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800">
                          <a:effectLst/>
                        </a:rPr>
                        <a:t>Notes</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68143220"/>
                  </a:ext>
                </a:extLst>
              </a:tr>
              <a:tr h="0">
                <a:tc>
                  <a:txBody>
                    <a:bodyPr/>
                    <a:lstStyle/>
                    <a:p>
                      <a:pPr marL="0" marR="0" algn="just">
                        <a:spcBef>
                          <a:spcPts val="0"/>
                        </a:spcBef>
                        <a:spcAft>
                          <a:spcPts val="600"/>
                        </a:spcAft>
                      </a:pPr>
                      <a:r>
                        <a:rPr lang="en-US" sz="1600">
                          <a:effectLst/>
                        </a:rPr>
                        <a:t>What do my nation’s laws require in protecting my data? What international laws, data privacy laws and state breach laws are my data subject to?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6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91301722"/>
                  </a:ext>
                </a:extLst>
              </a:tr>
              <a:tr h="0">
                <a:tc>
                  <a:txBody>
                    <a:bodyPr/>
                    <a:lstStyle/>
                    <a:p>
                      <a:pPr marL="0" marR="0" algn="just">
                        <a:spcBef>
                          <a:spcPts val="0"/>
                        </a:spcBef>
                        <a:spcAft>
                          <a:spcPts val="600"/>
                        </a:spcAft>
                      </a:pPr>
                      <a:r>
                        <a:rPr lang="en-US" sz="1600">
                          <a:effectLst/>
                        </a:rPr>
                        <a:t>Where (e.g., which country) will my client data reside, and what government intrusion, security and privacy laws might my data be subject to?  What is cloud provider policy if law enforcement subpoenas a client’s sensitive information?</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6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35021914"/>
                  </a:ext>
                </a:extLst>
              </a:tr>
              <a:tr h="0">
                <a:tc>
                  <a:txBody>
                    <a:bodyPr/>
                    <a:lstStyle/>
                    <a:p>
                      <a:pPr marL="0" marR="0" algn="just">
                        <a:spcBef>
                          <a:spcPts val="0"/>
                        </a:spcBef>
                        <a:spcAft>
                          <a:spcPts val="600"/>
                        </a:spcAft>
                      </a:pPr>
                      <a:r>
                        <a:rPr lang="en-US" sz="1600">
                          <a:effectLst/>
                        </a:rPr>
                        <a:t>What cloud controls are in place to address these regulations?  How will breaches be notified and handled?  (Ultimately the cloud customer is responsible for security)</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6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34264119"/>
                  </a:ext>
                </a:extLst>
              </a:tr>
              <a:tr h="0">
                <a:tc>
                  <a:txBody>
                    <a:bodyPr/>
                    <a:lstStyle/>
                    <a:p>
                      <a:pPr marL="0" marR="0" algn="just">
                        <a:spcBef>
                          <a:spcPts val="0"/>
                        </a:spcBef>
                        <a:spcAft>
                          <a:spcPts val="600"/>
                        </a:spcAft>
                      </a:pPr>
                      <a:r>
                        <a:rPr lang="en-US" sz="1600" dirty="0">
                          <a:effectLst/>
                        </a:rPr>
                        <a:t>What are cloud provider privacy policies related to client data?  What security controls and monitoring are provided for the client?</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600"/>
                        </a:spcAft>
                      </a:pPr>
                      <a:r>
                        <a:rPr lang="en-US" sz="16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9985021"/>
                  </a:ext>
                </a:extLst>
              </a:tr>
            </a:tbl>
          </a:graphicData>
        </a:graphic>
      </p:graphicFrame>
      <p:sp>
        <p:nvSpPr>
          <p:cNvPr id="3" name="Title 2">
            <a:extLst>
              <a:ext uri="{FF2B5EF4-FFF2-40B4-BE49-F238E27FC236}">
                <a16:creationId xmlns:a16="http://schemas.microsoft.com/office/drawing/2014/main" id="{CEDDC814-DC31-4608-8529-ED41CF47296B}"/>
              </a:ext>
            </a:extLst>
          </p:cNvPr>
          <p:cNvSpPr>
            <a:spLocks noGrp="1"/>
          </p:cNvSpPr>
          <p:nvPr>
            <p:ph type="title"/>
          </p:nvPr>
        </p:nvSpPr>
        <p:spPr>
          <a:xfrm>
            <a:off x="694267" y="917576"/>
            <a:ext cx="10873317" cy="1329595"/>
          </a:xfrm>
        </p:spPr>
        <p:txBody>
          <a:bodyPr/>
          <a:lstStyle/>
          <a:p>
            <a:pPr algn="ctr"/>
            <a:r>
              <a:rPr lang="en-US" sz="3200" dirty="0"/>
              <a:t>Step 2: Select a Cloud Provider and Service/Deployment Model</a:t>
            </a:r>
            <a:br>
              <a:rPr lang="en-US" dirty="0"/>
            </a:br>
            <a:r>
              <a:rPr lang="en-US" dirty="0"/>
              <a:t>Regulatory Issues</a:t>
            </a:r>
            <a:br>
              <a:rPr lang="en-US" dirty="0"/>
            </a:br>
            <a:r>
              <a:rPr lang="en-US" sz="2800" dirty="0"/>
              <a:t>Workbook</a:t>
            </a:r>
            <a:endParaRPr lang="en-US" dirty="0"/>
          </a:p>
        </p:txBody>
      </p:sp>
    </p:spTree>
    <p:extLst>
      <p:ext uri="{BB962C8B-B14F-4D97-AF65-F5344CB8AC3E}">
        <p14:creationId xmlns:p14="http://schemas.microsoft.com/office/powerpoint/2010/main" val="874466211"/>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E0020D6-2627-4323-A173-5D3D9547774B}"/>
              </a:ext>
            </a:extLst>
          </p:cNvPr>
          <p:cNvGraphicFramePr>
            <a:graphicFrameLocks noGrp="1"/>
          </p:cNvGraphicFramePr>
          <p:nvPr>
            <p:ph idx="11"/>
            <p:extLst>
              <p:ext uri="{D42A27DB-BD31-4B8C-83A1-F6EECF244321}">
                <p14:modId xmlns:p14="http://schemas.microsoft.com/office/powerpoint/2010/main" val="2936989765"/>
              </p:ext>
            </p:extLst>
          </p:nvPr>
        </p:nvGraphicFramePr>
        <p:xfrm>
          <a:off x="694268" y="1875853"/>
          <a:ext cx="10873316" cy="4593465"/>
        </p:xfrm>
        <a:graphic>
          <a:graphicData uri="http://schemas.openxmlformats.org/drawingml/2006/table">
            <a:tbl>
              <a:tblPr firstRow="1" firstCol="1" bandRow="1">
                <a:tableStyleId>{5C22544A-7EE6-4342-B048-85BDC9FD1C3A}</a:tableStyleId>
              </a:tblPr>
              <a:tblGrid>
                <a:gridCol w="5994814">
                  <a:extLst>
                    <a:ext uri="{9D8B030D-6E8A-4147-A177-3AD203B41FA5}">
                      <a16:colId xmlns:a16="http://schemas.microsoft.com/office/drawing/2014/main" val="2693055818"/>
                    </a:ext>
                  </a:extLst>
                </a:gridCol>
                <a:gridCol w="4878502">
                  <a:extLst>
                    <a:ext uri="{9D8B030D-6E8A-4147-A177-3AD203B41FA5}">
                      <a16:colId xmlns:a16="http://schemas.microsoft.com/office/drawing/2014/main" val="74193212"/>
                    </a:ext>
                  </a:extLst>
                </a:gridCol>
              </a:tblGrid>
              <a:tr h="0">
                <a:tc>
                  <a:txBody>
                    <a:bodyPr/>
                    <a:lstStyle/>
                    <a:p>
                      <a:pPr marL="0" marR="0" algn="ctr">
                        <a:lnSpc>
                          <a:spcPct val="107000"/>
                        </a:lnSpc>
                        <a:spcBef>
                          <a:spcPts val="0"/>
                        </a:spcBef>
                        <a:spcAft>
                          <a:spcPts val="0"/>
                        </a:spcAft>
                      </a:pPr>
                      <a:r>
                        <a:rPr lang="en-US" sz="1600">
                          <a:effectLst/>
                        </a:rPr>
                        <a:t>Questions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Notes</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48916231"/>
                  </a:ext>
                </a:extLst>
              </a:tr>
              <a:tr h="0">
                <a:tc>
                  <a:txBody>
                    <a:bodyPr/>
                    <a:lstStyle/>
                    <a:p>
                      <a:pPr marL="0" marR="0" algn="l">
                        <a:lnSpc>
                          <a:spcPct val="107000"/>
                        </a:lnSpc>
                        <a:spcBef>
                          <a:spcPts val="0"/>
                        </a:spcBef>
                        <a:spcAft>
                          <a:spcPts val="0"/>
                        </a:spcAft>
                      </a:pPr>
                      <a:r>
                        <a:rPr lang="en-US" sz="1600">
                          <a:effectLst/>
                        </a:rPr>
                        <a:t>What controls are implemented by the cloud provider for confidentiality, integrity and availability, or more specifically, authentication, access control, digital certificate exchange, IDS, trusted platform?   What network security controls exist?   </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0120416"/>
                  </a:ext>
                </a:extLst>
              </a:tr>
              <a:tr h="0">
                <a:tc>
                  <a:txBody>
                    <a:bodyPr/>
                    <a:lstStyle/>
                    <a:p>
                      <a:pPr marL="0" marR="0" algn="l">
                        <a:lnSpc>
                          <a:spcPct val="107000"/>
                        </a:lnSpc>
                        <a:spcBef>
                          <a:spcPts val="0"/>
                        </a:spcBef>
                        <a:spcAft>
                          <a:spcPts val="0"/>
                        </a:spcAft>
                      </a:pPr>
                      <a:r>
                        <a:rPr lang="en-US" sz="1600">
                          <a:effectLst/>
                        </a:rPr>
                        <a:t>What policies and security implementations prevent cloud personnel from accessing and leaking client data?</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67001772"/>
                  </a:ext>
                </a:extLst>
              </a:tr>
              <a:tr h="0">
                <a:tc>
                  <a:txBody>
                    <a:bodyPr/>
                    <a:lstStyle/>
                    <a:p>
                      <a:pPr marL="0" marR="0" algn="l">
                        <a:lnSpc>
                          <a:spcPct val="107000"/>
                        </a:lnSpc>
                        <a:spcBef>
                          <a:spcPts val="0"/>
                        </a:spcBef>
                        <a:spcAft>
                          <a:spcPts val="0"/>
                        </a:spcAft>
                      </a:pPr>
                      <a:r>
                        <a:rPr lang="en-US" sz="1600">
                          <a:effectLst/>
                        </a:rPr>
                        <a:t>What third-party audit processes exist?  What does the audit involve and how are results disseminated?  How often are audit/compliance results provided?  What have previous audit results shown?</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43223130"/>
                  </a:ext>
                </a:extLst>
              </a:tr>
              <a:tr h="0">
                <a:tc>
                  <a:txBody>
                    <a:bodyPr/>
                    <a:lstStyle/>
                    <a:p>
                      <a:pPr marL="0" marR="0" algn="l">
                        <a:lnSpc>
                          <a:spcPct val="107000"/>
                        </a:lnSpc>
                        <a:spcBef>
                          <a:spcPts val="0"/>
                        </a:spcBef>
                        <a:spcAft>
                          <a:spcPts val="0"/>
                        </a:spcAft>
                      </a:pPr>
                      <a:r>
                        <a:rPr lang="en-US" sz="1600">
                          <a:effectLst/>
                        </a:rPr>
                        <a:t>Does the cloud provider maintain and publish metrics on availability (or downtime)?</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80074427"/>
                  </a:ext>
                </a:extLst>
              </a:tr>
              <a:tr h="0">
                <a:tc>
                  <a:txBody>
                    <a:bodyPr/>
                    <a:lstStyle/>
                    <a:p>
                      <a:pPr marL="0" marR="0" algn="l">
                        <a:lnSpc>
                          <a:spcPct val="107000"/>
                        </a:lnSpc>
                        <a:spcBef>
                          <a:spcPts val="0"/>
                        </a:spcBef>
                        <a:spcAft>
                          <a:spcPts val="0"/>
                        </a:spcAft>
                      </a:pPr>
                      <a:r>
                        <a:rPr lang="en-US" sz="1600">
                          <a:effectLst/>
                        </a:rPr>
                        <a:t>What cloud tools are available for testing and monitoring of security?  What protocol and restrictions exist for the cloud user to perform vulnerability and penetration testing?</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26662559"/>
                  </a:ext>
                </a:extLst>
              </a:tr>
              <a:tr h="0">
                <a:tc>
                  <a:txBody>
                    <a:bodyPr/>
                    <a:lstStyle/>
                    <a:p>
                      <a:pPr marL="0" marR="0" algn="l">
                        <a:lnSpc>
                          <a:spcPct val="107000"/>
                        </a:lnSpc>
                        <a:spcBef>
                          <a:spcPts val="0"/>
                        </a:spcBef>
                        <a:spcAft>
                          <a:spcPts val="0"/>
                        </a:spcAft>
                      </a:pPr>
                      <a:r>
                        <a:rPr lang="en-US" sz="1600">
                          <a:effectLst/>
                        </a:rPr>
                        <a:t>What types of alarm/logs does the cloud provider monitor for?  Are client-system logs available to clients?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07567281"/>
                  </a:ext>
                </a:extLst>
              </a:tr>
              <a:tr h="0">
                <a:tc>
                  <a:txBody>
                    <a:bodyPr/>
                    <a:lstStyle/>
                    <a:p>
                      <a:pPr marL="0" marR="0" algn="l">
                        <a:lnSpc>
                          <a:spcPct val="107000"/>
                        </a:lnSpc>
                        <a:spcBef>
                          <a:spcPts val="0"/>
                        </a:spcBef>
                        <a:spcAft>
                          <a:spcPts val="0"/>
                        </a:spcAft>
                      </a:pPr>
                      <a:r>
                        <a:rPr lang="en-US" sz="1600">
                          <a:effectLst/>
                        </a:rPr>
                        <a:t>Can clients monitor the usage and access of their data?</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4092210"/>
                  </a:ext>
                </a:extLst>
              </a:tr>
            </a:tbl>
          </a:graphicData>
        </a:graphic>
      </p:graphicFrame>
      <p:sp>
        <p:nvSpPr>
          <p:cNvPr id="3" name="Title 2">
            <a:extLst>
              <a:ext uri="{FF2B5EF4-FFF2-40B4-BE49-F238E27FC236}">
                <a16:creationId xmlns:a16="http://schemas.microsoft.com/office/drawing/2014/main" id="{F9DE7AD9-3F01-428B-80E1-82B661CB1C76}"/>
              </a:ext>
            </a:extLst>
          </p:cNvPr>
          <p:cNvSpPr>
            <a:spLocks noGrp="1"/>
          </p:cNvSpPr>
          <p:nvPr>
            <p:ph type="title"/>
          </p:nvPr>
        </p:nvSpPr>
        <p:spPr>
          <a:xfrm>
            <a:off x="694267" y="917576"/>
            <a:ext cx="10873317" cy="886397"/>
          </a:xfrm>
        </p:spPr>
        <p:txBody>
          <a:bodyPr/>
          <a:lstStyle/>
          <a:p>
            <a:pPr algn="ctr"/>
            <a:r>
              <a:rPr lang="en-US" dirty="0"/>
              <a:t>Cloud Provider Security Implementation</a:t>
            </a:r>
            <a:br>
              <a:rPr lang="en-US" dirty="0"/>
            </a:br>
            <a:r>
              <a:rPr lang="en-US" sz="2800" dirty="0"/>
              <a:t>Workbook</a:t>
            </a:r>
            <a:endParaRPr lang="en-US" dirty="0"/>
          </a:p>
        </p:txBody>
      </p:sp>
    </p:spTree>
    <p:extLst>
      <p:ext uri="{BB962C8B-B14F-4D97-AF65-F5344CB8AC3E}">
        <p14:creationId xmlns:p14="http://schemas.microsoft.com/office/powerpoint/2010/main" val="1897840483"/>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79C3A0-E50C-491C-AC3E-B8B5378BDEB9}"/>
              </a:ext>
            </a:extLst>
          </p:cNvPr>
          <p:cNvGraphicFramePr>
            <a:graphicFrameLocks noGrp="1"/>
          </p:cNvGraphicFramePr>
          <p:nvPr>
            <p:ph idx="11"/>
            <p:extLst>
              <p:ext uri="{D42A27DB-BD31-4B8C-83A1-F6EECF244321}">
                <p14:modId xmlns:p14="http://schemas.microsoft.com/office/powerpoint/2010/main" val="1512772325"/>
              </p:ext>
            </p:extLst>
          </p:nvPr>
        </p:nvGraphicFramePr>
        <p:xfrm>
          <a:off x="694267" y="2634107"/>
          <a:ext cx="10873316" cy="2733040"/>
        </p:xfrm>
        <a:graphic>
          <a:graphicData uri="http://schemas.openxmlformats.org/drawingml/2006/table">
            <a:tbl>
              <a:tblPr firstRow="1" firstCol="1" bandRow="1">
                <a:tableStyleId>{5C22544A-7EE6-4342-B048-85BDC9FD1C3A}</a:tableStyleId>
              </a:tblPr>
              <a:tblGrid>
                <a:gridCol w="5934336">
                  <a:extLst>
                    <a:ext uri="{9D8B030D-6E8A-4147-A177-3AD203B41FA5}">
                      <a16:colId xmlns:a16="http://schemas.microsoft.com/office/drawing/2014/main" val="1628978709"/>
                    </a:ext>
                  </a:extLst>
                </a:gridCol>
                <a:gridCol w="4938980">
                  <a:extLst>
                    <a:ext uri="{9D8B030D-6E8A-4147-A177-3AD203B41FA5}">
                      <a16:colId xmlns:a16="http://schemas.microsoft.com/office/drawing/2014/main" val="236310458"/>
                    </a:ext>
                  </a:extLst>
                </a:gridCol>
              </a:tblGrid>
              <a:tr h="0">
                <a:tc>
                  <a:txBody>
                    <a:bodyPr/>
                    <a:lstStyle/>
                    <a:p>
                      <a:pPr algn="ctr">
                        <a:lnSpc>
                          <a:spcPct val="115000"/>
                        </a:lnSpc>
                        <a:spcAft>
                          <a:spcPts val="1000"/>
                        </a:spcAft>
                      </a:pPr>
                      <a:r>
                        <a:rPr lang="en-US" sz="1600">
                          <a:effectLst/>
                        </a:rPr>
                        <a:t>Questions</a:t>
                      </a:r>
                      <a:endParaRPr lang="en-US" sz="1200">
                        <a:effectLst/>
                        <a:latin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rPr>
                        <a:t>Notes</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681236525"/>
                  </a:ext>
                </a:extLst>
              </a:tr>
              <a:tr h="0">
                <a:tc>
                  <a:txBody>
                    <a:bodyPr/>
                    <a:lstStyle/>
                    <a:p>
                      <a:pPr algn="l">
                        <a:lnSpc>
                          <a:spcPct val="115000"/>
                        </a:lnSpc>
                        <a:spcAft>
                          <a:spcPts val="1000"/>
                        </a:spcAft>
                      </a:pPr>
                      <a:r>
                        <a:rPr lang="en-US" sz="1600" dirty="0">
                          <a:effectLst/>
                        </a:rPr>
                        <a:t>What rates of availability does the cloud provider maintain?  Can data be maintained redundantly in multiple regions?  How is data synchronization achieved?  Can the organization’s recovery point objectives and recovery time objectives be achieved?  </a:t>
                      </a:r>
                      <a:endParaRPr lang="en-US" sz="1200" dirty="0">
                        <a:effectLst/>
                        <a:latin typeface="Times New Roman" panose="02020603050405020304" pitchFamily="18" charset="0"/>
                      </a:endParaRPr>
                    </a:p>
                  </a:txBody>
                  <a:tcPr marL="68580" marR="68580" marT="0" marB="0"/>
                </a:tc>
                <a:tc>
                  <a:txBody>
                    <a:bodyPr/>
                    <a:lstStyle/>
                    <a:p>
                      <a:pPr algn="l">
                        <a:lnSpc>
                          <a:spcPct val="115000"/>
                        </a:lnSpc>
                        <a:spcAft>
                          <a:spcPts val="1000"/>
                        </a:spcAft>
                      </a:pPr>
                      <a:r>
                        <a:rPr lang="en-US" sz="1600">
                          <a:effectLst/>
                        </a:rPr>
                        <a:t> </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3003744600"/>
                  </a:ext>
                </a:extLst>
              </a:tr>
              <a:tr h="0">
                <a:tc>
                  <a:txBody>
                    <a:bodyPr/>
                    <a:lstStyle/>
                    <a:p>
                      <a:pPr algn="l">
                        <a:lnSpc>
                          <a:spcPct val="115000"/>
                        </a:lnSpc>
                        <a:spcAft>
                          <a:spcPts val="1000"/>
                        </a:spcAft>
                      </a:pPr>
                      <a:r>
                        <a:rPr lang="en-US" sz="1600">
                          <a:effectLst/>
                        </a:rPr>
                        <a:t>What are the cloud server provider policies for disaster recovery?  How does the cloud provider handle disaster recovery?  What is included in the contractual agreements?</a:t>
                      </a:r>
                      <a:endParaRPr lang="en-US" sz="1200">
                        <a:effectLst/>
                        <a:latin typeface="Times New Roman" panose="02020603050405020304" pitchFamily="18" charset="0"/>
                      </a:endParaRPr>
                    </a:p>
                  </a:txBody>
                  <a:tcPr marL="68580" marR="68580" marT="0" marB="0"/>
                </a:tc>
                <a:tc>
                  <a:txBody>
                    <a:bodyPr/>
                    <a:lstStyle/>
                    <a:p>
                      <a:pPr algn="l">
                        <a:lnSpc>
                          <a:spcPct val="115000"/>
                        </a:lnSpc>
                        <a:spcAft>
                          <a:spcPts val="1000"/>
                        </a:spcAft>
                      </a:pPr>
                      <a:r>
                        <a:rPr lang="en-US" sz="1600">
                          <a:effectLst/>
                        </a:rPr>
                        <a:t> </a:t>
                      </a:r>
                      <a:endParaRPr lang="en-US" sz="1200">
                        <a:effectLst/>
                        <a:latin typeface="Times New Roman" panose="02020603050405020304" pitchFamily="18" charset="0"/>
                      </a:endParaRPr>
                    </a:p>
                  </a:txBody>
                  <a:tcPr marL="68580" marR="68580" marT="0" marB="0"/>
                </a:tc>
                <a:extLst>
                  <a:ext uri="{0D108BD9-81ED-4DB2-BD59-A6C34878D82A}">
                    <a16:rowId xmlns:a16="http://schemas.microsoft.com/office/drawing/2014/main" val="1305940817"/>
                  </a:ext>
                </a:extLst>
              </a:tr>
              <a:tr h="0">
                <a:tc>
                  <a:txBody>
                    <a:bodyPr/>
                    <a:lstStyle/>
                    <a:p>
                      <a:pPr algn="l">
                        <a:lnSpc>
                          <a:spcPct val="115000"/>
                        </a:lnSpc>
                        <a:spcAft>
                          <a:spcPts val="1000"/>
                        </a:spcAft>
                      </a:pPr>
                      <a:r>
                        <a:rPr lang="en-US" sz="1600">
                          <a:effectLst/>
                        </a:rPr>
                        <a:t>How is incident response handled by the cloud provider?  What tools are available to clients to forensically analyze incidents?</a:t>
                      </a:r>
                      <a:endParaRPr lang="en-US" sz="1200">
                        <a:effectLst/>
                        <a:latin typeface="Times New Roman" panose="02020603050405020304" pitchFamily="18" charset="0"/>
                      </a:endParaRPr>
                    </a:p>
                  </a:txBody>
                  <a:tcPr marL="68580" marR="68580" marT="0" marB="0"/>
                </a:tc>
                <a:tc>
                  <a:txBody>
                    <a:bodyPr/>
                    <a:lstStyle/>
                    <a:p>
                      <a:pPr algn="l">
                        <a:lnSpc>
                          <a:spcPct val="115000"/>
                        </a:lnSpc>
                        <a:spcAft>
                          <a:spcPts val="1000"/>
                        </a:spcAft>
                      </a:pPr>
                      <a:r>
                        <a:rPr lang="en-US" sz="1600" dirty="0">
                          <a:effectLst/>
                        </a:rPr>
                        <a:t> </a:t>
                      </a:r>
                      <a:endParaRPr lang="en-US" sz="12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1502576201"/>
                  </a:ext>
                </a:extLst>
              </a:tr>
            </a:tbl>
          </a:graphicData>
        </a:graphic>
      </p:graphicFrame>
      <p:sp>
        <p:nvSpPr>
          <p:cNvPr id="3" name="Title 2">
            <a:extLst>
              <a:ext uri="{FF2B5EF4-FFF2-40B4-BE49-F238E27FC236}">
                <a16:creationId xmlns:a16="http://schemas.microsoft.com/office/drawing/2014/main" id="{CF5A0546-5DBA-49CC-9DF1-BEDCF8D83971}"/>
              </a:ext>
            </a:extLst>
          </p:cNvPr>
          <p:cNvSpPr>
            <a:spLocks noGrp="1"/>
          </p:cNvSpPr>
          <p:nvPr>
            <p:ph type="title"/>
          </p:nvPr>
        </p:nvSpPr>
        <p:spPr>
          <a:xfrm>
            <a:off x="694267" y="917576"/>
            <a:ext cx="10873317" cy="941796"/>
          </a:xfrm>
        </p:spPr>
        <p:txBody>
          <a:bodyPr/>
          <a:lstStyle/>
          <a:p>
            <a:pPr algn="ctr"/>
            <a:r>
              <a:rPr lang="en-US" dirty="0"/>
              <a:t>Cloud Incident and Disaster Recovery</a:t>
            </a:r>
            <a:br>
              <a:rPr lang="en-US" dirty="0"/>
            </a:br>
            <a:r>
              <a:rPr lang="en-US" sz="3200" dirty="0"/>
              <a:t>Workbook</a:t>
            </a:r>
            <a:endParaRPr lang="en-US" dirty="0"/>
          </a:p>
        </p:txBody>
      </p:sp>
    </p:spTree>
    <p:extLst>
      <p:ext uri="{BB962C8B-B14F-4D97-AF65-F5344CB8AC3E}">
        <p14:creationId xmlns:p14="http://schemas.microsoft.com/office/powerpoint/2010/main" val="323060116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D0D56A0-C39D-476C-845C-B559F3DCA89F}"/>
              </a:ext>
            </a:extLst>
          </p:cNvPr>
          <p:cNvGraphicFramePr>
            <a:graphicFrameLocks noGrp="1"/>
          </p:cNvGraphicFramePr>
          <p:nvPr>
            <p:ph idx="11"/>
            <p:extLst>
              <p:ext uri="{D42A27DB-BD31-4B8C-83A1-F6EECF244321}">
                <p14:modId xmlns:p14="http://schemas.microsoft.com/office/powerpoint/2010/main" val="3515475950"/>
              </p:ext>
            </p:extLst>
          </p:nvPr>
        </p:nvGraphicFramePr>
        <p:xfrm>
          <a:off x="694266" y="1833054"/>
          <a:ext cx="10873317" cy="4619246"/>
        </p:xfrm>
        <a:graphic>
          <a:graphicData uri="http://schemas.openxmlformats.org/drawingml/2006/table">
            <a:tbl>
              <a:tblPr firstRow="1" firstCol="1" bandRow="1">
                <a:tableStyleId>{5C22544A-7EE6-4342-B048-85BDC9FD1C3A}</a:tableStyleId>
              </a:tblPr>
              <a:tblGrid>
                <a:gridCol w="5943156">
                  <a:extLst>
                    <a:ext uri="{9D8B030D-6E8A-4147-A177-3AD203B41FA5}">
                      <a16:colId xmlns:a16="http://schemas.microsoft.com/office/drawing/2014/main" val="842652908"/>
                    </a:ext>
                  </a:extLst>
                </a:gridCol>
                <a:gridCol w="4930161">
                  <a:extLst>
                    <a:ext uri="{9D8B030D-6E8A-4147-A177-3AD203B41FA5}">
                      <a16:colId xmlns:a16="http://schemas.microsoft.com/office/drawing/2014/main" val="1877857667"/>
                    </a:ext>
                  </a:extLst>
                </a:gridCol>
              </a:tblGrid>
              <a:tr h="0">
                <a:tc>
                  <a:txBody>
                    <a:bodyPr/>
                    <a:lstStyle/>
                    <a:p>
                      <a:pPr marL="0" marR="0" algn="ctr">
                        <a:lnSpc>
                          <a:spcPct val="107000"/>
                        </a:lnSpc>
                        <a:spcBef>
                          <a:spcPts val="0"/>
                        </a:spcBef>
                        <a:spcAft>
                          <a:spcPts val="0"/>
                        </a:spcAft>
                      </a:pPr>
                      <a:r>
                        <a:rPr lang="en-US" sz="1600">
                          <a:effectLst/>
                        </a:rPr>
                        <a:t>Questions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Notes</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59869893"/>
                  </a:ext>
                </a:extLst>
              </a:tr>
              <a:tr h="0">
                <a:tc>
                  <a:txBody>
                    <a:bodyPr/>
                    <a:lstStyle/>
                    <a:p>
                      <a:pPr marL="0" marR="0" algn="l">
                        <a:lnSpc>
                          <a:spcPct val="107000"/>
                        </a:lnSpc>
                        <a:spcBef>
                          <a:spcPts val="0"/>
                        </a:spcBef>
                        <a:spcAft>
                          <a:spcPts val="0"/>
                        </a:spcAft>
                      </a:pPr>
                      <a:r>
                        <a:rPr lang="en-US" sz="1600">
                          <a:effectLst/>
                        </a:rPr>
                        <a:t>What is the cloud provider standard Service Level Agreement?  Can this SLA be personalized for my needs?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96742798"/>
                  </a:ext>
                </a:extLst>
              </a:tr>
              <a:tr h="0">
                <a:tc>
                  <a:txBody>
                    <a:bodyPr/>
                    <a:lstStyle/>
                    <a:p>
                      <a:pPr marL="0" marR="0" algn="l">
                        <a:lnSpc>
                          <a:spcPct val="107000"/>
                        </a:lnSpc>
                        <a:spcBef>
                          <a:spcPts val="0"/>
                        </a:spcBef>
                        <a:spcAft>
                          <a:spcPts val="0"/>
                        </a:spcAft>
                      </a:pPr>
                      <a:r>
                        <a:rPr lang="en-US" sz="1600">
                          <a:effectLst/>
                        </a:rPr>
                        <a:t>If we are under contract to another organization, does the proposed cloud implementation meet our contracts’ requirements? What issues does our contract specify or imply?</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85315478"/>
                  </a:ext>
                </a:extLst>
              </a:tr>
              <a:tr h="0">
                <a:tc>
                  <a:txBody>
                    <a:bodyPr/>
                    <a:lstStyle/>
                    <a:p>
                      <a:pPr algn="l">
                        <a:lnSpc>
                          <a:spcPct val="107000"/>
                        </a:lnSpc>
                        <a:spcAft>
                          <a:spcPts val="0"/>
                        </a:spcAft>
                      </a:pPr>
                      <a:r>
                        <a:rPr lang="en-US" sz="1600" dirty="0">
                          <a:effectLst/>
                        </a:rPr>
                        <a:t>What happens at contract termination?  What are the cloud provider’s data privacy policies?  How does data export to another system work, what is this cost, and what are cloud provider policies for data destruction?</a:t>
                      </a:r>
                      <a:endParaRPr lang="en-US" sz="1600" dirty="0">
                        <a:effectLst/>
                        <a:latin typeface="Times New Roman" panose="02020603050405020304" pitchFamily="18" charset="0"/>
                      </a:endParaRPr>
                    </a:p>
                  </a:txBody>
                  <a:tcPr marL="68580" marR="68580" marT="0" marB="0"/>
                </a:tc>
                <a:tc>
                  <a:txBody>
                    <a:bodyPr/>
                    <a:lstStyle/>
                    <a:p>
                      <a:pPr algn="l">
                        <a:lnSpc>
                          <a:spcPct val="107000"/>
                        </a:lnSpc>
                        <a:spcAft>
                          <a:spcPts val="0"/>
                        </a:spcAft>
                      </a:pPr>
                      <a:r>
                        <a:rPr lang="en-US" sz="1600">
                          <a:effectLst/>
                        </a:rPr>
                        <a:t> </a:t>
                      </a:r>
                      <a:endParaRPr lang="en-US" sz="1600">
                        <a:effectLst/>
                        <a:latin typeface="Times New Roman" panose="02020603050405020304" pitchFamily="18" charset="0"/>
                      </a:endParaRPr>
                    </a:p>
                  </a:txBody>
                  <a:tcPr marL="68580" marR="68580" marT="0" marB="0"/>
                </a:tc>
                <a:extLst>
                  <a:ext uri="{0D108BD9-81ED-4DB2-BD59-A6C34878D82A}">
                    <a16:rowId xmlns:a16="http://schemas.microsoft.com/office/drawing/2014/main" val="2397921271"/>
                  </a:ext>
                </a:extLst>
              </a:tr>
              <a:tr h="0">
                <a:tc>
                  <a:txBody>
                    <a:bodyPr/>
                    <a:lstStyle/>
                    <a:p>
                      <a:pPr marL="0" marR="0" algn="l">
                        <a:lnSpc>
                          <a:spcPct val="107000"/>
                        </a:lnSpc>
                        <a:spcBef>
                          <a:spcPts val="0"/>
                        </a:spcBef>
                        <a:spcAft>
                          <a:spcPts val="0"/>
                        </a:spcAft>
                      </a:pPr>
                      <a:r>
                        <a:rPr lang="en-US" sz="1600">
                          <a:effectLst/>
                        </a:rPr>
                        <a:t>Is the cloud provider reputable, financially stable, protected by insurance, located primarily (or entirely) in the home country?  What recent legal cases have involved the cloud provider? (casetext.com can provide details.)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0055069"/>
                  </a:ext>
                </a:extLst>
              </a:tr>
              <a:tr h="0">
                <a:tc>
                  <a:txBody>
                    <a:bodyPr/>
                    <a:lstStyle/>
                    <a:p>
                      <a:pPr marL="0" marR="0" algn="l">
                        <a:lnSpc>
                          <a:spcPct val="107000"/>
                        </a:lnSpc>
                        <a:spcBef>
                          <a:spcPts val="0"/>
                        </a:spcBef>
                        <a:spcAft>
                          <a:spcPts val="0"/>
                        </a:spcAft>
                      </a:pPr>
                      <a:r>
                        <a:rPr lang="en-US" sz="1600">
                          <a:effectLst/>
                        </a:rPr>
                        <a:t>What security APIs or form interfaces are supported to automatically configure a security configuration?  Does the cloud provider support the API required by the client?  What kind of scripting and key management options does the cloud provider provide?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08575838"/>
                  </a:ext>
                </a:extLst>
              </a:tr>
            </a:tbl>
          </a:graphicData>
        </a:graphic>
      </p:graphicFrame>
      <p:sp>
        <p:nvSpPr>
          <p:cNvPr id="3" name="Title 2">
            <a:extLst>
              <a:ext uri="{FF2B5EF4-FFF2-40B4-BE49-F238E27FC236}">
                <a16:creationId xmlns:a16="http://schemas.microsoft.com/office/drawing/2014/main" id="{F4AAF3DA-FB8A-4E0D-95D3-DA6F178685F3}"/>
              </a:ext>
            </a:extLst>
          </p:cNvPr>
          <p:cNvSpPr>
            <a:spLocks noGrp="1"/>
          </p:cNvSpPr>
          <p:nvPr>
            <p:ph type="title"/>
          </p:nvPr>
        </p:nvSpPr>
        <p:spPr>
          <a:xfrm>
            <a:off x="694267" y="917576"/>
            <a:ext cx="10873317" cy="941796"/>
          </a:xfrm>
        </p:spPr>
        <p:txBody>
          <a:bodyPr/>
          <a:lstStyle/>
          <a:p>
            <a:pPr algn="ctr"/>
            <a:r>
              <a:rPr lang="en-US" dirty="0"/>
              <a:t>Contractual Issues – Cloud Provider and Third Party</a:t>
            </a:r>
            <a:br>
              <a:rPr lang="en-US" dirty="0"/>
            </a:br>
            <a:r>
              <a:rPr lang="en-US" sz="3200" dirty="0"/>
              <a:t>Workbook</a:t>
            </a:r>
            <a:endParaRPr lang="en-US" dirty="0"/>
          </a:p>
        </p:txBody>
      </p:sp>
      <p:sp>
        <p:nvSpPr>
          <p:cNvPr id="5" name="Rectangle 1">
            <a:extLst>
              <a:ext uri="{FF2B5EF4-FFF2-40B4-BE49-F238E27FC236}">
                <a16:creationId xmlns:a16="http://schemas.microsoft.com/office/drawing/2014/main" id="{4D2F6619-66F9-45C7-8C64-06BA7999CFE8}"/>
              </a:ext>
            </a:extLst>
          </p:cNvPr>
          <p:cNvSpPr>
            <a:spLocks noChangeArrowheads="1"/>
          </p:cNvSpPr>
          <p:nvPr/>
        </p:nvSpPr>
        <p:spPr bwMode="auto">
          <a:xfrm>
            <a:off x="-90528" y="28545"/>
            <a:ext cx="366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000"/>
          </a:p>
        </p:txBody>
      </p:sp>
    </p:spTree>
    <p:extLst>
      <p:ext uri="{BB962C8B-B14F-4D97-AF65-F5344CB8AC3E}">
        <p14:creationId xmlns:p14="http://schemas.microsoft.com/office/powerpoint/2010/main" val="159331001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3AF833-B3B0-4025-806E-74BB9CED0968}"/>
              </a:ext>
            </a:extLst>
          </p:cNvPr>
          <p:cNvSpPr>
            <a:spLocks noGrp="1"/>
          </p:cNvSpPr>
          <p:nvPr>
            <p:ph idx="11"/>
          </p:nvPr>
        </p:nvSpPr>
        <p:spPr/>
        <p:txBody>
          <a:bodyPr/>
          <a:lstStyle/>
          <a:p>
            <a:r>
              <a:rPr lang="en-US" dirty="0"/>
              <a:t>One PaaS implementation is the Container service</a:t>
            </a:r>
          </a:p>
          <a:p>
            <a:r>
              <a:rPr lang="en-US" dirty="0"/>
              <a:t>Users develop a container image, or a code execution environment, for deployment.  </a:t>
            </a:r>
          </a:p>
          <a:p>
            <a:r>
              <a:rPr lang="en-US" dirty="0"/>
              <a:t>Containers may run directly on hardware or within a virtual machine.    </a:t>
            </a:r>
          </a:p>
          <a:p>
            <a:r>
              <a:rPr lang="en-US" dirty="0"/>
              <a:t>Examples include: Google’s Kubernetes Engine (GKE), Amazon’s Elastic Container Service (ECS), Azure’s Kubernetes Service (AKS), and Red Hat’s OpenShift.  </a:t>
            </a:r>
          </a:p>
          <a:p>
            <a:r>
              <a:rPr lang="en-US" dirty="0"/>
              <a:t>Programming tools automatically configure containers </a:t>
            </a:r>
          </a:p>
          <a:p>
            <a:pPr marL="285750" lvl="3" indent="-285750">
              <a:buFont typeface="Arial" panose="020B0604020202020204" pitchFamily="34" charset="0"/>
              <a:buChar char="•"/>
            </a:pPr>
            <a:r>
              <a:rPr lang="en-US" dirty="0"/>
              <a:t>ensure a consistent hardened implementation by establishing policy needs and reducing configuration errors</a:t>
            </a:r>
          </a:p>
          <a:p>
            <a:pPr marL="285750" lvl="3" indent="-285750">
              <a:buFont typeface="Arial" panose="020B0604020202020204" pitchFamily="34" charset="0"/>
              <a:buChar char="•"/>
            </a:pPr>
            <a:r>
              <a:rPr lang="en-US" dirty="0"/>
              <a:t>Tools include Kubernetes, Docker and Open Shift.  </a:t>
            </a:r>
          </a:p>
          <a:p>
            <a:pPr marL="285750" indent="-285750">
              <a:buFont typeface="Arial" panose="020B0604020202020204" pitchFamily="34" charset="0"/>
              <a:buChar char="•"/>
            </a:pPr>
            <a:r>
              <a:rPr lang="en-US" dirty="0"/>
              <a:t>Can enforce egress firewall rules, network logging, vulnerability testing via container image scanning, default container login, and incident/event notification methods. </a:t>
            </a:r>
          </a:p>
        </p:txBody>
      </p:sp>
      <p:sp>
        <p:nvSpPr>
          <p:cNvPr id="3" name="Title 2">
            <a:extLst>
              <a:ext uri="{FF2B5EF4-FFF2-40B4-BE49-F238E27FC236}">
                <a16:creationId xmlns:a16="http://schemas.microsoft.com/office/drawing/2014/main" id="{E991E189-D6EF-4E7E-878A-CB72B522B1FD}"/>
              </a:ext>
            </a:extLst>
          </p:cNvPr>
          <p:cNvSpPr>
            <a:spLocks noGrp="1"/>
          </p:cNvSpPr>
          <p:nvPr>
            <p:ph type="title"/>
          </p:nvPr>
        </p:nvSpPr>
        <p:spPr/>
        <p:txBody>
          <a:bodyPr/>
          <a:lstStyle/>
          <a:p>
            <a:r>
              <a:rPr lang="en-US" dirty="0"/>
              <a:t>Additional Cloud Models: Container as a Service</a:t>
            </a:r>
          </a:p>
        </p:txBody>
      </p:sp>
    </p:spTree>
    <p:extLst>
      <p:ext uri="{BB962C8B-B14F-4D97-AF65-F5344CB8AC3E}">
        <p14:creationId xmlns:p14="http://schemas.microsoft.com/office/powerpoint/2010/main" val="144850978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644898-7B1B-42AB-9C4E-3885121EC250}"/>
              </a:ext>
            </a:extLst>
          </p:cNvPr>
          <p:cNvSpPr>
            <a:spLocks noGrp="1"/>
          </p:cNvSpPr>
          <p:nvPr>
            <p:ph idx="11"/>
          </p:nvPr>
        </p:nvSpPr>
        <p:spPr/>
        <p:txBody>
          <a:bodyPr/>
          <a:lstStyle/>
          <a:p>
            <a:pPr marL="0" indent="0">
              <a:buNone/>
            </a:pPr>
            <a:r>
              <a:rPr lang="en-US" b="1" dirty="0"/>
              <a:t>Disaster Recover as a Service (</a:t>
            </a:r>
            <a:r>
              <a:rPr lang="en-US" b="1" dirty="0" err="1"/>
              <a:t>DRaaS</a:t>
            </a:r>
            <a:r>
              <a:rPr lang="en-US" b="1" dirty="0"/>
              <a:t>):  </a:t>
            </a:r>
            <a:r>
              <a:rPr lang="en-US" dirty="0"/>
              <a:t>provides a hot-site backup service for services hosted at the customer site, potentially bringing up a site in 0-60 minutes. </a:t>
            </a:r>
          </a:p>
          <a:p>
            <a:pPr marL="0" indent="0">
              <a:buNone/>
            </a:pPr>
            <a:r>
              <a:rPr lang="en-US" dirty="0"/>
              <a:t>Also consider that the cloud does not assume redundancy</a:t>
            </a:r>
          </a:p>
          <a:p>
            <a:r>
              <a:rPr lang="en-US" dirty="0"/>
              <a:t>Redundancy must be specified in the contract</a:t>
            </a:r>
          </a:p>
          <a:p>
            <a:r>
              <a:rPr lang="en-US" dirty="0"/>
              <a:t>Better backup capability costs more </a:t>
            </a:r>
          </a:p>
          <a:p>
            <a:pPr marL="0" indent="0">
              <a:buNone/>
            </a:pPr>
            <a:r>
              <a:rPr lang="en-US" dirty="0"/>
              <a:t>Different versions of this service may include (</a:t>
            </a:r>
            <a:r>
              <a:rPr lang="en-US" dirty="0" err="1"/>
              <a:t>Baginda</a:t>
            </a:r>
            <a:r>
              <a:rPr lang="en-US" dirty="0"/>
              <a:t> et al. 2018):</a:t>
            </a:r>
          </a:p>
          <a:p>
            <a:r>
              <a:rPr lang="en-US" b="1" dirty="0"/>
              <a:t>Backup and Restore</a:t>
            </a:r>
            <a:r>
              <a:rPr lang="en-US" dirty="0"/>
              <a:t>:  Backup data is sent continuously to the </a:t>
            </a:r>
            <a:r>
              <a:rPr lang="en-US" dirty="0" err="1"/>
              <a:t>DRaasS</a:t>
            </a:r>
            <a:r>
              <a:rPr lang="en-US" dirty="0"/>
              <a:t>, but no software is operational on the cloud (except for disaster recovery testing)</a:t>
            </a:r>
          </a:p>
          <a:p>
            <a:r>
              <a:rPr lang="en-US" b="1" dirty="0"/>
              <a:t>Warm Backup or Pilot Light</a:t>
            </a:r>
            <a:r>
              <a:rPr lang="en-US" dirty="0"/>
              <a:t>: Backup data is sent continuously and the program is loaded but zero to minimal transactions are run on the cloud.</a:t>
            </a:r>
          </a:p>
          <a:p>
            <a:endParaRPr lang="en-US" dirty="0"/>
          </a:p>
        </p:txBody>
      </p:sp>
      <p:sp>
        <p:nvSpPr>
          <p:cNvPr id="3" name="Title 2">
            <a:extLst>
              <a:ext uri="{FF2B5EF4-FFF2-40B4-BE49-F238E27FC236}">
                <a16:creationId xmlns:a16="http://schemas.microsoft.com/office/drawing/2014/main" id="{FBFA69D1-EC45-4ADD-AA8D-24D888DF1856}"/>
              </a:ext>
            </a:extLst>
          </p:cNvPr>
          <p:cNvSpPr>
            <a:spLocks noGrp="1"/>
          </p:cNvSpPr>
          <p:nvPr>
            <p:ph type="title"/>
          </p:nvPr>
        </p:nvSpPr>
        <p:spPr/>
        <p:txBody>
          <a:bodyPr/>
          <a:lstStyle/>
          <a:p>
            <a:r>
              <a:rPr lang="en-US" dirty="0"/>
              <a:t>Additional Cloud Models: Disaster Recovery</a:t>
            </a:r>
          </a:p>
        </p:txBody>
      </p:sp>
    </p:spTree>
    <p:extLst>
      <p:ext uri="{BB962C8B-B14F-4D97-AF65-F5344CB8AC3E}">
        <p14:creationId xmlns:p14="http://schemas.microsoft.com/office/powerpoint/2010/main" val="196154229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ADE31B4-B267-45D6-B842-E3AA559E0A83}"/>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Cloud Deployment Models</a:t>
            </a:r>
          </a:p>
        </p:txBody>
      </p:sp>
      <p:sp>
        <p:nvSpPr>
          <p:cNvPr id="38915" name="Content Placeholder 2">
            <a:extLst>
              <a:ext uri="{FF2B5EF4-FFF2-40B4-BE49-F238E27FC236}">
                <a16:creationId xmlns:a16="http://schemas.microsoft.com/office/drawing/2014/main" id="{89D8AC14-0E30-4C3A-A0F7-028430308921}"/>
              </a:ext>
            </a:extLst>
          </p:cNvPr>
          <p:cNvSpPr>
            <a:spLocks noGrp="1"/>
          </p:cNvSpPr>
          <p:nvPr>
            <p:ph idx="1"/>
          </p:nvPr>
        </p:nvSpPr>
        <p:spPr/>
        <p:txBody>
          <a:bodyPr/>
          <a:lstStyle/>
          <a:p>
            <a:pPr eaLnBrk="1" hangingPunct="1"/>
            <a:r>
              <a:rPr lang="en-US" altLang="en-US" b="1" dirty="0">
                <a:latin typeface="Calibri" panose="020F0502020204030204" pitchFamily="34" charset="0"/>
                <a:ea typeface="ヒラギノ角ゴ Pro W3"/>
                <a:cs typeface="ヒラギノ角ゴ Pro W3"/>
              </a:rPr>
              <a:t>Private Cloud: </a:t>
            </a:r>
            <a:r>
              <a:rPr lang="en-US" altLang="en-US" dirty="0">
                <a:latin typeface="Calibri" panose="020F0502020204030204" pitchFamily="34" charset="0"/>
                <a:ea typeface="ヒラギノ角ゴ Pro W3"/>
                <a:cs typeface="ヒラギノ角ゴ Pro W3"/>
              </a:rPr>
              <a:t>Dedicated to one organization</a:t>
            </a:r>
          </a:p>
          <a:p>
            <a:pPr eaLnBrk="1" hangingPunct="1"/>
            <a:r>
              <a:rPr lang="en-US" altLang="en-US" b="1" dirty="0">
                <a:latin typeface="Calibri" panose="020F0502020204030204" pitchFamily="34" charset="0"/>
                <a:ea typeface="ヒラギノ角ゴ Pro W3"/>
                <a:cs typeface="ヒラギノ角ゴ Pro W3"/>
              </a:rPr>
              <a:t>Community Cloud: </a:t>
            </a:r>
            <a:r>
              <a:rPr lang="en-US" altLang="en-US" dirty="0">
                <a:latin typeface="Calibri" panose="020F0502020204030204" pitchFamily="34" charset="0"/>
                <a:ea typeface="ヒラギノ角ゴ Pro W3"/>
                <a:cs typeface="ヒラギノ角ゴ Pro W3"/>
              </a:rPr>
              <a:t>Several organizations with shared concerns share computer facilities</a:t>
            </a:r>
          </a:p>
          <a:p>
            <a:pPr marL="285750" indent="-285750" eaLnBrk="1" hangingPunct="1">
              <a:buFont typeface="Arial" panose="020B0604020202020204" pitchFamily="34" charset="0"/>
              <a:buChar char="•"/>
            </a:pPr>
            <a:r>
              <a:rPr lang="en-US" altLang="en-US" dirty="0">
                <a:latin typeface="Calibri" panose="020F0502020204030204" pitchFamily="34" charset="0"/>
                <a:ea typeface="ヒラギノ角ゴ Pro W3"/>
                <a:cs typeface="ヒラギノ角ゴ Pro W3"/>
              </a:rPr>
              <a:t>E.g., Financial or Medical</a:t>
            </a:r>
          </a:p>
          <a:p>
            <a:pPr eaLnBrk="1" hangingPunct="1"/>
            <a:r>
              <a:rPr lang="en-US" altLang="en-US" b="1" dirty="0">
                <a:latin typeface="Calibri" panose="020F0502020204030204" pitchFamily="34" charset="0"/>
                <a:ea typeface="ヒラギノ角ゴ Pro W3"/>
                <a:cs typeface="ヒラギノ角ゴ Pro W3"/>
              </a:rPr>
              <a:t>Public Cloud: </a:t>
            </a:r>
            <a:r>
              <a:rPr lang="en-US" altLang="en-US" dirty="0">
                <a:latin typeface="Calibri" panose="020F0502020204030204" pitchFamily="34" charset="0"/>
                <a:ea typeface="ヒラギノ角ゴ Pro W3"/>
                <a:cs typeface="ヒラギノ角ゴ Pro W3"/>
              </a:rPr>
              <a:t> Available to the public or a large industry group</a:t>
            </a:r>
          </a:p>
          <a:p>
            <a:pPr eaLnBrk="1" hangingPunct="1"/>
            <a:r>
              <a:rPr lang="en-US" altLang="en-US" b="1" dirty="0">
                <a:latin typeface="Calibri" panose="020F0502020204030204" pitchFamily="34" charset="0"/>
                <a:ea typeface="ヒラギノ角ゴ Pro W3"/>
                <a:cs typeface="ヒラギノ角ゴ Pro W3"/>
              </a:rPr>
              <a:t>Hybrid Cloud: </a:t>
            </a:r>
            <a:r>
              <a:rPr lang="en-US" altLang="en-US" dirty="0">
                <a:latin typeface="Calibri" panose="020F0502020204030204" pitchFamily="34" charset="0"/>
                <a:ea typeface="ヒラギノ角ゴ Pro W3"/>
                <a:cs typeface="ヒラギノ角ゴ Pro W3"/>
              </a:rPr>
              <a:t>Two or more clouds (private, community or public clouds) remain distinct but are bound together by standardized or proprietary technology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75093B-43FF-4643-AB0F-05961FD7EA93}"/>
              </a:ext>
            </a:extLst>
          </p:cNvPr>
          <p:cNvSpPr>
            <a:spLocks noGrp="1"/>
          </p:cNvSpPr>
          <p:nvPr>
            <p:ph type="title"/>
          </p:nvPr>
        </p:nvSpPr>
        <p:spPr/>
        <p:txBody>
          <a:bodyPr/>
          <a:lstStyle/>
          <a:p>
            <a:r>
              <a:rPr lang="en-US" dirty="0"/>
              <a:t>Process of Deployment</a:t>
            </a:r>
          </a:p>
        </p:txBody>
      </p:sp>
      <p:sp>
        <p:nvSpPr>
          <p:cNvPr id="2" name="Content Placeholder 1">
            <a:extLst>
              <a:ext uri="{FF2B5EF4-FFF2-40B4-BE49-F238E27FC236}">
                <a16:creationId xmlns:a16="http://schemas.microsoft.com/office/drawing/2014/main" id="{DB1745CB-0649-45EC-A078-CEA73E990285}"/>
              </a:ext>
            </a:extLst>
          </p:cNvPr>
          <p:cNvSpPr>
            <a:spLocks noGrp="1"/>
          </p:cNvSpPr>
          <p:nvPr>
            <p:ph sz="half" idx="1"/>
          </p:nvPr>
        </p:nvSpPr>
        <p:spPr/>
        <p:txBody>
          <a:bodyPr/>
          <a:lstStyle/>
          <a:p>
            <a:pPr lvl="0"/>
            <a:r>
              <a:rPr lang="en-US" sz="2400" dirty="0"/>
              <a:t>Define security and compliance requirements</a:t>
            </a:r>
          </a:p>
          <a:p>
            <a:pPr lvl="0"/>
            <a:r>
              <a:rPr lang="en-US" sz="2400" dirty="0"/>
              <a:t>Select a cloud provider and service/deployment model</a:t>
            </a:r>
          </a:p>
          <a:p>
            <a:pPr lvl="0"/>
            <a:r>
              <a:rPr lang="en-US" sz="2400" dirty="0"/>
              <a:t>Define the architecture</a:t>
            </a:r>
          </a:p>
          <a:p>
            <a:pPr lvl="0"/>
            <a:r>
              <a:rPr lang="en-US" sz="2400" dirty="0"/>
              <a:t>Assess security controls</a:t>
            </a:r>
          </a:p>
          <a:p>
            <a:pPr marL="342900" lvl="0" indent="-342900">
              <a:buFont typeface="Arial" panose="020B0604020202020204" pitchFamily="34" charset="0"/>
              <a:buChar char="•"/>
            </a:pPr>
            <a:r>
              <a:rPr lang="en-US" sz="2400" dirty="0"/>
              <a:t>Identify gaps in control</a:t>
            </a:r>
          </a:p>
          <a:p>
            <a:pPr marL="342900" lvl="0" indent="-342900">
              <a:buFont typeface="Arial" panose="020B0604020202020204" pitchFamily="34" charset="0"/>
              <a:buChar char="•"/>
            </a:pPr>
            <a:r>
              <a:rPr lang="en-US" sz="2400" dirty="0"/>
              <a:t>Address and implement missing security controls</a:t>
            </a:r>
          </a:p>
          <a:p>
            <a:pPr lvl="0"/>
            <a:r>
              <a:rPr lang="en-US" sz="2400" dirty="0"/>
              <a:t>Monitor and manage changes</a:t>
            </a:r>
          </a:p>
          <a:p>
            <a:endParaRPr lang="en-US" dirty="0"/>
          </a:p>
        </p:txBody>
      </p:sp>
      <p:graphicFrame>
        <p:nvGraphicFramePr>
          <p:cNvPr id="6" name="Content Placeholder 5">
            <a:extLst>
              <a:ext uri="{FF2B5EF4-FFF2-40B4-BE49-F238E27FC236}">
                <a16:creationId xmlns:a16="http://schemas.microsoft.com/office/drawing/2014/main" id="{26AC2C92-3BF3-406A-9C3B-F94BCD670C67}"/>
              </a:ext>
            </a:extLst>
          </p:cNvPr>
          <p:cNvGraphicFramePr>
            <a:graphicFrameLocks noGrp="1"/>
          </p:cNvGraphicFramePr>
          <p:nvPr>
            <p:ph sz="half" idx="2"/>
            <p:extLst>
              <p:ext uri="{D42A27DB-BD31-4B8C-83A1-F6EECF244321}">
                <p14:modId xmlns:p14="http://schemas.microsoft.com/office/powerpoint/2010/main" val="396578364"/>
              </p:ext>
            </p:extLst>
          </p:nvPr>
        </p:nvGraphicFramePr>
        <p:xfrm>
          <a:off x="6196013" y="1981200"/>
          <a:ext cx="5384800" cy="3884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8178381"/>
      </p:ext>
    </p:extLst>
  </p:cSld>
  <p:clrMapOvr>
    <a:masterClrMapping/>
  </p:clrMapOvr>
  <p:transition spd="slow"/>
</p:sld>
</file>

<file path=ppt/theme/theme1.xml><?xml version="1.0" encoding="utf-8"?>
<a:theme xmlns:a="http://schemas.openxmlformats.org/drawingml/2006/main" name="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algn="l">
          <a:lnSpc>
            <a:spcPts val="2200"/>
          </a:lnSpc>
          <a:spcBef>
            <a:spcPts val="900"/>
          </a:spcBef>
          <a:buClr>
            <a:schemeClr val="accent2"/>
          </a:buClr>
          <a:buSzPct val="100000"/>
          <a:defRPr sz="1800"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algn="l">
          <a:lnSpc>
            <a:spcPts val="2200"/>
          </a:lnSpc>
          <a:spcBef>
            <a:spcPts val="900"/>
          </a:spcBef>
          <a:buClr>
            <a:schemeClr val="accent2"/>
          </a:buClr>
          <a:buSzPct val="100000"/>
          <a:defRPr sz="1800"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4063</TotalTime>
  <Words>5727</Words>
  <Application>Microsoft Office PowerPoint</Application>
  <PresentationFormat>Widescreen</PresentationFormat>
  <Paragraphs>673</Paragraphs>
  <Slides>58</Slides>
  <Notes>21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73" baseType="lpstr">
      <vt:lpstr>MS PGothic</vt:lpstr>
      <vt:lpstr>Arial</vt:lpstr>
      <vt:lpstr>Calibri</vt:lpstr>
      <vt:lpstr>Cambria</vt:lpstr>
      <vt:lpstr>DejaVu Sans</vt:lpstr>
      <vt:lpstr>Geneva</vt:lpstr>
      <vt:lpstr>Lucida Sans</vt:lpstr>
      <vt:lpstr>Tempus Sans ITC</vt:lpstr>
      <vt:lpstr>Times</vt:lpstr>
      <vt:lpstr>Times New Roman</vt:lpstr>
      <vt:lpstr>Wingdings</vt:lpstr>
      <vt:lpstr>ヒラギノ角ゴ Pro W3</vt:lpstr>
      <vt:lpstr>Springer_2012</vt:lpstr>
      <vt:lpstr>1_Springer_2012</vt:lpstr>
      <vt:lpstr>Visio</vt:lpstr>
      <vt:lpstr>Advancing Networks: Cloud Computing and Zero Trust</vt:lpstr>
      <vt:lpstr>External Solutions: Cloud Computing</vt:lpstr>
      <vt:lpstr>Introduction to Cloud </vt:lpstr>
      <vt:lpstr>Basic Cloud Services</vt:lpstr>
      <vt:lpstr>Various Subset Cloud Services </vt:lpstr>
      <vt:lpstr>Additional Cloud Models: Container as a Service</vt:lpstr>
      <vt:lpstr>Additional Cloud Models: Disaster Recovery</vt:lpstr>
      <vt:lpstr>Cloud Deployment Models</vt:lpstr>
      <vt:lpstr>Process of Deployment</vt:lpstr>
      <vt:lpstr>Define Security Requirements</vt:lpstr>
      <vt:lpstr>Define Security Requirements Workbook</vt:lpstr>
      <vt:lpstr>Select Cloud Provider and Deployment Model </vt:lpstr>
      <vt:lpstr>SLA: Regulatory issues</vt:lpstr>
      <vt:lpstr>SLA: Cloud Provider Security Implementation</vt:lpstr>
      <vt:lpstr>SLA Incident/Disaster Recovery Issues</vt:lpstr>
      <vt:lpstr>SLA Contractual Issues: Meeting Contracts, Reputation, Programmability</vt:lpstr>
      <vt:lpstr>Define Architecture</vt:lpstr>
      <vt:lpstr>Assess Shared Security Responsibility</vt:lpstr>
      <vt:lpstr>Assess Shared Responsibility Model</vt:lpstr>
      <vt:lpstr>Shared Responsibility Model - AWS</vt:lpstr>
      <vt:lpstr>Assess shared security responsibility: Your part (S/W) </vt:lpstr>
      <vt:lpstr>Monitor and Manage Changes in the Cloud</vt:lpstr>
      <vt:lpstr>Advanced: Dev-Sec-Ops</vt:lpstr>
      <vt:lpstr>Blockchains</vt:lpstr>
      <vt:lpstr>How Blockchains work example:  Public-style Proof-of-Work Blockchain</vt:lpstr>
      <vt:lpstr>Blockchain Issues</vt:lpstr>
      <vt:lpstr>Question</vt:lpstr>
      <vt:lpstr>Question</vt:lpstr>
      <vt:lpstr>Question</vt:lpstr>
      <vt:lpstr>Question</vt:lpstr>
      <vt:lpstr>Zero Trust Architectures</vt:lpstr>
      <vt:lpstr>Zero Trust</vt:lpstr>
      <vt:lpstr>Zero Trust Architecture</vt:lpstr>
      <vt:lpstr>Security Principles for Zero Trust</vt:lpstr>
      <vt:lpstr>Zero Trust Principles (Part 1)</vt:lpstr>
      <vt:lpstr>Zero Trust Principles (Part 2)</vt:lpstr>
      <vt:lpstr>Zero Trust Architecture</vt:lpstr>
      <vt:lpstr>Zero Trust Inputs – Zero Trust Analysis</vt:lpstr>
      <vt:lpstr>ZTA Policy Decision Point</vt:lpstr>
      <vt:lpstr>Zero Trust Architecture (ZTA)</vt:lpstr>
      <vt:lpstr>Varying Zero Trust Architectures</vt:lpstr>
      <vt:lpstr>Zero Trust Architecture:  Network Requirements</vt:lpstr>
      <vt:lpstr>ZTA Network Requirements (cont’d)</vt:lpstr>
      <vt:lpstr>ZTA Cloud Configurations</vt:lpstr>
      <vt:lpstr>Zero Trust Planning</vt:lpstr>
      <vt:lpstr>Zero Trust Planning</vt:lpstr>
      <vt:lpstr>Vocabulary – Zero Trust Network</vt:lpstr>
      <vt:lpstr>Question</vt:lpstr>
      <vt:lpstr>Question</vt:lpstr>
      <vt:lpstr>Question</vt:lpstr>
      <vt:lpstr>Question</vt:lpstr>
      <vt:lpstr>Question</vt:lpstr>
      <vt:lpstr>Case Study - Cloud</vt:lpstr>
      <vt:lpstr>Step 1: Define Security and Compliance Requirements Workbook</vt:lpstr>
      <vt:lpstr>Step 2: Select a Cloud Provider and Service/Deployment Model Regulatory Issues Workbook</vt:lpstr>
      <vt:lpstr>Cloud Provider Security Implementation Workbook</vt:lpstr>
      <vt:lpstr>Cloud Incident and Disaster Recovery Workbook</vt:lpstr>
      <vt:lpstr>Contractual Issues – Cloud Provider and Third Party Workbook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Lincke, Susan</dc:creator>
  <cp:lastModifiedBy>Lincke, Susan</cp:lastModifiedBy>
  <cp:revision>69</cp:revision>
  <dcterms:created xsi:type="dcterms:W3CDTF">2022-02-28T19:47:15Z</dcterms:created>
  <dcterms:modified xsi:type="dcterms:W3CDTF">2023-03-28T21:36:50Z</dcterms:modified>
</cp:coreProperties>
</file>