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 id="2147484004" r:id="rId2"/>
  </p:sldMasterIdLst>
  <p:notesMasterIdLst>
    <p:notesMasterId r:id="rId55"/>
  </p:notesMasterIdLst>
  <p:sldIdLst>
    <p:sldId id="256" r:id="rId3"/>
    <p:sldId id="374" r:id="rId4"/>
    <p:sldId id="412" r:id="rId5"/>
    <p:sldId id="413" r:id="rId6"/>
    <p:sldId id="380" r:id="rId7"/>
    <p:sldId id="259" r:id="rId8"/>
    <p:sldId id="414" r:id="rId9"/>
    <p:sldId id="415" r:id="rId10"/>
    <p:sldId id="417" r:id="rId11"/>
    <p:sldId id="375" r:id="rId12"/>
    <p:sldId id="428" r:id="rId13"/>
    <p:sldId id="394" r:id="rId14"/>
    <p:sldId id="258" r:id="rId15"/>
    <p:sldId id="397" r:id="rId16"/>
    <p:sldId id="398" r:id="rId17"/>
    <p:sldId id="399" r:id="rId18"/>
    <p:sldId id="395" r:id="rId19"/>
    <p:sldId id="430" r:id="rId20"/>
    <p:sldId id="400" r:id="rId21"/>
    <p:sldId id="379" r:id="rId22"/>
    <p:sldId id="401" r:id="rId23"/>
    <p:sldId id="402" r:id="rId24"/>
    <p:sldId id="403" r:id="rId25"/>
    <p:sldId id="404" r:id="rId26"/>
    <p:sldId id="405" r:id="rId27"/>
    <p:sldId id="393" r:id="rId28"/>
    <p:sldId id="411" r:id="rId29"/>
    <p:sldId id="384" r:id="rId30"/>
    <p:sldId id="406" r:id="rId31"/>
    <p:sldId id="396" r:id="rId32"/>
    <p:sldId id="371" r:id="rId33"/>
    <p:sldId id="373" r:id="rId34"/>
    <p:sldId id="377" r:id="rId35"/>
    <p:sldId id="378" r:id="rId36"/>
    <p:sldId id="376" r:id="rId37"/>
    <p:sldId id="410" r:id="rId38"/>
    <p:sldId id="408" r:id="rId39"/>
    <p:sldId id="409" r:id="rId40"/>
    <p:sldId id="427" r:id="rId41"/>
    <p:sldId id="364" r:id="rId42"/>
    <p:sldId id="416" r:id="rId43"/>
    <p:sldId id="418" r:id="rId44"/>
    <p:sldId id="429" r:id="rId45"/>
    <p:sldId id="419" r:id="rId46"/>
    <p:sldId id="422" r:id="rId47"/>
    <p:sldId id="423" r:id="rId48"/>
    <p:sldId id="424" r:id="rId49"/>
    <p:sldId id="426" r:id="rId50"/>
    <p:sldId id="420" r:id="rId51"/>
    <p:sldId id="421" r:id="rId52"/>
    <p:sldId id="388" r:id="rId53"/>
    <p:sldId id="383"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4D4D4D"/>
    <a:srgbClr val="663300"/>
    <a:srgbClr val="CC9900"/>
    <a:srgbClr val="CCFF99"/>
    <a:srgbClr val="FDBFF9"/>
    <a:srgbClr val="FB89F3"/>
    <a:srgbClr val="DE9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8642" autoAdjust="0"/>
  </p:normalViewPr>
  <p:slideViewPr>
    <p:cSldViewPr>
      <p:cViewPr varScale="1">
        <p:scale>
          <a:sx n="99" d="100"/>
          <a:sy n="99" d="100"/>
        </p:scale>
        <p:origin x="19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Lincke" userId="847a621cc5406f74" providerId="LiveId" clId="{0F937F9C-613B-4A16-BC14-B04CD9C1AFAD}"/>
    <pc:docChg chg="undo custSel addSld delSld modSld sldOrd">
      <pc:chgData name="Susan Lincke" userId="847a621cc5406f74" providerId="LiveId" clId="{0F937F9C-613B-4A16-BC14-B04CD9C1AFAD}" dt="2023-07-21T19:42:58.930" v="1474" actId="47"/>
      <pc:docMkLst>
        <pc:docMk/>
      </pc:docMkLst>
      <pc:sldChg chg="del">
        <pc:chgData name="Susan Lincke" userId="847a621cc5406f74" providerId="LiveId" clId="{0F937F9C-613B-4A16-BC14-B04CD9C1AFAD}" dt="2023-07-21T19:42:58.930" v="1474" actId="47"/>
        <pc:sldMkLst>
          <pc:docMk/>
          <pc:sldMk cId="0" sldId="372"/>
        </pc:sldMkLst>
      </pc:sldChg>
      <pc:sldChg chg="modSp mod">
        <pc:chgData name="Susan Lincke" userId="847a621cc5406f74" providerId="LiveId" clId="{0F937F9C-613B-4A16-BC14-B04CD9C1AFAD}" dt="2023-07-18T20:43:30.975" v="1054" actId="12"/>
        <pc:sldMkLst>
          <pc:docMk/>
          <pc:sldMk cId="892114993" sldId="376"/>
        </pc:sldMkLst>
        <pc:spChg chg="mod">
          <ac:chgData name="Susan Lincke" userId="847a621cc5406f74" providerId="LiveId" clId="{0F937F9C-613B-4A16-BC14-B04CD9C1AFAD}" dt="2023-07-18T20:43:30.975" v="1054" actId="12"/>
          <ac:spMkLst>
            <pc:docMk/>
            <pc:sldMk cId="892114993" sldId="376"/>
            <ac:spMk id="3" creationId="{565A1FB8-4412-4AF8-BE75-DC337FA9F49E}"/>
          </ac:spMkLst>
        </pc:spChg>
      </pc:sldChg>
      <pc:sldChg chg="modSp">
        <pc:chgData name="Susan Lincke" userId="847a621cc5406f74" providerId="LiveId" clId="{0F937F9C-613B-4A16-BC14-B04CD9C1AFAD}" dt="2023-07-18T19:57:13.236" v="192"/>
        <pc:sldMkLst>
          <pc:docMk/>
          <pc:sldMk cId="2421362940" sldId="378"/>
        </pc:sldMkLst>
        <pc:graphicFrameChg chg="mod">
          <ac:chgData name="Susan Lincke" userId="847a621cc5406f74" providerId="LiveId" clId="{0F937F9C-613B-4A16-BC14-B04CD9C1AFAD}" dt="2023-07-18T19:57:13.236" v="192"/>
          <ac:graphicFrameMkLst>
            <pc:docMk/>
            <pc:sldMk cId="2421362940" sldId="378"/>
            <ac:graphicFrameMk id="4" creationId="{30E36B2C-4620-45A4-A6A3-8B7385FAF104}"/>
          </ac:graphicFrameMkLst>
        </pc:graphicFrameChg>
      </pc:sldChg>
      <pc:sldChg chg="modSp mod">
        <pc:chgData name="Susan Lincke" userId="847a621cc5406f74" providerId="LiveId" clId="{0F937F9C-613B-4A16-BC14-B04CD9C1AFAD}" dt="2023-07-21T19:20:56.955" v="1168" actId="20577"/>
        <pc:sldMkLst>
          <pc:docMk/>
          <pc:sldMk cId="3883607271" sldId="379"/>
        </pc:sldMkLst>
        <pc:spChg chg="mod">
          <ac:chgData name="Susan Lincke" userId="847a621cc5406f74" providerId="LiveId" clId="{0F937F9C-613B-4A16-BC14-B04CD9C1AFAD}" dt="2023-07-21T19:20:24.524" v="1136" actId="20577"/>
          <ac:spMkLst>
            <pc:docMk/>
            <pc:sldMk cId="3883607271" sldId="379"/>
            <ac:spMk id="3" creationId="{F1BDF00C-425D-4262-B737-AEA97EF09839}"/>
          </ac:spMkLst>
        </pc:spChg>
        <pc:spChg chg="mod">
          <ac:chgData name="Susan Lincke" userId="847a621cc5406f74" providerId="LiveId" clId="{0F937F9C-613B-4A16-BC14-B04CD9C1AFAD}" dt="2023-07-21T19:20:56.955" v="1168" actId="20577"/>
          <ac:spMkLst>
            <pc:docMk/>
            <pc:sldMk cId="3883607271" sldId="379"/>
            <ac:spMk id="4" creationId="{D9CDA10E-8F9D-4CD0-A55F-5BDDED57489E}"/>
          </ac:spMkLst>
        </pc:spChg>
        <pc:spChg chg="mod">
          <ac:chgData name="Susan Lincke" userId="847a621cc5406f74" providerId="LiveId" clId="{0F937F9C-613B-4A16-BC14-B04CD9C1AFAD}" dt="2023-07-21T19:19:56.379" v="1129" actId="20577"/>
          <ac:spMkLst>
            <pc:docMk/>
            <pc:sldMk cId="3883607271" sldId="379"/>
            <ac:spMk id="5" creationId="{BDAEA188-028F-4639-BC60-BEEBFDF98CCD}"/>
          </ac:spMkLst>
        </pc:spChg>
      </pc:sldChg>
      <pc:sldChg chg="modSp mod">
        <pc:chgData name="Susan Lincke" userId="847a621cc5406f74" providerId="LiveId" clId="{0F937F9C-613B-4A16-BC14-B04CD9C1AFAD}" dt="2023-07-18T19:46:33.565" v="129" actId="20577"/>
        <pc:sldMkLst>
          <pc:docMk/>
          <pc:sldMk cId="4257904625" sldId="384"/>
        </pc:sldMkLst>
        <pc:spChg chg="mod">
          <ac:chgData name="Susan Lincke" userId="847a621cc5406f74" providerId="LiveId" clId="{0F937F9C-613B-4A16-BC14-B04CD9C1AFAD}" dt="2023-07-18T19:46:33.565" v="129" actId="20577"/>
          <ac:spMkLst>
            <pc:docMk/>
            <pc:sldMk cId="4257904625" sldId="384"/>
            <ac:spMk id="3" creationId="{066F3874-1706-47A7-9C80-4B5208C8E152}"/>
          </ac:spMkLst>
        </pc:spChg>
      </pc:sldChg>
      <pc:sldChg chg="modSp del mod">
        <pc:chgData name="Susan Lincke" userId="847a621cc5406f74" providerId="LiveId" clId="{0F937F9C-613B-4A16-BC14-B04CD9C1AFAD}" dt="2023-07-18T20:34:11.992" v="1049" actId="47"/>
        <pc:sldMkLst>
          <pc:docMk/>
          <pc:sldMk cId="1322015732" sldId="385"/>
        </pc:sldMkLst>
        <pc:spChg chg="mod">
          <ac:chgData name="Susan Lincke" userId="847a621cc5406f74" providerId="LiveId" clId="{0F937F9C-613B-4A16-BC14-B04CD9C1AFAD}" dt="2023-07-18T20:16:04.964" v="758" actId="20577"/>
          <ac:spMkLst>
            <pc:docMk/>
            <pc:sldMk cId="1322015732" sldId="385"/>
            <ac:spMk id="3" creationId="{F92E9A1B-8ABF-411C-880D-9D2DB0A245BC}"/>
          </ac:spMkLst>
        </pc:spChg>
      </pc:sldChg>
      <pc:sldChg chg="modSp mod">
        <pc:chgData name="Susan Lincke" userId="847a621cc5406f74" providerId="LiveId" clId="{0F937F9C-613B-4A16-BC14-B04CD9C1AFAD}" dt="2023-07-18T20:14:52.043" v="744" actId="20577"/>
        <pc:sldMkLst>
          <pc:docMk/>
          <pc:sldMk cId="3120525822" sldId="388"/>
        </pc:sldMkLst>
        <pc:spChg chg="mod">
          <ac:chgData name="Susan Lincke" userId="847a621cc5406f74" providerId="LiveId" clId="{0F937F9C-613B-4A16-BC14-B04CD9C1AFAD}" dt="2023-07-18T20:10:17.414" v="719" actId="404"/>
          <ac:spMkLst>
            <pc:docMk/>
            <pc:sldMk cId="3120525822" sldId="388"/>
            <ac:spMk id="2" creationId="{70116BEC-27AA-4150-A090-2BD84B0FF2CC}"/>
          </ac:spMkLst>
        </pc:spChg>
        <pc:spChg chg="mod">
          <ac:chgData name="Susan Lincke" userId="847a621cc5406f74" providerId="LiveId" clId="{0F937F9C-613B-4A16-BC14-B04CD9C1AFAD}" dt="2023-07-18T20:14:52.043" v="744" actId="20577"/>
          <ac:spMkLst>
            <pc:docMk/>
            <pc:sldMk cId="3120525822" sldId="388"/>
            <ac:spMk id="3" creationId="{B236AA3D-3ACE-4A48-A0E8-C4708C8ECE7D}"/>
          </ac:spMkLst>
        </pc:spChg>
      </pc:sldChg>
      <pc:sldChg chg="del">
        <pc:chgData name="Susan Lincke" userId="847a621cc5406f74" providerId="LiveId" clId="{0F937F9C-613B-4A16-BC14-B04CD9C1AFAD}" dt="2023-07-18T20:15:25.351" v="745" actId="47"/>
        <pc:sldMkLst>
          <pc:docMk/>
          <pc:sldMk cId="2032048449" sldId="389"/>
        </pc:sldMkLst>
      </pc:sldChg>
      <pc:sldChg chg="del">
        <pc:chgData name="Susan Lincke" userId="847a621cc5406f74" providerId="LiveId" clId="{0F937F9C-613B-4A16-BC14-B04CD9C1AFAD}" dt="2023-07-18T20:15:26.565" v="746" actId="47"/>
        <pc:sldMkLst>
          <pc:docMk/>
          <pc:sldMk cId="2508710719" sldId="390"/>
        </pc:sldMkLst>
      </pc:sldChg>
      <pc:sldChg chg="ord">
        <pc:chgData name="Susan Lincke" userId="847a621cc5406f74" providerId="LiveId" clId="{0F937F9C-613B-4A16-BC14-B04CD9C1AFAD}" dt="2023-07-18T19:55:19.380" v="188"/>
        <pc:sldMkLst>
          <pc:docMk/>
          <pc:sldMk cId="1900728390" sldId="393"/>
        </pc:sldMkLst>
      </pc:sldChg>
      <pc:sldChg chg="modSp mod">
        <pc:chgData name="Susan Lincke" userId="847a621cc5406f74" providerId="LiveId" clId="{0F937F9C-613B-4A16-BC14-B04CD9C1AFAD}" dt="2023-07-18T19:44:23.534" v="125" actId="14100"/>
        <pc:sldMkLst>
          <pc:docMk/>
          <pc:sldMk cId="3289408627" sldId="395"/>
        </pc:sldMkLst>
        <pc:spChg chg="mod">
          <ac:chgData name="Susan Lincke" userId="847a621cc5406f74" providerId="LiveId" clId="{0F937F9C-613B-4A16-BC14-B04CD9C1AFAD}" dt="2023-07-18T19:44:23.534" v="125" actId="14100"/>
          <ac:spMkLst>
            <pc:docMk/>
            <pc:sldMk cId="3289408627" sldId="395"/>
            <ac:spMk id="5" creationId="{9B37ED5E-DACC-4218-AC17-BB870EE2B27B}"/>
          </ac:spMkLst>
        </pc:spChg>
      </pc:sldChg>
      <pc:sldChg chg="modSp mod">
        <pc:chgData name="Susan Lincke" userId="847a621cc5406f74" providerId="LiveId" clId="{0F937F9C-613B-4A16-BC14-B04CD9C1AFAD}" dt="2023-07-18T19:45:41.652" v="127" actId="14100"/>
        <pc:sldMkLst>
          <pc:docMk/>
          <pc:sldMk cId="2362894883" sldId="396"/>
        </pc:sldMkLst>
        <pc:spChg chg="mod">
          <ac:chgData name="Susan Lincke" userId="847a621cc5406f74" providerId="LiveId" clId="{0F937F9C-613B-4A16-BC14-B04CD9C1AFAD}" dt="2023-07-18T19:45:41.652" v="127" actId="14100"/>
          <ac:spMkLst>
            <pc:docMk/>
            <pc:sldMk cId="2362894883" sldId="396"/>
            <ac:spMk id="5" creationId="{9B37ED5E-DACC-4218-AC17-BB870EE2B27B}"/>
          </ac:spMkLst>
        </pc:spChg>
      </pc:sldChg>
      <pc:sldChg chg="modSp mod">
        <pc:chgData name="Susan Lincke" userId="847a621cc5406f74" providerId="LiveId" clId="{0F937F9C-613B-4A16-BC14-B04CD9C1AFAD}" dt="2023-07-18T19:42:33.321" v="123" actId="113"/>
        <pc:sldMkLst>
          <pc:docMk/>
          <pc:sldMk cId="1542008756" sldId="398"/>
        </pc:sldMkLst>
        <pc:graphicFrameChg chg="modGraphic">
          <ac:chgData name="Susan Lincke" userId="847a621cc5406f74" providerId="LiveId" clId="{0F937F9C-613B-4A16-BC14-B04CD9C1AFAD}" dt="2023-07-18T19:42:33.321" v="123" actId="113"/>
          <ac:graphicFrameMkLst>
            <pc:docMk/>
            <pc:sldMk cId="1542008756" sldId="398"/>
            <ac:graphicFrameMk id="4" creationId="{CEF168E7-E64F-4FC5-A132-F40F200D2990}"/>
          </ac:graphicFrameMkLst>
        </pc:graphicFrameChg>
      </pc:sldChg>
      <pc:sldChg chg="modSp mod">
        <pc:chgData name="Susan Lincke" userId="847a621cc5406f74" providerId="LiveId" clId="{0F937F9C-613B-4A16-BC14-B04CD9C1AFAD}" dt="2023-07-18T19:53:45.622" v="186" actId="207"/>
        <pc:sldMkLst>
          <pc:docMk/>
          <pc:sldMk cId="273479778" sldId="402"/>
        </pc:sldMkLst>
        <pc:graphicFrameChg chg="modGraphic">
          <ac:chgData name="Susan Lincke" userId="847a621cc5406f74" providerId="LiveId" clId="{0F937F9C-613B-4A16-BC14-B04CD9C1AFAD}" dt="2023-07-18T19:53:45.622" v="186" actId="207"/>
          <ac:graphicFrameMkLst>
            <pc:docMk/>
            <pc:sldMk cId="273479778" sldId="402"/>
            <ac:graphicFrameMk id="4" creationId="{BB64756A-606B-4004-9D8B-31A18A1F924C}"/>
          </ac:graphicFrameMkLst>
        </pc:graphicFrameChg>
      </pc:sldChg>
      <pc:sldChg chg="modSp mod">
        <pc:chgData name="Susan Lincke" userId="847a621cc5406f74" providerId="LiveId" clId="{0F937F9C-613B-4A16-BC14-B04CD9C1AFAD}" dt="2023-07-18T19:52:28.660" v="183" actId="207"/>
        <pc:sldMkLst>
          <pc:docMk/>
          <pc:sldMk cId="717538797" sldId="403"/>
        </pc:sldMkLst>
        <pc:graphicFrameChg chg="mod modGraphic">
          <ac:chgData name="Susan Lincke" userId="847a621cc5406f74" providerId="LiveId" clId="{0F937F9C-613B-4A16-BC14-B04CD9C1AFAD}" dt="2023-07-18T19:52:28.660" v="183" actId="207"/>
          <ac:graphicFrameMkLst>
            <pc:docMk/>
            <pc:sldMk cId="717538797" sldId="403"/>
            <ac:graphicFrameMk id="4" creationId="{7306FDF5-E6DA-4AFE-BA51-E0772A252348}"/>
          </ac:graphicFrameMkLst>
        </pc:graphicFrameChg>
      </pc:sldChg>
      <pc:sldChg chg="modSp mod">
        <pc:chgData name="Susan Lincke" userId="847a621cc5406f74" providerId="LiveId" clId="{0F937F9C-613B-4A16-BC14-B04CD9C1AFAD}" dt="2023-07-18T19:51:26.860" v="177" actId="207"/>
        <pc:sldMkLst>
          <pc:docMk/>
          <pc:sldMk cId="523957370" sldId="404"/>
        </pc:sldMkLst>
        <pc:graphicFrameChg chg="modGraphic">
          <ac:chgData name="Susan Lincke" userId="847a621cc5406f74" providerId="LiveId" clId="{0F937F9C-613B-4A16-BC14-B04CD9C1AFAD}" dt="2023-07-18T19:51:26.860" v="177" actId="207"/>
          <ac:graphicFrameMkLst>
            <pc:docMk/>
            <pc:sldMk cId="523957370" sldId="404"/>
            <ac:graphicFrameMk id="4" creationId="{762A5786-312E-4C01-863E-62C1C02A52C7}"/>
          </ac:graphicFrameMkLst>
        </pc:graphicFrameChg>
      </pc:sldChg>
      <pc:sldChg chg="modSp mod">
        <pc:chgData name="Susan Lincke" userId="847a621cc5406f74" providerId="LiveId" clId="{0F937F9C-613B-4A16-BC14-B04CD9C1AFAD}" dt="2023-07-18T20:25:26.671" v="788" actId="14100"/>
        <pc:sldMkLst>
          <pc:docMk/>
          <pc:sldMk cId="4134225994" sldId="406"/>
        </pc:sldMkLst>
        <pc:graphicFrameChg chg="mod modGraphic">
          <ac:chgData name="Susan Lincke" userId="847a621cc5406f74" providerId="LiveId" clId="{0F937F9C-613B-4A16-BC14-B04CD9C1AFAD}" dt="2023-07-18T20:25:26.671" v="788" actId="14100"/>
          <ac:graphicFrameMkLst>
            <pc:docMk/>
            <pc:sldMk cId="4134225994" sldId="406"/>
            <ac:graphicFrameMk id="4" creationId="{048ACA7B-8D2F-402A-A922-9A907E688755}"/>
          </ac:graphicFrameMkLst>
        </pc:graphicFrameChg>
      </pc:sldChg>
      <pc:sldChg chg="modSp mod">
        <pc:chgData name="Susan Lincke" userId="847a621cc5406f74" providerId="LiveId" clId="{0F937F9C-613B-4A16-BC14-B04CD9C1AFAD}" dt="2023-07-18T21:17:02.765" v="1087" actId="12"/>
        <pc:sldMkLst>
          <pc:docMk/>
          <pc:sldMk cId="3815825804" sldId="411"/>
        </pc:sldMkLst>
        <pc:spChg chg="mod">
          <ac:chgData name="Susan Lincke" userId="847a621cc5406f74" providerId="LiveId" clId="{0F937F9C-613B-4A16-BC14-B04CD9C1AFAD}" dt="2023-07-18T19:47:08.348" v="157" actId="20577"/>
          <ac:spMkLst>
            <pc:docMk/>
            <pc:sldMk cId="3815825804" sldId="411"/>
            <ac:spMk id="2" creationId="{B6F3BDE1-3866-4230-9D1F-321DA8192786}"/>
          </ac:spMkLst>
        </pc:spChg>
        <pc:spChg chg="mod">
          <ac:chgData name="Susan Lincke" userId="847a621cc5406f74" providerId="LiveId" clId="{0F937F9C-613B-4A16-BC14-B04CD9C1AFAD}" dt="2023-07-18T21:17:02.765" v="1087" actId="12"/>
          <ac:spMkLst>
            <pc:docMk/>
            <pc:sldMk cId="3815825804" sldId="411"/>
            <ac:spMk id="3" creationId="{0B6CD658-7530-4887-A968-A310D2081F18}"/>
          </ac:spMkLst>
        </pc:spChg>
      </pc:sldChg>
      <pc:sldChg chg="modSp mod">
        <pc:chgData name="Susan Lincke" userId="847a621cc5406f74" providerId="LiveId" clId="{0F937F9C-613B-4A16-BC14-B04CD9C1AFAD}" dt="2023-07-18T19:37:59.958" v="118" actId="20577"/>
        <pc:sldMkLst>
          <pc:docMk/>
          <pc:sldMk cId="3217074802" sldId="417"/>
        </pc:sldMkLst>
        <pc:spChg chg="mod">
          <ac:chgData name="Susan Lincke" userId="847a621cc5406f74" providerId="LiveId" clId="{0F937F9C-613B-4A16-BC14-B04CD9C1AFAD}" dt="2023-07-18T19:37:59.958" v="118" actId="20577"/>
          <ac:spMkLst>
            <pc:docMk/>
            <pc:sldMk cId="3217074802" sldId="417"/>
            <ac:spMk id="2" creationId="{245173FD-5BE3-427A-A673-C0DF66C2D497}"/>
          </ac:spMkLst>
        </pc:spChg>
      </pc:sldChg>
      <pc:sldChg chg="modSp mod">
        <pc:chgData name="Susan Lincke" userId="847a621cc5406f74" providerId="LiveId" clId="{0F937F9C-613B-4A16-BC14-B04CD9C1AFAD}" dt="2023-07-18T20:06:17.882" v="686" actId="20577"/>
        <pc:sldMkLst>
          <pc:docMk/>
          <pc:sldMk cId="4117482531" sldId="418"/>
        </pc:sldMkLst>
        <pc:spChg chg="mod">
          <ac:chgData name="Susan Lincke" userId="847a621cc5406f74" providerId="LiveId" clId="{0F937F9C-613B-4A16-BC14-B04CD9C1AFAD}" dt="2023-07-18T20:01:31.668" v="252" actId="20577"/>
          <ac:spMkLst>
            <pc:docMk/>
            <pc:sldMk cId="4117482531" sldId="418"/>
            <ac:spMk id="2" creationId="{EB38BAC0-B239-4CB0-BE0F-8411EAFFDF01}"/>
          </ac:spMkLst>
        </pc:spChg>
        <pc:graphicFrameChg chg="mod modGraphic">
          <ac:chgData name="Susan Lincke" userId="847a621cc5406f74" providerId="LiveId" clId="{0F937F9C-613B-4A16-BC14-B04CD9C1AFAD}" dt="2023-07-18T20:06:17.882" v="686" actId="20577"/>
          <ac:graphicFrameMkLst>
            <pc:docMk/>
            <pc:sldMk cId="4117482531" sldId="418"/>
            <ac:graphicFrameMk id="4" creationId="{3A4EFC75-0FD5-4558-B5C7-7B396E0E87E1}"/>
          </ac:graphicFrameMkLst>
        </pc:graphicFrameChg>
      </pc:sldChg>
      <pc:sldChg chg="modSp">
        <pc:chgData name="Susan Lincke" userId="847a621cc5406f74" providerId="LiveId" clId="{0F937F9C-613B-4A16-BC14-B04CD9C1AFAD}" dt="2023-07-18T20:07:07.137" v="689" actId="207"/>
        <pc:sldMkLst>
          <pc:docMk/>
          <pc:sldMk cId="797237811" sldId="419"/>
        </pc:sldMkLst>
        <pc:graphicFrameChg chg="mod">
          <ac:chgData name="Susan Lincke" userId="847a621cc5406f74" providerId="LiveId" clId="{0F937F9C-613B-4A16-BC14-B04CD9C1AFAD}" dt="2023-07-18T20:07:07.137" v="689" actId="207"/>
          <ac:graphicFrameMkLst>
            <pc:docMk/>
            <pc:sldMk cId="797237811" sldId="419"/>
            <ac:graphicFrameMk id="4" creationId="{AD875381-0554-481A-B0C8-FE1523D77C42}"/>
          </ac:graphicFrameMkLst>
        </pc:graphicFrameChg>
      </pc:sldChg>
      <pc:sldChg chg="modSp">
        <pc:chgData name="Susan Lincke" userId="847a621cc5406f74" providerId="LiveId" clId="{0F937F9C-613B-4A16-BC14-B04CD9C1AFAD}" dt="2023-07-18T20:07:46.382" v="694" actId="207"/>
        <pc:sldMkLst>
          <pc:docMk/>
          <pc:sldMk cId="2690483517" sldId="420"/>
        </pc:sldMkLst>
        <pc:graphicFrameChg chg="mod">
          <ac:chgData name="Susan Lincke" userId="847a621cc5406f74" providerId="LiveId" clId="{0F937F9C-613B-4A16-BC14-B04CD9C1AFAD}" dt="2023-07-18T20:07:46.382" v="694" actId="207"/>
          <ac:graphicFrameMkLst>
            <pc:docMk/>
            <pc:sldMk cId="2690483517" sldId="420"/>
            <ac:graphicFrameMk id="4" creationId="{AD875381-0554-481A-B0C8-FE1523D77C42}"/>
          </ac:graphicFrameMkLst>
        </pc:graphicFrameChg>
      </pc:sldChg>
      <pc:sldChg chg="modSp mod ord">
        <pc:chgData name="Susan Lincke" userId="847a621cc5406f74" providerId="LiveId" clId="{0F937F9C-613B-4A16-BC14-B04CD9C1AFAD}" dt="2023-07-18T20:09:40.486" v="717" actId="404"/>
        <pc:sldMkLst>
          <pc:docMk/>
          <pc:sldMk cId="1244629222" sldId="421"/>
        </pc:sldMkLst>
        <pc:spChg chg="mod">
          <ac:chgData name="Susan Lincke" userId="847a621cc5406f74" providerId="LiveId" clId="{0F937F9C-613B-4A16-BC14-B04CD9C1AFAD}" dt="2023-07-18T20:09:40.486" v="717" actId="404"/>
          <ac:spMkLst>
            <pc:docMk/>
            <pc:sldMk cId="1244629222" sldId="421"/>
            <ac:spMk id="2" creationId="{FBDB2602-A584-42B9-B97F-12D10FAB5A31}"/>
          </ac:spMkLst>
        </pc:spChg>
      </pc:sldChg>
      <pc:sldChg chg="addSp delSp modSp new mod modClrScheme chgLayout">
        <pc:chgData name="Susan Lincke" userId="847a621cc5406f74" providerId="LiveId" clId="{0F937F9C-613B-4A16-BC14-B04CD9C1AFAD}" dt="2023-07-18T20:24:02.092" v="781" actId="20577"/>
        <pc:sldMkLst>
          <pc:docMk/>
          <pc:sldMk cId="2637319592" sldId="423"/>
        </pc:sldMkLst>
        <pc:spChg chg="mod ord">
          <ac:chgData name="Susan Lincke" userId="847a621cc5406f74" providerId="LiveId" clId="{0F937F9C-613B-4A16-BC14-B04CD9C1AFAD}" dt="2023-07-18T20:24:02.092" v="781" actId="20577"/>
          <ac:spMkLst>
            <pc:docMk/>
            <pc:sldMk cId="2637319592" sldId="423"/>
            <ac:spMk id="2" creationId="{7051C4F9-0A40-8A8C-A61B-16181093D7DA}"/>
          </ac:spMkLst>
        </pc:spChg>
        <pc:spChg chg="add del mod ord">
          <ac:chgData name="Susan Lincke" userId="847a621cc5406f74" providerId="LiveId" clId="{0F937F9C-613B-4A16-BC14-B04CD9C1AFAD}" dt="2023-07-18T20:20:58.016" v="774" actId="404"/>
          <ac:spMkLst>
            <pc:docMk/>
            <pc:sldMk cId="2637319592" sldId="423"/>
            <ac:spMk id="3" creationId="{9370CAFC-1198-B87A-17C8-9F7BAECC3B93}"/>
          </ac:spMkLst>
        </pc:spChg>
        <pc:spChg chg="add del mod ord">
          <ac:chgData name="Susan Lincke" userId="847a621cc5406f74" providerId="LiveId" clId="{0F937F9C-613B-4A16-BC14-B04CD9C1AFAD}" dt="2023-07-18T20:20:04.003" v="767" actId="700"/>
          <ac:spMkLst>
            <pc:docMk/>
            <pc:sldMk cId="2637319592" sldId="423"/>
            <ac:spMk id="4" creationId="{2D1FF8C9-8C2E-6BF2-6495-A9DC50612397}"/>
          </ac:spMkLst>
        </pc:spChg>
      </pc:sldChg>
      <pc:sldChg chg="modSp new mod">
        <pc:chgData name="Susan Lincke" userId="847a621cc5406f74" providerId="LiveId" clId="{0F937F9C-613B-4A16-BC14-B04CD9C1AFAD}" dt="2023-07-18T20:31:44.989" v="1048" actId="20577"/>
        <pc:sldMkLst>
          <pc:docMk/>
          <pc:sldMk cId="3538852887" sldId="424"/>
        </pc:sldMkLst>
        <pc:spChg chg="mod">
          <ac:chgData name="Susan Lincke" userId="847a621cc5406f74" providerId="LiveId" clId="{0F937F9C-613B-4A16-BC14-B04CD9C1AFAD}" dt="2023-07-18T20:24:29.504" v="784" actId="207"/>
          <ac:spMkLst>
            <pc:docMk/>
            <pc:sldMk cId="3538852887" sldId="424"/>
            <ac:spMk id="2" creationId="{BDA33103-7183-6E99-2B96-22004AB5ED25}"/>
          </ac:spMkLst>
        </pc:spChg>
        <pc:spChg chg="mod">
          <ac:chgData name="Susan Lincke" userId="847a621cc5406f74" providerId="LiveId" clId="{0F937F9C-613B-4A16-BC14-B04CD9C1AFAD}" dt="2023-07-18T20:31:44.989" v="1048" actId="20577"/>
          <ac:spMkLst>
            <pc:docMk/>
            <pc:sldMk cId="3538852887" sldId="424"/>
            <ac:spMk id="3" creationId="{FC40F89F-5ABD-19BC-E5A6-A3B589062720}"/>
          </ac:spMkLst>
        </pc:spChg>
      </pc:sldChg>
      <pc:sldChg chg="modSp new del">
        <pc:chgData name="Susan Lincke" userId="847a621cc5406f74" providerId="LiveId" clId="{0F937F9C-613B-4A16-BC14-B04CD9C1AFAD}" dt="2023-07-18T20:27:53.912" v="792" actId="47"/>
        <pc:sldMkLst>
          <pc:docMk/>
          <pc:sldMk cId="3413129284" sldId="425"/>
        </pc:sldMkLst>
        <pc:spChg chg="mod">
          <ac:chgData name="Susan Lincke" userId="847a621cc5406f74" providerId="LiveId" clId="{0F937F9C-613B-4A16-BC14-B04CD9C1AFAD}" dt="2023-07-18T20:26:52.734" v="791"/>
          <ac:spMkLst>
            <pc:docMk/>
            <pc:sldMk cId="3413129284" sldId="425"/>
            <ac:spMk id="2" creationId="{AD2F9B05-71BE-8840-7439-646042F8CA6D}"/>
          </ac:spMkLst>
        </pc:spChg>
      </pc:sldChg>
      <pc:sldChg chg="modSp mod">
        <pc:chgData name="Susan Lincke" userId="847a621cc5406f74" providerId="LiveId" clId="{0F937F9C-613B-4A16-BC14-B04CD9C1AFAD}" dt="2023-07-18T20:30:51.031" v="1014" actId="21"/>
        <pc:sldMkLst>
          <pc:docMk/>
          <pc:sldMk cId="2493278660" sldId="426"/>
        </pc:sldMkLst>
        <pc:graphicFrameChg chg="modGraphic">
          <ac:chgData name="Susan Lincke" userId="847a621cc5406f74" providerId="LiveId" clId="{0F937F9C-613B-4A16-BC14-B04CD9C1AFAD}" dt="2023-07-18T20:30:51.031" v="1014" actId="21"/>
          <ac:graphicFrameMkLst>
            <pc:docMk/>
            <pc:sldMk cId="2493278660" sldId="426"/>
            <ac:graphicFrameMk id="4" creationId="{048ACA7B-8D2F-402A-A922-9A907E688755}"/>
          </ac:graphicFrameMkLst>
        </pc:graphicFrameChg>
      </pc:sldChg>
      <pc:sldChg chg="modSp mod">
        <pc:chgData name="Susan Lincke" userId="847a621cc5406f74" providerId="LiveId" clId="{0F937F9C-613B-4A16-BC14-B04CD9C1AFAD}" dt="2023-07-18T20:35:34.443" v="1053" actId="12"/>
        <pc:sldMkLst>
          <pc:docMk/>
          <pc:sldMk cId="1284645065" sldId="427"/>
        </pc:sldMkLst>
        <pc:spChg chg="mod">
          <ac:chgData name="Susan Lincke" userId="847a621cc5406f74" providerId="LiveId" clId="{0F937F9C-613B-4A16-BC14-B04CD9C1AFAD}" dt="2023-07-18T20:35:34.443" v="1053" actId="12"/>
          <ac:spMkLst>
            <pc:docMk/>
            <pc:sldMk cId="1284645065" sldId="427"/>
            <ac:spMk id="6" creationId="{A722C5AF-79A0-4231-8B06-6A66099AE121}"/>
          </ac:spMkLst>
        </pc:spChg>
      </pc:sldChg>
      <pc:sldChg chg="addSp delSp modSp new mod">
        <pc:chgData name="Susan Lincke" userId="847a621cc5406f74" providerId="LiveId" clId="{0F937F9C-613B-4A16-BC14-B04CD9C1AFAD}" dt="2023-07-18T21:15:22.136" v="1079" actId="20577"/>
        <pc:sldMkLst>
          <pc:docMk/>
          <pc:sldMk cId="3379012917" sldId="428"/>
        </pc:sldMkLst>
        <pc:spChg chg="del">
          <ac:chgData name="Susan Lincke" userId="847a621cc5406f74" providerId="LiveId" clId="{0F937F9C-613B-4A16-BC14-B04CD9C1AFAD}" dt="2023-07-18T21:14:26.644" v="1056" actId="1032"/>
          <ac:spMkLst>
            <pc:docMk/>
            <pc:sldMk cId="3379012917" sldId="428"/>
            <ac:spMk id="2" creationId="{DF9B3FBA-5188-068B-E758-D90EB3ABA1E2}"/>
          </ac:spMkLst>
        </pc:spChg>
        <pc:spChg chg="mod">
          <ac:chgData name="Susan Lincke" userId="847a621cc5406f74" providerId="LiveId" clId="{0F937F9C-613B-4A16-BC14-B04CD9C1AFAD}" dt="2023-07-18T21:15:22.136" v="1079" actId="20577"/>
          <ac:spMkLst>
            <pc:docMk/>
            <pc:sldMk cId="3379012917" sldId="428"/>
            <ac:spMk id="3" creationId="{E5BE29ED-91A5-6781-2772-7A0130E94170}"/>
          </ac:spMkLst>
        </pc:spChg>
        <pc:graphicFrameChg chg="add mod modGraphic">
          <ac:chgData name="Susan Lincke" userId="847a621cc5406f74" providerId="LiveId" clId="{0F937F9C-613B-4A16-BC14-B04CD9C1AFAD}" dt="2023-07-18T21:14:44.689" v="1060" actId="20577"/>
          <ac:graphicFrameMkLst>
            <pc:docMk/>
            <pc:sldMk cId="3379012917" sldId="428"/>
            <ac:graphicFrameMk id="4" creationId="{0A9BD849-9012-0EB4-CF65-7EA3A5CF2770}"/>
          </ac:graphicFrameMkLst>
        </pc:graphicFrameChg>
      </pc:sldChg>
      <pc:sldChg chg="modSp new mod">
        <pc:chgData name="Susan Lincke" userId="847a621cc5406f74" providerId="LiveId" clId="{0F937F9C-613B-4A16-BC14-B04CD9C1AFAD}" dt="2023-07-21T19:42:34.471" v="1473" actId="20577"/>
        <pc:sldMkLst>
          <pc:docMk/>
          <pc:sldMk cId="4102598538" sldId="430"/>
        </pc:sldMkLst>
        <pc:spChg chg="mod">
          <ac:chgData name="Susan Lincke" userId="847a621cc5406f74" providerId="LiveId" clId="{0F937F9C-613B-4A16-BC14-B04CD9C1AFAD}" dt="2023-07-21T19:42:34.471" v="1473" actId="20577"/>
          <ac:spMkLst>
            <pc:docMk/>
            <pc:sldMk cId="4102598538" sldId="430"/>
            <ac:spMk id="2" creationId="{306DAB7D-D6B9-4EB3-6F0C-63F705D38B05}"/>
          </ac:spMkLst>
        </pc:spChg>
        <pc:spChg chg="mod">
          <ac:chgData name="Susan Lincke" userId="847a621cc5406f74" providerId="LiveId" clId="{0F937F9C-613B-4A16-BC14-B04CD9C1AFAD}" dt="2023-07-21T19:42:28.343" v="1471" actId="20577"/>
          <ac:spMkLst>
            <pc:docMk/>
            <pc:sldMk cId="4102598538" sldId="430"/>
            <ac:spMk id="3" creationId="{FFB0BD4A-C51F-F056-FC89-C93298A21E26}"/>
          </ac:spMkLst>
        </pc:spChg>
      </pc:sldChg>
      <pc:sldMasterChg chg="delSldLayout">
        <pc:chgData name="Susan Lincke" userId="847a621cc5406f74" providerId="LiveId" clId="{0F937F9C-613B-4A16-BC14-B04CD9C1AFAD}" dt="2023-07-18T20:15:26.565" v="746" actId="47"/>
        <pc:sldMasterMkLst>
          <pc:docMk/>
          <pc:sldMasterMk cId="0" sldId="2147483988"/>
        </pc:sldMasterMkLst>
        <pc:sldLayoutChg chg="del">
          <pc:chgData name="Susan Lincke" userId="847a621cc5406f74" providerId="LiveId" clId="{0F937F9C-613B-4A16-BC14-B04CD9C1AFAD}" dt="2023-07-18T20:15:26.565" v="746" actId="47"/>
          <pc:sldLayoutMkLst>
            <pc:docMk/>
            <pc:sldMasterMk cId="0" sldId="2147483988"/>
            <pc:sldLayoutMk cId="445397623" sldId="2147484262"/>
          </pc:sldLayoutMkLst>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DD65B-EE98-4272-B242-0DED3657EA4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F771B4CD-5916-4FCD-9F0E-828557026784}">
      <dgm:prSet phldrT="[Text]" custT="1"/>
      <dgm:spPr/>
      <dgm:t>
        <a:bodyPr/>
        <a:lstStyle/>
        <a:p>
          <a:r>
            <a:rPr lang="en-US" sz="1800" dirty="0"/>
            <a:t>Security</a:t>
          </a:r>
        </a:p>
      </dgm:t>
    </dgm:pt>
    <dgm:pt modelId="{41C8BBC3-BD63-45FE-8E84-DEEAEF8C239F}" type="parTrans" cxnId="{5988675B-C628-472D-969E-AD86B2EC7C0D}">
      <dgm:prSet/>
      <dgm:spPr/>
      <dgm:t>
        <a:bodyPr/>
        <a:lstStyle/>
        <a:p>
          <a:endParaRPr lang="en-US"/>
        </a:p>
      </dgm:t>
    </dgm:pt>
    <dgm:pt modelId="{49A4DB60-35DB-401D-A26C-37E203D41820}" type="sibTrans" cxnId="{5988675B-C628-472D-969E-AD86B2EC7C0D}">
      <dgm:prSet/>
      <dgm:spPr/>
      <dgm:t>
        <a:bodyPr/>
        <a:lstStyle/>
        <a:p>
          <a:endParaRPr lang="en-US"/>
        </a:p>
      </dgm:t>
    </dgm:pt>
    <dgm:pt modelId="{CF555B14-104B-4DFF-A84B-7454B69CA9C4}">
      <dgm:prSet phldrT="[Text]" custT="1"/>
      <dgm:spPr/>
      <dgm:t>
        <a:bodyPr/>
        <a:lstStyle/>
        <a:p>
          <a:r>
            <a:rPr lang="en-US" sz="1800" dirty="0"/>
            <a:t>Confidentiality</a:t>
          </a:r>
        </a:p>
      </dgm:t>
    </dgm:pt>
    <dgm:pt modelId="{E45E159F-598B-4272-83CF-83C5D5CC2C41}" type="parTrans" cxnId="{C1AA62B8-8E02-4F50-8EA9-9C25B557B51D}">
      <dgm:prSet/>
      <dgm:spPr/>
      <dgm:t>
        <a:bodyPr/>
        <a:lstStyle/>
        <a:p>
          <a:endParaRPr lang="en-US"/>
        </a:p>
      </dgm:t>
    </dgm:pt>
    <dgm:pt modelId="{911A79F5-7310-4F44-8E8B-BCF144B6B7DE}" type="sibTrans" cxnId="{C1AA62B8-8E02-4F50-8EA9-9C25B557B51D}">
      <dgm:prSet/>
      <dgm:spPr/>
      <dgm:t>
        <a:bodyPr/>
        <a:lstStyle/>
        <a:p>
          <a:endParaRPr lang="en-US"/>
        </a:p>
      </dgm:t>
    </dgm:pt>
    <dgm:pt modelId="{157EE637-030F-49E2-875C-79BF6D965A13}">
      <dgm:prSet phldrT="[Text]" custT="1"/>
      <dgm:spPr/>
      <dgm:t>
        <a:bodyPr/>
        <a:lstStyle/>
        <a:p>
          <a:r>
            <a:rPr lang="en-US" sz="1800" dirty="0"/>
            <a:t>Integrity</a:t>
          </a:r>
        </a:p>
      </dgm:t>
    </dgm:pt>
    <dgm:pt modelId="{EC70F545-B03A-4B39-8544-0B0F9897C67B}" type="parTrans" cxnId="{F3AFB1FA-1D39-4737-B197-434BDD718E32}">
      <dgm:prSet/>
      <dgm:spPr/>
      <dgm:t>
        <a:bodyPr/>
        <a:lstStyle/>
        <a:p>
          <a:endParaRPr lang="en-US"/>
        </a:p>
      </dgm:t>
    </dgm:pt>
    <dgm:pt modelId="{4759DBC1-DAD0-4F26-9E96-D9E8442EED66}" type="sibTrans" cxnId="{F3AFB1FA-1D39-4737-B197-434BDD718E32}">
      <dgm:prSet/>
      <dgm:spPr/>
      <dgm:t>
        <a:bodyPr/>
        <a:lstStyle/>
        <a:p>
          <a:endParaRPr lang="en-US"/>
        </a:p>
      </dgm:t>
    </dgm:pt>
    <dgm:pt modelId="{9B09C0E4-714F-434D-92BB-B895562C4E71}">
      <dgm:prSet phldrT="[Text]" custT="1"/>
      <dgm:spPr/>
      <dgm:t>
        <a:bodyPr/>
        <a:lstStyle/>
        <a:p>
          <a:r>
            <a:rPr lang="en-US" sz="1800" dirty="0"/>
            <a:t>Availability</a:t>
          </a:r>
        </a:p>
      </dgm:t>
    </dgm:pt>
    <dgm:pt modelId="{F175E447-5C55-40DB-BE7F-9AB1A73243A4}" type="parTrans" cxnId="{8469A417-32E5-4349-918B-FFF4830C8D05}">
      <dgm:prSet/>
      <dgm:spPr/>
      <dgm:t>
        <a:bodyPr/>
        <a:lstStyle/>
        <a:p>
          <a:endParaRPr lang="en-US"/>
        </a:p>
      </dgm:t>
    </dgm:pt>
    <dgm:pt modelId="{B7E90AAF-1F5D-4B69-A4A6-8A8061756535}" type="sibTrans" cxnId="{8469A417-32E5-4349-918B-FFF4830C8D05}">
      <dgm:prSet/>
      <dgm:spPr/>
      <dgm:t>
        <a:bodyPr/>
        <a:lstStyle/>
        <a:p>
          <a:endParaRPr lang="en-US"/>
        </a:p>
      </dgm:t>
    </dgm:pt>
    <dgm:pt modelId="{6656C8FD-D8B5-4B22-9983-50EB4785718F}" type="pres">
      <dgm:prSet presAssocID="{05FDD65B-EE98-4272-B242-0DED3657EA4A}" presName="Name0" presStyleCnt="0">
        <dgm:presLayoutVars>
          <dgm:chMax val="1"/>
          <dgm:chPref val="1"/>
          <dgm:dir/>
          <dgm:animOne val="branch"/>
          <dgm:animLvl val="lvl"/>
        </dgm:presLayoutVars>
      </dgm:prSet>
      <dgm:spPr/>
    </dgm:pt>
    <dgm:pt modelId="{1F6C2EAF-E72E-4A2D-80DC-3AF2366815D6}" type="pres">
      <dgm:prSet presAssocID="{F771B4CD-5916-4FCD-9F0E-828557026784}" presName="singleCycle" presStyleCnt="0"/>
      <dgm:spPr/>
    </dgm:pt>
    <dgm:pt modelId="{F49CA321-6690-40A1-AC8D-DBB46CF0E16B}" type="pres">
      <dgm:prSet presAssocID="{F771B4CD-5916-4FCD-9F0E-828557026784}" presName="singleCenter" presStyleLbl="node1" presStyleIdx="0" presStyleCnt="4" custLinFactNeighborX="-1315" custLinFactNeighborY="-6841">
        <dgm:presLayoutVars>
          <dgm:chMax val="7"/>
          <dgm:chPref val="7"/>
        </dgm:presLayoutVars>
      </dgm:prSet>
      <dgm:spPr/>
    </dgm:pt>
    <dgm:pt modelId="{63E60669-5B09-4B1E-9EC8-AB573421C7A2}" type="pres">
      <dgm:prSet presAssocID="{E45E159F-598B-4272-83CF-83C5D5CC2C41}" presName="Name56" presStyleLbl="parChTrans1D2" presStyleIdx="0" presStyleCnt="3"/>
      <dgm:spPr/>
    </dgm:pt>
    <dgm:pt modelId="{51729425-83FF-4067-AD4F-32A9916E91D4}" type="pres">
      <dgm:prSet presAssocID="{CF555B14-104B-4DFF-A84B-7454B69CA9C4}" presName="text0" presStyleLbl="node1" presStyleIdx="1" presStyleCnt="4" custScaleX="240839" custRadScaleRad="100206" custRadScaleInc="892">
        <dgm:presLayoutVars>
          <dgm:bulletEnabled val="1"/>
        </dgm:presLayoutVars>
      </dgm:prSet>
      <dgm:spPr/>
    </dgm:pt>
    <dgm:pt modelId="{D32EBADF-D0C6-46EA-B50B-FA152EB6FE0D}" type="pres">
      <dgm:prSet presAssocID="{EC70F545-B03A-4B39-8544-0B0F9897C67B}" presName="Name56" presStyleLbl="parChTrans1D2" presStyleIdx="1" presStyleCnt="3"/>
      <dgm:spPr/>
    </dgm:pt>
    <dgm:pt modelId="{E4F52E93-DFF6-4DF4-B76F-10BE7AACE21C}" type="pres">
      <dgm:prSet presAssocID="{157EE637-030F-49E2-875C-79BF6D965A13}" presName="text0" presStyleLbl="node1" presStyleIdx="2" presStyleCnt="4" custScaleX="164127">
        <dgm:presLayoutVars>
          <dgm:bulletEnabled val="1"/>
        </dgm:presLayoutVars>
      </dgm:prSet>
      <dgm:spPr/>
    </dgm:pt>
    <dgm:pt modelId="{F94117BA-4AAF-4EEB-8FC1-3CB4ACE8C9FB}" type="pres">
      <dgm:prSet presAssocID="{F175E447-5C55-40DB-BE7F-9AB1A73243A4}" presName="Name56" presStyleLbl="parChTrans1D2" presStyleIdx="2" presStyleCnt="3"/>
      <dgm:spPr/>
    </dgm:pt>
    <dgm:pt modelId="{BF8734B1-1A11-4CFF-B73E-555409409A6B}" type="pres">
      <dgm:prSet presAssocID="{9B09C0E4-714F-434D-92BB-B895562C4E71}" presName="text0" presStyleLbl="node1" presStyleIdx="3" presStyleCnt="4" custScaleX="205417">
        <dgm:presLayoutVars>
          <dgm:bulletEnabled val="1"/>
        </dgm:presLayoutVars>
      </dgm:prSet>
      <dgm:spPr/>
    </dgm:pt>
  </dgm:ptLst>
  <dgm:cxnLst>
    <dgm:cxn modelId="{87A4BF03-C2EA-4407-8792-F2FF2461CD2C}" type="presOf" srcId="{9B09C0E4-714F-434D-92BB-B895562C4E71}" destId="{BF8734B1-1A11-4CFF-B73E-555409409A6B}" srcOrd="0" destOrd="0" presId="urn:microsoft.com/office/officeart/2008/layout/RadialCluster"/>
    <dgm:cxn modelId="{97DADE0B-B106-47D3-9C3C-C9F1F8856F9C}" type="presOf" srcId="{05FDD65B-EE98-4272-B242-0DED3657EA4A}" destId="{6656C8FD-D8B5-4B22-9983-50EB4785718F}" srcOrd="0" destOrd="0" presId="urn:microsoft.com/office/officeart/2008/layout/RadialCluster"/>
    <dgm:cxn modelId="{8469A417-32E5-4349-918B-FFF4830C8D05}" srcId="{F771B4CD-5916-4FCD-9F0E-828557026784}" destId="{9B09C0E4-714F-434D-92BB-B895562C4E71}" srcOrd="2" destOrd="0" parTransId="{F175E447-5C55-40DB-BE7F-9AB1A73243A4}" sibTransId="{B7E90AAF-1F5D-4B69-A4A6-8A8061756535}"/>
    <dgm:cxn modelId="{EEAFBE3D-3CEB-4D37-873D-C75C132279C1}" type="presOf" srcId="{E45E159F-598B-4272-83CF-83C5D5CC2C41}" destId="{63E60669-5B09-4B1E-9EC8-AB573421C7A2}" srcOrd="0" destOrd="0" presId="urn:microsoft.com/office/officeart/2008/layout/RadialCluster"/>
    <dgm:cxn modelId="{5988675B-C628-472D-969E-AD86B2EC7C0D}" srcId="{05FDD65B-EE98-4272-B242-0DED3657EA4A}" destId="{F771B4CD-5916-4FCD-9F0E-828557026784}" srcOrd="0" destOrd="0" parTransId="{41C8BBC3-BD63-45FE-8E84-DEEAEF8C239F}" sibTransId="{49A4DB60-35DB-401D-A26C-37E203D41820}"/>
    <dgm:cxn modelId="{129A4349-0D2F-460D-8C16-7515BADE3BCE}" type="presOf" srcId="{F175E447-5C55-40DB-BE7F-9AB1A73243A4}" destId="{F94117BA-4AAF-4EEB-8FC1-3CB4ACE8C9FB}" srcOrd="0" destOrd="0" presId="urn:microsoft.com/office/officeart/2008/layout/RadialCluster"/>
    <dgm:cxn modelId="{DF28EE70-1A60-44B4-BECD-D62AC0BCDB35}" type="presOf" srcId="{F771B4CD-5916-4FCD-9F0E-828557026784}" destId="{F49CA321-6690-40A1-AC8D-DBB46CF0E16B}" srcOrd="0" destOrd="0" presId="urn:microsoft.com/office/officeart/2008/layout/RadialCluster"/>
    <dgm:cxn modelId="{EB985D53-0118-44B7-8850-82AC65E368FF}" type="presOf" srcId="{157EE637-030F-49E2-875C-79BF6D965A13}" destId="{E4F52E93-DFF6-4DF4-B76F-10BE7AACE21C}" srcOrd="0" destOrd="0" presId="urn:microsoft.com/office/officeart/2008/layout/RadialCluster"/>
    <dgm:cxn modelId="{AC45FBAA-3DD0-406A-BF59-EF2AB5293B33}" type="presOf" srcId="{CF555B14-104B-4DFF-A84B-7454B69CA9C4}" destId="{51729425-83FF-4067-AD4F-32A9916E91D4}" srcOrd="0" destOrd="0" presId="urn:microsoft.com/office/officeart/2008/layout/RadialCluster"/>
    <dgm:cxn modelId="{C1AA62B8-8E02-4F50-8EA9-9C25B557B51D}" srcId="{F771B4CD-5916-4FCD-9F0E-828557026784}" destId="{CF555B14-104B-4DFF-A84B-7454B69CA9C4}" srcOrd="0" destOrd="0" parTransId="{E45E159F-598B-4272-83CF-83C5D5CC2C41}" sibTransId="{911A79F5-7310-4F44-8E8B-BCF144B6B7DE}"/>
    <dgm:cxn modelId="{ADF4CDE2-77FF-4379-A09A-99C9BFB1AF25}" type="presOf" srcId="{EC70F545-B03A-4B39-8544-0B0F9897C67B}" destId="{D32EBADF-D0C6-46EA-B50B-FA152EB6FE0D}" srcOrd="0" destOrd="0" presId="urn:microsoft.com/office/officeart/2008/layout/RadialCluster"/>
    <dgm:cxn modelId="{F3AFB1FA-1D39-4737-B197-434BDD718E32}" srcId="{F771B4CD-5916-4FCD-9F0E-828557026784}" destId="{157EE637-030F-49E2-875C-79BF6D965A13}" srcOrd="1" destOrd="0" parTransId="{EC70F545-B03A-4B39-8544-0B0F9897C67B}" sibTransId="{4759DBC1-DAD0-4F26-9E96-D9E8442EED66}"/>
    <dgm:cxn modelId="{BFF8AE0E-B687-4CAE-AE80-826CC8A8483E}" type="presParOf" srcId="{6656C8FD-D8B5-4B22-9983-50EB4785718F}" destId="{1F6C2EAF-E72E-4A2D-80DC-3AF2366815D6}" srcOrd="0" destOrd="0" presId="urn:microsoft.com/office/officeart/2008/layout/RadialCluster"/>
    <dgm:cxn modelId="{1C6B128D-AA43-4BA9-9D37-A1D10C742A91}" type="presParOf" srcId="{1F6C2EAF-E72E-4A2D-80DC-3AF2366815D6}" destId="{F49CA321-6690-40A1-AC8D-DBB46CF0E16B}" srcOrd="0" destOrd="0" presId="urn:microsoft.com/office/officeart/2008/layout/RadialCluster"/>
    <dgm:cxn modelId="{00429CF6-F567-4697-AB02-C9341D1551FF}" type="presParOf" srcId="{1F6C2EAF-E72E-4A2D-80DC-3AF2366815D6}" destId="{63E60669-5B09-4B1E-9EC8-AB573421C7A2}" srcOrd="1" destOrd="0" presId="urn:microsoft.com/office/officeart/2008/layout/RadialCluster"/>
    <dgm:cxn modelId="{E4DCB2B7-1F63-4482-A504-A90A01833EA4}" type="presParOf" srcId="{1F6C2EAF-E72E-4A2D-80DC-3AF2366815D6}" destId="{51729425-83FF-4067-AD4F-32A9916E91D4}" srcOrd="2" destOrd="0" presId="urn:microsoft.com/office/officeart/2008/layout/RadialCluster"/>
    <dgm:cxn modelId="{D103CEF1-912B-4612-BE39-E2176D5F82D4}" type="presParOf" srcId="{1F6C2EAF-E72E-4A2D-80DC-3AF2366815D6}" destId="{D32EBADF-D0C6-46EA-B50B-FA152EB6FE0D}" srcOrd="3" destOrd="0" presId="urn:microsoft.com/office/officeart/2008/layout/RadialCluster"/>
    <dgm:cxn modelId="{8F2D95FD-E525-4EE1-B2ED-C34ED0398571}" type="presParOf" srcId="{1F6C2EAF-E72E-4A2D-80DC-3AF2366815D6}" destId="{E4F52E93-DFF6-4DF4-B76F-10BE7AACE21C}" srcOrd="4" destOrd="0" presId="urn:microsoft.com/office/officeart/2008/layout/RadialCluster"/>
    <dgm:cxn modelId="{837C068D-64DF-46D0-838C-F100E6472BB2}" type="presParOf" srcId="{1F6C2EAF-E72E-4A2D-80DC-3AF2366815D6}" destId="{F94117BA-4AAF-4EEB-8FC1-3CB4ACE8C9FB}" srcOrd="5" destOrd="0" presId="urn:microsoft.com/office/officeart/2008/layout/RadialCluster"/>
    <dgm:cxn modelId="{A716D92F-8D04-484D-80BD-72559340BAFB}" type="presParOf" srcId="{1F6C2EAF-E72E-4A2D-80DC-3AF2366815D6}" destId="{BF8734B1-1A11-4CFF-B73E-555409409A6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DDD0E2-BA71-4AC9-80C3-0E5085B8E94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09D42416-2B3F-485B-BE7C-331DB17EE544}">
      <dgm:prSet phldrT="[Text]"/>
      <dgm:spPr/>
      <dgm:t>
        <a:bodyPr/>
        <a:lstStyle/>
        <a:p>
          <a:r>
            <a:rPr lang="en-US" dirty="0"/>
            <a:t>Privacy Notice</a:t>
          </a:r>
        </a:p>
      </dgm:t>
    </dgm:pt>
    <dgm:pt modelId="{DF958033-61DA-45A3-901F-8A73C53FB09D}" type="parTrans" cxnId="{EC704D5E-81D8-4F2C-98AD-004B75455F21}">
      <dgm:prSet/>
      <dgm:spPr/>
      <dgm:t>
        <a:bodyPr/>
        <a:lstStyle/>
        <a:p>
          <a:endParaRPr lang="en-US"/>
        </a:p>
      </dgm:t>
    </dgm:pt>
    <dgm:pt modelId="{A0717DE0-C190-401B-8E0D-B9DA0402D130}" type="sibTrans" cxnId="{EC704D5E-81D8-4F2C-98AD-004B75455F21}">
      <dgm:prSet/>
      <dgm:spPr/>
      <dgm:t>
        <a:bodyPr/>
        <a:lstStyle/>
        <a:p>
          <a:endParaRPr lang="en-US"/>
        </a:p>
      </dgm:t>
    </dgm:pt>
    <dgm:pt modelId="{61C5E912-FEAB-401B-B551-DEDBE38D3069}">
      <dgm:prSet phldrT="[Text]"/>
      <dgm:spPr/>
      <dgm:t>
        <a:bodyPr/>
        <a:lstStyle/>
        <a:p>
          <a:r>
            <a:rPr lang="en-US" dirty="0"/>
            <a:t>Describes how personal data collected &amp; used</a:t>
          </a:r>
        </a:p>
      </dgm:t>
    </dgm:pt>
    <dgm:pt modelId="{DA657A92-6DF9-4067-A1D5-03DCE953D874}" type="parTrans" cxnId="{957E4763-572F-414C-9240-37EEBB67ECC9}">
      <dgm:prSet/>
      <dgm:spPr/>
      <dgm:t>
        <a:bodyPr/>
        <a:lstStyle/>
        <a:p>
          <a:endParaRPr lang="en-US"/>
        </a:p>
      </dgm:t>
    </dgm:pt>
    <dgm:pt modelId="{98A932B6-2EF7-4756-A3C0-4B26C10DE94A}" type="sibTrans" cxnId="{957E4763-572F-414C-9240-37EEBB67ECC9}">
      <dgm:prSet/>
      <dgm:spPr/>
      <dgm:t>
        <a:bodyPr/>
        <a:lstStyle/>
        <a:p>
          <a:endParaRPr lang="en-US"/>
        </a:p>
      </dgm:t>
    </dgm:pt>
    <dgm:pt modelId="{C32DAA6A-EEF2-4AD7-9EF7-6DF754135682}">
      <dgm:prSet phldrT="[Text]"/>
      <dgm:spPr/>
      <dgm:t>
        <a:bodyPr/>
        <a:lstStyle/>
        <a:p>
          <a:r>
            <a:rPr lang="en-US" dirty="0"/>
            <a:t>To data subjects &amp; authorities</a:t>
          </a:r>
        </a:p>
      </dgm:t>
    </dgm:pt>
    <dgm:pt modelId="{49338EC8-E7AC-4A5C-9148-F1FB0D0939B1}" type="parTrans" cxnId="{72E80D34-D9FA-4EEB-AED1-7EB6AD8F93F6}">
      <dgm:prSet/>
      <dgm:spPr/>
      <dgm:t>
        <a:bodyPr/>
        <a:lstStyle/>
        <a:p>
          <a:endParaRPr lang="en-US"/>
        </a:p>
      </dgm:t>
    </dgm:pt>
    <dgm:pt modelId="{1F70A1C9-CCC9-4484-9F9A-8B6B4EBD8574}" type="sibTrans" cxnId="{72E80D34-D9FA-4EEB-AED1-7EB6AD8F93F6}">
      <dgm:prSet/>
      <dgm:spPr/>
      <dgm:t>
        <a:bodyPr/>
        <a:lstStyle/>
        <a:p>
          <a:endParaRPr lang="en-US"/>
        </a:p>
      </dgm:t>
    </dgm:pt>
    <dgm:pt modelId="{B7AC534C-6927-4A62-9FC1-20D859BF9343}">
      <dgm:prSet phldrT="[Text]"/>
      <dgm:spPr/>
      <dgm:t>
        <a:bodyPr/>
        <a:lstStyle/>
        <a:p>
          <a:r>
            <a:rPr lang="en-US" dirty="0"/>
            <a:t>Consent Form</a:t>
          </a:r>
        </a:p>
      </dgm:t>
    </dgm:pt>
    <dgm:pt modelId="{54706F19-007F-4173-8FE4-7036F89853E7}" type="parTrans" cxnId="{9875BABD-20C1-4766-AD7A-9CE30F8FCEE0}">
      <dgm:prSet/>
      <dgm:spPr/>
      <dgm:t>
        <a:bodyPr/>
        <a:lstStyle/>
        <a:p>
          <a:endParaRPr lang="en-US"/>
        </a:p>
      </dgm:t>
    </dgm:pt>
    <dgm:pt modelId="{85C01829-4546-4448-87B5-B7922F212430}" type="sibTrans" cxnId="{9875BABD-20C1-4766-AD7A-9CE30F8FCEE0}">
      <dgm:prSet/>
      <dgm:spPr/>
      <dgm:t>
        <a:bodyPr/>
        <a:lstStyle/>
        <a:p>
          <a:endParaRPr lang="en-US"/>
        </a:p>
      </dgm:t>
    </dgm:pt>
    <dgm:pt modelId="{1479DB69-8B17-4A3E-9543-F8EF5E6859FB}">
      <dgm:prSet phldrT="[Text]"/>
      <dgm:spPr/>
      <dgm:t>
        <a:bodyPr/>
        <a:lstStyle/>
        <a:p>
          <a:r>
            <a:rPr lang="en-US" dirty="0"/>
            <a:t>Communication between controller &amp; data subject </a:t>
          </a:r>
        </a:p>
      </dgm:t>
    </dgm:pt>
    <dgm:pt modelId="{A074DA7C-09EB-485B-A153-E87F69337483}" type="parTrans" cxnId="{1F31081A-587D-4A11-BA61-F1B30BFFEFF1}">
      <dgm:prSet/>
      <dgm:spPr/>
      <dgm:t>
        <a:bodyPr/>
        <a:lstStyle/>
        <a:p>
          <a:endParaRPr lang="en-US"/>
        </a:p>
      </dgm:t>
    </dgm:pt>
    <dgm:pt modelId="{5CEE219A-1D42-4A3E-815C-541EF623DE6B}" type="sibTrans" cxnId="{1F31081A-587D-4A11-BA61-F1B30BFFEFF1}">
      <dgm:prSet/>
      <dgm:spPr/>
      <dgm:t>
        <a:bodyPr/>
        <a:lstStyle/>
        <a:p>
          <a:endParaRPr lang="en-US"/>
        </a:p>
      </dgm:t>
    </dgm:pt>
    <dgm:pt modelId="{4B5DC3C8-C92E-4A39-B8CC-112E8AC2528E}">
      <dgm:prSet phldrT="[Text]"/>
      <dgm:spPr/>
      <dgm:t>
        <a:bodyPr/>
        <a:lstStyle/>
        <a:p>
          <a:r>
            <a:rPr lang="en-US" dirty="0"/>
            <a:t>Provides info on how personal data collected &amp; used</a:t>
          </a:r>
        </a:p>
      </dgm:t>
    </dgm:pt>
    <dgm:pt modelId="{1A0B3981-D8BF-4B16-BF34-75F4063286F2}" type="parTrans" cxnId="{9C158678-6F6E-4493-8DB9-3B65BACF2A49}">
      <dgm:prSet/>
      <dgm:spPr/>
      <dgm:t>
        <a:bodyPr/>
        <a:lstStyle/>
        <a:p>
          <a:endParaRPr lang="en-US"/>
        </a:p>
      </dgm:t>
    </dgm:pt>
    <dgm:pt modelId="{42DA7264-667D-4D0E-AC9F-76D882CEEBCC}" type="sibTrans" cxnId="{9C158678-6F6E-4493-8DB9-3B65BACF2A49}">
      <dgm:prSet/>
      <dgm:spPr/>
      <dgm:t>
        <a:bodyPr/>
        <a:lstStyle/>
        <a:p>
          <a:endParaRPr lang="en-US"/>
        </a:p>
      </dgm:t>
    </dgm:pt>
    <dgm:pt modelId="{03A1F08F-04B3-4E25-91CC-8D9F90682018}">
      <dgm:prSet phldrT="[Text]"/>
      <dgm:spPr/>
      <dgm:t>
        <a:bodyPr/>
        <a:lstStyle/>
        <a:p>
          <a:r>
            <a:rPr lang="en-US" dirty="0"/>
            <a:t>Privacy Policies</a:t>
          </a:r>
        </a:p>
      </dgm:t>
    </dgm:pt>
    <dgm:pt modelId="{E2AE1780-9765-48FF-B11C-BB5EA2E8A052}" type="parTrans" cxnId="{8D996B51-1050-480B-B169-2F1ABB996D05}">
      <dgm:prSet/>
      <dgm:spPr/>
      <dgm:t>
        <a:bodyPr/>
        <a:lstStyle/>
        <a:p>
          <a:endParaRPr lang="en-US"/>
        </a:p>
      </dgm:t>
    </dgm:pt>
    <dgm:pt modelId="{1D9644CA-A213-40AF-8E33-302D5C8CEB34}" type="sibTrans" cxnId="{8D996B51-1050-480B-B169-2F1ABB996D05}">
      <dgm:prSet/>
      <dgm:spPr/>
      <dgm:t>
        <a:bodyPr/>
        <a:lstStyle/>
        <a:p>
          <a:endParaRPr lang="en-US"/>
        </a:p>
      </dgm:t>
    </dgm:pt>
    <dgm:pt modelId="{08435DA7-CD8B-4848-B62C-F73D94156583}">
      <dgm:prSet phldrT="[Text]"/>
      <dgm:spPr/>
      <dgm:t>
        <a:bodyPr/>
        <a:lstStyle/>
        <a:p>
          <a:r>
            <a:rPr lang="en-US" dirty="0"/>
            <a:t>Internal use</a:t>
          </a:r>
        </a:p>
      </dgm:t>
    </dgm:pt>
    <dgm:pt modelId="{A0FA6C7F-AC24-4D85-81F0-4BA4D17F8252}" type="parTrans" cxnId="{19A93D1F-BEB2-422C-980E-D7888DAD60F0}">
      <dgm:prSet/>
      <dgm:spPr/>
      <dgm:t>
        <a:bodyPr/>
        <a:lstStyle/>
        <a:p>
          <a:endParaRPr lang="en-US"/>
        </a:p>
      </dgm:t>
    </dgm:pt>
    <dgm:pt modelId="{0D55D28F-0222-4093-B8F0-C392FABB2789}" type="sibTrans" cxnId="{19A93D1F-BEB2-422C-980E-D7888DAD60F0}">
      <dgm:prSet/>
      <dgm:spPr/>
      <dgm:t>
        <a:bodyPr/>
        <a:lstStyle/>
        <a:p>
          <a:endParaRPr lang="en-US"/>
        </a:p>
      </dgm:t>
    </dgm:pt>
    <dgm:pt modelId="{1431A7BC-B424-43AD-B59E-51E1DF6634F1}">
      <dgm:prSet phldrT="[Text]"/>
      <dgm:spPr/>
      <dgm:t>
        <a:bodyPr/>
        <a:lstStyle/>
        <a:p>
          <a:r>
            <a:rPr lang="en-US" dirty="0"/>
            <a:t>External use</a:t>
          </a:r>
        </a:p>
      </dgm:t>
    </dgm:pt>
    <dgm:pt modelId="{90A1A2ED-08E6-4504-AD28-195781333CC4}" type="parTrans" cxnId="{655F35B3-8C84-4957-989D-31F6EB003455}">
      <dgm:prSet/>
      <dgm:spPr/>
      <dgm:t>
        <a:bodyPr/>
        <a:lstStyle/>
        <a:p>
          <a:endParaRPr lang="en-US"/>
        </a:p>
      </dgm:t>
    </dgm:pt>
    <dgm:pt modelId="{56690312-CB9C-4BAF-964B-7A0254E75A05}" type="sibTrans" cxnId="{655F35B3-8C84-4957-989D-31F6EB003455}">
      <dgm:prSet/>
      <dgm:spPr/>
      <dgm:t>
        <a:bodyPr/>
        <a:lstStyle/>
        <a:p>
          <a:endParaRPr lang="en-US"/>
        </a:p>
      </dgm:t>
    </dgm:pt>
    <dgm:pt modelId="{9CEF7835-C45A-4CDF-950F-ACA5BD437209}">
      <dgm:prSet phldrT="[Text]"/>
      <dgm:spPr/>
      <dgm:t>
        <a:bodyPr/>
        <a:lstStyle/>
        <a:p>
          <a:r>
            <a:rPr lang="en-US" dirty="0"/>
            <a:t>Establish rules for employees in processing privacy information</a:t>
          </a:r>
        </a:p>
      </dgm:t>
    </dgm:pt>
    <dgm:pt modelId="{3FF966BB-3D9B-415A-B1A8-B7FE0880AB38}" type="parTrans" cxnId="{22850EDE-2116-42E0-A809-E5CE807CBF61}">
      <dgm:prSet/>
      <dgm:spPr/>
      <dgm:t>
        <a:bodyPr/>
        <a:lstStyle/>
        <a:p>
          <a:endParaRPr lang="en-US"/>
        </a:p>
      </dgm:t>
    </dgm:pt>
    <dgm:pt modelId="{FE73F4DD-4755-4532-AEB1-71FB9EB7830D}" type="sibTrans" cxnId="{22850EDE-2116-42E0-A809-E5CE807CBF61}">
      <dgm:prSet/>
      <dgm:spPr/>
      <dgm:t>
        <a:bodyPr/>
        <a:lstStyle/>
        <a:p>
          <a:endParaRPr lang="en-US"/>
        </a:p>
      </dgm:t>
    </dgm:pt>
    <dgm:pt modelId="{DFB3A38E-BA57-491F-8B55-BEE33151A091}" type="pres">
      <dgm:prSet presAssocID="{D3DDD0E2-BA71-4AC9-80C3-0E5085B8E94F}" presName="linearFlow" presStyleCnt="0">
        <dgm:presLayoutVars>
          <dgm:dir/>
          <dgm:animLvl val="lvl"/>
          <dgm:resizeHandles/>
        </dgm:presLayoutVars>
      </dgm:prSet>
      <dgm:spPr/>
    </dgm:pt>
    <dgm:pt modelId="{7593FAA2-9508-41F5-B12C-F11A8B0D176D}" type="pres">
      <dgm:prSet presAssocID="{09D42416-2B3F-485B-BE7C-331DB17EE544}" presName="compositeNode" presStyleCnt="0">
        <dgm:presLayoutVars>
          <dgm:bulletEnabled val="1"/>
        </dgm:presLayoutVars>
      </dgm:prSet>
      <dgm:spPr/>
    </dgm:pt>
    <dgm:pt modelId="{5FF24863-24CF-4AD2-83F4-1A9B6AFF7736}" type="pres">
      <dgm:prSet presAssocID="{09D42416-2B3F-485B-BE7C-331DB17EE54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Slight curve"/>
        </a:ext>
      </dgm:extLst>
    </dgm:pt>
    <dgm:pt modelId="{5F29A5CF-F543-43B2-B82B-D101C0D5E38A}" type="pres">
      <dgm:prSet presAssocID="{09D42416-2B3F-485B-BE7C-331DB17EE544}" presName="childNode" presStyleLbl="node1" presStyleIdx="0" presStyleCnt="3">
        <dgm:presLayoutVars>
          <dgm:bulletEnabled val="1"/>
        </dgm:presLayoutVars>
      </dgm:prSet>
      <dgm:spPr/>
    </dgm:pt>
    <dgm:pt modelId="{F7437687-A2E7-4E4A-A048-3DCD9602400C}" type="pres">
      <dgm:prSet presAssocID="{09D42416-2B3F-485B-BE7C-331DB17EE544}" presName="parentNode" presStyleLbl="revTx" presStyleIdx="0" presStyleCnt="3">
        <dgm:presLayoutVars>
          <dgm:chMax val="0"/>
          <dgm:bulletEnabled val="1"/>
        </dgm:presLayoutVars>
      </dgm:prSet>
      <dgm:spPr/>
    </dgm:pt>
    <dgm:pt modelId="{82F3D2D8-C9F0-48F4-9AEA-96AA1F864513}" type="pres">
      <dgm:prSet presAssocID="{A0717DE0-C190-401B-8E0D-B9DA0402D130}" presName="sibTrans" presStyleCnt="0"/>
      <dgm:spPr/>
    </dgm:pt>
    <dgm:pt modelId="{8E065923-40FC-4ADB-972A-43FCA3562FDA}" type="pres">
      <dgm:prSet presAssocID="{B7AC534C-6927-4A62-9FC1-20D859BF9343}" presName="compositeNode" presStyleCnt="0">
        <dgm:presLayoutVars>
          <dgm:bulletEnabled val="1"/>
        </dgm:presLayoutVars>
      </dgm:prSet>
      <dgm:spPr/>
    </dgm:pt>
    <dgm:pt modelId="{6F018A0B-49A2-4C4A-86E3-D160E2BB2C83}" type="pres">
      <dgm:prSet presAssocID="{B7AC534C-6927-4A62-9FC1-20D859BF9343}"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a:ext>
      </dgm:extLst>
    </dgm:pt>
    <dgm:pt modelId="{BD72DEDE-70AA-4B63-A0AB-0D1E179929DA}" type="pres">
      <dgm:prSet presAssocID="{B7AC534C-6927-4A62-9FC1-20D859BF9343}" presName="childNode" presStyleLbl="node1" presStyleIdx="1" presStyleCnt="3">
        <dgm:presLayoutVars>
          <dgm:bulletEnabled val="1"/>
        </dgm:presLayoutVars>
      </dgm:prSet>
      <dgm:spPr/>
    </dgm:pt>
    <dgm:pt modelId="{5239AD6C-C5E6-47B6-9784-B6358E57E576}" type="pres">
      <dgm:prSet presAssocID="{B7AC534C-6927-4A62-9FC1-20D859BF9343}" presName="parentNode" presStyleLbl="revTx" presStyleIdx="1" presStyleCnt="3">
        <dgm:presLayoutVars>
          <dgm:chMax val="0"/>
          <dgm:bulletEnabled val="1"/>
        </dgm:presLayoutVars>
      </dgm:prSet>
      <dgm:spPr/>
    </dgm:pt>
    <dgm:pt modelId="{42C95C2D-1D77-4214-814D-B7C8062192EF}" type="pres">
      <dgm:prSet presAssocID="{85C01829-4546-4448-87B5-B7922F212430}" presName="sibTrans" presStyleCnt="0"/>
      <dgm:spPr/>
    </dgm:pt>
    <dgm:pt modelId="{D17E1415-DE8F-40F4-81D3-F123B1E3BA1E}" type="pres">
      <dgm:prSet presAssocID="{03A1F08F-04B3-4E25-91CC-8D9F90682018}" presName="compositeNode" presStyleCnt="0">
        <dgm:presLayoutVars>
          <dgm:bulletEnabled val="1"/>
        </dgm:presLayoutVars>
      </dgm:prSet>
      <dgm:spPr/>
    </dgm:pt>
    <dgm:pt modelId="{6A9C2AD5-C41B-4DA3-92E8-02F8C39B7095}" type="pres">
      <dgm:prSet presAssocID="{03A1F08F-04B3-4E25-91CC-8D9F90682018}"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e arrow Horizontal U turn"/>
        </a:ext>
      </dgm:extLst>
    </dgm:pt>
    <dgm:pt modelId="{0A2BBCB7-98EB-4279-88E9-9463EC7FFCF9}" type="pres">
      <dgm:prSet presAssocID="{03A1F08F-04B3-4E25-91CC-8D9F90682018}" presName="childNode" presStyleLbl="node1" presStyleIdx="2" presStyleCnt="3">
        <dgm:presLayoutVars>
          <dgm:bulletEnabled val="1"/>
        </dgm:presLayoutVars>
      </dgm:prSet>
      <dgm:spPr/>
    </dgm:pt>
    <dgm:pt modelId="{A74CC63A-ED60-41EF-832F-7985F8B04CAB}" type="pres">
      <dgm:prSet presAssocID="{03A1F08F-04B3-4E25-91CC-8D9F90682018}" presName="parentNode" presStyleLbl="revTx" presStyleIdx="2" presStyleCnt="3">
        <dgm:presLayoutVars>
          <dgm:chMax val="0"/>
          <dgm:bulletEnabled val="1"/>
        </dgm:presLayoutVars>
      </dgm:prSet>
      <dgm:spPr/>
    </dgm:pt>
  </dgm:ptLst>
  <dgm:cxnLst>
    <dgm:cxn modelId="{1F31081A-587D-4A11-BA61-F1B30BFFEFF1}" srcId="{B7AC534C-6927-4A62-9FC1-20D859BF9343}" destId="{1479DB69-8B17-4A3E-9543-F8EF5E6859FB}" srcOrd="0" destOrd="0" parTransId="{A074DA7C-09EB-485B-A153-E87F69337483}" sibTransId="{5CEE219A-1D42-4A3E-815C-541EF623DE6B}"/>
    <dgm:cxn modelId="{30B6E61B-6DEE-4982-9645-FFBA2756222B}" type="presOf" srcId="{4B5DC3C8-C92E-4A39-B8CC-112E8AC2528E}" destId="{BD72DEDE-70AA-4B63-A0AB-0D1E179929DA}" srcOrd="0" destOrd="1" presId="urn:microsoft.com/office/officeart/2005/8/layout/hList2"/>
    <dgm:cxn modelId="{19A93D1F-BEB2-422C-980E-D7888DAD60F0}" srcId="{03A1F08F-04B3-4E25-91CC-8D9F90682018}" destId="{08435DA7-CD8B-4848-B62C-F73D94156583}" srcOrd="0" destOrd="0" parTransId="{A0FA6C7F-AC24-4D85-81F0-4BA4D17F8252}" sibTransId="{0D55D28F-0222-4093-B8F0-C392FABB2789}"/>
    <dgm:cxn modelId="{72EB6923-E87D-4B0F-8A9F-CD6C00F53473}" type="presOf" srcId="{C32DAA6A-EEF2-4AD7-9EF7-6DF754135682}" destId="{5F29A5CF-F543-43B2-B82B-D101C0D5E38A}" srcOrd="0" destOrd="2" presId="urn:microsoft.com/office/officeart/2005/8/layout/hList2"/>
    <dgm:cxn modelId="{72E80D34-D9FA-4EEB-AED1-7EB6AD8F93F6}" srcId="{09D42416-2B3F-485B-BE7C-331DB17EE544}" destId="{C32DAA6A-EEF2-4AD7-9EF7-6DF754135682}" srcOrd="2" destOrd="0" parTransId="{49338EC8-E7AC-4A5C-9148-F1FB0D0939B1}" sibTransId="{1F70A1C9-CCC9-4484-9F9A-8B6B4EBD8574}"/>
    <dgm:cxn modelId="{8A7EF13D-2AE5-460C-87E2-72F3CFE12DF1}" type="presOf" srcId="{1431A7BC-B424-43AD-B59E-51E1DF6634F1}" destId="{5F29A5CF-F543-43B2-B82B-D101C0D5E38A}" srcOrd="0" destOrd="0" presId="urn:microsoft.com/office/officeart/2005/8/layout/hList2"/>
    <dgm:cxn modelId="{EC704D5E-81D8-4F2C-98AD-004B75455F21}" srcId="{D3DDD0E2-BA71-4AC9-80C3-0E5085B8E94F}" destId="{09D42416-2B3F-485B-BE7C-331DB17EE544}" srcOrd="0" destOrd="0" parTransId="{DF958033-61DA-45A3-901F-8A73C53FB09D}" sibTransId="{A0717DE0-C190-401B-8E0D-B9DA0402D130}"/>
    <dgm:cxn modelId="{F8719142-3C5B-4F95-9F95-6D63CEC5D675}" type="presOf" srcId="{61C5E912-FEAB-401B-B551-DEDBE38D3069}" destId="{5F29A5CF-F543-43B2-B82B-D101C0D5E38A}" srcOrd="0" destOrd="1" presId="urn:microsoft.com/office/officeart/2005/8/layout/hList2"/>
    <dgm:cxn modelId="{957E4763-572F-414C-9240-37EEBB67ECC9}" srcId="{09D42416-2B3F-485B-BE7C-331DB17EE544}" destId="{61C5E912-FEAB-401B-B551-DEDBE38D3069}" srcOrd="1" destOrd="0" parTransId="{DA657A92-6DF9-4067-A1D5-03DCE953D874}" sibTransId="{98A932B6-2EF7-4756-A3C0-4B26C10DE94A}"/>
    <dgm:cxn modelId="{23C2FE48-02EA-41D7-B8ED-274C161EC12A}" type="presOf" srcId="{09D42416-2B3F-485B-BE7C-331DB17EE544}" destId="{F7437687-A2E7-4E4A-A048-3DCD9602400C}" srcOrd="0" destOrd="0" presId="urn:microsoft.com/office/officeart/2005/8/layout/hList2"/>
    <dgm:cxn modelId="{8D996B51-1050-480B-B169-2F1ABB996D05}" srcId="{D3DDD0E2-BA71-4AC9-80C3-0E5085B8E94F}" destId="{03A1F08F-04B3-4E25-91CC-8D9F90682018}" srcOrd="2" destOrd="0" parTransId="{E2AE1780-9765-48FF-B11C-BB5EA2E8A052}" sibTransId="{1D9644CA-A213-40AF-8E33-302D5C8CEB34}"/>
    <dgm:cxn modelId="{0E579171-CCF0-4FFD-8357-CB1FAFC13C5A}" type="presOf" srcId="{9CEF7835-C45A-4CDF-950F-ACA5BD437209}" destId="{0A2BBCB7-98EB-4279-88E9-9463EC7FFCF9}" srcOrd="0" destOrd="1" presId="urn:microsoft.com/office/officeart/2005/8/layout/hList2"/>
    <dgm:cxn modelId="{9C158678-6F6E-4493-8DB9-3B65BACF2A49}" srcId="{B7AC534C-6927-4A62-9FC1-20D859BF9343}" destId="{4B5DC3C8-C92E-4A39-B8CC-112E8AC2528E}" srcOrd="1" destOrd="0" parTransId="{1A0B3981-D8BF-4B16-BF34-75F4063286F2}" sibTransId="{42DA7264-667D-4D0E-AC9F-76D882CEEBCC}"/>
    <dgm:cxn modelId="{6CCA6059-9E11-4956-AE23-0937AB859D29}" type="presOf" srcId="{D3DDD0E2-BA71-4AC9-80C3-0E5085B8E94F}" destId="{DFB3A38E-BA57-491F-8B55-BEE33151A091}" srcOrd="0" destOrd="0" presId="urn:microsoft.com/office/officeart/2005/8/layout/hList2"/>
    <dgm:cxn modelId="{F96B7B86-8D91-40A0-B535-7629B1F7CF6E}" type="presOf" srcId="{03A1F08F-04B3-4E25-91CC-8D9F90682018}" destId="{A74CC63A-ED60-41EF-832F-7985F8B04CAB}" srcOrd="0" destOrd="0" presId="urn:microsoft.com/office/officeart/2005/8/layout/hList2"/>
    <dgm:cxn modelId="{C5A8969D-7659-4075-A848-2914BD3EEBB1}" type="presOf" srcId="{B7AC534C-6927-4A62-9FC1-20D859BF9343}" destId="{5239AD6C-C5E6-47B6-9784-B6358E57E576}" srcOrd="0" destOrd="0" presId="urn:microsoft.com/office/officeart/2005/8/layout/hList2"/>
    <dgm:cxn modelId="{BBFEACAF-4F0D-4591-8671-CE502B6C7AEB}" type="presOf" srcId="{08435DA7-CD8B-4848-B62C-F73D94156583}" destId="{0A2BBCB7-98EB-4279-88E9-9463EC7FFCF9}" srcOrd="0" destOrd="0" presId="urn:microsoft.com/office/officeart/2005/8/layout/hList2"/>
    <dgm:cxn modelId="{655F35B3-8C84-4957-989D-31F6EB003455}" srcId="{09D42416-2B3F-485B-BE7C-331DB17EE544}" destId="{1431A7BC-B424-43AD-B59E-51E1DF6634F1}" srcOrd="0" destOrd="0" parTransId="{90A1A2ED-08E6-4504-AD28-195781333CC4}" sibTransId="{56690312-CB9C-4BAF-964B-7A0254E75A05}"/>
    <dgm:cxn modelId="{9875BABD-20C1-4766-AD7A-9CE30F8FCEE0}" srcId="{D3DDD0E2-BA71-4AC9-80C3-0E5085B8E94F}" destId="{B7AC534C-6927-4A62-9FC1-20D859BF9343}" srcOrd="1" destOrd="0" parTransId="{54706F19-007F-4173-8FE4-7036F89853E7}" sibTransId="{85C01829-4546-4448-87B5-B7922F212430}"/>
    <dgm:cxn modelId="{9C2EAFC4-5F75-442D-B0A9-07A2F46BF2C4}" type="presOf" srcId="{1479DB69-8B17-4A3E-9543-F8EF5E6859FB}" destId="{BD72DEDE-70AA-4B63-A0AB-0D1E179929DA}" srcOrd="0" destOrd="0" presId="urn:microsoft.com/office/officeart/2005/8/layout/hList2"/>
    <dgm:cxn modelId="{22850EDE-2116-42E0-A809-E5CE807CBF61}" srcId="{03A1F08F-04B3-4E25-91CC-8D9F90682018}" destId="{9CEF7835-C45A-4CDF-950F-ACA5BD437209}" srcOrd="1" destOrd="0" parTransId="{3FF966BB-3D9B-415A-B1A8-B7FE0880AB38}" sibTransId="{FE73F4DD-4755-4532-AEB1-71FB9EB7830D}"/>
    <dgm:cxn modelId="{A4FA9C47-2114-4B83-898C-F8B3C299C369}" type="presParOf" srcId="{DFB3A38E-BA57-491F-8B55-BEE33151A091}" destId="{7593FAA2-9508-41F5-B12C-F11A8B0D176D}" srcOrd="0" destOrd="0" presId="urn:microsoft.com/office/officeart/2005/8/layout/hList2"/>
    <dgm:cxn modelId="{894CDCAC-588E-45DC-8C59-A174C35913EB}" type="presParOf" srcId="{7593FAA2-9508-41F5-B12C-F11A8B0D176D}" destId="{5FF24863-24CF-4AD2-83F4-1A9B6AFF7736}" srcOrd="0" destOrd="0" presId="urn:microsoft.com/office/officeart/2005/8/layout/hList2"/>
    <dgm:cxn modelId="{84346614-804C-4BC8-B976-490386063981}" type="presParOf" srcId="{7593FAA2-9508-41F5-B12C-F11A8B0D176D}" destId="{5F29A5CF-F543-43B2-B82B-D101C0D5E38A}" srcOrd="1" destOrd="0" presId="urn:microsoft.com/office/officeart/2005/8/layout/hList2"/>
    <dgm:cxn modelId="{ACD21BA1-CB8E-4595-A100-554485F1A083}" type="presParOf" srcId="{7593FAA2-9508-41F5-B12C-F11A8B0D176D}" destId="{F7437687-A2E7-4E4A-A048-3DCD9602400C}" srcOrd="2" destOrd="0" presId="urn:microsoft.com/office/officeart/2005/8/layout/hList2"/>
    <dgm:cxn modelId="{5FE54E6B-8FAC-4134-9DA7-ACAC5A842C0D}" type="presParOf" srcId="{DFB3A38E-BA57-491F-8B55-BEE33151A091}" destId="{82F3D2D8-C9F0-48F4-9AEA-96AA1F864513}" srcOrd="1" destOrd="0" presId="urn:microsoft.com/office/officeart/2005/8/layout/hList2"/>
    <dgm:cxn modelId="{884B5EBC-0306-4FE1-8C94-95ACE0AEAE56}" type="presParOf" srcId="{DFB3A38E-BA57-491F-8B55-BEE33151A091}" destId="{8E065923-40FC-4ADB-972A-43FCA3562FDA}" srcOrd="2" destOrd="0" presId="urn:microsoft.com/office/officeart/2005/8/layout/hList2"/>
    <dgm:cxn modelId="{14552E7A-0BC4-49E4-9A0E-4C23BCB49E80}" type="presParOf" srcId="{8E065923-40FC-4ADB-972A-43FCA3562FDA}" destId="{6F018A0B-49A2-4C4A-86E3-D160E2BB2C83}" srcOrd="0" destOrd="0" presId="urn:microsoft.com/office/officeart/2005/8/layout/hList2"/>
    <dgm:cxn modelId="{EBBBFA9F-A66C-4F99-85E2-0B50BDC9466F}" type="presParOf" srcId="{8E065923-40FC-4ADB-972A-43FCA3562FDA}" destId="{BD72DEDE-70AA-4B63-A0AB-0D1E179929DA}" srcOrd="1" destOrd="0" presId="urn:microsoft.com/office/officeart/2005/8/layout/hList2"/>
    <dgm:cxn modelId="{80A246EB-546D-4D0C-8375-765AC5519974}" type="presParOf" srcId="{8E065923-40FC-4ADB-972A-43FCA3562FDA}" destId="{5239AD6C-C5E6-47B6-9784-B6358E57E576}" srcOrd="2" destOrd="0" presId="urn:microsoft.com/office/officeart/2005/8/layout/hList2"/>
    <dgm:cxn modelId="{EBA2E9EC-62D0-4536-9668-F4AD215ED210}" type="presParOf" srcId="{DFB3A38E-BA57-491F-8B55-BEE33151A091}" destId="{42C95C2D-1D77-4214-814D-B7C8062192EF}" srcOrd="3" destOrd="0" presId="urn:microsoft.com/office/officeart/2005/8/layout/hList2"/>
    <dgm:cxn modelId="{E24DB20B-82B8-443B-8E19-7FC8FE2D7791}" type="presParOf" srcId="{DFB3A38E-BA57-491F-8B55-BEE33151A091}" destId="{D17E1415-DE8F-40F4-81D3-F123B1E3BA1E}" srcOrd="4" destOrd="0" presId="urn:microsoft.com/office/officeart/2005/8/layout/hList2"/>
    <dgm:cxn modelId="{6A0C327F-6ECB-4965-BBE3-245272F137B3}" type="presParOf" srcId="{D17E1415-DE8F-40F4-81D3-F123B1E3BA1E}" destId="{6A9C2AD5-C41B-4DA3-92E8-02F8C39B7095}" srcOrd="0" destOrd="0" presId="urn:microsoft.com/office/officeart/2005/8/layout/hList2"/>
    <dgm:cxn modelId="{314F8A76-7CF2-4A3D-B074-C9842FBB9FD8}" type="presParOf" srcId="{D17E1415-DE8F-40F4-81D3-F123B1E3BA1E}" destId="{0A2BBCB7-98EB-4279-88E9-9463EC7FFCF9}" srcOrd="1" destOrd="0" presId="urn:microsoft.com/office/officeart/2005/8/layout/hList2"/>
    <dgm:cxn modelId="{D62347E2-CF7D-4E6C-871C-A270D1498AB0}" type="presParOf" srcId="{D17E1415-DE8F-40F4-81D3-F123B1E3BA1E}" destId="{A74CC63A-ED60-41EF-832F-7985F8B04CA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8FB24C-0571-40E2-BF2C-13659DBE9A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395CCD-8E65-49A4-99F8-D886559AD36F}">
      <dgm:prSet phldrT="[Text]" custT="1"/>
      <dgm:spPr/>
      <dgm:t>
        <a:bodyPr/>
        <a:lstStyle/>
        <a:p>
          <a:r>
            <a:rPr lang="en-US" sz="1600" dirty="0"/>
            <a:t>Documentation</a:t>
          </a:r>
        </a:p>
      </dgm:t>
    </dgm:pt>
    <dgm:pt modelId="{F7F704CD-7796-419A-A7E4-90FCB0F32D61}" type="parTrans" cxnId="{B3D757C7-F4C5-49E4-888A-1D6831806AAF}">
      <dgm:prSet/>
      <dgm:spPr/>
      <dgm:t>
        <a:bodyPr/>
        <a:lstStyle/>
        <a:p>
          <a:endParaRPr lang="en-US"/>
        </a:p>
      </dgm:t>
    </dgm:pt>
    <dgm:pt modelId="{03E1AA93-1080-4A09-BBC1-02C46224D28F}" type="sibTrans" cxnId="{B3D757C7-F4C5-49E4-888A-1D6831806AAF}">
      <dgm:prSet/>
      <dgm:spPr/>
      <dgm:t>
        <a:bodyPr/>
        <a:lstStyle/>
        <a:p>
          <a:endParaRPr lang="en-US"/>
        </a:p>
      </dgm:t>
    </dgm:pt>
    <dgm:pt modelId="{A48E67B3-4F40-447C-B6E5-BB86747DA966}">
      <dgm:prSet phldrT="[Text]" custT="1"/>
      <dgm:spPr/>
      <dgm:t>
        <a:bodyPr/>
        <a:lstStyle/>
        <a:p>
          <a:r>
            <a:rPr lang="en-US" sz="1600" dirty="0"/>
            <a:t>External</a:t>
          </a:r>
        </a:p>
      </dgm:t>
    </dgm:pt>
    <dgm:pt modelId="{2ECA97D2-A319-4336-88B4-6666B31869CC}" type="parTrans" cxnId="{484E7C9F-7410-44A9-92CF-BE210F36C803}">
      <dgm:prSet/>
      <dgm:spPr/>
      <dgm:t>
        <a:bodyPr/>
        <a:lstStyle/>
        <a:p>
          <a:endParaRPr lang="en-US"/>
        </a:p>
      </dgm:t>
    </dgm:pt>
    <dgm:pt modelId="{C34CF279-AF05-45EC-923F-0AA9AC1F7EC4}" type="sibTrans" cxnId="{484E7C9F-7410-44A9-92CF-BE210F36C803}">
      <dgm:prSet/>
      <dgm:spPr/>
      <dgm:t>
        <a:bodyPr/>
        <a:lstStyle/>
        <a:p>
          <a:endParaRPr lang="en-US"/>
        </a:p>
      </dgm:t>
    </dgm:pt>
    <dgm:pt modelId="{0063C5D0-6D96-44BB-AB52-26787F72CCCF}">
      <dgm:prSet phldrT="[Text]" custT="1"/>
      <dgm:spPr/>
      <dgm:t>
        <a:bodyPr/>
        <a:lstStyle/>
        <a:p>
          <a:r>
            <a:rPr lang="en-US" sz="1600" dirty="0"/>
            <a:t>Privacy Notice</a:t>
          </a:r>
        </a:p>
      </dgm:t>
    </dgm:pt>
    <dgm:pt modelId="{B66DE6AA-721D-451F-8F5C-B974D9E74162}" type="parTrans" cxnId="{2B8C284F-1F6F-421E-9D94-EEE5B5391294}">
      <dgm:prSet/>
      <dgm:spPr/>
      <dgm:t>
        <a:bodyPr/>
        <a:lstStyle/>
        <a:p>
          <a:endParaRPr lang="en-US"/>
        </a:p>
      </dgm:t>
    </dgm:pt>
    <dgm:pt modelId="{955D19A1-F6F5-47CF-8BFB-AAFC367A1B43}" type="sibTrans" cxnId="{2B8C284F-1F6F-421E-9D94-EEE5B5391294}">
      <dgm:prSet/>
      <dgm:spPr/>
      <dgm:t>
        <a:bodyPr/>
        <a:lstStyle/>
        <a:p>
          <a:endParaRPr lang="en-US"/>
        </a:p>
      </dgm:t>
    </dgm:pt>
    <dgm:pt modelId="{60E02AF3-8457-4CA5-91A2-D1C0C06C6DF4}">
      <dgm:prSet phldrT="[Text]" custT="1"/>
      <dgm:spPr/>
      <dgm:t>
        <a:bodyPr/>
        <a:lstStyle/>
        <a:p>
          <a:r>
            <a:rPr lang="en-US" sz="1600" dirty="0"/>
            <a:t>Consent Form</a:t>
          </a:r>
        </a:p>
      </dgm:t>
    </dgm:pt>
    <dgm:pt modelId="{1C03A6E1-B643-4623-B16F-49D718BFD762}" type="parTrans" cxnId="{F0DA5D11-89C6-4B3F-B2C9-A5A5EDFC8025}">
      <dgm:prSet/>
      <dgm:spPr/>
      <dgm:t>
        <a:bodyPr/>
        <a:lstStyle/>
        <a:p>
          <a:endParaRPr lang="en-US"/>
        </a:p>
      </dgm:t>
    </dgm:pt>
    <dgm:pt modelId="{14DFDB48-7A87-4870-9A37-767FACD3EC06}" type="sibTrans" cxnId="{F0DA5D11-89C6-4B3F-B2C9-A5A5EDFC8025}">
      <dgm:prSet/>
      <dgm:spPr/>
      <dgm:t>
        <a:bodyPr/>
        <a:lstStyle/>
        <a:p>
          <a:endParaRPr lang="en-US"/>
        </a:p>
      </dgm:t>
    </dgm:pt>
    <dgm:pt modelId="{A20C5252-EAC1-4246-8699-CEE0298800D7}">
      <dgm:prSet phldrT="[Text]" custT="1"/>
      <dgm:spPr/>
      <dgm:t>
        <a:bodyPr/>
        <a:lstStyle/>
        <a:p>
          <a:r>
            <a:rPr lang="en-US" sz="1600" dirty="0"/>
            <a:t>Internal</a:t>
          </a:r>
        </a:p>
      </dgm:t>
    </dgm:pt>
    <dgm:pt modelId="{9D003551-9B7C-412C-9394-B60C623C9FA4}" type="parTrans" cxnId="{1E3BDD49-5224-42F8-933C-012774A43995}">
      <dgm:prSet/>
      <dgm:spPr/>
      <dgm:t>
        <a:bodyPr/>
        <a:lstStyle/>
        <a:p>
          <a:endParaRPr lang="en-US"/>
        </a:p>
      </dgm:t>
    </dgm:pt>
    <dgm:pt modelId="{CF326A97-EB81-4FDF-8DBF-0EACCB0D0A80}" type="sibTrans" cxnId="{1E3BDD49-5224-42F8-933C-012774A43995}">
      <dgm:prSet/>
      <dgm:spPr/>
      <dgm:t>
        <a:bodyPr/>
        <a:lstStyle/>
        <a:p>
          <a:endParaRPr lang="en-US"/>
        </a:p>
      </dgm:t>
    </dgm:pt>
    <dgm:pt modelId="{66995F1E-6ECA-4739-9862-AEBEA96A0449}">
      <dgm:prSet phldrT="[Text]" custT="1"/>
      <dgm:spPr/>
      <dgm:t>
        <a:bodyPr/>
        <a:lstStyle/>
        <a:p>
          <a:r>
            <a:rPr lang="en-US" sz="1600" dirty="0"/>
            <a:t>Privacy Policy</a:t>
          </a:r>
        </a:p>
      </dgm:t>
    </dgm:pt>
    <dgm:pt modelId="{B2ED88EC-6F48-4FAD-93B5-B4860D4D140C}" type="parTrans" cxnId="{CE09B171-A39D-430B-AABE-DEA5BC6B0165}">
      <dgm:prSet/>
      <dgm:spPr/>
      <dgm:t>
        <a:bodyPr/>
        <a:lstStyle/>
        <a:p>
          <a:endParaRPr lang="en-US"/>
        </a:p>
      </dgm:t>
    </dgm:pt>
    <dgm:pt modelId="{BBA6BF64-895E-498F-BB08-1FB945181671}" type="sibTrans" cxnId="{CE09B171-A39D-430B-AABE-DEA5BC6B0165}">
      <dgm:prSet/>
      <dgm:spPr/>
      <dgm:t>
        <a:bodyPr/>
        <a:lstStyle/>
        <a:p>
          <a:endParaRPr lang="en-US"/>
        </a:p>
      </dgm:t>
    </dgm:pt>
    <dgm:pt modelId="{B2FA6E9F-F82A-449C-B2BE-2173438F5583}">
      <dgm:prSet custT="1"/>
      <dgm:spPr/>
      <dgm:t>
        <a:bodyPr/>
        <a:lstStyle/>
        <a:p>
          <a:r>
            <a:rPr lang="en-US" sz="1600" dirty="0"/>
            <a:t>Data Protection Impact Assessment</a:t>
          </a:r>
        </a:p>
      </dgm:t>
    </dgm:pt>
    <dgm:pt modelId="{5750EE95-448F-4F4B-82D1-764DEE58CD62}" type="parTrans" cxnId="{F8E64792-CF11-4B22-9A0C-089386FC773A}">
      <dgm:prSet/>
      <dgm:spPr/>
      <dgm:t>
        <a:bodyPr/>
        <a:lstStyle/>
        <a:p>
          <a:endParaRPr lang="en-US"/>
        </a:p>
      </dgm:t>
    </dgm:pt>
    <dgm:pt modelId="{5F638EE8-30FB-4BD3-8A4C-46E5683DE161}" type="sibTrans" cxnId="{F8E64792-CF11-4B22-9A0C-089386FC773A}">
      <dgm:prSet/>
      <dgm:spPr/>
      <dgm:t>
        <a:bodyPr/>
        <a:lstStyle/>
        <a:p>
          <a:endParaRPr lang="en-US"/>
        </a:p>
      </dgm:t>
    </dgm:pt>
    <dgm:pt modelId="{875F3FC4-AE34-424F-A116-03690819D85D}">
      <dgm:prSet custT="1"/>
      <dgm:spPr/>
      <dgm:t>
        <a:bodyPr/>
        <a:lstStyle/>
        <a:p>
          <a:r>
            <a:rPr lang="en-US" sz="1600" dirty="0"/>
            <a:t>Privacy Procedure</a:t>
          </a:r>
        </a:p>
      </dgm:t>
    </dgm:pt>
    <dgm:pt modelId="{D410FD2A-8530-4B63-B80C-9CE62CA1FD2D}" type="parTrans" cxnId="{D7C243C1-A248-4335-BCFD-6B65AC9DC279}">
      <dgm:prSet/>
      <dgm:spPr/>
      <dgm:t>
        <a:bodyPr/>
        <a:lstStyle/>
        <a:p>
          <a:endParaRPr lang="en-US"/>
        </a:p>
      </dgm:t>
    </dgm:pt>
    <dgm:pt modelId="{71230020-5ACB-49A9-BE92-C3009A2FF8E7}" type="sibTrans" cxnId="{D7C243C1-A248-4335-BCFD-6B65AC9DC279}">
      <dgm:prSet/>
      <dgm:spPr/>
      <dgm:t>
        <a:bodyPr/>
        <a:lstStyle/>
        <a:p>
          <a:endParaRPr lang="en-US"/>
        </a:p>
      </dgm:t>
    </dgm:pt>
    <dgm:pt modelId="{E8CFF4D8-984D-459E-92CE-B730923E5A19}">
      <dgm:prSet custT="1"/>
      <dgm:spPr/>
      <dgm:t>
        <a:bodyPr/>
        <a:lstStyle/>
        <a:p>
          <a:r>
            <a:rPr lang="en-US" sz="1600" dirty="0"/>
            <a:t>Corrective Action Plan</a:t>
          </a:r>
          <a:endParaRPr lang="en-US" sz="1100" dirty="0"/>
        </a:p>
      </dgm:t>
    </dgm:pt>
    <dgm:pt modelId="{0079A0C7-F525-4926-98CE-52FB9974B646}" type="parTrans" cxnId="{8116BA9D-8B7F-49BD-BC2D-51D245199095}">
      <dgm:prSet/>
      <dgm:spPr/>
      <dgm:t>
        <a:bodyPr/>
        <a:lstStyle/>
        <a:p>
          <a:endParaRPr lang="en-US"/>
        </a:p>
      </dgm:t>
    </dgm:pt>
    <dgm:pt modelId="{6D2EEED9-F7F5-4366-BA31-1B35E3F06258}" type="sibTrans" cxnId="{8116BA9D-8B7F-49BD-BC2D-51D245199095}">
      <dgm:prSet/>
      <dgm:spPr/>
      <dgm:t>
        <a:bodyPr/>
        <a:lstStyle/>
        <a:p>
          <a:endParaRPr lang="en-US"/>
        </a:p>
      </dgm:t>
    </dgm:pt>
    <dgm:pt modelId="{D52ACCD2-8CC5-45FE-A56D-1B16E2908643}">
      <dgm:prSet custT="1"/>
      <dgm:spPr/>
      <dgm:t>
        <a:bodyPr/>
        <a:lstStyle/>
        <a:p>
          <a:pPr>
            <a:buFont typeface="+mj-lt"/>
            <a:buAutoNum type="arabicPeriod"/>
          </a:pPr>
          <a:r>
            <a:rPr lang="en-US" sz="1600" dirty="0"/>
            <a:t>Personal Info. Inventory</a:t>
          </a:r>
        </a:p>
      </dgm:t>
    </dgm:pt>
    <dgm:pt modelId="{52A570DB-C4D0-456F-AFF9-1F6E0A8F5711}" type="parTrans" cxnId="{EE159A12-6840-4C9E-A349-D7016C8D79A6}">
      <dgm:prSet/>
      <dgm:spPr/>
      <dgm:t>
        <a:bodyPr/>
        <a:lstStyle/>
        <a:p>
          <a:endParaRPr lang="en-US"/>
        </a:p>
      </dgm:t>
    </dgm:pt>
    <dgm:pt modelId="{4F1C1F1E-10E6-45A2-B157-211173F41188}" type="sibTrans" cxnId="{EE159A12-6840-4C9E-A349-D7016C8D79A6}">
      <dgm:prSet/>
      <dgm:spPr/>
      <dgm:t>
        <a:bodyPr/>
        <a:lstStyle/>
        <a:p>
          <a:endParaRPr lang="en-US"/>
        </a:p>
      </dgm:t>
    </dgm:pt>
    <dgm:pt modelId="{3822C880-422E-48B5-A0AA-F988971E71D1}" type="pres">
      <dgm:prSet presAssocID="{A78FB24C-0571-40E2-BF2C-13659DBE9A9D}" presName="hierChild1" presStyleCnt="0">
        <dgm:presLayoutVars>
          <dgm:chPref val="1"/>
          <dgm:dir/>
          <dgm:animOne val="branch"/>
          <dgm:animLvl val="lvl"/>
          <dgm:resizeHandles/>
        </dgm:presLayoutVars>
      </dgm:prSet>
      <dgm:spPr/>
    </dgm:pt>
    <dgm:pt modelId="{BFD6B18A-09F4-4A3D-904F-58F69FD32006}" type="pres">
      <dgm:prSet presAssocID="{86395CCD-8E65-49A4-99F8-D886559AD36F}" presName="hierRoot1" presStyleCnt="0"/>
      <dgm:spPr/>
    </dgm:pt>
    <dgm:pt modelId="{BF9F03DC-DD49-433C-AC83-7BF3A496CD0B}" type="pres">
      <dgm:prSet presAssocID="{86395CCD-8E65-49A4-99F8-D886559AD36F}" presName="composite" presStyleCnt="0"/>
      <dgm:spPr/>
    </dgm:pt>
    <dgm:pt modelId="{110C3012-7697-4E37-B603-FD0C6C3F0D26}" type="pres">
      <dgm:prSet presAssocID="{86395CCD-8E65-49A4-99F8-D886559AD36F}" presName="background" presStyleLbl="node0" presStyleIdx="0" presStyleCnt="1"/>
      <dgm:spPr/>
    </dgm:pt>
    <dgm:pt modelId="{EA94F734-5B5E-40AD-B9F0-6B790FC97309}" type="pres">
      <dgm:prSet presAssocID="{86395CCD-8E65-49A4-99F8-D886559AD36F}" presName="text" presStyleLbl="fgAcc0" presStyleIdx="0" presStyleCnt="1" custScaleX="153988">
        <dgm:presLayoutVars>
          <dgm:chPref val="3"/>
        </dgm:presLayoutVars>
      </dgm:prSet>
      <dgm:spPr/>
    </dgm:pt>
    <dgm:pt modelId="{C1420E22-0219-4013-A8B3-96DEBE2AD337}" type="pres">
      <dgm:prSet presAssocID="{86395CCD-8E65-49A4-99F8-D886559AD36F}" presName="hierChild2" presStyleCnt="0"/>
      <dgm:spPr/>
    </dgm:pt>
    <dgm:pt modelId="{2FBF7E02-A895-40C6-8774-6C781CED6949}" type="pres">
      <dgm:prSet presAssocID="{2ECA97D2-A319-4336-88B4-6666B31869CC}" presName="Name10" presStyleLbl="parChTrans1D2" presStyleIdx="0" presStyleCnt="2"/>
      <dgm:spPr/>
    </dgm:pt>
    <dgm:pt modelId="{93D07B35-E7F7-4FAA-A889-E1A737A366A9}" type="pres">
      <dgm:prSet presAssocID="{A48E67B3-4F40-447C-B6E5-BB86747DA966}" presName="hierRoot2" presStyleCnt="0"/>
      <dgm:spPr/>
    </dgm:pt>
    <dgm:pt modelId="{BE5E83C9-A335-4EA1-BBD6-9EBA15D6121D}" type="pres">
      <dgm:prSet presAssocID="{A48E67B3-4F40-447C-B6E5-BB86747DA966}" presName="composite2" presStyleCnt="0"/>
      <dgm:spPr/>
    </dgm:pt>
    <dgm:pt modelId="{CF4C6231-9507-4313-A39C-06342FB40D3B}" type="pres">
      <dgm:prSet presAssocID="{A48E67B3-4F40-447C-B6E5-BB86747DA966}" presName="background2" presStyleLbl="node2" presStyleIdx="0" presStyleCnt="2"/>
      <dgm:spPr/>
    </dgm:pt>
    <dgm:pt modelId="{A40B3192-8CF6-4F1E-8AEB-82CC1E5CEB16}" type="pres">
      <dgm:prSet presAssocID="{A48E67B3-4F40-447C-B6E5-BB86747DA966}" presName="text2" presStyleLbl="fgAcc2" presStyleIdx="0" presStyleCnt="2" custLinFactNeighborX="-2481" custLinFactNeighborY="-6417">
        <dgm:presLayoutVars>
          <dgm:chPref val="3"/>
        </dgm:presLayoutVars>
      </dgm:prSet>
      <dgm:spPr/>
    </dgm:pt>
    <dgm:pt modelId="{1F59520C-5D9C-483C-A16B-B70F82D1393A}" type="pres">
      <dgm:prSet presAssocID="{A48E67B3-4F40-447C-B6E5-BB86747DA966}" presName="hierChild3" presStyleCnt="0"/>
      <dgm:spPr/>
    </dgm:pt>
    <dgm:pt modelId="{091E4CF1-854F-4237-8C61-09F42DC8EC45}" type="pres">
      <dgm:prSet presAssocID="{B66DE6AA-721D-451F-8F5C-B974D9E74162}" presName="Name17" presStyleLbl="parChTrans1D3" presStyleIdx="0" presStyleCnt="5"/>
      <dgm:spPr/>
    </dgm:pt>
    <dgm:pt modelId="{4DD189F8-9957-42D2-963A-429EDEF8F669}" type="pres">
      <dgm:prSet presAssocID="{0063C5D0-6D96-44BB-AB52-26787F72CCCF}" presName="hierRoot3" presStyleCnt="0"/>
      <dgm:spPr/>
    </dgm:pt>
    <dgm:pt modelId="{1F392700-D49C-45A7-B456-41A186E7E0A4}" type="pres">
      <dgm:prSet presAssocID="{0063C5D0-6D96-44BB-AB52-26787F72CCCF}" presName="composite3" presStyleCnt="0"/>
      <dgm:spPr/>
    </dgm:pt>
    <dgm:pt modelId="{632E8386-3C44-4754-958E-CBBBA40900C2}" type="pres">
      <dgm:prSet presAssocID="{0063C5D0-6D96-44BB-AB52-26787F72CCCF}" presName="background3" presStyleLbl="node3" presStyleIdx="0" presStyleCnt="5"/>
      <dgm:spPr/>
    </dgm:pt>
    <dgm:pt modelId="{BD511115-0BBA-4D04-92D3-FF6EBC9D3E2A}" type="pres">
      <dgm:prSet presAssocID="{0063C5D0-6D96-44BB-AB52-26787F72CCCF}" presName="text3" presStyleLbl="fgAcc3" presStyleIdx="0" presStyleCnt="5">
        <dgm:presLayoutVars>
          <dgm:chPref val="3"/>
        </dgm:presLayoutVars>
      </dgm:prSet>
      <dgm:spPr/>
    </dgm:pt>
    <dgm:pt modelId="{C8FAF3D9-2DAB-4A12-A0FC-AC5B889F5F06}" type="pres">
      <dgm:prSet presAssocID="{0063C5D0-6D96-44BB-AB52-26787F72CCCF}" presName="hierChild4" presStyleCnt="0"/>
      <dgm:spPr/>
    </dgm:pt>
    <dgm:pt modelId="{A14F0C19-E508-41EF-B8DB-9C4BECCA1737}" type="pres">
      <dgm:prSet presAssocID="{1C03A6E1-B643-4623-B16F-49D718BFD762}" presName="Name17" presStyleLbl="parChTrans1D3" presStyleIdx="1" presStyleCnt="5"/>
      <dgm:spPr/>
    </dgm:pt>
    <dgm:pt modelId="{220A6761-9F85-4282-AA92-DB1BF09B5F96}" type="pres">
      <dgm:prSet presAssocID="{60E02AF3-8457-4CA5-91A2-D1C0C06C6DF4}" presName="hierRoot3" presStyleCnt="0"/>
      <dgm:spPr/>
    </dgm:pt>
    <dgm:pt modelId="{AE295920-93B0-42EF-A4F7-232A119FE4D9}" type="pres">
      <dgm:prSet presAssocID="{60E02AF3-8457-4CA5-91A2-D1C0C06C6DF4}" presName="composite3" presStyleCnt="0"/>
      <dgm:spPr/>
    </dgm:pt>
    <dgm:pt modelId="{91DEE6BE-7305-4BC5-8BE8-FFC06C8997AB}" type="pres">
      <dgm:prSet presAssocID="{60E02AF3-8457-4CA5-91A2-D1C0C06C6DF4}" presName="background3" presStyleLbl="node3" presStyleIdx="1" presStyleCnt="5"/>
      <dgm:spPr/>
    </dgm:pt>
    <dgm:pt modelId="{ED6C9547-9830-4824-BA24-00F55A84B931}" type="pres">
      <dgm:prSet presAssocID="{60E02AF3-8457-4CA5-91A2-D1C0C06C6DF4}" presName="text3" presStyleLbl="fgAcc3" presStyleIdx="1" presStyleCnt="5">
        <dgm:presLayoutVars>
          <dgm:chPref val="3"/>
        </dgm:presLayoutVars>
      </dgm:prSet>
      <dgm:spPr/>
    </dgm:pt>
    <dgm:pt modelId="{58B1BD1A-2F87-4596-97D4-823C849AD774}" type="pres">
      <dgm:prSet presAssocID="{60E02AF3-8457-4CA5-91A2-D1C0C06C6DF4}" presName="hierChild4" presStyleCnt="0"/>
      <dgm:spPr/>
    </dgm:pt>
    <dgm:pt modelId="{6059AF68-E1F4-4BE5-BFF7-CEEA1B7E95C9}" type="pres">
      <dgm:prSet presAssocID="{9D003551-9B7C-412C-9394-B60C623C9FA4}" presName="Name10" presStyleLbl="parChTrans1D2" presStyleIdx="1" presStyleCnt="2"/>
      <dgm:spPr/>
    </dgm:pt>
    <dgm:pt modelId="{E4A37596-5380-42B8-BC11-C3D272B536F9}" type="pres">
      <dgm:prSet presAssocID="{A20C5252-EAC1-4246-8699-CEE0298800D7}" presName="hierRoot2" presStyleCnt="0"/>
      <dgm:spPr/>
    </dgm:pt>
    <dgm:pt modelId="{65F4A652-4A82-4428-BE00-872A8DD845DA}" type="pres">
      <dgm:prSet presAssocID="{A20C5252-EAC1-4246-8699-CEE0298800D7}" presName="composite2" presStyleCnt="0"/>
      <dgm:spPr/>
    </dgm:pt>
    <dgm:pt modelId="{E4D81B33-28DA-47E5-A2C3-C2A653B8616D}" type="pres">
      <dgm:prSet presAssocID="{A20C5252-EAC1-4246-8699-CEE0298800D7}" presName="background2" presStyleLbl="node2" presStyleIdx="1" presStyleCnt="2"/>
      <dgm:spPr/>
    </dgm:pt>
    <dgm:pt modelId="{EF2E39CD-C031-4EE4-A9A0-97CDE71EFDD4}" type="pres">
      <dgm:prSet presAssocID="{A20C5252-EAC1-4246-8699-CEE0298800D7}" presName="text2" presStyleLbl="fgAcc2" presStyleIdx="1" presStyleCnt="2">
        <dgm:presLayoutVars>
          <dgm:chPref val="3"/>
        </dgm:presLayoutVars>
      </dgm:prSet>
      <dgm:spPr/>
    </dgm:pt>
    <dgm:pt modelId="{CD842434-DEEB-465C-9053-1D03EDC2645C}" type="pres">
      <dgm:prSet presAssocID="{A20C5252-EAC1-4246-8699-CEE0298800D7}" presName="hierChild3" presStyleCnt="0"/>
      <dgm:spPr/>
    </dgm:pt>
    <dgm:pt modelId="{33C5B4EE-2DED-422F-8C0D-E7DAE97B5AB8}" type="pres">
      <dgm:prSet presAssocID="{B2ED88EC-6F48-4FAD-93B5-B4860D4D140C}" presName="Name17" presStyleLbl="parChTrans1D3" presStyleIdx="2" presStyleCnt="5"/>
      <dgm:spPr/>
    </dgm:pt>
    <dgm:pt modelId="{77035E91-A203-4126-9279-9A66287A9E16}" type="pres">
      <dgm:prSet presAssocID="{66995F1E-6ECA-4739-9862-AEBEA96A0449}" presName="hierRoot3" presStyleCnt="0"/>
      <dgm:spPr/>
    </dgm:pt>
    <dgm:pt modelId="{FA519BBA-54EC-4B27-BFA4-13D3AA0EF743}" type="pres">
      <dgm:prSet presAssocID="{66995F1E-6ECA-4739-9862-AEBEA96A0449}" presName="composite3" presStyleCnt="0"/>
      <dgm:spPr/>
    </dgm:pt>
    <dgm:pt modelId="{2533EAB8-8D6A-41DE-A610-1F14E6DD824D}" type="pres">
      <dgm:prSet presAssocID="{66995F1E-6ECA-4739-9862-AEBEA96A0449}" presName="background3" presStyleLbl="node3" presStyleIdx="2" presStyleCnt="5"/>
      <dgm:spPr/>
    </dgm:pt>
    <dgm:pt modelId="{844E22E1-E001-45AB-BC79-8E61A45F467E}" type="pres">
      <dgm:prSet presAssocID="{66995F1E-6ECA-4739-9862-AEBEA96A0449}" presName="text3" presStyleLbl="fgAcc3" presStyleIdx="2" presStyleCnt="5">
        <dgm:presLayoutVars>
          <dgm:chPref val="3"/>
        </dgm:presLayoutVars>
      </dgm:prSet>
      <dgm:spPr/>
    </dgm:pt>
    <dgm:pt modelId="{0BD6BF89-E092-4E6C-8E23-473A1063252D}" type="pres">
      <dgm:prSet presAssocID="{66995F1E-6ECA-4739-9862-AEBEA96A0449}" presName="hierChild4" presStyleCnt="0"/>
      <dgm:spPr/>
    </dgm:pt>
    <dgm:pt modelId="{C109357B-7B79-468A-90C8-C9A718543E91}" type="pres">
      <dgm:prSet presAssocID="{D410FD2A-8530-4B63-B80C-9CE62CA1FD2D}" presName="Name23" presStyleLbl="parChTrans1D4" presStyleIdx="0" presStyleCnt="2"/>
      <dgm:spPr/>
    </dgm:pt>
    <dgm:pt modelId="{4F9B9D21-04F5-43B2-B99E-42CCB5A86995}" type="pres">
      <dgm:prSet presAssocID="{875F3FC4-AE34-424F-A116-03690819D85D}" presName="hierRoot4" presStyleCnt="0"/>
      <dgm:spPr/>
    </dgm:pt>
    <dgm:pt modelId="{4E740BD3-9274-48A0-A397-AB608894CF5D}" type="pres">
      <dgm:prSet presAssocID="{875F3FC4-AE34-424F-A116-03690819D85D}" presName="composite4" presStyleCnt="0"/>
      <dgm:spPr/>
    </dgm:pt>
    <dgm:pt modelId="{D9685E48-8F72-41DA-83CC-F18F6AF178F5}" type="pres">
      <dgm:prSet presAssocID="{875F3FC4-AE34-424F-A116-03690819D85D}" presName="background4" presStyleLbl="node4" presStyleIdx="0" presStyleCnt="2"/>
      <dgm:spPr/>
    </dgm:pt>
    <dgm:pt modelId="{F9F2648D-C531-4D31-97DF-D839E24FE836}" type="pres">
      <dgm:prSet presAssocID="{875F3FC4-AE34-424F-A116-03690819D85D}" presName="text4" presStyleLbl="fgAcc4" presStyleIdx="0" presStyleCnt="2" custScaleX="123142">
        <dgm:presLayoutVars>
          <dgm:chPref val="3"/>
        </dgm:presLayoutVars>
      </dgm:prSet>
      <dgm:spPr/>
    </dgm:pt>
    <dgm:pt modelId="{806269F7-04D7-4073-AC7C-527C2D75E136}" type="pres">
      <dgm:prSet presAssocID="{875F3FC4-AE34-424F-A116-03690819D85D}" presName="hierChild5" presStyleCnt="0"/>
      <dgm:spPr/>
    </dgm:pt>
    <dgm:pt modelId="{E13365D7-F73D-45FB-B78C-878B5C1CFFC7}" type="pres">
      <dgm:prSet presAssocID="{52A570DB-C4D0-456F-AFF9-1F6E0A8F5711}" presName="Name17" presStyleLbl="parChTrans1D3" presStyleIdx="3" presStyleCnt="5"/>
      <dgm:spPr/>
    </dgm:pt>
    <dgm:pt modelId="{74FDDCC7-D731-41C0-A735-1FDB05FFF45B}" type="pres">
      <dgm:prSet presAssocID="{D52ACCD2-8CC5-45FE-A56D-1B16E2908643}" presName="hierRoot3" presStyleCnt="0"/>
      <dgm:spPr/>
    </dgm:pt>
    <dgm:pt modelId="{067D0B07-CE4B-4171-838D-721124A2F290}" type="pres">
      <dgm:prSet presAssocID="{D52ACCD2-8CC5-45FE-A56D-1B16E2908643}" presName="composite3" presStyleCnt="0"/>
      <dgm:spPr/>
    </dgm:pt>
    <dgm:pt modelId="{2BE3C1FC-4930-4696-9A3B-065325818490}" type="pres">
      <dgm:prSet presAssocID="{D52ACCD2-8CC5-45FE-A56D-1B16E2908643}" presName="background3" presStyleLbl="node3" presStyleIdx="3" presStyleCnt="5"/>
      <dgm:spPr/>
    </dgm:pt>
    <dgm:pt modelId="{DD025B24-A3C4-481D-9689-960149D504EE}" type="pres">
      <dgm:prSet presAssocID="{D52ACCD2-8CC5-45FE-A56D-1B16E2908643}" presName="text3" presStyleLbl="fgAcc3" presStyleIdx="3" presStyleCnt="5">
        <dgm:presLayoutVars>
          <dgm:chPref val="3"/>
        </dgm:presLayoutVars>
      </dgm:prSet>
      <dgm:spPr/>
    </dgm:pt>
    <dgm:pt modelId="{C806CD5A-9EDB-480C-A0DE-FB18EA1F2EE6}" type="pres">
      <dgm:prSet presAssocID="{D52ACCD2-8CC5-45FE-A56D-1B16E2908643}" presName="hierChild4" presStyleCnt="0"/>
      <dgm:spPr/>
    </dgm:pt>
    <dgm:pt modelId="{24A013B1-D1D0-45E3-9CFA-966F7CE1E29E}" type="pres">
      <dgm:prSet presAssocID="{5750EE95-448F-4F4B-82D1-764DEE58CD62}" presName="Name17" presStyleLbl="parChTrans1D3" presStyleIdx="4" presStyleCnt="5"/>
      <dgm:spPr/>
    </dgm:pt>
    <dgm:pt modelId="{D739E579-50B8-4D94-8499-DB31E442D1F2}" type="pres">
      <dgm:prSet presAssocID="{B2FA6E9F-F82A-449C-B2BE-2173438F5583}" presName="hierRoot3" presStyleCnt="0"/>
      <dgm:spPr/>
    </dgm:pt>
    <dgm:pt modelId="{41FF0D4D-B01E-410B-A24B-6FCD20E94565}" type="pres">
      <dgm:prSet presAssocID="{B2FA6E9F-F82A-449C-B2BE-2173438F5583}" presName="composite3" presStyleCnt="0"/>
      <dgm:spPr/>
    </dgm:pt>
    <dgm:pt modelId="{C24796FA-1762-4B85-A64E-CD4FC800969C}" type="pres">
      <dgm:prSet presAssocID="{B2FA6E9F-F82A-449C-B2BE-2173438F5583}" presName="background3" presStyleLbl="node3" presStyleIdx="4" presStyleCnt="5"/>
      <dgm:spPr/>
    </dgm:pt>
    <dgm:pt modelId="{4460A129-9F76-4BBB-977D-49AD4C3CC150}" type="pres">
      <dgm:prSet presAssocID="{B2FA6E9F-F82A-449C-B2BE-2173438F5583}" presName="text3" presStyleLbl="fgAcc3" presStyleIdx="4" presStyleCnt="5" custScaleX="123928" custScaleY="133636">
        <dgm:presLayoutVars>
          <dgm:chPref val="3"/>
        </dgm:presLayoutVars>
      </dgm:prSet>
      <dgm:spPr/>
    </dgm:pt>
    <dgm:pt modelId="{D191F7D0-69CD-49D2-9022-301D80C70635}" type="pres">
      <dgm:prSet presAssocID="{B2FA6E9F-F82A-449C-B2BE-2173438F5583}" presName="hierChild4" presStyleCnt="0"/>
      <dgm:spPr/>
    </dgm:pt>
    <dgm:pt modelId="{5B00CFD8-02AC-4118-91AB-9B02FD660368}" type="pres">
      <dgm:prSet presAssocID="{0079A0C7-F525-4926-98CE-52FB9974B646}" presName="Name23" presStyleLbl="parChTrans1D4" presStyleIdx="1" presStyleCnt="2"/>
      <dgm:spPr/>
    </dgm:pt>
    <dgm:pt modelId="{C05E2182-A997-42CC-93E9-6130A2D385C5}" type="pres">
      <dgm:prSet presAssocID="{E8CFF4D8-984D-459E-92CE-B730923E5A19}" presName="hierRoot4" presStyleCnt="0"/>
      <dgm:spPr/>
    </dgm:pt>
    <dgm:pt modelId="{D9B59022-F64A-4DF2-8496-718A29D28B3E}" type="pres">
      <dgm:prSet presAssocID="{E8CFF4D8-984D-459E-92CE-B730923E5A19}" presName="composite4" presStyleCnt="0"/>
      <dgm:spPr/>
    </dgm:pt>
    <dgm:pt modelId="{3D842868-C07C-4497-8411-1F77BB2C6264}" type="pres">
      <dgm:prSet presAssocID="{E8CFF4D8-984D-459E-92CE-B730923E5A19}" presName="background4" presStyleLbl="node4" presStyleIdx="1" presStyleCnt="2"/>
      <dgm:spPr/>
    </dgm:pt>
    <dgm:pt modelId="{1C7E9F60-C460-474B-A79F-8DCFEF4B1B16}" type="pres">
      <dgm:prSet presAssocID="{E8CFF4D8-984D-459E-92CE-B730923E5A19}" presName="text4" presStyleLbl="fgAcc4" presStyleIdx="1" presStyleCnt="2" custScaleX="114664">
        <dgm:presLayoutVars>
          <dgm:chPref val="3"/>
        </dgm:presLayoutVars>
      </dgm:prSet>
      <dgm:spPr/>
    </dgm:pt>
    <dgm:pt modelId="{92694AB0-7A9E-4487-8C5D-3461AB8F0478}" type="pres">
      <dgm:prSet presAssocID="{E8CFF4D8-984D-459E-92CE-B730923E5A19}" presName="hierChild5" presStyleCnt="0"/>
      <dgm:spPr/>
    </dgm:pt>
  </dgm:ptLst>
  <dgm:cxnLst>
    <dgm:cxn modelId="{D088FE00-DB82-4A4F-82CC-36D56EDFAD6F}" type="presOf" srcId="{0079A0C7-F525-4926-98CE-52FB9974B646}" destId="{5B00CFD8-02AC-4118-91AB-9B02FD660368}" srcOrd="0" destOrd="0" presId="urn:microsoft.com/office/officeart/2005/8/layout/hierarchy1"/>
    <dgm:cxn modelId="{1820CB08-B4F1-4910-9AC9-1AC06F620691}" type="presOf" srcId="{A48E67B3-4F40-447C-B6E5-BB86747DA966}" destId="{A40B3192-8CF6-4F1E-8AEB-82CC1E5CEB16}" srcOrd="0" destOrd="0" presId="urn:microsoft.com/office/officeart/2005/8/layout/hierarchy1"/>
    <dgm:cxn modelId="{9EC4440A-2043-4639-8423-94771CC8FD21}" type="presOf" srcId="{9D003551-9B7C-412C-9394-B60C623C9FA4}" destId="{6059AF68-E1F4-4BE5-BFF7-CEEA1B7E95C9}" srcOrd="0" destOrd="0" presId="urn:microsoft.com/office/officeart/2005/8/layout/hierarchy1"/>
    <dgm:cxn modelId="{F0DA5D11-89C6-4B3F-B2C9-A5A5EDFC8025}" srcId="{A48E67B3-4F40-447C-B6E5-BB86747DA966}" destId="{60E02AF3-8457-4CA5-91A2-D1C0C06C6DF4}" srcOrd="1" destOrd="0" parTransId="{1C03A6E1-B643-4623-B16F-49D718BFD762}" sibTransId="{14DFDB48-7A87-4870-9A37-767FACD3EC06}"/>
    <dgm:cxn modelId="{EE159A12-6840-4C9E-A349-D7016C8D79A6}" srcId="{A20C5252-EAC1-4246-8699-CEE0298800D7}" destId="{D52ACCD2-8CC5-45FE-A56D-1B16E2908643}" srcOrd="1" destOrd="0" parTransId="{52A570DB-C4D0-456F-AFF9-1F6E0A8F5711}" sibTransId="{4F1C1F1E-10E6-45A2-B157-211173F41188}"/>
    <dgm:cxn modelId="{F3B22914-C04D-4EA5-8D98-7B38046552A0}" type="presOf" srcId="{875F3FC4-AE34-424F-A116-03690819D85D}" destId="{F9F2648D-C531-4D31-97DF-D839E24FE836}" srcOrd="0" destOrd="0" presId="urn:microsoft.com/office/officeart/2005/8/layout/hierarchy1"/>
    <dgm:cxn modelId="{2172B615-96AA-41A0-A076-D942F658FFDF}" type="presOf" srcId="{5750EE95-448F-4F4B-82D1-764DEE58CD62}" destId="{24A013B1-D1D0-45E3-9CFA-966F7CE1E29E}" srcOrd="0" destOrd="0" presId="urn:microsoft.com/office/officeart/2005/8/layout/hierarchy1"/>
    <dgm:cxn modelId="{6C94AB32-4CC3-4581-BC83-283E7B8EEA66}" type="presOf" srcId="{A20C5252-EAC1-4246-8699-CEE0298800D7}" destId="{EF2E39CD-C031-4EE4-A9A0-97CDE71EFDD4}" srcOrd="0" destOrd="0" presId="urn:microsoft.com/office/officeart/2005/8/layout/hierarchy1"/>
    <dgm:cxn modelId="{CB2B6C60-EE57-4530-86A2-B6AE8FF55C78}" type="presOf" srcId="{52A570DB-C4D0-456F-AFF9-1F6E0A8F5711}" destId="{E13365D7-F73D-45FB-B78C-878B5C1CFFC7}" srcOrd="0" destOrd="0" presId="urn:microsoft.com/office/officeart/2005/8/layout/hierarchy1"/>
    <dgm:cxn modelId="{93A05B44-8FD7-4A75-A48C-F31807774AC2}" type="presOf" srcId="{B2FA6E9F-F82A-449C-B2BE-2173438F5583}" destId="{4460A129-9F76-4BBB-977D-49AD4C3CC150}" srcOrd="0" destOrd="0" presId="urn:microsoft.com/office/officeart/2005/8/layout/hierarchy1"/>
    <dgm:cxn modelId="{1E3BDD49-5224-42F8-933C-012774A43995}" srcId="{86395CCD-8E65-49A4-99F8-D886559AD36F}" destId="{A20C5252-EAC1-4246-8699-CEE0298800D7}" srcOrd="1" destOrd="0" parTransId="{9D003551-9B7C-412C-9394-B60C623C9FA4}" sibTransId="{CF326A97-EB81-4FDF-8DBF-0EACCB0D0A80}"/>
    <dgm:cxn modelId="{7F48C06C-909F-4A64-B9EF-22DA29428A90}" type="presOf" srcId="{A78FB24C-0571-40E2-BF2C-13659DBE9A9D}" destId="{3822C880-422E-48B5-A0AA-F988971E71D1}" srcOrd="0" destOrd="0" presId="urn:microsoft.com/office/officeart/2005/8/layout/hierarchy1"/>
    <dgm:cxn modelId="{2B8C284F-1F6F-421E-9D94-EEE5B5391294}" srcId="{A48E67B3-4F40-447C-B6E5-BB86747DA966}" destId="{0063C5D0-6D96-44BB-AB52-26787F72CCCF}" srcOrd="0" destOrd="0" parTransId="{B66DE6AA-721D-451F-8F5C-B974D9E74162}" sibTransId="{955D19A1-F6F5-47CF-8BFB-AAFC367A1B43}"/>
    <dgm:cxn modelId="{CE09B171-A39D-430B-AABE-DEA5BC6B0165}" srcId="{A20C5252-EAC1-4246-8699-CEE0298800D7}" destId="{66995F1E-6ECA-4739-9862-AEBEA96A0449}" srcOrd="0" destOrd="0" parTransId="{B2ED88EC-6F48-4FAD-93B5-B4860D4D140C}" sibTransId="{BBA6BF64-895E-498F-BB08-1FB945181671}"/>
    <dgm:cxn modelId="{6611FE7C-2D41-4CF0-8726-62616D0CE59F}" type="presOf" srcId="{B66DE6AA-721D-451F-8F5C-B974D9E74162}" destId="{091E4CF1-854F-4237-8C61-09F42DC8EC45}" srcOrd="0" destOrd="0" presId="urn:microsoft.com/office/officeart/2005/8/layout/hierarchy1"/>
    <dgm:cxn modelId="{F8E64792-CF11-4B22-9A0C-089386FC773A}" srcId="{A20C5252-EAC1-4246-8699-CEE0298800D7}" destId="{B2FA6E9F-F82A-449C-B2BE-2173438F5583}" srcOrd="2" destOrd="0" parTransId="{5750EE95-448F-4F4B-82D1-764DEE58CD62}" sibTransId="{5F638EE8-30FB-4BD3-8A4C-46E5683DE161}"/>
    <dgm:cxn modelId="{8116BA9D-8B7F-49BD-BC2D-51D245199095}" srcId="{B2FA6E9F-F82A-449C-B2BE-2173438F5583}" destId="{E8CFF4D8-984D-459E-92CE-B730923E5A19}" srcOrd="0" destOrd="0" parTransId="{0079A0C7-F525-4926-98CE-52FB9974B646}" sibTransId="{6D2EEED9-F7F5-4366-BA31-1B35E3F06258}"/>
    <dgm:cxn modelId="{484E7C9F-7410-44A9-92CF-BE210F36C803}" srcId="{86395CCD-8E65-49A4-99F8-D886559AD36F}" destId="{A48E67B3-4F40-447C-B6E5-BB86747DA966}" srcOrd="0" destOrd="0" parTransId="{2ECA97D2-A319-4336-88B4-6666B31869CC}" sibTransId="{C34CF279-AF05-45EC-923F-0AA9AC1F7EC4}"/>
    <dgm:cxn modelId="{FA1CC1A9-F7D6-43A4-9708-225FFF49450F}" type="presOf" srcId="{0063C5D0-6D96-44BB-AB52-26787F72CCCF}" destId="{BD511115-0BBA-4D04-92D3-FF6EBC9D3E2A}" srcOrd="0" destOrd="0" presId="urn:microsoft.com/office/officeart/2005/8/layout/hierarchy1"/>
    <dgm:cxn modelId="{7C27D2B3-55FF-4173-A3EC-B328851E908B}" type="presOf" srcId="{2ECA97D2-A319-4336-88B4-6666B31869CC}" destId="{2FBF7E02-A895-40C6-8774-6C781CED6949}" srcOrd="0" destOrd="0" presId="urn:microsoft.com/office/officeart/2005/8/layout/hierarchy1"/>
    <dgm:cxn modelId="{0267C8B7-5B63-40E9-AD83-1B7557A3611B}" type="presOf" srcId="{B2ED88EC-6F48-4FAD-93B5-B4860D4D140C}" destId="{33C5B4EE-2DED-422F-8C0D-E7DAE97B5AB8}" srcOrd="0" destOrd="0" presId="urn:microsoft.com/office/officeart/2005/8/layout/hierarchy1"/>
    <dgm:cxn modelId="{D7C243C1-A248-4335-BCFD-6B65AC9DC279}" srcId="{66995F1E-6ECA-4739-9862-AEBEA96A0449}" destId="{875F3FC4-AE34-424F-A116-03690819D85D}" srcOrd="0" destOrd="0" parTransId="{D410FD2A-8530-4B63-B80C-9CE62CA1FD2D}" sibTransId="{71230020-5ACB-49A9-BE92-C3009A2FF8E7}"/>
    <dgm:cxn modelId="{B3D757C7-F4C5-49E4-888A-1D6831806AAF}" srcId="{A78FB24C-0571-40E2-BF2C-13659DBE9A9D}" destId="{86395CCD-8E65-49A4-99F8-D886559AD36F}" srcOrd="0" destOrd="0" parTransId="{F7F704CD-7796-419A-A7E4-90FCB0F32D61}" sibTransId="{03E1AA93-1080-4A09-BBC1-02C46224D28F}"/>
    <dgm:cxn modelId="{F34804CB-161C-40FB-89F1-95A384731ECF}" type="presOf" srcId="{66995F1E-6ECA-4739-9862-AEBEA96A0449}" destId="{844E22E1-E001-45AB-BC79-8E61A45F467E}" srcOrd="0" destOrd="0" presId="urn:microsoft.com/office/officeart/2005/8/layout/hierarchy1"/>
    <dgm:cxn modelId="{E2BB7AD7-B845-4A1A-8005-B2DB9FE4C099}" type="presOf" srcId="{D410FD2A-8530-4B63-B80C-9CE62CA1FD2D}" destId="{C109357B-7B79-468A-90C8-C9A718543E91}" srcOrd="0" destOrd="0" presId="urn:microsoft.com/office/officeart/2005/8/layout/hierarchy1"/>
    <dgm:cxn modelId="{61B841DC-C7CC-4C25-979B-3399A759C71E}" type="presOf" srcId="{86395CCD-8E65-49A4-99F8-D886559AD36F}" destId="{EA94F734-5B5E-40AD-B9F0-6B790FC97309}" srcOrd="0" destOrd="0" presId="urn:microsoft.com/office/officeart/2005/8/layout/hierarchy1"/>
    <dgm:cxn modelId="{056949DE-BB90-4897-B1E2-B40A49FC25CB}" type="presOf" srcId="{1C03A6E1-B643-4623-B16F-49D718BFD762}" destId="{A14F0C19-E508-41EF-B8DB-9C4BECCA1737}" srcOrd="0" destOrd="0" presId="urn:microsoft.com/office/officeart/2005/8/layout/hierarchy1"/>
    <dgm:cxn modelId="{B1534AE4-CA62-4377-A5FC-DFA0EF882500}" type="presOf" srcId="{60E02AF3-8457-4CA5-91A2-D1C0C06C6DF4}" destId="{ED6C9547-9830-4824-BA24-00F55A84B931}" srcOrd="0" destOrd="0" presId="urn:microsoft.com/office/officeart/2005/8/layout/hierarchy1"/>
    <dgm:cxn modelId="{BE9B30F2-6C5E-4BEC-973C-29F2EC753061}" type="presOf" srcId="{E8CFF4D8-984D-459E-92CE-B730923E5A19}" destId="{1C7E9F60-C460-474B-A79F-8DCFEF4B1B16}" srcOrd="0" destOrd="0" presId="urn:microsoft.com/office/officeart/2005/8/layout/hierarchy1"/>
    <dgm:cxn modelId="{8F23E9FF-63AB-44E4-B497-55882222D230}" type="presOf" srcId="{D52ACCD2-8CC5-45FE-A56D-1B16E2908643}" destId="{DD025B24-A3C4-481D-9689-960149D504EE}" srcOrd="0" destOrd="0" presId="urn:microsoft.com/office/officeart/2005/8/layout/hierarchy1"/>
    <dgm:cxn modelId="{C2545E5C-47E2-46D1-B9B7-D91B621671AC}" type="presParOf" srcId="{3822C880-422E-48B5-A0AA-F988971E71D1}" destId="{BFD6B18A-09F4-4A3D-904F-58F69FD32006}" srcOrd="0" destOrd="0" presId="urn:microsoft.com/office/officeart/2005/8/layout/hierarchy1"/>
    <dgm:cxn modelId="{9C22FA88-7B7A-46FC-8346-6A01BD9E8317}" type="presParOf" srcId="{BFD6B18A-09F4-4A3D-904F-58F69FD32006}" destId="{BF9F03DC-DD49-433C-AC83-7BF3A496CD0B}" srcOrd="0" destOrd="0" presId="urn:microsoft.com/office/officeart/2005/8/layout/hierarchy1"/>
    <dgm:cxn modelId="{68F8F769-14C3-42D9-9224-0F895BA9EC1E}" type="presParOf" srcId="{BF9F03DC-DD49-433C-AC83-7BF3A496CD0B}" destId="{110C3012-7697-4E37-B603-FD0C6C3F0D26}" srcOrd="0" destOrd="0" presId="urn:microsoft.com/office/officeart/2005/8/layout/hierarchy1"/>
    <dgm:cxn modelId="{9FD3CB70-077C-4287-8298-2FB22EE84FFA}" type="presParOf" srcId="{BF9F03DC-DD49-433C-AC83-7BF3A496CD0B}" destId="{EA94F734-5B5E-40AD-B9F0-6B790FC97309}" srcOrd="1" destOrd="0" presId="urn:microsoft.com/office/officeart/2005/8/layout/hierarchy1"/>
    <dgm:cxn modelId="{F387EAA8-A770-41F0-A3D5-03774161F061}" type="presParOf" srcId="{BFD6B18A-09F4-4A3D-904F-58F69FD32006}" destId="{C1420E22-0219-4013-A8B3-96DEBE2AD337}" srcOrd="1" destOrd="0" presId="urn:microsoft.com/office/officeart/2005/8/layout/hierarchy1"/>
    <dgm:cxn modelId="{5ED5076E-9659-4B5D-B25B-26480AA72456}" type="presParOf" srcId="{C1420E22-0219-4013-A8B3-96DEBE2AD337}" destId="{2FBF7E02-A895-40C6-8774-6C781CED6949}" srcOrd="0" destOrd="0" presId="urn:microsoft.com/office/officeart/2005/8/layout/hierarchy1"/>
    <dgm:cxn modelId="{39863BE9-BC8E-4CB1-9BFF-EC0AC0D872E8}" type="presParOf" srcId="{C1420E22-0219-4013-A8B3-96DEBE2AD337}" destId="{93D07B35-E7F7-4FAA-A889-E1A737A366A9}" srcOrd="1" destOrd="0" presId="urn:microsoft.com/office/officeart/2005/8/layout/hierarchy1"/>
    <dgm:cxn modelId="{32A3FBB3-A1D1-4FDE-9341-A4F5C96C0A23}" type="presParOf" srcId="{93D07B35-E7F7-4FAA-A889-E1A737A366A9}" destId="{BE5E83C9-A335-4EA1-BBD6-9EBA15D6121D}" srcOrd="0" destOrd="0" presId="urn:microsoft.com/office/officeart/2005/8/layout/hierarchy1"/>
    <dgm:cxn modelId="{93D1F968-7E91-4C44-BFC0-A8A4B2684F69}" type="presParOf" srcId="{BE5E83C9-A335-4EA1-BBD6-9EBA15D6121D}" destId="{CF4C6231-9507-4313-A39C-06342FB40D3B}" srcOrd="0" destOrd="0" presId="urn:microsoft.com/office/officeart/2005/8/layout/hierarchy1"/>
    <dgm:cxn modelId="{40F9396A-47E2-4D29-84B9-C813A3E912EF}" type="presParOf" srcId="{BE5E83C9-A335-4EA1-BBD6-9EBA15D6121D}" destId="{A40B3192-8CF6-4F1E-8AEB-82CC1E5CEB16}" srcOrd="1" destOrd="0" presId="urn:microsoft.com/office/officeart/2005/8/layout/hierarchy1"/>
    <dgm:cxn modelId="{92649F7E-0AFE-4E27-AE26-13DD3F09C237}" type="presParOf" srcId="{93D07B35-E7F7-4FAA-A889-E1A737A366A9}" destId="{1F59520C-5D9C-483C-A16B-B70F82D1393A}" srcOrd="1" destOrd="0" presId="urn:microsoft.com/office/officeart/2005/8/layout/hierarchy1"/>
    <dgm:cxn modelId="{17550574-77DF-41DB-BB61-D5438121DBE6}" type="presParOf" srcId="{1F59520C-5D9C-483C-A16B-B70F82D1393A}" destId="{091E4CF1-854F-4237-8C61-09F42DC8EC45}" srcOrd="0" destOrd="0" presId="urn:microsoft.com/office/officeart/2005/8/layout/hierarchy1"/>
    <dgm:cxn modelId="{31715AC0-4757-4B4A-90AB-D55B2F05A2EE}" type="presParOf" srcId="{1F59520C-5D9C-483C-A16B-B70F82D1393A}" destId="{4DD189F8-9957-42D2-963A-429EDEF8F669}" srcOrd="1" destOrd="0" presId="urn:microsoft.com/office/officeart/2005/8/layout/hierarchy1"/>
    <dgm:cxn modelId="{FE616F1C-6FB5-4156-A7B9-0E6B4129D29F}" type="presParOf" srcId="{4DD189F8-9957-42D2-963A-429EDEF8F669}" destId="{1F392700-D49C-45A7-B456-41A186E7E0A4}" srcOrd="0" destOrd="0" presId="urn:microsoft.com/office/officeart/2005/8/layout/hierarchy1"/>
    <dgm:cxn modelId="{F8D2A557-0C8E-4810-B736-9C0B8EE0AFBA}" type="presParOf" srcId="{1F392700-D49C-45A7-B456-41A186E7E0A4}" destId="{632E8386-3C44-4754-958E-CBBBA40900C2}" srcOrd="0" destOrd="0" presId="urn:microsoft.com/office/officeart/2005/8/layout/hierarchy1"/>
    <dgm:cxn modelId="{B56F4EA3-0F18-4664-B833-0AB8F09F75B0}" type="presParOf" srcId="{1F392700-D49C-45A7-B456-41A186E7E0A4}" destId="{BD511115-0BBA-4D04-92D3-FF6EBC9D3E2A}" srcOrd="1" destOrd="0" presId="urn:microsoft.com/office/officeart/2005/8/layout/hierarchy1"/>
    <dgm:cxn modelId="{8FA13159-6E3F-499B-9A3A-7C13A19F08E5}" type="presParOf" srcId="{4DD189F8-9957-42D2-963A-429EDEF8F669}" destId="{C8FAF3D9-2DAB-4A12-A0FC-AC5B889F5F06}" srcOrd="1" destOrd="0" presId="urn:microsoft.com/office/officeart/2005/8/layout/hierarchy1"/>
    <dgm:cxn modelId="{C2C47DCE-7BCB-4F55-89E0-766B7F6FFCB4}" type="presParOf" srcId="{1F59520C-5D9C-483C-A16B-B70F82D1393A}" destId="{A14F0C19-E508-41EF-B8DB-9C4BECCA1737}" srcOrd="2" destOrd="0" presId="urn:microsoft.com/office/officeart/2005/8/layout/hierarchy1"/>
    <dgm:cxn modelId="{79D932BA-B23F-4E0A-B87C-DEB6447E1F6E}" type="presParOf" srcId="{1F59520C-5D9C-483C-A16B-B70F82D1393A}" destId="{220A6761-9F85-4282-AA92-DB1BF09B5F96}" srcOrd="3" destOrd="0" presId="urn:microsoft.com/office/officeart/2005/8/layout/hierarchy1"/>
    <dgm:cxn modelId="{7D81483A-5C67-4753-BAED-78D266C940A8}" type="presParOf" srcId="{220A6761-9F85-4282-AA92-DB1BF09B5F96}" destId="{AE295920-93B0-42EF-A4F7-232A119FE4D9}" srcOrd="0" destOrd="0" presId="urn:microsoft.com/office/officeart/2005/8/layout/hierarchy1"/>
    <dgm:cxn modelId="{ECD2839D-BAE6-4104-A10C-A499D9B22C47}" type="presParOf" srcId="{AE295920-93B0-42EF-A4F7-232A119FE4D9}" destId="{91DEE6BE-7305-4BC5-8BE8-FFC06C8997AB}" srcOrd="0" destOrd="0" presId="urn:microsoft.com/office/officeart/2005/8/layout/hierarchy1"/>
    <dgm:cxn modelId="{E3519F4C-C005-4DCC-86B1-36517E38C2E3}" type="presParOf" srcId="{AE295920-93B0-42EF-A4F7-232A119FE4D9}" destId="{ED6C9547-9830-4824-BA24-00F55A84B931}" srcOrd="1" destOrd="0" presId="urn:microsoft.com/office/officeart/2005/8/layout/hierarchy1"/>
    <dgm:cxn modelId="{CDE7928F-A9AA-4A84-80F5-025030109FDC}" type="presParOf" srcId="{220A6761-9F85-4282-AA92-DB1BF09B5F96}" destId="{58B1BD1A-2F87-4596-97D4-823C849AD774}" srcOrd="1" destOrd="0" presId="urn:microsoft.com/office/officeart/2005/8/layout/hierarchy1"/>
    <dgm:cxn modelId="{2B5B3CDE-E66E-480D-B0AD-09D76CC7B410}" type="presParOf" srcId="{C1420E22-0219-4013-A8B3-96DEBE2AD337}" destId="{6059AF68-E1F4-4BE5-BFF7-CEEA1B7E95C9}" srcOrd="2" destOrd="0" presId="urn:microsoft.com/office/officeart/2005/8/layout/hierarchy1"/>
    <dgm:cxn modelId="{95BEA572-5BBC-4BB5-9870-F959E4E380D8}" type="presParOf" srcId="{C1420E22-0219-4013-A8B3-96DEBE2AD337}" destId="{E4A37596-5380-42B8-BC11-C3D272B536F9}" srcOrd="3" destOrd="0" presId="urn:microsoft.com/office/officeart/2005/8/layout/hierarchy1"/>
    <dgm:cxn modelId="{87BF75D6-BE5C-4142-8C6F-50DE63B2DA23}" type="presParOf" srcId="{E4A37596-5380-42B8-BC11-C3D272B536F9}" destId="{65F4A652-4A82-4428-BE00-872A8DD845DA}" srcOrd="0" destOrd="0" presId="urn:microsoft.com/office/officeart/2005/8/layout/hierarchy1"/>
    <dgm:cxn modelId="{1ED06E6F-6E54-41B0-BA89-D88DA27CF009}" type="presParOf" srcId="{65F4A652-4A82-4428-BE00-872A8DD845DA}" destId="{E4D81B33-28DA-47E5-A2C3-C2A653B8616D}" srcOrd="0" destOrd="0" presId="urn:microsoft.com/office/officeart/2005/8/layout/hierarchy1"/>
    <dgm:cxn modelId="{13C7219C-30DC-4616-8C44-05370CE42635}" type="presParOf" srcId="{65F4A652-4A82-4428-BE00-872A8DD845DA}" destId="{EF2E39CD-C031-4EE4-A9A0-97CDE71EFDD4}" srcOrd="1" destOrd="0" presId="urn:microsoft.com/office/officeart/2005/8/layout/hierarchy1"/>
    <dgm:cxn modelId="{8E077B3D-4345-4726-9903-F2BBF73BB761}" type="presParOf" srcId="{E4A37596-5380-42B8-BC11-C3D272B536F9}" destId="{CD842434-DEEB-465C-9053-1D03EDC2645C}" srcOrd="1" destOrd="0" presId="urn:microsoft.com/office/officeart/2005/8/layout/hierarchy1"/>
    <dgm:cxn modelId="{A7AAEEB2-538F-4422-8F24-9BA03E5179D3}" type="presParOf" srcId="{CD842434-DEEB-465C-9053-1D03EDC2645C}" destId="{33C5B4EE-2DED-422F-8C0D-E7DAE97B5AB8}" srcOrd="0" destOrd="0" presId="urn:microsoft.com/office/officeart/2005/8/layout/hierarchy1"/>
    <dgm:cxn modelId="{A172629D-540B-4BAE-A479-10CA6FF6FC1C}" type="presParOf" srcId="{CD842434-DEEB-465C-9053-1D03EDC2645C}" destId="{77035E91-A203-4126-9279-9A66287A9E16}" srcOrd="1" destOrd="0" presId="urn:microsoft.com/office/officeart/2005/8/layout/hierarchy1"/>
    <dgm:cxn modelId="{6F9A190C-FEC3-4E58-B81E-85B7A87D4823}" type="presParOf" srcId="{77035E91-A203-4126-9279-9A66287A9E16}" destId="{FA519BBA-54EC-4B27-BFA4-13D3AA0EF743}" srcOrd="0" destOrd="0" presId="urn:microsoft.com/office/officeart/2005/8/layout/hierarchy1"/>
    <dgm:cxn modelId="{AE710237-2C86-4C9F-9EBD-3985342908C3}" type="presParOf" srcId="{FA519BBA-54EC-4B27-BFA4-13D3AA0EF743}" destId="{2533EAB8-8D6A-41DE-A610-1F14E6DD824D}" srcOrd="0" destOrd="0" presId="urn:microsoft.com/office/officeart/2005/8/layout/hierarchy1"/>
    <dgm:cxn modelId="{29A4D398-A349-4C8E-A262-8FBFF59F231D}" type="presParOf" srcId="{FA519BBA-54EC-4B27-BFA4-13D3AA0EF743}" destId="{844E22E1-E001-45AB-BC79-8E61A45F467E}" srcOrd="1" destOrd="0" presId="urn:microsoft.com/office/officeart/2005/8/layout/hierarchy1"/>
    <dgm:cxn modelId="{7C752147-FD1B-4396-A153-3D7544FBCC72}" type="presParOf" srcId="{77035E91-A203-4126-9279-9A66287A9E16}" destId="{0BD6BF89-E092-4E6C-8E23-473A1063252D}" srcOrd="1" destOrd="0" presId="urn:microsoft.com/office/officeart/2005/8/layout/hierarchy1"/>
    <dgm:cxn modelId="{9CA60EED-7CF6-4785-AAFB-50D00EA43DD7}" type="presParOf" srcId="{0BD6BF89-E092-4E6C-8E23-473A1063252D}" destId="{C109357B-7B79-468A-90C8-C9A718543E91}" srcOrd="0" destOrd="0" presId="urn:microsoft.com/office/officeart/2005/8/layout/hierarchy1"/>
    <dgm:cxn modelId="{557E67C8-6E1F-4C99-A857-7E158A8814DE}" type="presParOf" srcId="{0BD6BF89-E092-4E6C-8E23-473A1063252D}" destId="{4F9B9D21-04F5-43B2-B99E-42CCB5A86995}" srcOrd="1" destOrd="0" presId="urn:microsoft.com/office/officeart/2005/8/layout/hierarchy1"/>
    <dgm:cxn modelId="{C4CA720E-74CD-4B92-9DCD-9E0ED32ADAB8}" type="presParOf" srcId="{4F9B9D21-04F5-43B2-B99E-42CCB5A86995}" destId="{4E740BD3-9274-48A0-A397-AB608894CF5D}" srcOrd="0" destOrd="0" presId="urn:microsoft.com/office/officeart/2005/8/layout/hierarchy1"/>
    <dgm:cxn modelId="{E89DCBD7-82DC-4372-900A-2438D8683DE4}" type="presParOf" srcId="{4E740BD3-9274-48A0-A397-AB608894CF5D}" destId="{D9685E48-8F72-41DA-83CC-F18F6AF178F5}" srcOrd="0" destOrd="0" presId="urn:microsoft.com/office/officeart/2005/8/layout/hierarchy1"/>
    <dgm:cxn modelId="{B8D66013-D763-4573-8095-7C83E16F32A2}" type="presParOf" srcId="{4E740BD3-9274-48A0-A397-AB608894CF5D}" destId="{F9F2648D-C531-4D31-97DF-D839E24FE836}" srcOrd="1" destOrd="0" presId="urn:microsoft.com/office/officeart/2005/8/layout/hierarchy1"/>
    <dgm:cxn modelId="{8257F7A3-9AAE-4270-891F-3D281F8969E7}" type="presParOf" srcId="{4F9B9D21-04F5-43B2-B99E-42CCB5A86995}" destId="{806269F7-04D7-4073-AC7C-527C2D75E136}" srcOrd="1" destOrd="0" presId="urn:microsoft.com/office/officeart/2005/8/layout/hierarchy1"/>
    <dgm:cxn modelId="{61E1A61A-19ED-40A5-A67E-E807F931767F}" type="presParOf" srcId="{CD842434-DEEB-465C-9053-1D03EDC2645C}" destId="{E13365D7-F73D-45FB-B78C-878B5C1CFFC7}" srcOrd="2" destOrd="0" presId="urn:microsoft.com/office/officeart/2005/8/layout/hierarchy1"/>
    <dgm:cxn modelId="{6A3837C1-E913-40E9-A763-B572FC56A8B0}" type="presParOf" srcId="{CD842434-DEEB-465C-9053-1D03EDC2645C}" destId="{74FDDCC7-D731-41C0-A735-1FDB05FFF45B}" srcOrd="3" destOrd="0" presId="urn:microsoft.com/office/officeart/2005/8/layout/hierarchy1"/>
    <dgm:cxn modelId="{A0B90402-1080-444C-B8AA-648376D630FF}" type="presParOf" srcId="{74FDDCC7-D731-41C0-A735-1FDB05FFF45B}" destId="{067D0B07-CE4B-4171-838D-721124A2F290}" srcOrd="0" destOrd="0" presId="urn:microsoft.com/office/officeart/2005/8/layout/hierarchy1"/>
    <dgm:cxn modelId="{A6918F13-FCE1-4486-835D-18C57B601DB4}" type="presParOf" srcId="{067D0B07-CE4B-4171-838D-721124A2F290}" destId="{2BE3C1FC-4930-4696-9A3B-065325818490}" srcOrd="0" destOrd="0" presId="urn:microsoft.com/office/officeart/2005/8/layout/hierarchy1"/>
    <dgm:cxn modelId="{7AD98B40-AE31-4D85-8137-E955FE4F6BE4}" type="presParOf" srcId="{067D0B07-CE4B-4171-838D-721124A2F290}" destId="{DD025B24-A3C4-481D-9689-960149D504EE}" srcOrd="1" destOrd="0" presId="urn:microsoft.com/office/officeart/2005/8/layout/hierarchy1"/>
    <dgm:cxn modelId="{229C4BD8-8E60-45D5-A588-38599AA3483E}" type="presParOf" srcId="{74FDDCC7-D731-41C0-A735-1FDB05FFF45B}" destId="{C806CD5A-9EDB-480C-A0DE-FB18EA1F2EE6}" srcOrd="1" destOrd="0" presId="urn:microsoft.com/office/officeart/2005/8/layout/hierarchy1"/>
    <dgm:cxn modelId="{CCC736C7-1B3E-437F-8F95-0054B1E3AA5B}" type="presParOf" srcId="{CD842434-DEEB-465C-9053-1D03EDC2645C}" destId="{24A013B1-D1D0-45E3-9CFA-966F7CE1E29E}" srcOrd="4" destOrd="0" presId="urn:microsoft.com/office/officeart/2005/8/layout/hierarchy1"/>
    <dgm:cxn modelId="{E93FA477-E853-4D46-8436-9C168A52427C}" type="presParOf" srcId="{CD842434-DEEB-465C-9053-1D03EDC2645C}" destId="{D739E579-50B8-4D94-8499-DB31E442D1F2}" srcOrd="5" destOrd="0" presId="urn:microsoft.com/office/officeart/2005/8/layout/hierarchy1"/>
    <dgm:cxn modelId="{4E98ADB4-CF5A-48D4-8C07-68D9D352A31D}" type="presParOf" srcId="{D739E579-50B8-4D94-8499-DB31E442D1F2}" destId="{41FF0D4D-B01E-410B-A24B-6FCD20E94565}" srcOrd="0" destOrd="0" presId="urn:microsoft.com/office/officeart/2005/8/layout/hierarchy1"/>
    <dgm:cxn modelId="{18C069E1-4C62-4DC4-B950-D0421F48F5F4}" type="presParOf" srcId="{41FF0D4D-B01E-410B-A24B-6FCD20E94565}" destId="{C24796FA-1762-4B85-A64E-CD4FC800969C}" srcOrd="0" destOrd="0" presId="urn:microsoft.com/office/officeart/2005/8/layout/hierarchy1"/>
    <dgm:cxn modelId="{90CA371C-3400-4EA7-84F7-4B6E5E8E5159}" type="presParOf" srcId="{41FF0D4D-B01E-410B-A24B-6FCD20E94565}" destId="{4460A129-9F76-4BBB-977D-49AD4C3CC150}" srcOrd="1" destOrd="0" presId="urn:microsoft.com/office/officeart/2005/8/layout/hierarchy1"/>
    <dgm:cxn modelId="{B3B4557D-92A1-46C6-964A-8C3BB48DA5E9}" type="presParOf" srcId="{D739E579-50B8-4D94-8499-DB31E442D1F2}" destId="{D191F7D0-69CD-49D2-9022-301D80C70635}" srcOrd="1" destOrd="0" presId="urn:microsoft.com/office/officeart/2005/8/layout/hierarchy1"/>
    <dgm:cxn modelId="{2B4A40C4-4B13-407C-83F9-7C58C0198C21}" type="presParOf" srcId="{D191F7D0-69CD-49D2-9022-301D80C70635}" destId="{5B00CFD8-02AC-4118-91AB-9B02FD660368}" srcOrd="0" destOrd="0" presId="urn:microsoft.com/office/officeart/2005/8/layout/hierarchy1"/>
    <dgm:cxn modelId="{83E38F78-165E-4411-AB04-CF9FC1F4B5FF}" type="presParOf" srcId="{D191F7D0-69CD-49D2-9022-301D80C70635}" destId="{C05E2182-A997-42CC-93E9-6130A2D385C5}" srcOrd="1" destOrd="0" presId="urn:microsoft.com/office/officeart/2005/8/layout/hierarchy1"/>
    <dgm:cxn modelId="{9918B44A-904B-415E-8DA0-2F7C42B9CA91}" type="presParOf" srcId="{C05E2182-A997-42CC-93E9-6130A2D385C5}" destId="{D9B59022-F64A-4DF2-8496-718A29D28B3E}" srcOrd="0" destOrd="0" presId="urn:microsoft.com/office/officeart/2005/8/layout/hierarchy1"/>
    <dgm:cxn modelId="{0B444EB3-C03A-4714-AD38-07C25509D763}" type="presParOf" srcId="{D9B59022-F64A-4DF2-8496-718A29D28B3E}" destId="{3D842868-C07C-4497-8411-1F77BB2C6264}" srcOrd="0" destOrd="0" presId="urn:microsoft.com/office/officeart/2005/8/layout/hierarchy1"/>
    <dgm:cxn modelId="{A383F855-F453-4081-9080-5C8ACA930F88}" type="presParOf" srcId="{D9B59022-F64A-4DF2-8496-718A29D28B3E}" destId="{1C7E9F60-C460-474B-A79F-8DCFEF4B1B16}" srcOrd="1" destOrd="0" presId="urn:microsoft.com/office/officeart/2005/8/layout/hierarchy1"/>
    <dgm:cxn modelId="{2C9C1BCD-D395-478B-BF12-D8CD52169DF6}" type="presParOf" srcId="{C05E2182-A997-42CC-93E9-6130A2D385C5}" destId="{92694AB0-7A9E-4487-8C5D-3461AB8F04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020529-7F01-4A69-A763-B2EF65A3A4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a:solidFill>
          <a:srgbClr val="C00000"/>
        </a:solidFill>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dgm:t>
        <a:bodyPr/>
        <a:lstStyle/>
        <a:p>
          <a:r>
            <a:rPr lang="en-US" dirty="0"/>
            <a:t>Step 3: Developing a Notice of Privacy Practices and Policy</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03C28BCC-1911-4ACE-B478-81963AB7586B}" type="pres">
      <dgm:prSet presAssocID="{F2020529-7F01-4A69-A763-B2EF65A3A437}" presName="outerComposite" presStyleCnt="0">
        <dgm:presLayoutVars>
          <dgm:chMax val="5"/>
          <dgm:dir/>
          <dgm:resizeHandles val="exact"/>
        </dgm:presLayoutVars>
      </dgm:prSet>
      <dgm:spPr/>
    </dgm:pt>
    <dgm:pt modelId="{07AF6558-F567-486C-863C-FADC9DF3802C}" type="pres">
      <dgm:prSet presAssocID="{F2020529-7F01-4A69-A763-B2EF65A3A437}" presName="dummyMaxCanvas" presStyleCnt="0">
        <dgm:presLayoutVars/>
      </dgm:prSet>
      <dgm:spPr/>
    </dgm:pt>
    <dgm:pt modelId="{A92B712F-058F-4EC4-8C64-0B8E8BC96F74}" type="pres">
      <dgm:prSet presAssocID="{F2020529-7F01-4A69-A763-B2EF65A3A437}" presName="ThreeNodes_1" presStyleLbl="node1" presStyleIdx="0" presStyleCnt="3">
        <dgm:presLayoutVars>
          <dgm:bulletEnabled val="1"/>
        </dgm:presLayoutVars>
      </dgm:prSet>
      <dgm:spPr/>
    </dgm:pt>
    <dgm:pt modelId="{7E26C69E-FCCF-43C5-842B-ACCA95F40F87}" type="pres">
      <dgm:prSet presAssocID="{F2020529-7F01-4A69-A763-B2EF65A3A437}" presName="ThreeNodes_2" presStyleLbl="node1" presStyleIdx="1" presStyleCnt="3">
        <dgm:presLayoutVars>
          <dgm:bulletEnabled val="1"/>
        </dgm:presLayoutVars>
      </dgm:prSet>
      <dgm:spPr/>
    </dgm:pt>
    <dgm:pt modelId="{4153F257-3425-47A8-A5F1-B400B8D2FBFC}" type="pres">
      <dgm:prSet presAssocID="{F2020529-7F01-4A69-A763-B2EF65A3A437}" presName="ThreeNodes_3" presStyleLbl="node1" presStyleIdx="2" presStyleCnt="3">
        <dgm:presLayoutVars>
          <dgm:bulletEnabled val="1"/>
        </dgm:presLayoutVars>
      </dgm:prSet>
      <dgm:spPr/>
    </dgm:pt>
    <dgm:pt modelId="{BEBE992D-1D17-4685-9A2F-96C202EDD58A}" type="pres">
      <dgm:prSet presAssocID="{F2020529-7F01-4A69-A763-B2EF65A3A437}" presName="ThreeConn_1-2" presStyleLbl="fgAccFollowNode1" presStyleIdx="0" presStyleCnt="2">
        <dgm:presLayoutVars>
          <dgm:bulletEnabled val="1"/>
        </dgm:presLayoutVars>
      </dgm:prSet>
      <dgm:spPr/>
    </dgm:pt>
    <dgm:pt modelId="{8F44C77A-1766-4578-AF4F-9DAD8FAEA2A2}" type="pres">
      <dgm:prSet presAssocID="{F2020529-7F01-4A69-A763-B2EF65A3A437}" presName="ThreeConn_2-3" presStyleLbl="fgAccFollowNode1" presStyleIdx="1" presStyleCnt="2">
        <dgm:presLayoutVars>
          <dgm:bulletEnabled val="1"/>
        </dgm:presLayoutVars>
      </dgm:prSet>
      <dgm:spPr/>
    </dgm:pt>
    <dgm:pt modelId="{C8D4E9CF-82B0-481E-8386-F5117F4FDB8B}" type="pres">
      <dgm:prSet presAssocID="{F2020529-7F01-4A69-A763-B2EF65A3A437}" presName="ThreeNodes_1_text" presStyleLbl="node1" presStyleIdx="2" presStyleCnt="3">
        <dgm:presLayoutVars>
          <dgm:bulletEnabled val="1"/>
        </dgm:presLayoutVars>
      </dgm:prSet>
      <dgm:spPr/>
    </dgm:pt>
    <dgm:pt modelId="{CCFF7927-7C54-4D91-8B54-34E4146EBE7C}" type="pres">
      <dgm:prSet presAssocID="{F2020529-7F01-4A69-A763-B2EF65A3A437}" presName="ThreeNodes_2_text" presStyleLbl="node1" presStyleIdx="2" presStyleCnt="3">
        <dgm:presLayoutVars>
          <dgm:bulletEnabled val="1"/>
        </dgm:presLayoutVars>
      </dgm:prSet>
      <dgm:spPr/>
    </dgm:pt>
    <dgm:pt modelId="{BA45EE21-FC95-48A7-A7A7-F29EC789EEF2}" type="pres">
      <dgm:prSet presAssocID="{F2020529-7F01-4A69-A763-B2EF65A3A437}" presName="ThreeNodes_3_text" presStyleLbl="node1" presStyleIdx="2" presStyleCnt="3">
        <dgm:presLayoutVars>
          <dgm:bulletEnabled val="1"/>
        </dgm:presLayoutVars>
      </dgm:prSet>
      <dgm:spPr/>
    </dgm:pt>
  </dgm:ptLst>
  <dgm:cxnLst>
    <dgm:cxn modelId="{BD06C509-84BE-4B25-A725-956A07FEF8D4}" type="presOf" srcId="{AEA2959D-DEFC-4BDB-AF27-784B85479A68}" destId="{CCFF7927-7C54-4D91-8B54-34E4146EBE7C}" srcOrd="1" destOrd="0" presId="urn:microsoft.com/office/officeart/2005/8/layout/vProcess5"/>
    <dgm:cxn modelId="{06DD1E42-143E-4BB2-A34B-DAF2C4153C45}" type="presOf" srcId="{E9D24850-E114-42E7-BE10-61A0930AC298}" destId="{BEBE992D-1D17-4685-9A2F-96C202EDD58A}" srcOrd="0" destOrd="0" presId="urn:microsoft.com/office/officeart/2005/8/layout/vProcess5"/>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FA143178-BBDF-41FD-B928-7F64FFB66BA8}" type="presOf" srcId="{F2020529-7F01-4A69-A763-B2EF65A3A437}" destId="{03C28BCC-1911-4ACE-B478-81963AB7586B}" srcOrd="0" destOrd="0" presId="urn:microsoft.com/office/officeart/2005/8/layout/vProcess5"/>
    <dgm:cxn modelId="{B5BEE67D-F7BC-45DD-B7F2-DECA911842D5}" type="presOf" srcId="{9D6BEE2F-FE59-47FA-AC43-8A531BDDBD6A}" destId="{C8D4E9CF-82B0-481E-8386-F5117F4FDB8B}" srcOrd="1" destOrd="0" presId="urn:microsoft.com/office/officeart/2005/8/layout/vProcess5"/>
    <dgm:cxn modelId="{B767F087-2992-4142-AEFB-9B1DF05DA6E4}" type="presOf" srcId="{E3F71A32-5FCD-45DC-A0FE-769E065A6CF0}" destId="{8F44C77A-1766-4578-AF4F-9DAD8FAEA2A2}" srcOrd="0" destOrd="0" presId="urn:microsoft.com/office/officeart/2005/8/layout/vProcess5"/>
    <dgm:cxn modelId="{4805F0BD-13D6-4937-89CE-44862F7C5C72}" type="presOf" srcId="{AEA2959D-DEFC-4BDB-AF27-784B85479A68}" destId="{7E26C69E-FCCF-43C5-842B-ACCA95F40F87}" srcOrd="0" destOrd="0" presId="urn:microsoft.com/office/officeart/2005/8/layout/vProcess5"/>
    <dgm:cxn modelId="{3079E2CD-C0EE-4A46-B33C-6ED3375EF766}" type="presOf" srcId="{6C5CDBCD-54D4-4882-A625-491D6E0FBBE0}" destId="{BA45EE21-FC95-48A7-A7A7-F29EC789EEF2}" srcOrd="1" destOrd="0" presId="urn:microsoft.com/office/officeart/2005/8/layout/vProcess5"/>
    <dgm:cxn modelId="{4254A8DD-689C-4343-BC3F-A104602422EF}" type="presOf" srcId="{6C5CDBCD-54D4-4882-A625-491D6E0FBBE0}" destId="{4153F257-3425-47A8-A5F1-B400B8D2FBFC}" srcOrd="0" destOrd="0" presId="urn:microsoft.com/office/officeart/2005/8/layout/vProcess5"/>
    <dgm:cxn modelId="{251594E1-FF89-4304-8FC2-44BD53F2CECA}" type="presOf" srcId="{9D6BEE2F-FE59-47FA-AC43-8A531BDDBD6A}" destId="{A92B712F-058F-4EC4-8C64-0B8E8BC96F74}" srcOrd="0" destOrd="0" presId="urn:microsoft.com/office/officeart/2005/8/layout/vProcess5"/>
    <dgm:cxn modelId="{1E5A2BF9-60E9-44C6-9481-FB8B3A9EDD47}" srcId="{F2020529-7F01-4A69-A763-B2EF65A3A437}" destId="{9D6BEE2F-FE59-47FA-AC43-8A531BDDBD6A}" srcOrd="0" destOrd="0" parTransId="{F611B558-4E6D-4E66-BFAE-30E25772C16B}" sibTransId="{E9D24850-E114-42E7-BE10-61A0930AC298}"/>
    <dgm:cxn modelId="{A49C3C07-B027-4411-A2F3-D90854CDF5F3}" type="presParOf" srcId="{03C28BCC-1911-4ACE-B478-81963AB7586B}" destId="{07AF6558-F567-486C-863C-FADC9DF3802C}" srcOrd="0" destOrd="0" presId="urn:microsoft.com/office/officeart/2005/8/layout/vProcess5"/>
    <dgm:cxn modelId="{93229EA5-918A-4C70-8244-4E3DAED240B2}" type="presParOf" srcId="{03C28BCC-1911-4ACE-B478-81963AB7586B}" destId="{A92B712F-058F-4EC4-8C64-0B8E8BC96F74}" srcOrd="1" destOrd="0" presId="urn:microsoft.com/office/officeart/2005/8/layout/vProcess5"/>
    <dgm:cxn modelId="{89E8CCBD-08D7-426B-A42E-FC9CC28BAAB9}" type="presParOf" srcId="{03C28BCC-1911-4ACE-B478-81963AB7586B}" destId="{7E26C69E-FCCF-43C5-842B-ACCA95F40F87}" srcOrd="2" destOrd="0" presId="urn:microsoft.com/office/officeart/2005/8/layout/vProcess5"/>
    <dgm:cxn modelId="{1BF57CFB-14D7-4849-A0F5-56F931386CA9}" type="presParOf" srcId="{03C28BCC-1911-4ACE-B478-81963AB7586B}" destId="{4153F257-3425-47A8-A5F1-B400B8D2FBFC}" srcOrd="3" destOrd="0" presId="urn:microsoft.com/office/officeart/2005/8/layout/vProcess5"/>
    <dgm:cxn modelId="{51C95A70-89D1-4DCF-85EA-2480DF2A6951}" type="presParOf" srcId="{03C28BCC-1911-4ACE-B478-81963AB7586B}" destId="{BEBE992D-1D17-4685-9A2F-96C202EDD58A}" srcOrd="4" destOrd="0" presId="urn:microsoft.com/office/officeart/2005/8/layout/vProcess5"/>
    <dgm:cxn modelId="{C20D547A-5711-4DBD-ACF8-C0C71D431381}" type="presParOf" srcId="{03C28BCC-1911-4ACE-B478-81963AB7586B}" destId="{8F44C77A-1766-4578-AF4F-9DAD8FAEA2A2}" srcOrd="5" destOrd="0" presId="urn:microsoft.com/office/officeart/2005/8/layout/vProcess5"/>
    <dgm:cxn modelId="{4A2A7397-A124-401C-9346-BA561F434CD8}" type="presParOf" srcId="{03C28BCC-1911-4ACE-B478-81963AB7586B}" destId="{C8D4E9CF-82B0-481E-8386-F5117F4FDB8B}" srcOrd="6" destOrd="0" presId="urn:microsoft.com/office/officeart/2005/8/layout/vProcess5"/>
    <dgm:cxn modelId="{8CCC60F6-F67D-4A32-B477-090DDB8F3988}" type="presParOf" srcId="{03C28BCC-1911-4ACE-B478-81963AB7586B}" destId="{CCFF7927-7C54-4D91-8B54-34E4146EBE7C}" srcOrd="7" destOrd="0" presId="urn:microsoft.com/office/officeart/2005/8/layout/vProcess5"/>
    <dgm:cxn modelId="{81F70B13-5762-45CB-8322-AE1098973402}" type="presParOf" srcId="{03C28BCC-1911-4ACE-B478-81963AB7586B}" destId="{BA45EE21-FC95-48A7-A7A7-F29EC789EE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3B6AD9-5DFA-4E18-992B-C2694A4FD097}" type="doc">
      <dgm:prSet loTypeId="urn:microsoft.com/office/officeart/2005/8/layout/hProcess9" loCatId="process" qsTypeId="urn:microsoft.com/office/officeart/2005/8/quickstyle/simple1" qsCatId="simple" csTypeId="urn:microsoft.com/office/officeart/2005/8/colors/accent1_2" csCatId="accent1" phldr="1"/>
      <dgm:spPr/>
    </dgm:pt>
    <dgm:pt modelId="{1390AD29-895E-436C-A235-33078B3C4FFF}">
      <dgm:prSet phldrT="[Text]"/>
      <dgm:spPr/>
      <dgm:t>
        <a:bodyPr/>
        <a:lstStyle/>
        <a:p>
          <a:r>
            <a:rPr lang="en-US"/>
            <a:t>Collection</a:t>
          </a:r>
        </a:p>
      </dgm:t>
    </dgm:pt>
    <dgm:pt modelId="{BF685405-F919-48F9-80E9-D0746A5AFC23}" type="parTrans" cxnId="{F7FAA28C-153A-4353-8B12-A153444D4ABC}">
      <dgm:prSet/>
      <dgm:spPr/>
      <dgm:t>
        <a:bodyPr/>
        <a:lstStyle/>
        <a:p>
          <a:endParaRPr lang="en-US"/>
        </a:p>
      </dgm:t>
    </dgm:pt>
    <dgm:pt modelId="{3AF0EF72-71CB-4153-8ED8-D97342D2E1F3}" type="sibTrans" cxnId="{F7FAA28C-153A-4353-8B12-A153444D4ABC}">
      <dgm:prSet/>
      <dgm:spPr/>
      <dgm:t>
        <a:bodyPr/>
        <a:lstStyle/>
        <a:p>
          <a:endParaRPr lang="en-US"/>
        </a:p>
      </dgm:t>
    </dgm:pt>
    <dgm:pt modelId="{47DD6F35-1357-49C2-B181-BFFEA9BC8D73}">
      <dgm:prSet/>
      <dgm:spPr/>
      <dgm:t>
        <a:bodyPr/>
        <a:lstStyle/>
        <a:p>
          <a:r>
            <a:rPr lang="en-US" dirty="0"/>
            <a:t>Use</a:t>
          </a:r>
        </a:p>
      </dgm:t>
    </dgm:pt>
    <dgm:pt modelId="{DCEF091A-61C0-4A55-815E-DF7A22B3FBDD}" type="parTrans" cxnId="{F1204BFE-AC8D-4010-A915-E952D8CEE03E}">
      <dgm:prSet/>
      <dgm:spPr/>
      <dgm:t>
        <a:bodyPr/>
        <a:lstStyle/>
        <a:p>
          <a:endParaRPr lang="en-US"/>
        </a:p>
      </dgm:t>
    </dgm:pt>
    <dgm:pt modelId="{BC875EE2-B211-4692-8B11-F9A7DC891F61}" type="sibTrans" cxnId="{F1204BFE-AC8D-4010-A915-E952D8CEE03E}">
      <dgm:prSet/>
      <dgm:spPr/>
      <dgm:t>
        <a:bodyPr/>
        <a:lstStyle/>
        <a:p>
          <a:endParaRPr lang="en-US"/>
        </a:p>
      </dgm:t>
    </dgm:pt>
    <dgm:pt modelId="{F67F1385-223D-4B30-BE1C-AB6D9B914B48}">
      <dgm:prSet/>
      <dgm:spPr/>
      <dgm:t>
        <a:bodyPr/>
        <a:lstStyle/>
        <a:p>
          <a:r>
            <a:rPr lang="en-US" dirty="0"/>
            <a:t>Storage</a:t>
          </a:r>
        </a:p>
      </dgm:t>
    </dgm:pt>
    <dgm:pt modelId="{A56B662F-EA60-4382-A4D6-C3425D34AD34}" type="parTrans" cxnId="{71302245-3554-419E-8D35-02C2ADD9985B}">
      <dgm:prSet/>
      <dgm:spPr/>
      <dgm:t>
        <a:bodyPr/>
        <a:lstStyle/>
        <a:p>
          <a:endParaRPr lang="en-US"/>
        </a:p>
      </dgm:t>
    </dgm:pt>
    <dgm:pt modelId="{173BC0BB-EDEA-4B96-A323-B90F6A09EFE0}" type="sibTrans" cxnId="{71302245-3554-419E-8D35-02C2ADD9985B}">
      <dgm:prSet/>
      <dgm:spPr/>
      <dgm:t>
        <a:bodyPr/>
        <a:lstStyle/>
        <a:p>
          <a:endParaRPr lang="en-US"/>
        </a:p>
      </dgm:t>
    </dgm:pt>
    <dgm:pt modelId="{23A09DC1-84B9-40A8-9242-D8B78BAB8D9D}">
      <dgm:prSet/>
      <dgm:spPr/>
      <dgm:t>
        <a:bodyPr/>
        <a:lstStyle/>
        <a:p>
          <a:r>
            <a:rPr lang="en-US" dirty="0"/>
            <a:t>Sharing</a:t>
          </a:r>
        </a:p>
      </dgm:t>
    </dgm:pt>
    <dgm:pt modelId="{1CA96928-5AD2-409B-A353-960F8CC387F2}" type="parTrans" cxnId="{6D3BF5F0-95BB-4959-B1E3-CEC89EEE35C9}">
      <dgm:prSet/>
      <dgm:spPr/>
      <dgm:t>
        <a:bodyPr/>
        <a:lstStyle/>
        <a:p>
          <a:endParaRPr lang="en-US"/>
        </a:p>
      </dgm:t>
    </dgm:pt>
    <dgm:pt modelId="{9D0BC603-B00E-49F9-BD15-CB35C36B6CC1}" type="sibTrans" cxnId="{6D3BF5F0-95BB-4959-B1E3-CEC89EEE35C9}">
      <dgm:prSet/>
      <dgm:spPr/>
      <dgm:t>
        <a:bodyPr/>
        <a:lstStyle/>
        <a:p>
          <a:endParaRPr lang="en-US"/>
        </a:p>
      </dgm:t>
    </dgm:pt>
    <dgm:pt modelId="{46A82C41-BDAC-418B-8666-371FA962975E}">
      <dgm:prSet/>
      <dgm:spPr/>
      <dgm:t>
        <a:bodyPr/>
        <a:lstStyle/>
        <a:p>
          <a:r>
            <a:rPr lang="en-US" dirty="0"/>
            <a:t>Destruction of personal information</a:t>
          </a:r>
        </a:p>
      </dgm:t>
    </dgm:pt>
    <dgm:pt modelId="{C7098306-4EAF-4E04-9A8F-2AFA41D03AEC}" type="parTrans" cxnId="{00083A65-6051-4EED-83DB-53C818360670}">
      <dgm:prSet/>
      <dgm:spPr/>
      <dgm:t>
        <a:bodyPr/>
        <a:lstStyle/>
        <a:p>
          <a:endParaRPr lang="en-US"/>
        </a:p>
      </dgm:t>
    </dgm:pt>
    <dgm:pt modelId="{6E5E53F1-F7F3-46EF-A1BA-6DB840BE5E8D}" type="sibTrans" cxnId="{00083A65-6051-4EED-83DB-53C818360670}">
      <dgm:prSet/>
      <dgm:spPr/>
      <dgm:t>
        <a:bodyPr/>
        <a:lstStyle/>
        <a:p>
          <a:endParaRPr lang="en-US"/>
        </a:p>
      </dgm:t>
    </dgm:pt>
    <dgm:pt modelId="{CA8D67D7-134D-4093-B033-D003ED6EFE8D}" type="pres">
      <dgm:prSet presAssocID="{263B6AD9-5DFA-4E18-992B-C2694A4FD097}" presName="CompostProcess" presStyleCnt="0">
        <dgm:presLayoutVars>
          <dgm:dir/>
          <dgm:resizeHandles val="exact"/>
        </dgm:presLayoutVars>
      </dgm:prSet>
      <dgm:spPr/>
    </dgm:pt>
    <dgm:pt modelId="{A162FB8C-3736-494E-B922-6C1EF8AEACB5}" type="pres">
      <dgm:prSet presAssocID="{263B6AD9-5DFA-4E18-992B-C2694A4FD097}" presName="arrow" presStyleLbl="bgShp" presStyleIdx="0" presStyleCnt="1"/>
      <dgm:spPr/>
    </dgm:pt>
    <dgm:pt modelId="{A346F9A4-8A49-4F10-A4BA-7C34B4D7635C}" type="pres">
      <dgm:prSet presAssocID="{263B6AD9-5DFA-4E18-992B-C2694A4FD097}" presName="linearProcess" presStyleCnt="0"/>
      <dgm:spPr/>
    </dgm:pt>
    <dgm:pt modelId="{8AA8FC80-4B3A-4120-A008-D9B09F050C4A}" type="pres">
      <dgm:prSet presAssocID="{1390AD29-895E-436C-A235-33078B3C4FFF}" presName="textNode" presStyleLbl="node1" presStyleIdx="0" presStyleCnt="5">
        <dgm:presLayoutVars>
          <dgm:bulletEnabled val="1"/>
        </dgm:presLayoutVars>
      </dgm:prSet>
      <dgm:spPr/>
    </dgm:pt>
    <dgm:pt modelId="{9E8693A0-0A00-411E-86A4-82C8107B9F3A}" type="pres">
      <dgm:prSet presAssocID="{3AF0EF72-71CB-4153-8ED8-D97342D2E1F3}" presName="sibTrans" presStyleCnt="0"/>
      <dgm:spPr/>
    </dgm:pt>
    <dgm:pt modelId="{7A63E023-149A-4669-8D50-41FF9EFE5536}" type="pres">
      <dgm:prSet presAssocID="{47DD6F35-1357-49C2-B181-BFFEA9BC8D73}" presName="textNode" presStyleLbl="node1" presStyleIdx="1" presStyleCnt="5">
        <dgm:presLayoutVars>
          <dgm:bulletEnabled val="1"/>
        </dgm:presLayoutVars>
      </dgm:prSet>
      <dgm:spPr/>
    </dgm:pt>
    <dgm:pt modelId="{6DED8DB0-47E2-462F-8B81-2B39BAE7A439}" type="pres">
      <dgm:prSet presAssocID="{BC875EE2-B211-4692-8B11-F9A7DC891F61}" presName="sibTrans" presStyleCnt="0"/>
      <dgm:spPr/>
    </dgm:pt>
    <dgm:pt modelId="{6E61095B-E01C-4F2A-BCFA-E51BC1A6AB8A}" type="pres">
      <dgm:prSet presAssocID="{F67F1385-223D-4B30-BE1C-AB6D9B914B48}" presName="textNode" presStyleLbl="node1" presStyleIdx="2" presStyleCnt="5">
        <dgm:presLayoutVars>
          <dgm:bulletEnabled val="1"/>
        </dgm:presLayoutVars>
      </dgm:prSet>
      <dgm:spPr/>
    </dgm:pt>
    <dgm:pt modelId="{F4B1B055-F2FA-4F05-9998-F878CF758A6B}" type="pres">
      <dgm:prSet presAssocID="{173BC0BB-EDEA-4B96-A323-B90F6A09EFE0}" presName="sibTrans" presStyleCnt="0"/>
      <dgm:spPr/>
    </dgm:pt>
    <dgm:pt modelId="{27CC6946-63E2-457E-B2BB-EC9B39417A85}" type="pres">
      <dgm:prSet presAssocID="{23A09DC1-84B9-40A8-9242-D8B78BAB8D9D}" presName="textNode" presStyleLbl="node1" presStyleIdx="3" presStyleCnt="5">
        <dgm:presLayoutVars>
          <dgm:bulletEnabled val="1"/>
        </dgm:presLayoutVars>
      </dgm:prSet>
      <dgm:spPr/>
    </dgm:pt>
    <dgm:pt modelId="{0D7119E4-8C2C-42AD-ABBD-41E194F8D4B7}" type="pres">
      <dgm:prSet presAssocID="{9D0BC603-B00E-49F9-BD15-CB35C36B6CC1}" presName="sibTrans" presStyleCnt="0"/>
      <dgm:spPr/>
    </dgm:pt>
    <dgm:pt modelId="{31607CA2-AB57-4722-A6F3-4E71326FE0B4}" type="pres">
      <dgm:prSet presAssocID="{46A82C41-BDAC-418B-8666-371FA962975E}" presName="textNode" presStyleLbl="node1" presStyleIdx="4" presStyleCnt="5">
        <dgm:presLayoutVars>
          <dgm:bulletEnabled val="1"/>
        </dgm:presLayoutVars>
      </dgm:prSet>
      <dgm:spPr/>
    </dgm:pt>
  </dgm:ptLst>
  <dgm:cxnLst>
    <dgm:cxn modelId="{71302245-3554-419E-8D35-02C2ADD9985B}" srcId="{263B6AD9-5DFA-4E18-992B-C2694A4FD097}" destId="{F67F1385-223D-4B30-BE1C-AB6D9B914B48}" srcOrd="2" destOrd="0" parTransId="{A56B662F-EA60-4382-A4D6-C3425D34AD34}" sibTransId="{173BC0BB-EDEA-4B96-A323-B90F6A09EFE0}"/>
    <dgm:cxn modelId="{00083A65-6051-4EED-83DB-53C818360670}" srcId="{263B6AD9-5DFA-4E18-992B-C2694A4FD097}" destId="{46A82C41-BDAC-418B-8666-371FA962975E}" srcOrd="4" destOrd="0" parTransId="{C7098306-4EAF-4E04-9A8F-2AFA41D03AEC}" sibTransId="{6E5E53F1-F7F3-46EF-A1BA-6DB840BE5E8D}"/>
    <dgm:cxn modelId="{FB63DB6E-C36C-490A-AA99-C25D681E7AEE}" type="presOf" srcId="{1390AD29-895E-436C-A235-33078B3C4FFF}" destId="{8AA8FC80-4B3A-4120-A008-D9B09F050C4A}" srcOrd="0" destOrd="0" presId="urn:microsoft.com/office/officeart/2005/8/layout/hProcess9"/>
    <dgm:cxn modelId="{89365354-1990-4EFA-B84C-26638A5E72E9}" type="presOf" srcId="{46A82C41-BDAC-418B-8666-371FA962975E}" destId="{31607CA2-AB57-4722-A6F3-4E71326FE0B4}" srcOrd="0" destOrd="0" presId="urn:microsoft.com/office/officeart/2005/8/layout/hProcess9"/>
    <dgm:cxn modelId="{462D3257-45D0-4402-ABBD-D8E67FE2E197}" type="presOf" srcId="{263B6AD9-5DFA-4E18-992B-C2694A4FD097}" destId="{CA8D67D7-134D-4093-B033-D003ED6EFE8D}" srcOrd="0" destOrd="0" presId="urn:microsoft.com/office/officeart/2005/8/layout/hProcess9"/>
    <dgm:cxn modelId="{F7FAA28C-153A-4353-8B12-A153444D4ABC}" srcId="{263B6AD9-5DFA-4E18-992B-C2694A4FD097}" destId="{1390AD29-895E-436C-A235-33078B3C4FFF}" srcOrd="0" destOrd="0" parTransId="{BF685405-F919-48F9-80E9-D0746A5AFC23}" sibTransId="{3AF0EF72-71CB-4153-8ED8-D97342D2E1F3}"/>
    <dgm:cxn modelId="{63110B97-7ECB-4E7A-B429-52F854A594BB}" type="presOf" srcId="{F67F1385-223D-4B30-BE1C-AB6D9B914B48}" destId="{6E61095B-E01C-4F2A-BCFA-E51BC1A6AB8A}" srcOrd="0" destOrd="0" presId="urn:microsoft.com/office/officeart/2005/8/layout/hProcess9"/>
    <dgm:cxn modelId="{B820FCBC-E6EB-43D0-993A-6723AD1B765A}" type="presOf" srcId="{23A09DC1-84B9-40A8-9242-D8B78BAB8D9D}" destId="{27CC6946-63E2-457E-B2BB-EC9B39417A85}" srcOrd="0" destOrd="0" presId="urn:microsoft.com/office/officeart/2005/8/layout/hProcess9"/>
    <dgm:cxn modelId="{191A4FC2-BD0A-4CE4-A605-1372E46422AF}" type="presOf" srcId="{47DD6F35-1357-49C2-B181-BFFEA9BC8D73}" destId="{7A63E023-149A-4669-8D50-41FF9EFE5536}" srcOrd="0" destOrd="0" presId="urn:microsoft.com/office/officeart/2005/8/layout/hProcess9"/>
    <dgm:cxn modelId="{6D3BF5F0-95BB-4959-B1E3-CEC89EEE35C9}" srcId="{263B6AD9-5DFA-4E18-992B-C2694A4FD097}" destId="{23A09DC1-84B9-40A8-9242-D8B78BAB8D9D}" srcOrd="3" destOrd="0" parTransId="{1CA96928-5AD2-409B-A353-960F8CC387F2}" sibTransId="{9D0BC603-B00E-49F9-BD15-CB35C36B6CC1}"/>
    <dgm:cxn modelId="{F1204BFE-AC8D-4010-A915-E952D8CEE03E}" srcId="{263B6AD9-5DFA-4E18-992B-C2694A4FD097}" destId="{47DD6F35-1357-49C2-B181-BFFEA9BC8D73}" srcOrd="1" destOrd="0" parTransId="{DCEF091A-61C0-4A55-815E-DF7A22B3FBDD}" sibTransId="{BC875EE2-B211-4692-8B11-F9A7DC891F61}"/>
    <dgm:cxn modelId="{73DA8776-4B03-46A8-8F38-E1F097E4BD3C}" type="presParOf" srcId="{CA8D67D7-134D-4093-B033-D003ED6EFE8D}" destId="{A162FB8C-3736-494E-B922-6C1EF8AEACB5}" srcOrd="0" destOrd="0" presId="urn:microsoft.com/office/officeart/2005/8/layout/hProcess9"/>
    <dgm:cxn modelId="{E73FF492-5DF3-4B71-ADF1-E94E26542D59}" type="presParOf" srcId="{CA8D67D7-134D-4093-B033-D003ED6EFE8D}" destId="{A346F9A4-8A49-4F10-A4BA-7C34B4D7635C}" srcOrd="1" destOrd="0" presId="urn:microsoft.com/office/officeart/2005/8/layout/hProcess9"/>
    <dgm:cxn modelId="{6EA16642-A9D0-4604-AC63-A1FFA8157A76}" type="presParOf" srcId="{A346F9A4-8A49-4F10-A4BA-7C34B4D7635C}" destId="{8AA8FC80-4B3A-4120-A008-D9B09F050C4A}" srcOrd="0" destOrd="0" presId="urn:microsoft.com/office/officeart/2005/8/layout/hProcess9"/>
    <dgm:cxn modelId="{0FF6F17B-94EC-476A-BF44-034B6FEBCBBC}" type="presParOf" srcId="{A346F9A4-8A49-4F10-A4BA-7C34B4D7635C}" destId="{9E8693A0-0A00-411E-86A4-82C8107B9F3A}" srcOrd="1" destOrd="0" presId="urn:microsoft.com/office/officeart/2005/8/layout/hProcess9"/>
    <dgm:cxn modelId="{A4447A3E-E3C3-436B-88D8-1B47A213B494}" type="presParOf" srcId="{A346F9A4-8A49-4F10-A4BA-7C34B4D7635C}" destId="{7A63E023-149A-4669-8D50-41FF9EFE5536}" srcOrd="2" destOrd="0" presId="urn:microsoft.com/office/officeart/2005/8/layout/hProcess9"/>
    <dgm:cxn modelId="{FBF7C372-968C-472A-B0BE-E7A6A9052689}" type="presParOf" srcId="{A346F9A4-8A49-4F10-A4BA-7C34B4D7635C}" destId="{6DED8DB0-47E2-462F-8B81-2B39BAE7A439}" srcOrd="3" destOrd="0" presId="urn:microsoft.com/office/officeart/2005/8/layout/hProcess9"/>
    <dgm:cxn modelId="{0CD69DCF-8BFA-4561-860F-D5B5B4093DFF}" type="presParOf" srcId="{A346F9A4-8A49-4F10-A4BA-7C34B4D7635C}" destId="{6E61095B-E01C-4F2A-BCFA-E51BC1A6AB8A}" srcOrd="4" destOrd="0" presId="urn:microsoft.com/office/officeart/2005/8/layout/hProcess9"/>
    <dgm:cxn modelId="{206F0893-AF8F-4640-A630-5C10B5D530F5}" type="presParOf" srcId="{A346F9A4-8A49-4F10-A4BA-7C34B4D7635C}" destId="{F4B1B055-F2FA-4F05-9998-F878CF758A6B}" srcOrd="5" destOrd="0" presId="urn:microsoft.com/office/officeart/2005/8/layout/hProcess9"/>
    <dgm:cxn modelId="{99FE0812-9011-4E10-923F-CB61B6A2712D}" type="presParOf" srcId="{A346F9A4-8A49-4F10-A4BA-7C34B4D7635C}" destId="{27CC6946-63E2-457E-B2BB-EC9B39417A85}" srcOrd="6" destOrd="0" presId="urn:microsoft.com/office/officeart/2005/8/layout/hProcess9"/>
    <dgm:cxn modelId="{4FAC47CE-2E9B-4410-9262-2363D8126F2A}" type="presParOf" srcId="{A346F9A4-8A49-4F10-A4BA-7C34B4D7635C}" destId="{0D7119E4-8C2C-42AD-ABBD-41E194F8D4B7}" srcOrd="7" destOrd="0" presId="urn:microsoft.com/office/officeart/2005/8/layout/hProcess9"/>
    <dgm:cxn modelId="{2CBA9013-3781-43C5-AB75-163C492CAE7B}" type="presParOf" srcId="{A346F9A4-8A49-4F10-A4BA-7C34B4D7635C}" destId="{31607CA2-AB57-4722-A6F3-4E71326FE0B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020529-7F01-4A69-A763-B2EF65A3A4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a:solidFill>
          <a:schemeClr val="accent3">
            <a:lumMod val="25000"/>
          </a:schemeClr>
        </a:solidFill>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a:solidFill>
          <a:srgbClr val="C00000"/>
        </a:solidFill>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dgm:t>
        <a:bodyPr/>
        <a:lstStyle/>
        <a:p>
          <a:r>
            <a:rPr lang="en-US" dirty="0"/>
            <a:t>Step 3: Developing a Notice of Privacy Practices and Policy</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03C28BCC-1911-4ACE-B478-81963AB7586B}" type="pres">
      <dgm:prSet presAssocID="{F2020529-7F01-4A69-A763-B2EF65A3A437}" presName="outerComposite" presStyleCnt="0">
        <dgm:presLayoutVars>
          <dgm:chMax val="5"/>
          <dgm:dir/>
          <dgm:resizeHandles val="exact"/>
        </dgm:presLayoutVars>
      </dgm:prSet>
      <dgm:spPr/>
    </dgm:pt>
    <dgm:pt modelId="{07AF6558-F567-486C-863C-FADC9DF3802C}" type="pres">
      <dgm:prSet presAssocID="{F2020529-7F01-4A69-A763-B2EF65A3A437}" presName="dummyMaxCanvas" presStyleCnt="0">
        <dgm:presLayoutVars/>
      </dgm:prSet>
      <dgm:spPr/>
    </dgm:pt>
    <dgm:pt modelId="{A92B712F-058F-4EC4-8C64-0B8E8BC96F74}" type="pres">
      <dgm:prSet presAssocID="{F2020529-7F01-4A69-A763-B2EF65A3A437}" presName="ThreeNodes_1" presStyleLbl="node1" presStyleIdx="0" presStyleCnt="3">
        <dgm:presLayoutVars>
          <dgm:bulletEnabled val="1"/>
        </dgm:presLayoutVars>
      </dgm:prSet>
      <dgm:spPr/>
    </dgm:pt>
    <dgm:pt modelId="{7E26C69E-FCCF-43C5-842B-ACCA95F40F87}" type="pres">
      <dgm:prSet presAssocID="{F2020529-7F01-4A69-A763-B2EF65A3A437}" presName="ThreeNodes_2" presStyleLbl="node1" presStyleIdx="1" presStyleCnt="3">
        <dgm:presLayoutVars>
          <dgm:bulletEnabled val="1"/>
        </dgm:presLayoutVars>
      </dgm:prSet>
      <dgm:spPr/>
    </dgm:pt>
    <dgm:pt modelId="{4153F257-3425-47A8-A5F1-B400B8D2FBFC}" type="pres">
      <dgm:prSet presAssocID="{F2020529-7F01-4A69-A763-B2EF65A3A437}" presName="ThreeNodes_3" presStyleLbl="node1" presStyleIdx="2" presStyleCnt="3">
        <dgm:presLayoutVars>
          <dgm:bulletEnabled val="1"/>
        </dgm:presLayoutVars>
      </dgm:prSet>
      <dgm:spPr/>
    </dgm:pt>
    <dgm:pt modelId="{BEBE992D-1D17-4685-9A2F-96C202EDD58A}" type="pres">
      <dgm:prSet presAssocID="{F2020529-7F01-4A69-A763-B2EF65A3A437}" presName="ThreeConn_1-2" presStyleLbl="fgAccFollowNode1" presStyleIdx="0" presStyleCnt="2">
        <dgm:presLayoutVars>
          <dgm:bulletEnabled val="1"/>
        </dgm:presLayoutVars>
      </dgm:prSet>
      <dgm:spPr/>
    </dgm:pt>
    <dgm:pt modelId="{8F44C77A-1766-4578-AF4F-9DAD8FAEA2A2}" type="pres">
      <dgm:prSet presAssocID="{F2020529-7F01-4A69-A763-B2EF65A3A437}" presName="ThreeConn_2-3" presStyleLbl="fgAccFollowNode1" presStyleIdx="1" presStyleCnt="2">
        <dgm:presLayoutVars>
          <dgm:bulletEnabled val="1"/>
        </dgm:presLayoutVars>
      </dgm:prSet>
      <dgm:spPr/>
    </dgm:pt>
    <dgm:pt modelId="{C8D4E9CF-82B0-481E-8386-F5117F4FDB8B}" type="pres">
      <dgm:prSet presAssocID="{F2020529-7F01-4A69-A763-B2EF65A3A437}" presName="ThreeNodes_1_text" presStyleLbl="node1" presStyleIdx="2" presStyleCnt="3">
        <dgm:presLayoutVars>
          <dgm:bulletEnabled val="1"/>
        </dgm:presLayoutVars>
      </dgm:prSet>
      <dgm:spPr/>
    </dgm:pt>
    <dgm:pt modelId="{CCFF7927-7C54-4D91-8B54-34E4146EBE7C}" type="pres">
      <dgm:prSet presAssocID="{F2020529-7F01-4A69-A763-B2EF65A3A437}" presName="ThreeNodes_2_text" presStyleLbl="node1" presStyleIdx="2" presStyleCnt="3">
        <dgm:presLayoutVars>
          <dgm:bulletEnabled val="1"/>
        </dgm:presLayoutVars>
      </dgm:prSet>
      <dgm:spPr/>
    </dgm:pt>
    <dgm:pt modelId="{BA45EE21-FC95-48A7-A7A7-F29EC789EEF2}" type="pres">
      <dgm:prSet presAssocID="{F2020529-7F01-4A69-A763-B2EF65A3A437}" presName="ThreeNodes_3_text" presStyleLbl="node1" presStyleIdx="2" presStyleCnt="3">
        <dgm:presLayoutVars>
          <dgm:bulletEnabled val="1"/>
        </dgm:presLayoutVars>
      </dgm:prSet>
      <dgm:spPr/>
    </dgm:pt>
  </dgm:ptLst>
  <dgm:cxnLst>
    <dgm:cxn modelId="{BD06C509-84BE-4B25-A725-956A07FEF8D4}" type="presOf" srcId="{AEA2959D-DEFC-4BDB-AF27-784B85479A68}" destId="{CCFF7927-7C54-4D91-8B54-34E4146EBE7C}" srcOrd="1" destOrd="0" presId="urn:microsoft.com/office/officeart/2005/8/layout/vProcess5"/>
    <dgm:cxn modelId="{06DD1E42-143E-4BB2-A34B-DAF2C4153C45}" type="presOf" srcId="{E9D24850-E114-42E7-BE10-61A0930AC298}" destId="{BEBE992D-1D17-4685-9A2F-96C202EDD58A}" srcOrd="0" destOrd="0" presId="urn:microsoft.com/office/officeart/2005/8/layout/vProcess5"/>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FA143178-BBDF-41FD-B928-7F64FFB66BA8}" type="presOf" srcId="{F2020529-7F01-4A69-A763-B2EF65A3A437}" destId="{03C28BCC-1911-4ACE-B478-81963AB7586B}" srcOrd="0" destOrd="0" presId="urn:microsoft.com/office/officeart/2005/8/layout/vProcess5"/>
    <dgm:cxn modelId="{B5BEE67D-F7BC-45DD-B7F2-DECA911842D5}" type="presOf" srcId="{9D6BEE2F-FE59-47FA-AC43-8A531BDDBD6A}" destId="{C8D4E9CF-82B0-481E-8386-F5117F4FDB8B}" srcOrd="1" destOrd="0" presId="urn:microsoft.com/office/officeart/2005/8/layout/vProcess5"/>
    <dgm:cxn modelId="{B767F087-2992-4142-AEFB-9B1DF05DA6E4}" type="presOf" srcId="{E3F71A32-5FCD-45DC-A0FE-769E065A6CF0}" destId="{8F44C77A-1766-4578-AF4F-9DAD8FAEA2A2}" srcOrd="0" destOrd="0" presId="urn:microsoft.com/office/officeart/2005/8/layout/vProcess5"/>
    <dgm:cxn modelId="{4805F0BD-13D6-4937-89CE-44862F7C5C72}" type="presOf" srcId="{AEA2959D-DEFC-4BDB-AF27-784B85479A68}" destId="{7E26C69E-FCCF-43C5-842B-ACCA95F40F87}" srcOrd="0" destOrd="0" presId="urn:microsoft.com/office/officeart/2005/8/layout/vProcess5"/>
    <dgm:cxn modelId="{3079E2CD-C0EE-4A46-B33C-6ED3375EF766}" type="presOf" srcId="{6C5CDBCD-54D4-4882-A625-491D6E0FBBE0}" destId="{BA45EE21-FC95-48A7-A7A7-F29EC789EEF2}" srcOrd="1" destOrd="0" presId="urn:microsoft.com/office/officeart/2005/8/layout/vProcess5"/>
    <dgm:cxn modelId="{4254A8DD-689C-4343-BC3F-A104602422EF}" type="presOf" srcId="{6C5CDBCD-54D4-4882-A625-491D6E0FBBE0}" destId="{4153F257-3425-47A8-A5F1-B400B8D2FBFC}" srcOrd="0" destOrd="0" presId="urn:microsoft.com/office/officeart/2005/8/layout/vProcess5"/>
    <dgm:cxn modelId="{251594E1-FF89-4304-8FC2-44BD53F2CECA}" type="presOf" srcId="{9D6BEE2F-FE59-47FA-AC43-8A531BDDBD6A}" destId="{A92B712F-058F-4EC4-8C64-0B8E8BC96F74}" srcOrd="0" destOrd="0" presId="urn:microsoft.com/office/officeart/2005/8/layout/vProcess5"/>
    <dgm:cxn modelId="{1E5A2BF9-60E9-44C6-9481-FB8B3A9EDD47}" srcId="{F2020529-7F01-4A69-A763-B2EF65A3A437}" destId="{9D6BEE2F-FE59-47FA-AC43-8A531BDDBD6A}" srcOrd="0" destOrd="0" parTransId="{F611B558-4E6D-4E66-BFAE-30E25772C16B}" sibTransId="{E9D24850-E114-42E7-BE10-61A0930AC298}"/>
    <dgm:cxn modelId="{A49C3C07-B027-4411-A2F3-D90854CDF5F3}" type="presParOf" srcId="{03C28BCC-1911-4ACE-B478-81963AB7586B}" destId="{07AF6558-F567-486C-863C-FADC9DF3802C}" srcOrd="0" destOrd="0" presId="urn:microsoft.com/office/officeart/2005/8/layout/vProcess5"/>
    <dgm:cxn modelId="{93229EA5-918A-4C70-8244-4E3DAED240B2}" type="presParOf" srcId="{03C28BCC-1911-4ACE-B478-81963AB7586B}" destId="{A92B712F-058F-4EC4-8C64-0B8E8BC96F74}" srcOrd="1" destOrd="0" presId="urn:microsoft.com/office/officeart/2005/8/layout/vProcess5"/>
    <dgm:cxn modelId="{89E8CCBD-08D7-426B-A42E-FC9CC28BAAB9}" type="presParOf" srcId="{03C28BCC-1911-4ACE-B478-81963AB7586B}" destId="{7E26C69E-FCCF-43C5-842B-ACCA95F40F87}" srcOrd="2" destOrd="0" presId="urn:microsoft.com/office/officeart/2005/8/layout/vProcess5"/>
    <dgm:cxn modelId="{1BF57CFB-14D7-4849-A0F5-56F931386CA9}" type="presParOf" srcId="{03C28BCC-1911-4ACE-B478-81963AB7586B}" destId="{4153F257-3425-47A8-A5F1-B400B8D2FBFC}" srcOrd="3" destOrd="0" presId="urn:microsoft.com/office/officeart/2005/8/layout/vProcess5"/>
    <dgm:cxn modelId="{51C95A70-89D1-4DCF-85EA-2480DF2A6951}" type="presParOf" srcId="{03C28BCC-1911-4ACE-B478-81963AB7586B}" destId="{BEBE992D-1D17-4685-9A2F-96C202EDD58A}" srcOrd="4" destOrd="0" presId="urn:microsoft.com/office/officeart/2005/8/layout/vProcess5"/>
    <dgm:cxn modelId="{C20D547A-5711-4DBD-ACF8-C0C71D431381}" type="presParOf" srcId="{03C28BCC-1911-4ACE-B478-81963AB7586B}" destId="{8F44C77A-1766-4578-AF4F-9DAD8FAEA2A2}" srcOrd="5" destOrd="0" presId="urn:microsoft.com/office/officeart/2005/8/layout/vProcess5"/>
    <dgm:cxn modelId="{4A2A7397-A124-401C-9346-BA561F434CD8}" type="presParOf" srcId="{03C28BCC-1911-4ACE-B478-81963AB7586B}" destId="{C8D4E9CF-82B0-481E-8386-F5117F4FDB8B}" srcOrd="6" destOrd="0" presId="urn:microsoft.com/office/officeart/2005/8/layout/vProcess5"/>
    <dgm:cxn modelId="{8CCC60F6-F67D-4A32-B477-090DDB8F3988}" type="presParOf" srcId="{03C28BCC-1911-4ACE-B478-81963AB7586B}" destId="{CCFF7927-7C54-4D91-8B54-34E4146EBE7C}" srcOrd="7" destOrd="0" presId="urn:microsoft.com/office/officeart/2005/8/layout/vProcess5"/>
    <dgm:cxn modelId="{81F70B13-5762-45CB-8322-AE1098973402}" type="presParOf" srcId="{03C28BCC-1911-4ACE-B478-81963AB7586B}" destId="{BA45EE21-FC95-48A7-A7A7-F29EC789EE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F77163-45FF-4D52-99D1-203B6D6FE57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0A333A9-5252-40AE-BF5B-7505AE64B002}">
      <dgm:prSet phldrT="[Text]" custT="1"/>
      <dgm:spPr>
        <a:xfrm rot="5400000">
          <a:off x="-61458" y="62271"/>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Regulation</a:t>
          </a:r>
        </a:p>
      </dgm:t>
    </dgm:pt>
    <dgm:pt modelId="{CC1EE482-C070-4374-98E0-7945AF7E6FC1}" type="parTrans" cxnId="{B313360D-75D9-4879-ABAE-AE108434B4F6}">
      <dgm:prSet/>
      <dgm:spPr/>
      <dgm:t>
        <a:bodyPr/>
        <a:lstStyle/>
        <a:p>
          <a:endParaRPr lang="en-US"/>
        </a:p>
      </dgm:t>
    </dgm:pt>
    <dgm:pt modelId="{3148DAFC-1E52-4D8D-A3EF-475464D8734B}" type="sibTrans" cxnId="{B313360D-75D9-4879-ABAE-AE108434B4F6}">
      <dgm:prSet/>
      <dgm:spPr/>
      <dgm:t>
        <a:bodyPr/>
        <a:lstStyle/>
        <a:p>
          <a:endParaRPr lang="en-US"/>
        </a:p>
      </dgm:t>
    </dgm:pt>
    <dgm:pt modelId="{E059F717-0558-4029-831B-51DDE38F2C92}">
      <dgm:prSet phldrT="[Text]" custT="1"/>
      <dgm:spPr>
        <a:xfrm rot="5400000">
          <a:off x="1738078" y="-1450458"/>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Address legal, regulatory, contractual and policy requirements</a:t>
          </a:r>
        </a:p>
      </dgm:t>
    </dgm:pt>
    <dgm:pt modelId="{B97A43C1-211F-4ACA-BB29-801B0A56A8F4}" type="parTrans" cxnId="{60C40DFE-7551-4ED9-B907-03369DA27BDE}">
      <dgm:prSet/>
      <dgm:spPr/>
      <dgm:t>
        <a:bodyPr/>
        <a:lstStyle/>
        <a:p>
          <a:endParaRPr lang="en-US"/>
        </a:p>
      </dgm:t>
    </dgm:pt>
    <dgm:pt modelId="{DA299F89-7204-4DA6-B95D-3DAEC50FC7D6}" type="sibTrans" cxnId="{60C40DFE-7551-4ED9-B907-03369DA27BDE}">
      <dgm:prSet/>
      <dgm:spPr/>
      <dgm:t>
        <a:bodyPr/>
        <a:lstStyle/>
        <a:p>
          <a:endParaRPr lang="en-US"/>
        </a:p>
      </dgm:t>
    </dgm:pt>
    <dgm:pt modelId="{50E60A31-D49D-40F9-8A14-31934FF691CB}">
      <dgm:prSet phldrT="[Text]" custT="1"/>
      <dgm:spPr>
        <a:xfrm rot="5400000">
          <a:off x="-61458" y="385953"/>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Risk</a:t>
          </a:r>
        </a:p>
      </dgm:t>
    </dgm:pt>
    <dgm:pt modelId="{5D90A0F9-0A55-46CD-A457-987574C4000F}" type="parTrans" cxnId="{2A175431-D094-4789-B848-2230D0DE13D5}">
      <dgm:prSet/>
      <dgm:spPr/>
      <dgm:t>
        <a:bodyPr/>
        <a:lstStyle/>
        <a:p>
          <a:endParaRPr lang="en-US"/>
        </a:p>
      </dgm:t>
    </dgm:pt>
    <dgm:pt modelId="{F54B2C02-69E1-439E-8E13-78F0306283CE}" type="sibTrans" cxnId="{2A175431-D094-4789-B848-2230D0DE13D5}">
      <dgm:prSet/>
      <dgm:spPr/>
      <dgm:t>
        <a:bodyPr/>
        <a:lstStyle/>
        <a:p>
          <a:endParaRPr lang="en-US"/>
        </a:p>
      </dgm:t>
    </dgm:pt>
    <dgm:pt modelId="{716D4C73-0BD8-4314-A31D-9DD728808C5B}">
      <dgm:prSet phldrT="[Text]" custT="1"/>
      <dgm:spPr>
        <a:xfrm rot="5400000">
          <a:off x="1738078" y="-1126776"/>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Assess risk, including threats, vulnerabilities, impact and likelihood</a:t>
          </a:r>
        </a:p>
      </dgm:t>
    </dgm:pt>
    <dgm:pt modelId="{3AB86135-3970-4D1E-8C15-D1CB1CF948F7}" type="parTrans" cxnId="{9D90996D-3E10-421D-882D-06E61342FF95}">
      <dgm:prSet/>
      <dgm:spPr/>
      <dgm:t>
        <a:bodyPr/>
        <a:lstStyle/>
        <a:p>
          <a:endParaRPr lang="en-US"/>
        </a:p>
      </dgm:t>
    </dgm:pt>
    <dgm:pt modelId="{6302AE8D-6898-4EA5-A9AE-05BF0D2035ED}" type="sibTrans" cxnId="{9D90996D-3E10-421D-882D-06E61342FF95}">
      <dgm:prSet/>
      <dgm:spPr/>
      <dgm:t>
        <a:bodyPr/>
        <a:lstStyle/>
        <a:p>
          <a:endParaRPr lang="en-US"/>
        </a:p>
      </dgm:t>
    </dgm:pt>
    <dgm:pt modelId="{D6E1E598-1966-412C-8A8F-8F4AD56B02B9}">
      <dgm:prSet phldrT="[Text]" custT="1"/>
      <dgm:spPr>
        <a:xfrm rot="5400000">
          <a:off x="-61458" y="709635"/>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Controls</a:t>
          </a:r>
        </a:p>
      </dgm:t>
    </dgm:pt>
    <dgm:pt modelId="{1EF1F6F8-ABC6-4961-B5A2-462E9A685AA7}" type="parTrans" cxnId="{9C32C713-F382-4B62-81AD-2A171B65A5EF}">
      <dgm:prSet/>
      <dgm:spPr/>
      <dgm:t>
        <a:bodyPr/>
        <a:lstStyle/>
        <a:p>
          <a:endParaRPr lang="en-US"/>
        </a:p>
      </dgm:t>
    </dgm:pt>
    <dgm:pt modelId="{A07E1A45-90A0-449E-B30C-EC823D6654E3}" type="sibTrans" cxnId="{9C32C713-F382-4B62-81AD-2A171B65A5EF}">
      <dgm:prSet/>
      <dgm:spPr/>
      <dgm:t>
        <a:bodyPr/>
        <a:lstStyle/>
        <a:p>
          <a:endParaRPr lang="en-US"/>
        </a:p>
      </dgm:t>
    </dgm:pt>
    <dgm:pt modelId="{5ECEA2CD-7FB8-443D-9A78-D0931076F8BA}">
      <dgm:prSet custT="1"/>
      <dgm:spPr>
        <a:xfrm rot="5400000">
          <a:off x="-61458" y="1033316"/>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Prioritize</a:t>
          </a:r>
        </a:p>
      </dgm:t>
    </dgm:pt>
    <dgm:pt modelId="{B580305B-FD31-4CBE-B425-736FCD8A6EDA}" type="parTrans" cxnId="{F715BB91-5AE2-47FA-93D8-4ABAF5B502F3}">
      <dgm:prSet/>
      <dgm:spPr/>
      <dgm:t>
        <a:bodyPr/>
        <a:lstStyle/>
        <a:p>
          <a:endParaRPr lang="en-US"/>
        </a:p>
      </dgm:t>
    </dgm:pt>
    <dgm:pt modelId="{F7CBA68C-2788-4BF8-8C25-5D3D85E04658}" type="sibTrans" cxnId="{F715BB91-5AE2-47FA-93D8-4ABAF5B502F3}">
      <dgm:prSet/>
      <dgm:spPr/>
      <dgm:t>
        <a:bodyPr/>
        <a:lstStyle/>
        <a:p>
          <a:endParaRPr lang="en-US"/>
        </a:p>
      </dgm:t>
    </dgm:pt>
    <dgm:pt modelId="{8E2A96D0-6308-443B-8EE8-00B27C94674F}">
      <dgm:prSet custT="1"/>
      <dgm:spPr>
        <a:xfrm rot="5400000">
          <a:off x="1738078" y="-479413"/>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Prioritize and implement privacy controls and practices</a:t>
          </a:r>
        </a:p>
      </dgm:t>
    </dgm:pt>
    <dgm:pt modelId="{098AC0F1-77F7-447E-BF50-CF6D083B2C61}" type="sibTrans" cxnId="{8CD7DB1B-A965-4F15-AB00-7F8FB66C433F}">
      <dgm:prSet/>
      <dgm:spPr/>
      <dgm:t>
        <a:bodyPr/>
        <a:lstStyle/>
        <a:p>
          <a:endParaRPr lang="en-US"/>
        </a:p>
      </dgm:t>
    </dgm:pt>
    <dgm:pt modelId="{B50BEB45-0619-4D8B-90BA-FD8CABE719D4}" type="parTrans" cxnId="{8CD7DB1B-A965-4F15-AB00-7F8FB66C433F}">
      <dgm:prSet/>
      <dgm:spPr/>
      <dgm:t>
        <a:bodyPr/>
        <a:lstStyle/>
        <a:p>
          <a:endParaRPr lang="en-US"/>
        </a:p>
      </dgm:t>
    </dgm:pt>
    <dgm:pt modelId="{B61D9370-1EC1-4F1A-B0F4-FD7424CB2217}">
      <dgm:prSet phldrT="[Text]" custT="1"/>
      <dgm:spPr>
        <a:xfrm rot="5400000">
          <a:off x="1738078" y="-803095"/>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Design controls for mitigating privacy risks</a:t>
          </a:r>
        </a:p>
      </dgm:t>
    </dgm:pt>
    <dgm:pt modelId="{3B270D37-7AD8-4075-988C-C666F2020A15}" type="sibTrans" cxnId="{59B58D66-0443-4E35-8A3F-6F78AA6B3D50}">
      <dgm:prSet/>
      <dgm:spPr/>
      <dgm:t>
        <a:bodyPr/>
        <a:lstStyle/>
        <a:p>
          <a:endParaRPr lang="en-US"/>
        </a:p>
      </dgm:t>
    </dgm:pt>
    <dgm:pt modelId="{DB6E2BA8-0ED3-495C-97C0-300753E4E74E}" type="parTrans" cxnId="{59B58D66-0443-4E35-8A3F-6F78AA6B3D50}">
      <dgm:prSet/>
      <dgm:spPr/>
      <dgm:t>
        <a:bodyPr/>
        <a:lstStyle/>
        <a:p>
          <a:endParaRPr lang="en-US"/>
        </a:p>
      </dgm:t>
    </dgm:pt>
    <dgm:pt modelId="{679C5B82-8CB5-4B55-8EE2-F966CCADC38D}" type="pres">
      <dgm:prSet presAssocID="{5EF77163-45FF-4D52-99D1-203B6D6FE573}" presName="Name0" presStyleCnt="0">
        <dgm:presLayoutVars>
          <dgm:dir/>
          <dgm:animLvl val="lvl"/>
          <dgm:resizeHandles/>
        </dgm:presLayoutVars>
      </dgm:prSet>
      <dgm:spPr/>
    </dgm:pt>
    <dgm:pt modelId="{02D595E3-DAF1-4166-9ABD-FF7BF6D2A64A}" type="pres">
      <dgm:prSet presAssocID="{00A333A9-5252-40AE-BF5B-7505AE64B002}" presName="linNode" presStyleCnt="0"/>
      <dgm:spPr/>
    </dgm:pt>
    <dgm:pt modelId="{663D75DF-25B3-4416-9499-9555B9D30155}" type="pres">
      <dgm:prSet presAssocID="{00A333A9-5252-40AE-BF5B-7505AE64B002}" presName="parentShp" presStyleLbl="node1" presStyleIdx="0" presStyleCnt="4">
        <dgm:presLayoutVars>
          <dgm:bulletEnabled val="1"/>
        </dgm:presLayoutVars>
      </dgm:prSet>
      <dgm:spPr>
        <a:prstGeom prst="chevron">
          <a:avLst/>
        </a:prstGeom>
      </dgm:spPr>
    </dgm:pt>
    <dgm:pt modelId="{2DFF1BC4-298D-4E4A-AF5A-D74397EAEF83}" type="pres">
      <dgm:prSet presAssocID="{00A333A9-5252-40AE-BF5B-7505AE64B002}" presName="childShp" presStyleLbl="bgAccFollowNode1" presStyleIdx="0" presStyleCnt="4">
        <dgm:presLayoutVars>
          <dgm:bulletEnabled val="1"/>
        </dgm:presLayoutVars>
      </dgm:prSet>
      <dgm:spPr>
        <a:prstGeom prst="round2SameRect">
          <a:avLst/>
        </a:prstGeom>
      </dgm:spPr>
    </dgm:pt>
    <dgm:pt modelId="{9EA248A9-5FBA-4D57-80CC-77965DDAB4C0}" type="pres">
      <dgm:prSet presAssocID="{3148DAFC-1E52-4D8D-A3EF-475464D8734B}" presName="spacing" presStyleCnt="0"/>
      <dgm:spPr/>
    </dgm:pt>
    <dgm:pt modelId="{3B3069EF-08D9-4786-BDC1-5B5335CDFEE1}" type="pres">
      <dgm:prSet presAssocID="{50E60A31-D49D-40F9-8A14-31934FF691CB}" presName="linNode" presStyleCnt="0"/>
      <dgm:spPr/>
    </dgm:pt>
    <dgm:pt modelId="{3AFC2BE2-5B01-44B1-849B-2D4D64A10E28}" type="pres">
      <dgm:prSet presAssocID="{50E60A31-D49D-40F9-8A14-31934FF691CB}" presName="parentShp" presStyleLbl="node1" presStyleIdx="1" presStyleCnt="4">
        <dgm:presLayoutVars>
          <dgm:bulletEnabled val="1"/>
        </dgm:presLayoutVars>
      </dgm:prSet>
      <dgm:spPr>
        <a:prstGeom prst="chevron">
          <a:avLst/>
        </a:prstGeom>
      </dgm:spPr>
    </dgm:pt>
    <dgm:pt modelId="{43EC57FB-69AB-4DEE-B520-44F2A2E24D5F}" type="pres">
      <dgm:prSet presAssocID="{50E60A31-D49D-40F9-8A14-31934FF691CB}" presName="childShp" presStyleLbl="bgAccFollowNode1" presStyleIdx="1" presStyleCnt="4">
        <dgm:presLayoutVars>
          <dgm:bulletEnabled val="1"/>
        </dgm:presLayoutVars>
      </dgm:prSet>
      <dgm:spPr>
        <a:prstGeom prst="round2SameRect">
          <a:avLst/>
        </a:prstGeom>
      </dgm:spPr>
    </dgm:pt>
    <dgm:pt modelId="{619D0E20-218A-469F-8B25-DB7A59DDBCE0}" type="pres">
      <dgm:prSet presAssocID="{F54B2C02-69E1-439E-8E13-78F0306283CE}" presName="spacing" presStyleCnt="0"/>
      <dgm:spPr/>
    </dgm:pt>
    <dgm:pt modelId="{70A57368-F9CD-4E7B-849B-B0419256BB91}" type="pres">
      <dgm:prSet presAssocID="{D6E1E598-1966-412C-8A8F-8F4AD56B02B9}" presName="linNode" presStyleCnt="0"/>
      <dgm:spPr/>
    </dgm:pt>
    <dgm:pt modelId="{7955392C-3BD9-4B30-9629-58B1EFF73E92}" type="pres">
      <dgm:prSet presAssocID="{D6E1E598-1966-412C-8A8F-8F4AD56B02B9}" presName="parentShp" presStyleLbl="node1" presStyleIdx="2" presStyleCnt="4">
        <dgm:presLayoutVars>
          <dgm:bulletEnabled val="1"/>
        </dgm:presLayoutVars>
      </dgm:prSet>
      <dgm:spPr>
        <a:prstGeom prst="chevron">
          <a:avLst/>
        </a:prstGeom>
      </dgm:spPr>
    </dgm:pt>
    <dgm:pt modelId="{91FF94E3-9BE5-4AB5-A745-CB98F86C4778}" type="pres">
      <dgm:prSet presAssocID="{D6E1E598-1966-412C-8A8F-8F4AD56B02B9}" presName="childShp" presStyleLbl="bgAccFollowNode1" presStyleIdx="2" presStyleCnt="4">
        <dgm:presLayoutVars>
          <dgm:bulletEnabled val="1"/>
        </dgm:presLayoutVars>
      </dgm:prSet>
      <dgm:spPr>
        <a:prstGeom prst="round2SameRect">
          <a:avLst/>
        </a:prstGeom>
      </dgm:spPr>
    </dgm:pt>
    <dgm:pt modelId="{460311F8-B097-4CF7-9DB5-7271018E3E12}" type="pres">
      <dgm:prSet presAssocID="{A07E1A45-90A0-449E-B30C-EC823D6654E3}" presName="spacing" presStyleCnt="0"/>
      <dgm:spPr/>
    </dgm:pt>
    <dgm:pt modelId="{E11CBC96-A205-48F2-B02A-03478CF133F8}" type="pres">
      <dgm:prSet presAssocID="{5ECEA2CD-7FB8-443D-9A78-D0931076F8BA}" presName="linNode" presStyleCnt="0"/>
      <dgm:spPr/>
    </dgm:pt>
    <dgm:pt modelId="{81D29C95-818C-4D40-98FC-8B797BC7B4D1}" type="pres">
      <dgm:prSet presAssocID="{5ECEA2CD-7FB8-443D-9A78-D0931076F8BA}" presName="parentShp" presStyleLbl="node1" presStyleIdx="3" presStyleCnt="4">
        <dgm:presLayoutVars>
          <dgm:bulletEnabled val="1"/>
        </dgm:presLayoutVars>
      </dgm:prSet>
      <dgm:spPr>
        <a:prstGeom prst="chevron">
          <a:avLst/>
        </a:prstGeom>
      </dgm:spPr>
    </dgm:pt>
    <dgm:pt modelId="{9B754833-9F7B-420A-A612-EC09B477D996}" type="pres">
      <dgm:prSet presAssocID="{5ECEA2CD-7FB8-443D-9A78-D0931076F8BA}" presName="childShp" presStyleLbl="bgAccFollowNode1" presStyleIdx="3" presStyleCnt="4">
        <dgm:presLayoutVars>
          <dgm:bulletEnabled val="1"/>
        </dgm:presLayoutVars>
      </dgm:prSet>
      <dgm:spPr>
        <a:prstGeom prst="round2SameRect">
          <a:avLst/>
        </a:prstGeom>
      </dgm:spPr>
    </dgm:pt>
  </dgm:ptLst>
  <dgm:cxnLst>
    <dgm:cxn modelId="{A9E07107-CE38-41DD-9A70-3B3E558FF00F}" type="presOf" srcId="{716D4C73-0BD8-4314-A31D-9DD728808C5B}" destId="{43EC57FB-69AB-4DEE-B520-44F2A2E24D5F}" srcOrd="0" destOrd="0" presId="urn:microsoft.com/office/officeart/2005/8/layout/vList6"/>
    <dgm:cxn modelId="{B313360D-75D9-4879-ABAE-AE108434B4F6}" srcId="{5EF77163-45FF-4D52-99D1-203B6D6FE573}" destId="{00A333A9-5252-40AE-BF5B-7505AE64B002}" srcOrd="0" destOrd="0" parTransId="{CC1EE482-C070-4374-98E0-7945AF7E6FC1}" sibTransId="{3148DAFC-1E52-4D8D-A3EF-475464D8734B}"/>
    <dgm:cxn modelId="{9C32C713-F382-4B62-81AD-2A171B65A5EF}" srcId="{5EF77163-45FF-4D52-99D1-203B6D6FE573}" destId="{D6E1E598-1966-412C-8A8F-8F4AD56B02B9}" srcOrd="2" destOrd="0" parTransId="{1EF1F6F8-ABC6-4961-B5A2-462E9A685AA7}" sibTransId="{A07E1A45-90A0-449E-B30C-EC823D6654E3}"/>
    <dgm:cxn modelId="{8CD7DB1B-A965-4F15-AB00-7F8FB66C433F}" srcId="{5ECEA2CD-7FB8-443D-9A78-D0931076F8BA}" destId="{8E2A96D0-6308-443B-8EE8-00B27C94674F}" srcOrd="0" destOrd="0" parTransId="{B50BEB45-0619-4D8B-90BA-FD8CABE719D4}" sibTransId="{098AC0F1-77F7-447E-BF50-CF6D083B2C61}"/>
    <dgm:cxn modelId="{2A175431-D094-4789-B848-2230D0DE13D5}" srcId="{5EF77163-45FF-4D52-99D1-203B6D6FE573}" destId="{50E60A31-D49D-40F9-8A14-31934FF691CB}" srcOrd="1" destOrd="0" parTransId="{5D90A0F9-0A55-46CD-A457-987574C4000F}" sibTransId="{F54B2C02-69E1-439E-8E13-78F0306283CE}"/>
    <dgm:cxn modelId="{72BDDA39-E181-4BE1-BC95-4849700215AF}" type="presOf" srcId="{B61D9370-1EC1-4F1A-B0F4-FD7424CB2217}" destId="{91FF94E3-9BE5-4AB5-A745-CB98F86C4778}" srcOrd="0" destOrd="0" presId="urn:microsoft.com/office/officeart/2005/8/layout/vList6"/>
    <dgm:cxn modelId="{59B58D66-0443-4E35-8A3F-6F78AA6B3D50}" srcId="{D6E1E598-1966-412C-8A8F-8F4AD56B02B9}" destId="{B61D9370-1EC1-4F1A-B0F4-FD7424CB2217}" srcOrd="0" destOrd="0" parTransId="{DB6E2BA8-0ED3-495C-97C0-300753E4E74E}" sibTransId="{3B270D37-7AD8-4075-988C-C666F2020A15}"/>
    <dgm:cxn modelId="{2D24ED6B-A45F-4300-BE9E-13561F6A0E1A}" type="presOf" srcId="{8E2A96D0-6308-443B-8EE8-00B27C94674F}" destId="{9B754833-9F7B-420A-A612-EC09B477D996}" srcOrd="0" destOrd="0" presId="urn:microsoft.com/office/officeart/2005/8/layout/vList6"/>
    <dgm:cxn modelId="{9D90996D-3E10-421D-882D-06E61342FF95}" srcId="{50E60A31-D49D-40F9-8A14-31934FF691CB}" destId="{716D4C73-0BD8-4314-A31D-9DD728808C5B}" srcOrd="0" destOrd="0" parTransId="{3AB86135-3970-4D1E-8C15-D1CB1CF948F7}" sibTransId="{6302AE8D-6898-4EA5-A9AE-05BF0D2035ED}"/>
    <dgm:cxn modelId="{3512B055-BEFE-48AD-9197-C538D24B1A30}" type="presOf" srcId="{E059F717-0558-4029-831B-51DDE38F2C92}" destId="{2DFF1BC4-298D-4E4A-AF5A-D74397EAEF83}" srcOrd="0" destOrd="0" presId="urn:microsoft.com/office/officeart/2005/8/layout/vList6"/>
    <dgm:cxn modelId="{F715BB91-5AE2-47FA-93D8-4ABAF5B502F3}" srcId="{5EF77163-45FF-4D52-99D1-203B6D6FE573}" destId="{5ECEA2CD-7FB8-443D-9A78-D0931076F8BA}" srcOrd="3" destOrd="0" parTransId="{B580305B-FD31-4CBE-B425-736FCD8A6EDA}" sibTransId="{F7CBA68C-2788-4BF8-8C25-5D3D85E04658}"/>
    <dgm:cxn modelId="{6A7D1693-58D5-46CD-A911-5BDB66F519BA}" type="presOf" srcId="{D6E1E598-1966-412C-8A8F-8F4AD56B02B9}" destId="{7955392C-3BD9-4B30-9629-58B1EFF73E92}" srcOrd="0" destOrd="0" presId="urn:microsoft.com/office/officeart/2005/8/layout/vList6"/>
    <dgm:cxn modelId="{5E3C9BDA-1724-48BD-B685-8EAD6D5F1770}" type="presOf" srcId="{00A333A9-5252-40AE-BF5B-7505AE64B002}" destId="{663D75DF-25B3-4416-9499-9555B9D30155}" srcOrd="0" destOrd="0" presId="urn:microsoft.com/office/officeart/2005/8/layout/vList6"/>
    <dgm:cxn modelId="{416FECE3-B9E8-4B85-8297-685A0C3AD253}" type="presOf" srcId="{5EF77163-45FF-4D52-99D1-203B6D6FE573}" destId="{679C5B82-8CB5-4B55-8EE2-F966CCADC38D}" srcOrd="0" destOrd="0" presId="urn:microsoft.com/office/officeart/2005/8/layout/vList6"/>
    <dgm:cxn modelId="{3CE5DCE9-A64A-44BD-8F3C-87FE2EB47268}" type="presOf" srcId="{5ECEA2CD-7FB8-443D-9A78-D0931076F8BA}" destId="{81D29C95-818C-4D40-98FC-8B797BC7B4D1}" srcOrd="0" destOrd="0" presId="urn:microsoft.com/office/officeart/2005/8/layout/vList6"/>
    <dgm:cxn modelId="{DC915EF3-4C43-421E-B743-DC3987D1B641}" type="presOf" srcId="{50E60A31-D49D-40F9-8A14-31934FF691CB}" destId="{3AFC2BE2-5B01-44B1-849B-2D4D64A10E28}" srcOrd="0" destOrd="0" presId="urn:microsoft.com/office/officeart/2005/8/layout/vList6"/>
    <dgm:cxn modelId="{60C40DFE-7551-4ED9-B907-03369DA27BDE}" srcId="{00A333A9-5252-40AE-BF5B-7505AE64B002}" destId="{E059F717-0558-4029-831B-51DDE38F2C92}" srcOrd="0" destOrd="0" parTransId="{B97A43C1-211F-4ACA-BB29-801B0A56A8F4}" sibTransId="{DA299F89-7204-4DA6-B95D-3DAEC50FC7D6}"/>
    <dgm:cxn modelId="{4B76C08C-5E84-4802-8967-D5467D9F4C73}" type="presParOf" srcId="{679C5B82-8CB5-4B55-8EE2-F966CCADC38D}" destId="{02D595E3-DAF1-4166-9ABD-FF7BF6D2A64A}" srcOrd="0" destOrd="0" presId="urn:microsoft.com/office/officeart/2005/8/layout/vList6"/>
    <dgm:cxn modelId="{74DE1343-C2F6-4CB2-8973-2C3CE3825422}" type="presParOf" srcId="{02D595E3-DAF1-4166-9ABD-FF7BF6D2A64A}" destId="{663D75DF-25B3-4416-9499-9555B9D30155}" srcOrd="0" destOrd="0" presId="urn:microsoft.com/office/officeart/2005/8/layout/vList6"/>
    <dgm:cxn modelId="{07BF3FA6-8D5C-4B76-B500-FADCCE2A2F18}" type="presParOf" srcId="{02D595E3-DAF1-4166-9ABD-FF7BF6D2A64A}" destId="{2DFF1BC4-298D-4E4A-AF5A-D74397EAEF83}" srcOrd="1" destOrd="0" presId="urn:microsoft.com/office/officeart/2005/8/layout/vList6"/>
    <dgm:cxn modelId="{EF9D590F-3824-4BC5-9E1E-5789B11EDD24}" type="presParOf" srcId="{679C5B82-8CB5-4B55-8EE2-F966CCADC38D}" destId="{9EA248A9-5FBA-4D57-80CC-77965DDAB4C0}" srcOrd="1" destOrd="0" presId="urn:microsoft.com/office/officeart/2005/8/layout/vList6"/>
    <dgm:cxn modelId="{E66F23F5-22B3-4216-84DC-F2D328D169DD}" type="presParOf" srcId="{679C5B82-8CB5-4B55-8EE2-F966CCADC38D}" destId="{3B3069EF-08D9-4786-BDC1-5B5335CDFEE1}" srcOrd="2" destOrd="0" presId="urn:microsoft.com/office/officeart/2005/8/layout/vList6"/>
    <dgm:cxn modelId="{3498E877-CBBD-4392-948D-18678B35928F}" type="presParOf" srcId="{3B3069EF-08D9-4786-BDC1-5B5335CDFEE1}" destId="{3AFC2BE2-5B01-44B1-849B-2D4D64A10E28}" srcOrd="0" destOrd="0" presId="urn:microsoft.com/office/officeart/2005/8/layout/vList6"/>
    <dgm:cxn modelId="{0E586569-A931-42A0-A788-3977D855C0E9}" type="presParOf" srcId="{3B3069EF-08D9-4786-BDC1-5B5335CDFEE1}" destId="{43EC57FB-69AB-4DEE-B520-44F2A2E24D5F}" srcOrd="1" destOrd="0" presId="urn:microsoft.com/office/officeart/2005/8/layout/vList6"/>
    <dgm:cxn modelId="{4407BC8D-CDFD-438B-AEF1-30061D17F49C}" type="presParOf" srcId="{679C5B82-8CB5-4B55-8EE2-F966CCADC38D}" destId="{619D0E20-218A-469F-8B25-DB7A59DDBCE0}" srcOrd="3" destOrd="0" presId="urn:microsoft.com/office/officeart/2005/8/layout/vList6"/>
    <dgm:cxn modelId="{121B7247-D64C-43DB-9A69-E8DEC9164094}" type="presParOf" srcId="{679C5B82-8CB5-4B55-8EE2-F966CCADC38D}" destId="{70A57368-F9CD-4E7B-849B-B0419256BB91}" srcOrd="4" destOrd="0" presId="urn:microsoft.com/office/officeart/2005/8/layout/vList6"/>
    <dgm:cxn modelId="{A20D678D-9DF5-4031-8539-1FAE2842AD2A}" type="presParOf" srcId="{70A57368-F9CD-4E7B-849B-B0419256BB91}" destId="{7955392C-3BD9-4B30-9629-58B1EFF73E92}" srcOrd="0" destOrd="0" presId="urn:microsoft.com/office/officeart/2005/8/layout/vList6"/>
    <dgm:cxn modelId="{F42A5D4C-5AB2-4B95-AEA4-0B758C7A78DF}" type="presParOf" srcId="{70A57368-F9CD-4E7B-849B-B0419256BB91}" destId="{91FF94E3-9BE5-4AB5-A745-CB98F86C4778}" srcOrd="1" destOrd="0" presId="urn:microsoft.com/office/officeart/2005/8/layout/vList6"/>
    <dgm:cxn modelId="{1B394AFC-BED3-4B11-A346-9871397CDCAC}" type="presParOf" srcId="{679C5B82-8CB5-4B55-8EE2-F966CCADC38D}" destId="{460311F8-B097-4CF7-9DB5-7271018E3E12}" srcOrd="5" destOrd="0" presId="urn:microsoft.com/office/officeart/2005/8/layout/vList6"/>
    <dgm:cxn modelId="{440B33EB-AFF6-43A3-87A0-705CB392C666}" type="presParOf" srcId="{679C5B82-8CB5-4B55-8EE2-F966CCADC38D}" destId="{E11CBC96-A205-48F2-B02A-03478CF133F8}" srcOrd="6" destOrd="0" presId="urn:microsoft.com/office/officeart/2005/8/layout/vList6"/>
    <dgm:cxn modelId="{2D77EC2D-437E-499B-9A88-206E6D329679}" type="presParOf" srcId="{E11CBC96-A205-48F2-B02A-03478CF133F8}" destId="{81D29C95-818C-4D40-98FC-8B797BC7B4D1}" srcOrd="0" destOrd="0" presId="urn:microsoft.com/office/officeart/2005/8/layout/vList6"/>
    <dgm:cxn modelId="{E166F9EB-3A9B-4344-BA25-EBC02678E49F}" type="presParOf" srcId="{E11CBC96-A205-48F2-B02A-03478CF133F8}" destId="{9B754833-9F7B-420A-A612-EC09B477D9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020529-7F01-4A69-A763-B2EF65A3A4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a:solidFill>
          <a:schemeClr val="tx1">
            <a:lumMod val="75000"/>
            <a:lumOff val="25000"/>
          </a:schemeClr>
        </a:solidFill>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a:solidFill>
          <a:schemeClr val="tx1">
            <a:lumMod val="75000"/>
            <a:lumOff val="25000"/>
          </a:schemeClr>
        </a:solidFill>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a:solidFill>
          <a:srgbClr val="C00000"/>
        </a:solidFill>
      </dgm:spPr>
      <dgm:t>
        <a:bodyPr/>
        <a:lstStyle/>
        <a:p>
          <a:r>
            <a:rPr lang="en-US" dirty="0"/>
            <a:t>Step 3: Developing a Notice of Privacy Practices and Policy</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03C28BCC-1911-4ACE-B478-81963AB7586B}" type="pres">
      <dgm:prSet presAssocID="{F2020529-7F01-4A69-A763-B2EF65A3A437}" presName="outerComposite" presStyleCnt="0">
        <dgm:presLayoutVars>
          <dgm:chMax val="5"/>
          <dgm:dir/>
          <dgm:resizeHandles val="exact"/>
        </dgm:presLayoutVars>
      </dgm:prSet>
      <dgm:spPr/>
    </dgm:pt>
    <dgm:pt modelId="{07AF6558-F567-486C-863C-FADC9DF3802C}" type="pres">
      <dgm:prSet presAssocID="{F2020529-7F01-4A69-A763-B2EF65A3A437}" presName="dummyMaxCanvas" presStyleCnt="0">
        <dgm:presLayoutVars/>
      </dgm:prSet>
      <dgm:spPr/>
    </dgm:pt>
    <dgm:pt modelId="{A92B712F-058F-4EC4-8C64-0B8E8BC96F74}" type="pres">
      <dgm:prSet presAssocID="{F2020529-7F01-4A69-A763-B2EF65A3A437}" presName="ThreeNodes_1" presStyleLbl="node1" presStyleIdx="0" presStyleCnt="3">
        <dgm:presLayoutVars>
          <dgm:bulletEnabled val="1"/>
        </dgm:presLayoutVars>
      </dgm:prSet>
      <dgm:spPr/>
    </dgm:pt>
    <dgm:pt modelId="{7E26C69E-FCCF-43C5-842B-ACCA95F40F87}" type="pres">
      <dgm:prSet presAssocID="{F2020529-7F01-4A69-A763-B2EF65A3A437}" presName="ThreeNodes_2" presStyleLbl="node1" presStyleIdx="1" presStyleCnt="3">
        <dgm:presLayoutVars>
          <dgm:bulletEnabled val="1"/>
        </dgm:presLayoutVars>
      </dgm:prSet>
      <dgm:spPr/>
    </dgm:pt>
    <dgm:pt modelId="{4153F257-3425-47A8-A5F1-B400B8D2FBFC}" type="pres">
      <dgm:prSet presAssocID="{F2020529-7F01-4A69-A763-B2EF65A3A437}" presName="ThreeNodes_3" presStyleLbl="node1" presStyleIdx="2" presStyleCnt="3">
        <dgm:presLayoutVars>
          <dgm:bulletEnabled val="1"/>
        </dgm:presLayoutVars>
      </dgm:prSet>
      <dgm:spPr/>
    </dgm:pt>
    <dgm:pt modelId="{BEBE992D-1D17-4685-9A2F-96C202EDD58A}" type="pres">
      <dgm:prSet presAssocID="{F2020529-7F01-4A69-A763-B2EF65A3A437}" presName="ThreeConn_1-2" presStyleLbl="fgAccFollowNode1" presStyleIdx="0" presStyleCnt="2">
        <dgm:presLayoutVars>
          <dgm:bulletEnabled val="1"/>
        </dgm:presLayoutVars>
      </dgm:prSet>
      <dgm:spPr/>
    </dgm:pt>
    <dgm:pt modelId="{8F44C77A-1766-4578-AF4F-9DAD8FAEA2A2}" type="pres">
      <dgm:prSet presAssocID="{F2020529-7F01-4A69-A763-B2EF65A3A437}" presName="ThreeConn_2-3" presStyleLbl="fgAccFollowNode1" presStyleIdx="1" presStyleCnt="2">
        <dgm:presLayoutVars>
          <dgm:bulletEnabled val="1"/>
        </dgm:presLayoutVars>
      </dgm:prSet>
      <dgm:spPr/>
    </dgm:pt>
    <dgm:pt modelId="{C8D4E9CF-82B0-481E-8386-F5117F4FDB8B}" type="pres">
      <dgm:prSet presAssocID="{F2020529-7F01-4A69-A763-B2EF65A3A437}" presName="ThreeNodes_1_text" presStyleLbl="node1" presStyleIdx="2" presStyleCnt="3">
        <dgm:presLayoutVars>
          <dgm:bulletEnabled val="1"/>
        </dgm:presLayoutVars>
      </dgm:prSet>
      <dgm:spPr/>
    </dgm:pt>
    <dgm:pt modelId="{CCFF7927-7C54-4D91-8B54-34E4146EBE7C}" type="pres">
      <dgm:prSet presAssocID="{F2020529-7F01-4A69-A763-B2EF65A3A437}" presName="ThreeNodes_2_text" presStyleLbl="node1" presStyleIdx="2" presStyleCnt="3">
        <dgm:presLayoutVars>
          <dgm:bulletEnabled val="1"/>
        </dgm:presLayoutVars>
      </dgm:prSet>
      <dgm:spPr/>
    </dgm:pt>
    <dgm:pt modelId="{BA45EE21-FC95-48A7-A7A7-F29EC789EEF2}" type="pres">
      <dgm:prSet presAssocID="{F2020529-7F01-4A69-A763-B2EF65A3A437}" presName="ThreeNodes_3_text" presStyleLbl="node1" presStyleIdx="2" presStyleCnt="3">
        <dgm:presLayoutVars>
          <dgm:bulletEnabled val="1"/>
        </dgm:presLayoutVars>
      </dgm:prSet>
      <dgm:spPr/>
    </dgm:pt>
  </dgm:ptLst>
  <dgm:cxnLst>
    <dgm:cxn modelId="{BD06C509-84BE-4B25-A725-956A07FEF8D4}" type="presOf" srcId="{AEA2959D-DEFC-4BDB-AF27-784B85479A68}" destId="{CCFF7927-7C54-4D91-8B54-34E4146EBE7C}" srcOrd="1" destOrd="0" presId="urn:microsoft.com/office/officeart/2005/8/layout/vProcess5"/>
    <dgm:cxn modelId="{06DD1E42-143E-4BB2-A34B-DAF2C4153C45}" type="presOf" srcId="{E9D24850-E114-42E7-BE10-61A0930AC298}" destId="{BEBE992D-1D17-4685-9A2F-96C202EDD58A}" srcOrd="0" destOrd="0" presId="urn:microsoft.com/office/officeart/2005/8/layout/vProcess5"/>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FA143178-BBDF-41FD-B928-7F64FFB66BA8}" type="presOf" srcId="{F2020529-7F01-4A69-A763-B2EF65A3A437}" destId="{03C28BCC-1911-4ACE-B478-81963AB7586B}" srcOrd="0" destOrd="0" presId="urn:microsoft.com/office/officeart/2005/8/layout/vProcess5"/>
    <dgm:cxn modelId="{B5BEE67D-F7BC-45DD-B7F2-DECA911842D5}" type="presOf" srcId="{9D6BEE2F-FE59-47FA-AC43-8A531BDDBD6A}" destId="{C8D4E9CF-82B0-481E-8386-F5117F4FDB8B}" srcOrd="1" destOrd="0" presId="urn:microsoft.com/office/officeart/2005/8/layout/vProcess5"/>
    <dgm:cxn modelId="{B767F087-2992-4142-AEFB-9B1DF05DA6E4}" type="presOf" srcId="{E3F71A32-5FCD-45DC-A0FE-769E065A6CF0}" destId="{8F44C77A-1766-4578-AF4F-9DAD8FAEA2A2}" srcOrd="0" destOrd="0" presId="urn:microsoft.com/office/officeart/2005/8/layout/vProcess5"/>
    <dgm:cxn modelId="{4805F0BD-13D6-4937-89CE-44862F7C5C72}" type="presOf" srcId="{AEA2959D-DEFC-4BDB-AF27-784B85479A68}" destId="{7E26C69E-FCCF-43C5-842B-ACCA95F40F87}" srcOrd="0" destOrd="0" presId="urn:microsoft.com/office/officeart/2005/8/layout/vProcess5"/>
    <dgm:cxn modelId="{3079E2CD-C0EE-4A46-B33C-6ED3375EF766}" type="presOf" srcId="{6C5CDBCD-54D4-4882-A625-491D6E0FBBE0}" destId="{BA45EE21-FC95-48A7-A7A7-F29EC789EEF2}" srcOrd="1" destOrd="0" presId="urn:microsoft.com/office/officeart/2005/8/layout/vProcess5"/>
    <dgm:cxn modelId="{4254A8DD-689C-4343-BC3F-A104602422EF}" type="presOf" srcId="{6C5CDBCD-54D4-4882-A625-491D6E0FBBE0}" destId="{4153F257-3425-47A8-A5F1-B400B8D2FBFC}" srcOrd="0" destOrd="0" presId="urn:microsoft.com/office/officeart/2005/8/layout/vProcess5"/>
    <dgm:cxn modelId="{251594E1-FF89-4304-8FC2-44BD53F2CECA}" type="presOf" srcId="{9D6BEE2F-FE59-47FA-AC43-8A531BDDBD6A}" destId="{A92B712F-058F-4EC4-8C64-0B8E8BC96F74}" srcOrd="0" destOrd="0" presId="urn:microsoft.com/office/officeart/2005/8/layout/vProcess5"/>
    <dgm:cxn modelId="{1E5A2BF9-60E9-44C6-9481-FB8B3A9EDD47}" srcId="{F2020529-7F01-4A69-A763-B2EF65A3A437}" destId="{9D6BEE2F-FE59-47FA-AC43-8A531BDDBD6A}" srcOrd="0" destOrd="0" parTransId="{F611B558-4E6D-4E66-BFAE-30E25772C16B}" sibTransId="{E9D24850-E114-42E7-BE10-61A0930AC298}"/>
    <dgm:cxn modelId="{A49C3C07-B027-4411-A2F3-D90854CDF5F3}" type="presParOf" srcId="{03C28BCC-1911-4ACE-B478-81963AB7586B}" destId="{07AF6558-F567-486C-863C-FADC9DF3802C}" srcOrd="0" destOrd="0" presId="urn:microsoft.com/office/officeart/2005/8/layout/vProcess5"/>
    <dgm:cxn modelId="{93229EA5-918A-4C70-8244-4E3DAED240B2}" type="presParOf" srcId="{03C28BCC-1911-4ACE-B478-81963AB7586B}" destId="{A92B712F-058F-4EC4-8C64-0B8E8BC96F74}" srcOrd="1" destOrd="0" presId="urn:microsoft.com/office/officeart/2005/8/layout/vProcess5"/>
    <dgm:cxn modelId="{89E8CCBD-08D7-426B-A42E-FC9CC28BAAB9}" type="presParOf" srcId="{03C28BCC-1911-4ACE-B478-81963AB7586B}" destId="{7E26C69E-FCCF-43C5-842B-ACCA95F40F87}" srcOrd="2" destOrd="0" presId="urn:microsoft.com/office/officeart/2005/8/layout/vProcess5"/>
    <dgm:cxn modelId="{1BF57CFB-14D7-4849-A0F5-56F931386CA9}" type="presParOf" srcId="{03C28BCC-1911-4ACE-B478-81963AB7586B}" destId="{4153F257-3425-47A8-A5F1-B400B8D2FBFC}" srcOrd="3" destOrd="0" presId="urn:microsoft.com/office/officeart/2005/8/layout/vProcess5"/>
    <dgm:cxn modelId="{51C95A70-89D1-4DCF-85EA-2480DF2A6951}" type="presParOf" srcId="{03C28BCC-1911-4ACE-B478-81963AB7586B}" destId="{BEBE992D-1D17-4685-9A2F-96C202EDD58A}" srcOrd="4" destOrd="0" presId="urn:microsoft.com/office/officeart/2005/8/layout/vProcess5"/>
    <dgm:cxn modelId="{C20D547A-5711-4DBD-ACF8-C0C71D431381}" type="presParOf" srcId="{03C28BCC-1911-4ACE-B478-81963AB7586B}" destId="{8F44C77A-1766-4578-AF4F-9DAD8FAEA2A2}" srcOrd="5" destOrd="0" presId="urn:microsoft.com/office/officeart/2005/8/layout/vProcess5"/>
    <dgm:cxn modelId="{4A2A7397-A124-401C-9346-BA561F434CD8}" type="presParOf" srcId="{03C28BCC-1911-4ACE-B478-81963AB7586B}" destId="{C8D4E9CF-82B0-481E-8386-F5117F4FDB8B}" srcOrd="6" destOrd="0" presId="urn:microsoft.com/office/officeart/2005/8/layout/vProcess5"/>
    <dgm:cxn modelId="{8CCC60F6-F67D-4A32-B477-090DDB8F3988}" type="presParOf" srcId="{03C28BCC-1911-4ACE-B478-81963AB7586B}" destId="{CCFF7927-7C54-4D91-8B54-34E4146EBE7C}" srcOrd="7" destOrd="0" presId="urn:microsoft.com/office/officeart/2005/8/layout/vProcess5"/>
    <dgm:cxn modelId="{81F70B13-5762-45CB-8322-AE1098973402}" type="presParOf" srcId="{03C28BCC-1911-4ACE-B478-81963AB7586B}" destId="{BA45EE21-FC95-48A7-A7A7-F29EC789EE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65D42-395F-4E9B-A54D-41E0AADB07F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999FCF5-1BDD-4714-8342-443F777267B1}">
      <dgm:prSet phldrT="[Text]"/>
      <dgm:spPr>
        <a:solidFill>
          <a:schemeClr val="tx1">
            <a:lumMod val="50000"/>
            <a:lumOff val="50000"/>
          </a:schemeClr>
        </a:solidFill>
      </dgm:spPr>
      <dgm:t>
        <a:bodyPr/>
        <a:lstStyle/>
        <a:p>
          <a:r>
            <a:rPr lang="en-US" dirty="0"/>
            <a:t>Privacy</a:t>
          </a:r>
        </a:p>
      </dgm:t>
    </dgm:pt>
    <dgm:pt modelId="{672000BB-5257-41A2-9320-39E8372B2E47}" type="parTrans" cxnId="{E52364EE-6143-4047-B7B0-269F14866838}">
      <dgm:prSet/>
      <dgm:spPr/>
      <dgm:t>
        <a:bodyPr/>
        <a:lstStyle/>
        <a:p>
          <a:endParaRPr lang="en-US"/>
        </a:p>
      </dgm:t>
    </dgm:pt>
    <dgm:pt modelId="{64F3BB8A-D498-4517-B5D5-3B1FC221FE70}" type="sibTrans" cxnId="{E52364EE-6143-4047-B7B0-269F14866838}">
      <dgm:prSet/>
      <dgm:spPr/>
      <dgm:t>
        <a:bodyPr/>
        <a:lstStyle/>
        <a:p>
          <a:endParaRPr lang="en-US"/>
        </a:p>
      </dgm:t>
    </dgm:pt>
    <dgm:pt modelId="{D0C5110D-44AE-4597-8A43-B8E4CEADFB83}">
      <dgm:prSet phldrT="[Text]"/>
      <dgm:spPr>
        <a:solidFill>
          <a:schemeClr val="tx1">
            <a:lumMod val="50000"/>
            <a:lumOff val="50000"/>
          </a:schemeClr>
        </a:solidFill>
      </dgm:spPr>
      <dgm:t>
        <a:bodyPr/>
        <a:lstStyle/>
        <a:p>
          <a:r>
            <a:rPr lang="en-US" dirty="0" err="1"/>
            <a:t>Disassociability</a:t>
          </a:r>
          <a:endParaRPr lang="en-US" dirty="0"/>
        </a:p>
      </dgm:t>
    </dgm:pt>
    <dgm:pt modelId="{B8010E6E-4C4E-490D-BD8E-6C737A43097D}" type="parTrans" cxnId="{B2AE2826-A279-41E2-B6C3-0CFCAB1FE505}">
      <dgm:prSet/>
      <dgm:spPr/>
      <dgm:t>
        <a:bodyPr/>
        <a:lstStyle/>
        <a:p>
          <a:endParaRPr lang="en-US"/>
        </a:p>
      </dgm:t>
    </dgm:pt>
    <dgm:pt modelId="{57E976CE-7BAF-4436-AB31-515BE9B7F98E}" type="sibTrans" cxnId="{B2AE2826-A279-41E2-B6C3-0CFCAB1FE505}">
      <dgm:prSet/>
      <dgm:spPr/>
      <dgm:t>
        <a:bodyPr/>
        <a:lstStyle/>
        <a:p>
          <a:endParaRPr lang="en-US"/>
        </a:p>
      </dgm:t>
    </dgm:pt>
    <dgm:pt modelId="{D11BFB55-32D4-4760-84A9-93AFA252EFEB}">
      <dgm:prSet phldrT="[Text]"/>
      <dgm:spPr>
        <a:solidFill>
          <a:schemeClr val="tx1">
            <a:lumMod val="50000"/>
            <a:lumOff val="50000"/>
          </a:schemeClr>
        </a:solidFill>
      </dgm:spPr>
      <dgm:t>
        <a:bodyPr/>
        <a:lstStyle/>
        <a:p>
          <a:r>
            <a:rPr lang="en-US" dirty="0"/>
            <a:t>Predictability</a:t>
          </a:r>
        </a:p>
      </dgm:t>
    </dgm:pt>
    <dgm:pt modelId="{4EE4C361-0BE3-4251-AD51-605D2A1B6F9A}" type="parTrans" cxnId="{AF12AFA3-178B-4CDE-9F80-13F96F4B7C0B}">
      <dgm:prSet/>
      <dgm:spPr/>
      <dgm:t>
        <a:bodyPr/>
        <a:lstStyle/>
        <a:p>
          <a:endParaRPr lang="en-US"/>
        </a:p>
      </dgm:t>
    </dgm:pt>
    <dgm:pt modelId="{77BC6484-D765-424F-B01F-D5DE8241151D}" type="sibTrans" cxnId="{AF12AFA3-178B-4CDE-9F80-13F96F4B7C0B}">
      <dgm:prSet/>
      <dgm:spPr/>
      <dgm:t>
        <a:bodyPr/>
        <a:lstStyle/>
        <a:p>
          <a:endParaRPr lang="en-US"/>
        </a:p>
      </dgm:t>
    </dgm:pt>
    <dgm:pt modelId="{0BB2C74C-FA40-4B2F-A325-D7C5FB05AFAF}">
      <dgm:prSet phldrT="[Text]"/>
      <dgm:spPr>
        <a:solidFill>
          <a:schemeClr val="tx1">
            <a:lumMod val="50000"/>
            <a:lumOff val="50000"/>
          </a:schemeClr>
        </a:solidFill>
      </dgm:spPr>
      <dgm:t>
        <a:bodyPr/>
        <a:lstStyle/>
        <a:p>
          <a:r>
            <a:rPr lang="en-US" dirty="0"/>
            <a:t>Manageability</a:t>
          </a:r>
        </a:p>
      </dgm:t>
    </dgm:pt>
    <dgm:pt modelId="{6A859E9C-BDF2-4293-AB17-52C119DE7AA0}" type="parTrans" cxnId="{A11D5682-6ECA-4C03-AE68-ED7065D47759}">
      <dgm:prSet/>
      <dgm:spPr/>
      <dgm:t>
        <a:bodyPr/>
        <a:lstStyle/>
        <a:p>
          <a:endParaRPr lang="en-US"/>
        </a:p>
      </dgm:t>
    </dgm:pt>
    <dgm:pt modelId="{61E54144-8A0C-4EFD-A8F2-7FF432BB95D7}" type="sibTrans" cxnId="{A11D5682-6ECA-4C03-AE68-ED7065D47759}">
      <dgm:prSet/>
      <dgm:spPr/>
      <dgm:t>
        <a:bodyPr/>
        <a:lstStyle/>
        <a:p>
          <a:endParaRPr lang="en-US"/>
        </a:p>
      </dgm:t>
    </dgm:pt>
    <dgm:pt modelId="{D7ADC399-215E-42D4-B532-06AFF37D167F}" type="pres">
      <dgm:prSet presAssocID="{6E165D42-395F-4E9B-A54D-41E0AADB07F7}" presName="Name0" presStyleCnt="0">
        <dgm:presLayoutVars>
          <dgm:chMax val="1"/>
          <dgm:chPref val="1"/>
          <dgm:dir/>
          <dgm:animOne val="branch"/>
          <dgm:animLvl val="lvl"/>
        </dgm:presLayoutVars>
      </dgm:prSet>
      <dgm:spPr/>
    </dgm:pt>
    <dgm:pt modelId="{8BC47EF4-4A18-4213-855A-26B361178DD0}" type="pres">
      <dgm:prSet presAssocID="{B999FCF5-1BDD-4714-8342-443F777267B1}" presName="singleCycle" presStyleCnt="0"/>
      <dgm:spPr/>
    </dgm:pt>
    <dgm:pt modelId="{392F36DA-2E41-42C6-8AD0-18AD8CD045E4}" type="pres">
      <dgm:prSet presAssocID="{B999FCF5-1BDD-4714-8342-443F777267B1}" presName="singleCenter" presStyleLbl="node1" presStyleIdx="0" presStyleCnt="4" custLinFactNeighborX="-57" custLinFactNeighborY="-5794">
        <dgm:presLayoutVars>
          <dgm:chMax val="7"/>
          <dgm:chPref val="7"/>
        </dgm:presLayoutVars>
      </dgm:prSet>
      <dgm:spPr/>
    </dgm:pt>
    <dgm:pt modelId="{72415F7B-AF04-40F6-9E57-E8622159613C}" type="pres">
      <dgm:prSet presAssocID="{B8010E6E-4C4E-490D-BD8E-6C737A43097D}" presName="Name56" presStyleLbl="parChTrans1D2" presStyleIdx="0" presStyleCnt="3"/>
      <dgm:spPr/>
    </dgm:pt>
    <dgm:pt modelId="{88DCB6A7-772F-4E58-ABD0-D4A4460D7D13}" type="pres">
      <dgm:prSet presAssocID="{D0C5110D-44AE-4597-8A43-B8E4CEADFB83}" presName="text0" presStyleLbl="node1" presStyleIdx="1" presStyleCnt="4" custScaleX="241079">
        <dgm:presLayoutVars>
          <dgm:bulletEnabled val="1"/>
        </dgm:presLayoutVars>
      </dgm:prSet>
      <dgm:spPr/>
    </dgm:pt>
    <dgm:pt modelId="{9E3C1E70-695D-4F7A-AEA8-4ED7CC5283BC}" type="pres">
      <dgm:prSet presAssocID="{4EE4C361-0BE3-4251-AD51-605D2A1B6F9A}" presName="Name56" presStyleLbl="parChTrans1D2" presStyleIdx="1" presStyleCnt="3"/>
      <dgm:spPr/>
    </dgm:pt>
    <dgm:pt modelId="{B20E24B2-9EB2-43AD-94CB-B2B0E7BBAA14}" type="pres">
      <dgm:prSet presAssocID="{D11BFB55-32D4-4760-84A9-93AFA252EFEB}" presName="text0" presStyleLbl="node1" presStyleIdx="2" presStyleCnt="4" custScaleX="185972">
        <dgm:presLayoutVars>
          <dgm:bulletEnabled val="1"/>
        </dgm:presLayoutVars>
      </dgm:prSet>
      <dgm:spPr/>
    </dgm:pt>
    <dgm:pt modelId="{852FBDE3-EAAA-4E44-A548-D1EC67B1817E}" type="pres">
      <dgm:prSet presAssocID="{6A859E9C-BDF2-4293-AB17-52C119DE7AA0}" presName="Name56" presStyleLbl="parChTrans1D2" presStyleIdx="2" presStyleCnt="3"/>
      <dgm:spPr/>
    </dgm:pt>
    <dgm:pt modelId="{EEE4E54B-BD19-4BB9-A368-854BD2481F94}" type="pres">
      <dgm:prSet presAssocID="{0BB2C74C-FA40-4B2F-A325-D7C5FB05AFAF}" presName="text0" presStyleLbl="node1" presStyleIdx="3" presStyleCnt="4" custScaleX="197993">
        <dgm:presLayoutVars>
          <dgm:bulletEnabled val="1"/>
        </dgm:presLayoutVars>
      </dgm:prSet>
      <dgm:spPr/>
    </dgm:pt>
  </dgm:ptLst>
  <dgm:cxnLst>
    <dgm:cxn modelId="{B2AE2826-A279-41E2-B6C3-0CFCAB1FE505}" srcId="{B999FCF5-1BDD-4714-8342-443F777267B1}" destId="{D0C5110D-44AE-4597-8A43-B8E4CEADFB83}" srcOrd="0" destOrd="0" parTransId="{B8010E6E-4C4E-490D-BD8E-6C737A43097D}" sibTransId="{57E976CE-7BAF-4436-AB31-515BE9B7F98E}"/>
    <dgm:cxn modelId="{23EAD83E-87E5-4206-A40E-A94A1D070353}" type="presOf" srcId="{0BB2C74C-FA40-4B2F-A325-D7C5FB05AFAF}" destId="{EEE4E54B-BD19-4BB9-A368-854BD2481F94}" srcOrd="0" destOrd="0" presId="urn:microsoft.com/office/officeart/2008/layout/RadialCluster"/>
    <dgm:cxn modelId="{53BA1A45-1B22-44AA-9F11-FE5ACED53D77}" type="presOf" srcId="{4EE4C361-0BE3-4251-AD51-605D2A1B6F9A}" destId="{9E3C1E70-695D-4F7A-AEA8-4ED7CC5283BC}" srcOrd="0" destOrd="0" presId="urn:microsoft.com/office/officeart/2008/layout/RadialCluster"/>
    <dgm:cxn modelId="{DF0C6C67-780E-446F-9167-4E8AA55903DC}" type="presOf" srcId="{B8010E6E-4C4E-490D-BD8E-6C737A43097D}" destId="{72415F7B-AF04-40F6-9E57-E8622159613C}" srcOrd="0" destOrd="0" presId="urn:microsoft.com/office/officeart/2008/layout/RadialCluster"/>
    <dgm:cxn modelId="{111B4F7B-5536-4D50-8BCB-892C6B767B09}" type="presOf" srcId="{B999FCF5-1BDD-4714-8342-443F777267B1}" destId="{392F36DA-2E41-42C6-8AD0-18AD8CD045E4}" srcOrd="0" destOrd="0" presId="urn:microsoft.com/office/officeart/2008/layout/RadialCluster"/>
    <dgm:cxn modelId="{796ABA7D-BCD6-4F90-94C6-6B0E49283B51}" type="presOf" srcId="{D0C5110D-44AE-4597-8A43-B8E4CEADFB83}" destId="{88DCB6A7-772F-4E58-ABD0-D4A4460D7D13}" srcOrd="0" destOrd="0" presId="urn:microsoft.com/office/officeart/2008/layout/RadialCluster"/>
    <dgm:cxn modelId="{A11D5682-6ECA-4C03-AE68-ED7065D47759}" srcId="{B999FCF5-1BDD-4714-8342-443F777267B1}" destId="{0BB2C74C-FA40-4B2F-A325-D7C5FB05AFAF}" srcOrd="2" destOrd="0" parTransId="{6A859E9C-BDF2-4293-AB17-52C119DE7AA0}" sibTransId="{61E54144-8A0C-4EFD-A8F2-7FF432BB95D7}"/>
    <dgm:cxn modelId="{38E9FA8B-772B-4ADE-8E84-854D72E4DBB5}" type="presOf" srcId="{D11BFB55-32D4-4760-84A9-93AFA252EFEB}" destId="{B20E24B2-9EB2-43AD-94CB-B2B0E7BBAA14}" srcOrd="0" destOrd="0" presId="urn:microsoft.com/office/officeart/2008/layout/RadialCluster"/>
    <dgm:cxn modelId="{AF12AFA3-178B-4CDE-9F80-13F96F4B7C0B}" srcId="{B999FCF5-1BDD-4714-8342-443F777267B1}" destId="{D11BFB55-32D4-4760-84A9-93AFA252EFEB}" srcOrd="1" destOrd="0" parTransId="{4EE4C361-0BE3-4251-AD51-605D2A1B6F9A}" sibTransId="{77BC6484-D765-424F-B01F-D5DE8241151D}"/>
    <dgm:cxn modelId="{25EC18B8-A157-4B1D-86C0-D5A877F7B465}" type="presOf" srcId="{6E165D42-395F-4E9B-A54D-41E0AADB07F7}" destId="{D7ADC399-215E-42D4-B532-06AFF37D167F}" srcOrd="0" destOrd="0" presId="urn:microsoft.com/office/officeart/2008/layout/RadialCluster"/>
    <dgm:cxn modelId="{4C5B79B8-9FBA-47C5-84FE-90625DBF55AF}" type="presOf" srcId="{6A859E9C-BDF2-4293-AB17-52C119DE7AA0}" destId="{852FBDE3-EAAA-4E44-A548-D1EC67B1817E}" srcOrd="0" destOrd="0" presId="urn:microsoft.com/office/officeart/2008/layout/RadialCluster"/>
    <dgm:cxn modelId="{E52364EE-6143-4047-B7B0-269F14866838}" srcId="{6E165D42-395F-4E9B-A54D-41E0AADB07F7}" destId="{B999FCF5-1BDD-4714-8342-443F777267B1}" srcOrd="0" destOrd="0" parTransId="{672000BB-5257-41A2-9320-39E8372B2E47}" sibTransId="{64F3BB8A-D498-4517-B5D5-3B1FC221FE70}"/>
    <dgm:cxn modelId="{5BD30B48-7DEB-40F5-B8F5-74BA369C0808}" type="presParOf" srcId="{D7ADC399-215E-42D4-B532-06AFF37D167F}" destId="{8BC47EF4-4A18-4213-855A-26B361178DD0}" srcOrd="0" destOrd="0" presId="urn:microsoft.com/office/officeart/2008/layout/RadialCluster"/>
    <dgm:cxn modelId="{866C6E89-0917-4359-A397-6153CA4EA7F6}" type="presParOf" srcId="{8BC47EF4-4A18-4213-855A-26B361178DD0}" destId="{392F36DA-2E41-42C6-8AD0-18AD8CD045E4}" srcOrd="0" destOrd="0" presId="urn:microsoft.com/office/officeart/2008/layout/RadialCluster"/>
    <dgm:cxn modelId="{12AFE9E2-F63E-43BC-A6BE-9B5961CAA2AF}" type="presParOf" srcId="{8BC47EF4-4A18-4213-855A-26B361178DD0}" destId="{72415F7B-AF04-40F6-9E57-E8622159613C}" srcOrd="1" destOrd="0" presId="urn:microsoft.com/office/officeart/2008/layout/RadialCluster"/>
    <dgm:cxn modelId="{32E56CAE-C522-49A0-8E23-69A4973625CB}" type="presParOf" srcId="{8BC47EF4-4A18-4213-855A-26B361178DD0}" destId="{88DCB6A7-772F-4E58-ABD0-D4A4460D7D13}" srcOrd="2" destOrd="0" presId="urn:microsoft.com/office/officeart/2008/layout/RadialCluster"/>
    <dgm:cxn modelId="{DF75F0EE-69D6-4259-922D-68FED10D515E}" type="presParOf" srcId="{8BC47EF4-4A18-4213-855A-26B361178DD0}" destId="{9E3C1E70-695D-4F7A-AEA8-4ED7CC5283BC}" srcOrd="3" destOrd="0" presId="urn:microsoft.com/office/officeart/2008/layout/RadialCluster"/>
    <dgm:cxn modelId="{CD6777C5-B190-491C-88D6-75D7C90AFDC3}" type="presParOf" srcId="{8BC47EF4-4A18-4213-855A-26B361178DD0}" destId="{B20E24B2-9EB2-43AD-94CB-B2B0E7BBAA14}" srcOrd="4" destOrd="0" presId="urn:microsoft.com/office/officeart/2008/layout/RadialCluster"/>
    <dgm:cxn modelId="{74F31D48-0380-4F0E-9B24-73B780168083}" type="presParOf" srcId="{8BC47EF4-4A18-4213-855A-26B361178DD0}" destId="{852FBDE3-EAAA-4E44-A548-D1EC67B1817E}" srcOrd="5" destOrd="0" presId="urn:microsoft.com/office/officeart/2008/layout/RadialCluster"/>
    <dgm:cxn modelId="{F6E227C7-7C0D-4054-B01B-A02DEFF3CFD3}" type="presParOf" srcId="{8BC47EF4-4A18-4213-855A-26B361178DD0}" destId="{EEE4E54B-BD19-4BB9-A368-854BD2481F94}"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20529-7F01-4A69-A763-B2EF65A3A4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a:solidFill>
          <a:schemeClr val="accent2">
            <a:lumMod val="75000"/>
          </a:schemeClr>
        </a:solidFill>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dgm:t>
        <a:bodyPr/>
        <a:lstStyle/>
        <a:p>
          <a:r>
            <a:rPr lang="en-US" dirty="0"/>
            <a:t>Step 3: Developing Policy and a Notice of Privacy Practices</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03C28BCC-1911-4ACE-B478-81963AB7586B}" type="pres">
      <dgm:prSet presAssocID="{F2020529-7F01-4A69-A763-B2EF65A3A437}" presName="outerComposite" presStyleCnt="0">
        <dgm:presLayoutVars>
          <dgm:chMax val="5"/>
          <dgm:dir/>
          <dgm:resizeHandles val="exact"/>
        </dgm:presLayoutVars>
      </dgm:prSet>
      <dgm:spPr/>
    </dgm:pt>
    <dgm:pt modelId="{07AF6558-F567-486C-863C-FADC9DF3802C}" type="pres">
      <dgm:prSet presAssocID="{F2020529-7F01-4A69-A763-B2EF65A3A437}" presName="dummyMaxCanvas" presStyleCnt="0">
        <dgm:presLayoutVars/>
      </dgm:prSet>
      <dgm:spPr/>
    </dgm:pt>
    <dgm:pt modelId="{A92B712F-058F-4EC4-8C64-0B8E8BC96F74}" type="pres">
      <dgm:prSet presAssocID="{F2020529-7F01-4A69-A763-B2EF65A3A437}" presName="ThreeNodes_1" presStyleLbl="node1" presStyleIdx="0" presStyleCnt="3">
        <dgm:presLayoutVars>
          <dgm:bulletEnabled val="1"/>
        </dgm:presLayoutVars>
      </dgm:prSet>
      <dgm:spPr/>
    </dgm:pt>
    <dgm:pt modelId="{7E26C69E-FCCF-43C5-842B-ACCA95F40F87}" type="pres">
      <dgm:prSet presAssocID="{F2020529-7F01-4A69-A763-B2EF65A3A437}" presName="ThreeNodes_2" presStyleLbl="node1" presStyleIdx="1" presStyleCnt="3">
        <dgm:presLayoutVars>
          <dgm:bulletEnabled val="1"/>
        </dgm:presLayoutVars>
      </dgm:prSet>
      <dgm:spPr/>
    </dgm:pt>
    <dgm:pt modelId="{4153F257-3425-47A8-A5F1-B400B8D2FBFC}" type="pres">
      <dgm:prSet presAssocID="{F2020529-7F01-4A69-A763-B2EF65A3A437}" presName="ThreeNodes_3" presStyleLbl="node1" presStyleIdx="2" presStyleCnt="3">
        <dgm:presLayoutVars>
          <dgm:bulletEnabled val="1"/>
        </dgm:presLayoutVars>
      </dgm:prSet>
      <dgm:spPr/>
    </dgm:pt>
    <dgm:pt modelId="{BEBE992D-1D17-4685-9A2F-96C202EDD58A}" type="pres">
      <dgm:prSet presAssocID="{F2020529-7F01-4A69-A763-B2EF65A3A437}" presName="ThreeConn_1-2" presStyleLbl="fgAccFollowNode1" presStyleIdx="0" presStyleCnt="2">
        <dgm:presLayoutVars>
          <dgm:bulletEnabled val="1"/>
        </dgm:presLayoutVars>
      </dgm:prSet>
      <dgm:spPr/>
    </dgm:pt>
    <dgm:pt modelId="{8F44C77A-1766-4578-AF4F-9DAD8FAEA2A2}" type="pres">
      <dgm:prSet presAssocID="{F2020529-7F01-4A69-A763-B2EF65A3A437}" presName="ThreeConn_2-3" presStyleLbl="fgAccFollowNode1" presStyleIdx="1" presStyleCnt="2">
        <dgm:presLayoutVars>
          <dgm:bulletEnabled val="1"/>
        </dgm:presLayoutVars>
      </dgm:prSet>
      <dgm:spPr/>
    </dgm:pt>
    <dgm:pt modelId="{C8D4E9CF-82B0-481E-8386-F5117F4FDB8B}" type="pres">
      <dgm:prSet presAssocID="{F2020529-7F01-4A69-A763-B2EF65A3A437}" presName="ThreeNodes_1_text" presStyleLbl="node1" presStyleIdx="2" presStyleCnt="3">
        <dgm:presLayoutVars>
          <dgm:bulletEnabled val="1"/>
        </dgm:presLayoutVars>
      </dgm:prSet>
      <dgm:spPr/>
    </dgm:pt>
    <dgm:pt modelId="{CCFF7927-7C54-4D91-8B54-34E4146EBE7C}" type="pres">
      <dgm:prSet presAssocID="{F2020529-7F01-4A69-A763-B2EF65A3A437}" presName="ThreeNodes_2_text" presStyleLbl="node1" presStyleIdx="2" presStyleCnt="3">
        <dgm:presLayoutVars>
          <dgm:bulletEnabled val="1"/>
        </dgm:presLayoutVars>
      </dgm:prSet>
      <dgm:spPr/>
    </dgm:pt>
    <dgm:pt modelId="{BA45EE21-FC95-48A7-A7A7-F29EC789EEF2}" type="pres">
      <dgm:prSet presAssocID="{F2020529-7F01-4A69-A763-B2EF65A3A437}" presName="ThreeNodes_3_text" presStyleLbl="node1" presStyleIdx="2" presStyleCnt="3">
        <dgm:presLayoutVars>
          <dgm:bulletEnabled val="1"/>
        </dgm:presLayoutVars>
      </dgm:prSet>
      <dgm:spPr/>
    </dgm:pt>
  </dgm:ptLst>
  <dgm:cxnLst>
    <dgm:cxn modelId="{BD06C509-84BE-4B25-A725-956A07FEF8D4}" type="presOf" srcId="{AEA2959D-DEFC-4BDB-AF27-784B85479A68}" destId="{CCFF7927-7C54-4D91-8B54-34E4146EBE7C}" srcOrd="1" destOrd="0" presId="urn:microsoft.com/office/officeart/2005/8/layout/vProcess5"/>
    <dgm:cxn modelId="{06DD1E42-143E-4BB2-A34B-DAF2C4153C45}" type="presOf" srcId="{E9D24850-E114-42E7-BE10-61A0930AC298}" destId="{BEBE992D-1D17-4685-9A2F-96C202EDD58A}" srcOrd="0" destOrd="0" presId="urn:microsoft.com/office/officeart/2005/8/layout/vProcess5"/>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FA143178-BBDF-41FD-B928-7F64FFB66BA8}" type="presOf" srcId="{F2020529-7F01-4A69-A763-B2EF65A3A437}" destId="{03C28BCC-1911-4ACE-B478-81963AB7586B}" srcOrd="0" destOrd="0" presId="urn:microsoft.com/office/officeart/2005/8/layout/vProcess5"/>
    <dgm:cxn modelId="{B5BEE67D-F7BC-45DD-B7F2-DECA911842D5}" type="presOf" srcId="{9D6BEE2F-FE59-47FA-AC43-8A531BDDBD6A}" destId="{C8D4E9CF-82B0-481E-8386-F5117F4FDB8B}" srcOrd="1" destOrd="0" presId="urn:microsoft.com/office/officeart/2005/8/layout/vProcess5"/>
    <dgm:cxn modelId="{B767F087-2992-4142-AEFB-9B1DF05DA6E4}" type="presOf" srcId="{E3F71A32-5FCD-45DC-A0FE-769E065A6CF0}" destId="{8F44C77A-1766-4578-AF4F-9DAD8FAEA2A2}" srcOrd="0" destOrd="0" presId="urn:microsoft.com/office/officeart/2005/8/layout/vProcess5"/>
    <dgm:cxn modelId="{4805F0BD-13D6-4937-89CE-44862F7C5C72}" type="presOf" srcId="{AEA2959D-DEFC-4BDB-AF27-784B85479A68}" destId="{7E26C69E-FCCF-43C5-842B-ACCA95F40F87}" srcOrd="0" destOrd="0" presId="urn:microsoft.com/office/officeart/2005/8/layout/vProcess5"/>
    <dgm:cxn modelId="{3079E2CD-C0EE-4A46-B33C-6ED3375EF766}" type="presOf" srcId="{6C5CDBCD-54D4-4882-A625-491D6E0FBBE0}" destId="{BA45EE21-FC95-48A7-A7A7-F29EC789EEF2}" srcOrd="1" destOrd="0" presId="urn:microsoft.com/office/officeart/2005/8/layout/vProcess5"/>
    <dgm:cxn modelId="{4254A8DD-689C-4343-BC3F-A104602422EF}" type="presOf" srcId="{6C5CDBCD-54D4-4882-A625-491D6E0FBBE0}" destId="{4153F257-3425-47A8-A5F1-B400B8D2FBFC}" srcOrd="0" destOrd="0" presId="urn:microsoft.com/office/officeart/2005/8/layout/vProcess5"/>
    <dgm:cxn modelId="{251594E1-FF89-4304-8FC2-44BD53F2CECA}" type="presOf" srcId="{9D6BEE2F-FE59-47FA-AC43-8A531BDDBD6A}" destId="{A92B712F-058F-4EC4-8C64-0B8E8BC96F74}" srcOrd="0" destOrd="0" presId="urn:microsoft.com/office/officeart/2005/8/layout/vProcess5"/>
    <dgm:cxn modelId="{1E5A2BF9-60E9-44C6-9481-FB8B3A9EDD47}" srcId="{F2020529-7F01-4A69-A763-B2EF65A3A437}" destId="{9D6BEE2F-FE59-47FA-AC43-8A531BDDBD6A}" srcOrd="0" destOrd="0" parTransId="{F611B558-4E6D-4E66-BFAE-30E25772C16B}" sibTransId="{E9D24850-E114-42E7-BE10-61A0930AC298}"/>
    <dgm:cxn modelId="{A49C3C07-B027-4411-A2F3-D90854CDF5F3}" type="presParOf" srcId="{03C28BCC-1911-4ACE-B478-81963AB7586B}" destId="{07AF6558-F567-486C-863C-FADC9DF3802C}" srcOrd="0" destOrd="0" presId="urn:microsoft.com/office/officeart/2005/8/layout/vProcess5"/>
    <dgm:cxn modelId="{93229EA5-918A-4C70-8244-4E3DAED240B2}" type="presParOf" srcId="{03C28BCC-1911-4ACE-B478-81963AB7586B}" destId="{A92B712F-058F-4EC4-8C64-0B8E8BC96F74}" srcOrd="1" destOrd="0" presId="urn:microsoft.com/office/officeart/2005/8/layout/vProcess5"/>
    <dgm:cxn modelId="{89E8CCBD-08D7-426B-A42E-FC9CC28BAAB9}" type="presParOf" srcId="{03C28BCC-1911-4ACE-B478-81963AB7586B}" destId="{7E26C69E-FCCF-43C5-842B-ACCA95F40F87}" srcOrd="2" destOrd="0" presId="urn:microsoft.com/office/officeart/2005/8/layout/vProcess5"/>
    <dgm:cxn modelId="{1BF57CFB-14D7-4849-A0F5-56F931386CA9}" type="presParOf" srcId="{03C28BCC-1911-4ACE-B478-81963AB7586B}" destId="{4153F257-3425-47A8-A5F1-B400B8D2FBFC}" srcOrd="3" destOrd="0" presId="urn:microsoft.com/office/officeart/2005/8/layout/vProcess5"/>
    <dgm:cxn modelId="{51C95A70-89D1-4DCF-85EA-2480DF2A6951}" type="presParOf" srcId="{03C28BCC-1911-4ACE-B478-81963AB7586B}" destId="{BEBE992D-1D17-4685-9A2F-96C202EDD58A}" srcOrd="4" destOrd="0" presId="urn:microsoft.com/office/officeart/2005/8/layout/vProcess5"/>
    <dgm:cxn modelId="{C20D547A-5711-4DBD-ACF8-C0C71D431381}" type="presParOf" srcId="{03C28BCC-1911-4ACE-B478-81963AB7586B}" destId="{8F44C77A-1766-4578-AF4F-9DAD8FAEA2A2}" srcOrd="5" destOrd="0" presId="urn:microsoft.com/office/officeart/2005/8/layout/vProcess5"/>
    <dgm:cxn modelId="{4A2A7397-A124-401C-9346-BA561F434CD8}" type="presParOf" srcId="{03C28BCC-1911-4ACE-B478-81963AB7586B}" destId="{C8D4E9CF-82B0-481E-8386-F5117F4FDB8B}" srcOrd="6" destOrd="0" presId="urn:microsoft.com/office/officeart/2005/8/layout/vProcess5"/>
    <dgm:cxn modelId="{8CCC60F6-F67D-4A32-B477-090DDB8F3988}" type="presParOf" srcId="{03C28BCC-1911-4ACE-B478-81963AB7586B}" destId="{CCFF7927-7C54-4D91-8B54-34E4146EBE7C}" srcOrd="7" destOrd="0" presId="urn:microsoft.com/office/officeart/2005/8/layout/vProcess5"/>
    <dgm:cxn modelId="{81F70B13-5762-45CB-8322-AE1098973402}" type="presParOf" srcId="{03C28BCC-1911-4ACE-B478-81963AB7586B}" destId="{BA45EE21-FC95-48A7-A7A7-F29EC789EEF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B6AD9-5DFA-4E18-992B-C2694A4FD097}" type="doc">
      <dgm:prSet loTypeId="urn:microsoft.com/office/officeart/2005/8/layout/hProcess9" loCatId="process" qsTypeId="urn:microsoft.com/office/officeart/2005/8/quickstyle/simple1" qsCatId="simple" csTypeId="urn:microsoft.com/office/officeart/2005/8/colors/accent1_2" csCatId="accent1" phldr="1"/>
      <dgm:spPr/>
    </dgm:pt>
    <dgm:pt modelId="{1390AD29-895E-436C-A235-33078B3C4FFF}">
      <dgm:prSet phldrT="[Text]"/>
      <dgm:spPr/>
      <dgm:t>
        <a:bodyPr/>
        <a:lstStyle/>
        <a:p>
          <a:r>
            <a:rPr lang="en-US"/>
            <a:t>Collection</a:t>
          </a:r>
        </a:p>
      </dgm:t>
    </dgm:pt>
    <dgm:pt modelId="{BF685405-F919-48F9-80E9-D0746A5AFC23}" type="parTrans" cxnId="{F7FAA28C-153A-4353-8B12-A153444D4ABC}">
      <dgm:prSet/>
      <dgm:spPr/>
      <dgm:t>
        <a:bodyPr/>
        <a:lstStyle/>
        <a:p>
          <a:endParaRPr lang="en-US"/>
        </a:p>
      </dgm:t>
    </dgm:pt>
    <dgm:pt modelId="{3AF0EF72-71CB-4153-8ED8-D97342D2E1F3}" type="sibTrans" cxnId="{F7FAA28C-153A-4353-8B12-A153444D4ABC}">
      <dgm:prSet/>
      <dgm:spPr/>
      <dgm:t>
        <a:bodyPr/>
        <a:lstStyle/>
        <a:p>
          <a:endParaRPr lang="en-US"/>
        </a:p>
      </dgm:t>
    </dgm:pt>
    <dgm:pt modelId="{47DD6F35-1357-49C2-B181-BFFEA9BC8D73}">
      <dgm:prSet/>
      <dgm:spPr/>
      <dgm:t>
        <a:bodyPr/>
        <a:lstStyle/>
        <a:p>
          <a:r>
            <a:rPr lang="en-US" dirty="0"/>
            <a:t>Use</a:t>
          </a:r>
        </a:p>
      </dgm:t>
    </dgm:pt>
    <dgm:pt modelId="{DCEF091A-61C0-4A55-815E-DF7A22B3FBDD}" type="parTrans" cxnId="{F1204BFE-AC8D-4010-A915-E952D8CEE03E}">
      <dgm:prSet/>
      <dgm:spPr/>
      <dgm:t>
        <a:bodyPr/>
        <a:lstStyle/>
        <a:p>
          <a:endParaRPr lang="en-US"/>
        </a:p>
      </dgm:t>
    </dgm:pt>
    <dgm:pt modelId="{BC875EE2-B211-4692-8B11-F9A7DC891F61}" type="sibTrans" cxnId="{F1204BFE-AC8D-4010-A915-E952D8CEE03E}">
      <dgm:prSet/>
      <dgm:spPr/>
      <dgm:t>
        <a:bodyPr/>
        <a:lstStyle/>
        <a:p>
          <a:endParaRPr lang="en-US"/>
        </a:p>
      </dgm:t>
    </dgm:pt>
    <dgm:pt modelId="{F67F1385-223D-4B30-BE1C-AB6D9B914B48}">
      <dgm:prSet/>
      <dgm:spPr/>
      <dgm:t>
        <a:bodyPr/>
        <a:lstStyle/>
        <a:p>
          <a:r>
            <a:rPr lang="en-US" dirty="0"/>
            <a:t>Storage</a:t>
          </a:r>
        </a:p>
      </dgm:t>
    </dgm:pt>
    <dgm:pt modelId="{A56B662F-EA60-4382-A4D6-C3425D34AD34}" type="parTrans" cxnId="{71302245-3554-419E-8D35-02C2ADD9985B}">
      <dgm:prSet/>
      <dgm:spPr/>
      <dgm:t>
        <a:bodyPr/>
        <a:lstStyle/>
        <a:p>
          <a:endParaRPr lang="en-US"/>
        </a:p>
      </dgm:t>
    </dgm:pt>
    <dgm:pt modelId="{173BC0BB-EDEA-4B96-A323-B90F6A09EFE0}" type="sibTrans" cxnId="{71302245-3554-419E-8D35-02C2ADD9985B}">
      <dgm:prSet/>
      <dgm:spPr/>
      <dgm:t>
        <a:bodyPr/>
        <a:lstStyle/>
        <a:p>
          <a:endParaRPr lang="en-US"/>
        </a:p>
      </dgm:t>
    </dgm:pt>
    <dgm:pt modelId="{23A09DC1-84B9-40A8-9242-D8B78BAB8D9D}">
      <dgm:prSet/>
      <dgm:spPr/>
      <dgm:t>
        <a:bodyPr/>
        <a:lstStyle/>
        <a:p>
          <a:r>
            <a:rPr lang="en-US" dirty="0"/>
            <a:t>Sharing</a:t>
          </a:r>
        </a:p>
      </dgm:t>
    </dgm:pt>
    <dgm:pt modelId="{1CA96928-5AD2-409B-A353-960F8CC387F2}" type="parTrans" cxnId="{6D3BF5F0-95BB-4959-B1E3-CEC89EEE35C9}">
      <dgm:prSet/>
      <dgm:spPr/>
      <dgm:t>
        <a:bodyPr/>
        <a:lstStyle/>
        <a:p>
          <a:endParaRPr lang="en-US"/>
        </a:p>
      </dgm:t>
    </dgm:pt>
    <dgm:pt modelId="{9D0BC603-B00E-49F9-BD15-CB35C36B6CC1}" type="sibTrans" cxnId="{6D3BF5F0-95BB-4959-B1E3-CEC89EEE35C9}">
      <dgm:prSet/>
      <dgm:spPr/>
      <dgm:t>
        <a:bodyPr/>
        <a:lstStyle/>
        <a:p>
          <a:endParaRPr lang="en-US"/>
        </a:p>
      </dgm:t>
    </dgm:pt>
    <dgm:pt modelId="{46A82C41-BDAC-418B-8666-371FA962975E}">
      <dgm:prSet/>
      <dgm:spPr/>
      <dgm:t>
        <a:bodyPr/>
        <a:lstStyle/>
        <a:p>
          <a:r>
            <a:rPr lang="en-US" dirty="0"/>
            <a:t>Destruction of personal information</a:t>
          </a:r>
        </a:p>
      </dgm:t>
    </dgm:pt>
    <dgm:pt modelId="{C7098306-4EAF-4E04-9A8F-2AFA41D03AEC}" type="parTrans" cxnId="{00083A65-6051-4EED-83DB-53C818360670}">
      <dgm:prSet/>
      <dgm:spPr/>
      <dgm:t>
        <a:bodyPr/>
        <a:lstStyle/>
        <a:p>
          <a:endParaRPr lang="en-US"/>
        </a:p>
      </dgm:t>
    </dgm:pt>
    <dgm:pt modelId="{6E5E53F1-F7F3-46EF-A1BA-6DB840BE5E8D}" type="sibTrans" cxnId="{00083A65-6051-4EED-83DB-53C818360670}">
      <dgm:prSet/>
      <dgm:spPr/>
      <dgm:t>
        <a:bodyPr/>
        <a:lstStyle/>
        <a:p>
          <a:endParaRPr lang="en-US"/>
        </a:p>
      </dgm:t>
    </dgm:pt>
    <dgm:pt modelId="{CA8D67D7-134D-4093-B033-D003ED6EFE8D}" type="pres">
      <dgm:prSet presAssocID="{263B6AD9-5DFA-4E18-992B-C2694A4FD097}" presName="CompostProcess" presStyleCnt="0">
        <dgm:presLayoutVars>
          <dgm:dir/>
          <dgm:resizeHandles val="exact"/>
        </dgm:presLayoutVars>
      </dgm:prSet>
      <dgm:spPr/>
    </dgm:pt>
    <dgm:pt modelId="{A162FB8C-3736-494E-B922-6C1EF8AEACB5}" type="pres">
      <dgm:prSet presAssocID="{263B6AD9-5DFA-4E18-992B-C2694A4FD097}" presName="arrow" presStyleLbl="bgShp" presStyleIdx="0" presStyleCnt="1"/>
      <dgm:spPr/>
    </dgm:pt>
    <dgm:pt modelId="{A346F9A4-8A49-4F10-A4BA-7C34B4D7635C}" type="pres">
      <dgm:prSet presAssocID="{263B6AD9-5DFA-4E18-992B-C2694A4FD097}" presName="linearProcess" presStyleCnt="0"/>
      <dgm:spPr/>
    </dgm:pt>
    <dgm:pt modelId="{8AA8FC80-4B3A-4120-A008-D9B09F050C4A}" type="pres">
      <dgm:prSet presAssocID="{1390AD29-895E-436C-A235-33078B3C4FFF}" presName="textNode" presStyleLbl="node1" presStyleIdx="0" presStyleCnt="5">
        <dgm:presLayoutVars>
          <dgm:bulletEnabled val="1"/>
        </dgm:presLayoutVars>
      </dgm:prSet>
      <dgm:spPr/>
    </dgm:pt>
    <dgm:pt modelId="{9E8693A0-0A00-411E-86A4-82C8107B9F3A}" type="pres">
      <dgm:prSet presAssocID="{3AF0EF72-71CB-4153-8ED8-D97342D2E1F3}" presName="sibTrans" presStyleCnt="0"/>
      <dgm:spPr/>
    </dgm:pt>
    <dgm:pt modelId="{7A63E023-149A-4669-8D50-41FF9EFE5536}" type="pres">
      <dgm:prSet presAssocID="{47DD6F35-1357-49C2-B181-BFFEA9BC8D73}" presName="textNode" presStyleLbl="node1" presStyleIdx="1" presStyleCnt="5">
        <dgm:presLayoutVars>
          <dgm:bulletEnabled val="1"/>
        </dgm:presLayoutVars>
      </dgm:prSet>
      <dgm:spPr/>
    </dgm:pt>
    <dgm:pt modelId="{6DED8DB0-47E2-462F-8B81-2B39BAE7A439}" type="pres">
      <dgm:prSet presAssocID="{BC875EE2-B211-4692-8B11-F9A7DC891F61}" presName="sibTrans" presStyleCnt="0"/>
      <dgm:spPr/>
    </dgm:pt>
    <dgm:pt modelId="{6E61095B-E01C-4F2A-BCFA-E51BC1A6AB8A}" type="pres">
      <dgm:prSet presAssocID="{F67F1385-223D-4B30-BE1C-AB6D9B914B48}" presName="textNode" presStyleLbl="node1" presStyleIdx="2" presStyleCnt="5">
        <dgm:presLayoutVars>
          <dgm:bulletEnabled val="1"/>
        </dgm:presLayoutVars>
      </dgm:prSet>
      <dgm:spPr/>
    </dgm:pt>
    <dgm:pt modelId="{F4B1B055-F2FA-4F05-9998-F878CF758A6B}" type="pres">
      <dgm:prSet presAssocID="{173BC0BB-EDEA-4B96-A323-B90F6A09EFE0}" presName="sibTrans" presStyleCnt="0"/>
      <dgm:spPr/>
    </dgm:pt>
    <dgm:pt modelId="{27CC6946-63E2-457E-B2BB-EC9B39417A85}" type="pres">
      <dgm:prSet presAssocID="{23A09DC1-84B9-40A8-9242-D8B78BAB8D9D}" presName="textNode" presStyleLbl="node1" presStyleIdx="3" presStyleCnt="5">
        <dgm:presLayoutVars>
          <dgm:bulletEnabled val="1"/>
        </dgm:presLayoutVars>
      </dgm:prSet>
      <dgm:spPr/>
    </dgm:pt>
    <dgm:pt modelId="{0D7119E4-8C2C-42AD-ABBD-41E194F8D4B7}" type="pres">
      <dgm:prSet presAssocID="{9D0BC603-B00E-49F9-BD15-CB35C36B6CC1}" presName="sibTrans" presStyleCnt="0"/>
      <dgm:spPr/>
    </dgm:pt>
    <dgm:pt modelId="{31607CA2-AB57-4722-A6F3-4E71326FE0B4}" type="pres">
      <dgm:prSet presAssocID="{46A82C41-BDAC-418B-8666-371FA962975E}" presName="textNode" presStyleLbl="node1" presStyleIdx="4" presStyleCnt="5">
        <dgm:presLayoutVars>
          <dgm:bulletEnabled val="1"/>
        </dgm:presLayoutVars>
      </dgm:prSet>
      <dgm:spPr/>
    </dgm:pt>
  </dgm:ptLst>
  <dgm:cxnLst>
    <dgm:cxn modelId="{71302245-3554-419E-8D35-02C2ADD9985B}" srcId="{263B6AD9-5DFA-4E18-992B-C2694A4FD097}" destId="{F67F1385-223D-4B30-BE1C-AB6D9B914B48}" srcOrd="2" destOrd="0" parTransId="{A56B662F-EA60-4382-A4D6-C3425D34AD34}" sibTransId="{173BC0BB-EDEA-4B96-A323-B90F6A09EFE0}"/>
    <dgm:cxn modelId="{00083A65-6051-4EED-83DB-53C818360670}" srcId="{263B6AD9-5DFA-4E18-992B-C2694A4FD097}" destId="{46A82C41-BDAC-418B-8666-371FA962975E}" srcOrd="4" destOrd="0" parTransId="{C7098306-4EAF-4E04-9A8F-2AFA41D03AEC}" sibTransId="{6E5E53F1-F7F3-46EF-A1BA-6DB840BE5E8D}"/>
    <dgm:cxn modelId="{FB63DB6E-C36C-490A-AA99-C25D681E7AEE}" type="presOf" srcId="{1390AD29-895E-436C-A235-33078B3C4FFF}" destId="{8AA8FC80-4B3A-4120-A008-D9B09F050C4A}" srcOrd="0" destOrd="0" presId="urn:microsoft.com/office/officeart/2005/8/layout/hProcess9"/>
    <dgm:cxn modelId="{89365354-1990-4EFA-B84C-26638A5E72E9}" type="presOf" srcId="{46A82C41-BDAC-418B-8666-371FA962975E}" destId="{31607CA2-AB57-4722-A6F3-4E71326FE0B4}" srcOrd="0" destOrd="0" presId="urn:microsoft.com/office/officeart/2005/8/layout/hProcess9"/>
    <dgm:cxn modelId="{462D3257-45D0-4402-ABBD-D8E67FE2E197}" type="presOf" srcId="{263B6AD9-5DFA-4E18-992B-C2694A4FD097}" destId="{CA8D67D7-134D-4093-B033-D003ED6EFE8D}" srcOrd="0" destOrd="0" presId="urn:microsoft.com/office/officeart/2005/8/layout/hProcess9"/>
    <dgm:cxn modelId="{F7FAA28C-153A-4353-8B12-A153444D4ABC}" srcId="{263B6AD9-5DFA-4E18-992B-C2694A4FD097}" destId="{1390AD29-895E-436C-A235-33078B3C4FFF}" srcOrd="0" destOrd="0" parTransId="{BF685405-F919-48F9-80E9-D0746A5AFC23}" sibTransId="{3AF0EF72-71CB-4153-8ED8-D97342D2E1F3}"/>
    <dgm:cxn modelId="{63110B97-7ECB-4E7A-B429-52F854A594BB}" type="presOf" srcId="{F67F1385-223D-4B30-BE1C-AB6D9B914B48}" destId="{6E61095B-E01C-4F2A-BCFA-E51BC1A6AB8A}" srcOrd="0" destOrd="0" presId="urn:microsoft.com/office/officeart/2005/8/layout/hProcess9"/>
    <dgm:cxn modelId="{B820FCBC-E6EB-43D0-993A-6723AD1B765A}" type="presOf" srcId="{23A09DC1-84B9-40A8-9242-D8B78BAB8D9D}" destId="{27CC6946-63E2-457E-B2BB-EC9B39417A85}" srcOrd="0" destOrd="0" presId="urn:microsoft.com/office/officeart/2005/8/layout/hProcess9"/>
    <dgm:cxn modelId="{191A4FC2-BD0A-4CE4-A605-1372E46422AF}" type="presOf" srcId="{47DD6F35-1357-49C2-B181-BFFEA9BC8D73}" destId="{7A63E023-149A-4669-8D50-41FF9EFE5536}" srcOrd="0" destOrd="0" presId="urn:microsoft.com/office/officeart/2005/8/layout/hProcess9"/>
    <dgm:cxn modelId="{6D3BF5F0-95BB-4959-B1E3-CEC89EEE35C9}" srcId="{263B6AD9-5DFA-4E18-992B-C2694A4FD097}" destId="{23A09DC1-84B9-40A8-9242-D8B78BAB8D9D}" srcOrd="3" destOrd="0" parTransId="{1CA96928-5AD2-409B-A353-960F8CC387F2}" sibTransId="{9D0BC603-B00E-49F9-BD15-CB35C36B6CC1}"/>
    <dgm:cxn modelId="{F1204BFE-AC8D-4010-A915-E952D8CEE03E}" srcId="{263B6AD9-5DFA-4E18-992B-C2694A4FD097}" destId="{47DD6F35-1357-49C2-B181-BFFEA9BC8D73}" srcOrd="1" destOrd="0" parTransId="{DCEF091A-61C0-4A55-815E-DF7A22B3FBDD}" sibTransId="{BC875EE2-B211-4692-8B11-F9A7DC891F61}"/>
    <dgm:cxn modelId="{73DA8776-4B03-46A8-8F38-E1F097E4BD3C}" type="presParOf" srcId="{CA8D67D7-134D-4093-B033-D003ED6EFE8D}" destId="{A162FB8C-3736-494E-B922-6C1EF8AEACB5}" srcOrd="0" destOrd="0" presId="urn:microsoft.com/office/officeart/2005/8/layout/hProcess9"/>
    <dgm:cxn modelId="{E73FF492-5DF3-4B71-ADF1-E94E26542D59}" type="presParOf" srcId="{CA8D67D7-134D-4093-B033-D003ED6EFE8D}" destId="{A346F9A4-8A49-4F10-A4BA-7C34B4D7635C}" srcOrd="1" destOrd="0" presId="urn:microsoft.com/office/officeart/2005/8/layout/hProcess9"/>
    <dgm:cxn modelId="{6EA16642-A9D0-4604-AC63-A1FFA8157A76}" type="presParOf" srcId="{A346F9A4-8A49-4F10-A4BA-7C34B4D7635C}" destId="{8AA8FC80-4B3A-4120-A008-D9B09F050C4A}" srcOrd="0" destOrd="0" presId="urn:microsoft.com/office/officeart/2005/8/layout/hProcess9"/>
    <dgm:cxn modelId="{0FF6F17B-94EC-476A-BF44-034B6FEBCBBC}" type="presParOf" srcId="{A346F9A4-8A49-4F10-A4BA-7C34B4D7635C}" destId="{9E8693A0-0A00-411E-86A4-82C8107B9F3A}" srcOrd="1" destOrd="0" presId="urn:microsoft.com/office/officeart/2005/8/layout/hProcess9"/>
    <dgm:cxn modelId="{A4447A3E-E3C3-436B-88D8-1B47A213B494}" type="presParOf" srcId="{A346F9A4-8A49-4F10-A4BA-7C34B4D7635C}" destId="{7A63E023-149A-4669-8D50-41FF9EFE5536}" srcOrd="2" destOrd="0" presId="urn:microsoft.com/office/officeart/2005/8/layout/hProcess9"/>
    <dgm:cxn modelId="{FBF7C372-968C-472A-B0BE-E7A6A9052689}" type="presParOf" srcId="{A346F9A4-8A49-4F10-A4BA-7C34B4D7635C}" destId="{6DED8DB0-47E2-462F-8B81-2B39BAE7A439}" srcOrd="3" destOrd="0" presId="urn:microsoft.com/office/officeart/2005/8/layout/hProcess9"/>
    <dgm:cxn modelId="{0CD69DCF-8BFA-4561-860F-D5B5B4093DFF}" type="presParOf" srcId="{A346F9A4-8A49-4F10-A4BA-7C34B4D7635C}" destId="{6E61095B-E01C-4F2A-BCFA-E51BC1A6AB8A}" srcOrd="4" destOrd="0" presId="urn:microsoft.com/office/officeart/2005/8/layout/hProcess9"/>
    <dgm:cxn modelId="{206F0893-AF8F-4640-A630-5C10B5D530F5}" type="presParOf" srcId="{A346F9A4-8A49-4F10-A4BA-7C34B4D7635C}" destId="{F4B1B055-F2FA-4F05-9998-F878CF758A6B}" srcOrd="5" destOrd="0" presId="urn:microsoft.com/office/officeart/2005/8/layout/hProcess9"/>
    <dgm:cxn modelId="{99FE0812-9011-4E10-923F-CB61B6A2712D}" type="presParOf" srcId="{A346F9A4-8A49-4F10-A4BA-7C34B4D7635C}" destId="{27CC6946-63E2-457E-B2BB-EC9B39417A85}" srcOrd="6" destOrd="0" presId="urn:microsoft.com/office/officeart/2005/8/layout/hProcess9"/>
    <dgm:cxn modelId="{4FAC47CE-2E9B-4410-9262-2363D8126F2A}" type="presParOf" srcId="{A346F9A4-8A49-4F10-A4BA-7C34B4D7635C}" destId="{0D7119E4-8C2C-42AD-ABBD-41E194F8D4B7}" srcOrd="7" destOrd="0" presId="urn:microsoft.com/office/officeart/2005/8/layout/hProcess9"/>
    <dgm:cxn modelId="{2CBA9013-3781-43C5-AB75-163C492CAE7B}" type="presParOf" srcId="{A346F9A4-8A49-4F10-A4BA-7C34B4D7635C}" destId="{31607CA2-AB57-4722-A6F3-4E71326FE0B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020529-7F01-4A69-A763-B2EF65A3A4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a:solidFill>
          <a:srgbClr val="C00000"/>
        </a:solidFill>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dgm:t>
        <a:bodyPr/>
        <a:lstStyle/>
        <a:p>
          <a:r>
            <a:rPr lang="en-US" dirty="0"/>
            <a:t>Step 3: Developing Policy and a Notice of Privacy Practices </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03C28BCC-1911-4ACE-B478-81963AB7586B}" type="pres">
      <dgm:prSet presAssocID="{F2020529-7F01-4A69-A763-B2EF65A3A437}" presName="outerComposite" presStyleCnt="0">
        <dgm:presLayoutVars>
          <dgm:chMax val="5"/>
          <dgm:dir/>
          <dgm:resizeHandles val="exact"/>
        </dgm:presLayoutVars>
      </dgm:prSet>
      <dgm:spPr/>
    </dgm:pt>
    <dgm:pt modelId="{07AF6558-F567-486C-863C-FADC9DF3802C}" type="pres">
      <dgm:prSet presAssocID="{F2020529-7F01-4A69-A763-B2EF65A3A437}" presName="dummyMaxCanvas" presStyleCnt="0">
        <dgm:presLayoutVars/>
      </dgm:prSet>
      <dgm:spPr/>
    </dgm:pt>
    <dgm:pt modelId="{A92B712F-058F-4EC4-8C64-0B8E8BC96F74}" type="pres">
      <dgm:prSet presAssocID="{F2020529-7F01-4A69-A763-B2EF65A3A437}" presName="ThreeNodes_1" presStyleLbl="node1" presStyleIdx="0" presStyleCnt="3">
        <dgm:presLayoutVars>
          <dgm:bulletEnabled val="1"/>
        </dgm:presLayoutVars>
      </dgm:prSet>
      <dgm:spPr/>
    </dgm:pt>
    <dgm:pt modelId="{7E26C69E-FCCF-43C5-842B-ACCA95F40F87}" type="pres">
      <dgm:prSet presAssocID="{F2020529-7F01-4A69-A763-B2EF65A3A437}" presName="ThreeNodes_2" presStyleLbl="node1" presStyleIdx="1" presStyleCnt="3">
        <dgm:presLayoutVars>
          <dgm:bulletEnabled val="1"/>
        </dgm:presLayoutVars>
      </dgm:prSet>
      <dgm:spPr/>
    </dgm:pt>
    <dgm:pt modelId="{4153F257-3425-47A8-A5F1-B400B8D2FBFC}" type="pres">
      <dgm:prSet presAssocID="{F2020529-7F01-4A69-A763-B2EF65A3A437}" presName="ThreeNodes_3" presStyleLbl="node1" presStyleIdx="2" presStyleCnt="3">
        <dgm:presLayoutVars>
          <dgm:bulletEnabled val="1"/>
        </dgm:presLayoutVars>
      </dgm:prSet>
      <dgm:spPr/>
    </dgm:pt>
    <dgm:pt modelId="{BEBE992D-1D17-4685-9A2F-96C202EDD58A}" type="pres">
      <dgm:prSet presAssocID="{F2020529-7F01-4A69-A763-B2EF65A3A437}" presName="ThreeConn_1-2" presStyleLbl="fgAccFollowNode1" presStyleIdx="0" presStyleCnt="2">
        <dgm:presLayoutVars>
          <dgm:bulletEnabled val="1"/>
        </dgm:presLayoutVars>
      </dgm:prSet>
      <dgm:spPr/>
    </dgm:pt>
    <dgm:pt modelId="{8F44C77A-1766-4578-AF4F-9DAD8FAEA2A2}" type="pres">
      <dgm:prSet presAssocID="{F2020529-7F01-4A69-A763-B2EF65A3A437}" presName="ThreeConn_2-3" presStyleLbl="fgAccFollowNode1" presStyleIdx="1" presStyleCnt="2">
        <dgm:presLayoutVars>
          <dgm:bulletEnabled val="1"/>
        </dgm:presLayoutVars>
      </dgm:prSet>
      <dgm:spPr/>
    </dgm:pt>
    <dgm:pt modelId="{C8D4E9CF-82B0-481E-8386-F5117F4FDB8B}" type="pres">
      <dgm:prSet presAssocID="{F2020529-7F01-4A69-A763-B2EF65A3A437}" presName="ThreeNodes_1_text" presStyleLbl="node1" presStyleIdx="2" presStyleCnt="3">
        <dgm:presLayoutVars>
          <dgm:bulletEnabled val="1"/>
        </dgm:presLayoutVars>
      </dgm:prSet>
      <dgm:spPr/>
    </dgm:pt>
    <dgm:pt modelId="{CCFF7927-7C54-4D91-8B54-34E4146EBE7C}" type="pres">
      <dgm:prSet presAssocID="{F2020529-7F01-4A69-A763-B2EF65A3A437}" presName="ThreeNodes_2_text" presStyleLbl="node1" presStyleIdx="2" presStyleCnt="3">
        <dgm:presLayoutVars>
          <dgm:bulletEnabled val="1"/>
        </dgm:presLayoutVars>
      </dgm:prSet>
      <dgm:spPr/>
    </dgm:pt>
    <dgm:pt modelId="{BA45EE21-FC95-48A7-A7A7-F29EC789EEF2}" type="pres">
      <dgm:prSet presAssocID="{F2020529-7F01-4A69-A763-B2EF65A3A437}" presName="ThreeNodes_3_text" presStyleLbl="node1" presStyleIdx="2" presStyleCnt="3">
        <dgm:presLayoutVars>
          <dgm:bulletEnabled val="1"/>
        </dgm:presLayoutVars>
      </dgm:prSet>
      <dgm:spPr/>
    </dgm:pt>
  </dgm:ptLst>
  <dgm:cxnLst>
    <dgm:cxn modelId="{BD06C509-84BE-4B25-A725-956A07FEF8D4}" type="presOf" srcId="{AEA2959D-DEFC-4BDB-AF27-784B85479A68}" destId="{CCFF7927-7C54-4D91-8B54-34E4146EBE7C}" srcOrd="1" destOrd="0" presId="urn:microsoft.com/office/officeart/2005/8/layout/vProcess5"/>
    <dgm:cxn modelId="{06DD1E42-143E-4BB2-A34B-DAF2C4153C45}" type="presOf" srcId="{E9D24850-E114-42E7-BE10-61A0930AC298}" destId="{BEBE992D-1D17-4685-9A2F-96C202EDD58A}" srcOrd="0" destOrd="0" presId="urn:microsoft.com/office/officeart/2005/8/layout/vProcess5"/>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FA143178-BBDF-41FD-B928-7F64FFB66BA8}" type="presOf" srcId="{F2020529-7F01-4A69-A763-B2EF65A3A437}" destId="{03C28BCC-1911-4ACE-B478-81963AB7586B}" srcOrd="0" destOrd="0" presId="urn:microsoft.com/office/officeart/2005/8/layout/vProcess5"/>
    <dgm:cxn modelId="{B5BEE67D-F7BC-45DD-B7F2-DECA911842D5}" type="presOf" srcId="{9D6BEE2F-FE59-47FA-AC43-8A531BDDBD6A}" destId="{C8D4E9CF-82B0-481E-8386-F5117F4FDB8B}" srcOrd="1" destOrd="0" presId="urn:microsoft.com/office/officeart/2005/8/layout/vProcess5"/>
    <dgm:cxn modelId="{B767F087-2992-4142-AEFB-9B1DF05DA6E4}" type="presOf" srcId="{E3F71A32-5FCD-45DC-A0FE-769E065A6CF0}" destId="{8F44C77A-1766-4578-AF4F-9DAD8FAEA2A2}" srcOrd="0" destOrd="0" presId="urn:microsoft.com/office/officeart/2005/8/layout/vProcess5"/>
    <dgm:cxn modelId="{4805F0BD-13D6-4937-89CE-44862F7C5C72}" type="presOf" srcId="{AEA2959D-DEFC-4BDB-AF27-784B85479A68}" destId="{7E26C69E-FCCF-43C5-842B-ACCA95F40F87}" srcOrd="0" destOrd="0" presId="urn:microsoft.com/office/officeart/2005/8/layout/vProcess5"/>
    <dgm:cxn modelId="{3079E2CD-C0EE-4A46-B33C-6ED3375EF766}" type="presOf" srcId="{6C5CDBCD-54D4-4882-A625-491D6E0FBBE0}" destId="{BA45EE21-FC95-48A7-A7A7-F29EC789EEF2}" srcOrd="1" destOrd="0" presId="urn:microsoft.com/office/officeart/2005/8/layout/vProcess5"/>
    <dgm:cxn modelId="{4254A8DD-689C-4343-BC3F-A104602422EF}" type="presOf" srcId="{6C5CDBCD-54D4-4882-A625-491D6E0FBBE0}" destId="{4153F257-3425-47A8-A5F1-B400B8D2FBFC}" srcOrd="0" destOrd="0" presId="urn:microsoft.com/office/officeart/2005/8/layout/vProcess5"/>
    <dgm:cxn modelId="{251594E1-FF89-4304-8FC2-44BD53F2CECA}" type="presOf" srcId="{9D6BEE2F-FE59-47FA-AC43-8A531BDDBD6A}" destId="{A92B712F-058F-4EC4-8C64-0B8E8BC96F74}" srcOrd="0" destOrd="0" presId="urn:microsoft.com/office/officeart/2005/8/layout/vProcess5"/>
    <dgm:cxn modelId="{1E5A2BF9-60E9-44C6-9481-FB8B3A9EDD47}" srcId="{F2020529-7F01-4A69-A763-B2EF65A3A437}" destId="{9D6BEE2F-FE59-47FA-AC43-8A531BDDBD6A}" srcOrd="0" destOrd="0" parTransId="{F611B558-4E6D-4E66-BFAE-30E25772C16B}" sibTransId="{E9D24850-E114-42E7-BE10-61A0930AC298}"/>
    <dgm:cxn modelId="{A49C3C07-B027-4411-A2F3-D90854CDF5F3}" type="presParOf" srcId="{03C28BCC-1911-4ACE-B478-81963AB7586B}" destId="{07AF6558-F567-486C-863C-FADC9DF3802C}" srcOrd="0" destOrd="0" presId="urn:microsoft.com/office/officeart/2005/8/layout/vProcess5"/>
    <dgm:cxn modelId="{93229EA5-918A-4C70-8244-4E3DAED240B2}" type="presParOf" srcId="{03C28BCC-1911-4ACE-B478-81963AB7586B}" destId="{A92B712F-058F-4EC4-8C64-0B8E8BC96F74}" srcOrd="1" destOrd="0" presId="urn:microsoft.com/office/officeart/2005/8/layout/vProcess5"/>
    <dgm:cxn modelId="{89E8CCBD-08D7-426B-A42E-FC9CC28BAAB9}" type="presParOf" srcId="{03C28BCC-1911-4ACE-B478-81963AB7586B}" destId="{7E26C69E-FCCF-43C5-842B-ACCA95F40F87}" srcOrd="2" destOrd="0" presId="urn:microsoft.com/office/officeart/2005/8/layout/vProcess5"/>
    <dgm:cxn modelId="{1BF57CFB-14D7-4849-A0F5-56F931386CA9}" type="presParOf" srcId="{03C28BCC-1911-4ACE-B478-81963AB7586B}" destId="{4153F257-3425-47A8-A5F1-B400B8D2FBFC}" srcOrd="3" destOrd="0" presId="urn:microsoft.com/office/officeart/2005/8/layout/vProcess5"/>
    <dgm:cxn modelId="{51C95A70-89D1-4DCF-85EA-2480DF2A6951}" type="presParOf" srcId="{03C28BCC-1911-4ACE-B478-81963AB7586B}" destId="{BEBE992D-1D17-4685-9A2F-96C202EDD58A}" srcOrd="4" destOrd="0" presId="urn:microsoft.com/office/officeart/2005/8/layout/vProcess5"/>
    <dgm:cxn modelId="{C20D547A-5711-4DBD-ACF8-C0C71D431381}" type="presParOf" srcId="{03C28BCC-1911-4ACE-B478-81963AB7586B}" destId="{8F44C77A-1766-4578-AF4F-9DAD8FAEA2A2}" srcOrd="5" destOrd="0" presId="urn:microsoft.com/office/officeart/2005/8/layout/vProcess5"/>
    <dgm:cxn modelId="{4A2A7397-A124-401C-9346-BA561F434CD8}" type="presParOf" srcId="{03C28BCC-1911-4ACE-B478-81963AB7586B}" destId="{C8D4E9CF-82B0-481E-8386-F5117F4FDB8B}" srcOrd="6" destOrd="0" presId="urn:microsoft.com/office/officeart/2005/8/layout/vProcess5"/>
    <dgm:cxn modelId="{8CCC60F6-F67D-4A32-B477-090DDB8F3988}" type="presParOf" srcId="{03C28BCC-1911-4ACE-B478-81963AB7586B}" destId="{CCFF7927-7C54-4D91-8B54-34E4146EBE7C}" srcOrd="7" destOrd="0" presId="urn:microsoft.com/office/officeart/2005/8/layout/vProcess5"/>
    <dgm:cxn modelId="{81F70B13-5762-45CB-8322-AE1098973402}" type="presParOf" srcId="{03C28BCC-1911-4ACE-B478-81963AB7586B}" destId="{BA45EE21-FC95-48A7-A7A7-F29EC789EE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DD320-9727-4CE6-B19D-11A96C6F9C7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CE0D420B-0025-4140-85CA-9BA4790659EA}">
      <dgm:prSet phldrT="[Text]"/>
      <dgm:spPr/>
      <dgm:t>
        <a:bodyPr/>
        <a:lstStyle/>
        <a:p>
          <a:r>
            <a:rPr lang="en-US" dirty="0"/>
            <a:t>Business Glossary</a:t>
          </a:r>
        </a:p>
      </dgm:t>
    </dgm:pt>
    <dgm:pt modelId="{338B72FA-FEF1-413B-BB98-557461D0EFBA}" type="parTrans" cxnId="{CEF99ABF-FE03-4611-BE77-CA31542D8170}">
      <dgm:prSet/>
      <dgm:spPr/>
      <dgm:t>
        <a:bodyPr/>
        <a:lstStyle/>
        <a:p>
          <a:endParaRPr lang="en-US"/>
        </a:p>
      </dgm:t>
    </dgm:pt>
    <dgm:pt modelId="{B5530B3B-07BE-46A4-8472-0C179D5F2D51}" type="sibTrans" cxnId="{CEF99ABF-FE03-4611-BE77-CA31542D8170}">
      <dgm:prSet/>
      <dgm:spPr/>
      <dgm:t>
        <a:bodyPr/>
        <a:lstStyle/>
        <a:p>
          <a:endParaRPr lang="en-US"/>
        </a:p>
      </dgm:t>
    </dgm:pt>
    <dgm:pt modelId="{37846C8E-8D2F-41DD-9858-91AB565322B5}">
      <dgm:prSet phldrT="[Text]"/>
      <dgm:spPr/>
      <dgm:t>
        <a:bodyPr/>
        <a:lstStyle/>
        <a:p>
          <a:r>
            <a:rPr lang="en-US" dirty="0"/>
            <a:t>DB A</a:t>
          </a:r>
        </a:p>
        <a:p>
          <a:r>
            <a:rPr lang="en-US" dirty="0"/>
            <a:t>(Data dictionary)</a:t>
          </a:r>
        </a:p>
      </dgm:t>
    </dgm:pt>
    <dgm:pt modelId="{53B22455-6BB9-4948-9233-B60FC52A56E7}" type="parTrans" cxnId="{6934DC9D-9488-402C-B341-3D3DB9895B33}">
      <dgm:prSet/>
      <dgm:spPr/>
      <dgm:t>
        <a:bodyPr/>
        <a:lstStyle/>
        <a:p>
          <a:endParaRPr lang="en-US"/>
        </a:p>
      </dgm:t>
    </dgm:pt>
    <dgm:pt modelId="{E692C463-2CB3-4B90-ACF8-AFA506193C9C}" type="sibTrans" cxnId="{6934DC9D-9488-402C-B341-3D3DB9895B33}">
      <dgm:prSet/>
      <dgm:spPr/>
      <dgm:t>
        <a:bodyPr/>
        <a:lstStyle/>
        <a:p>
          <a:endParaRPr lang="en-US"/>
        </a:p>
      </dgm:t>
    </dgm:pt>
    <dgm:pt modelId="{759B50DD-4794-4983-8723-E68E85419015}">
      <dgm:prSet phldrT="[Text]"/>
      <dgm:spPr/>
      <dgm:t>
        <a:bodyPr/>
        <a:lstStyle/>
        <a:p>
          <a:r>
            <a:rPr lang="en-US" dirty="0"/>
            <a:t>DB B </a:t>
          </a:r>
        </a:p>
        <a:p>
          <a:r>
            <a:rPr lang="en-US" dirty="0"/>
            <a:t>(Data dictionary)</a:t>
          </a:r>
        </a:p>
      </dgm:t>
    </dgm:pt>
    <dgm:pt modelId="{C5CD58B1-5EBB-4EF2-913B-CFABF2D76E98}" type="parTrans" cxnId="{2FF8FDC8-05C9-4290-93D9-483E83B8B270}">
      <dgm:prSet/>
      <dgm:spPr/>
      <dgm:t>
        <a:bodyPr/>
        <a:lstStyle/>
        <a:p>
          <a:endParaRPr lang="en-US"/>
        </a:p>
      </dgm:t>
    </dgm:pt>
    <dgm:pt modelId="{C24D3E94-FA54-4421-BE67-3F6D3B8903E2}" type="sibTrans" cxnId="{2FF8FDC8-05C9-4290-93D9-483E83B8B270}">
      <dgm:prSet/>
      <dgm:spPr/>
      <dgm:t>
        <a:bodyPr/>
        <a:lstStyle/>
        <a:p>
          <a:endParaRPr lang="en-US"/>
        </a:p>
      </dgm:t>
    </dgm:pt>
    <dgm:pt modelId="{BE0D9B65-C995-4379-9D7D-E9A2431BC498}">
      <dgm:prSet phldrT="[Text]" phldr="1"/>
      <dgm:spPr/>
      <dgm:t>
        <a:bodyPr/>
        <a:lstStyle/>
        <a:p>
          <a:endParaRPr lang="en-US"/>
        </a:p>
      </dgm:t>
    </dgm:pt>
    <dgm:pt modelId="{D3DCBFFA-0F04-4D1C-BDBF-78D07218D794}" type="parTrans" cxnId="{12D0D25B-4673-454E-8E00-D8C1BFF04209}">
      <dgm:prSet/>
      <dgm:spPr/>
      <dgm:t>
        <a:bodyPr/>
        <a:lstStyle/>
        <a:p>
          <a:endParaRPr lang="en-US"/>
        </a:p>
      </dgm:t>
    </dgm:pt>
    <dgm:pt modelId="{39AF98BA-0ED8-424F-8129-FE1513C11AE4}" type="sibTrans" cxnId="{12D0D25B-4673-454E-8E00-D8C1BFF04209}">
      <dgm:prSet/>
      <dgm:spPr/>
      <dgm:t>
        <a:bodyPr/>
        <a:lstStyle/>
        <a:p>
          <a:endParaRPr lang="en-US"/>
        </a:p>
      </dgm:t>
    </dgm:pt>
    <dgm:pt modelId="{2C2873EE-FA4B-428C-85A2-73038B2E75D4}">
      <dgm:prSet phldrT="[Text]" phldr="1"/>
      <dgm:spPr/>
      <dgm:t>
        <a:bodyPr/>
        <a:lstStyle/>
        <a:p>
          <a:endParaRPr lang="en-US"/>
        </a:p>
      </dgm:t>
    </dgm:pt>
    <dgm:pt modelId="{605ACCE2-EF93-4FFF-B1B8-14AA5F491895}" type="parTrans" cxnId="{BF3CCE6E-7BAE-4A3F-BCB5-0D052C348ACE}">
      <dgm:prSet/>
      <dgm:spPr/>
      <dgm:t>
        <a:bodyPr/>
        <a:lstStyle/>
        <a:p>
          <a:endParaRPr lang="en-US"/>
        </a:p>
      </dgm:t>
    </dgm:pt>
    <dgm:pt modelId="{A13F5073-F681-4A4F-860F-538AC4DD0C4C}" type="sibTrans" cxnId="{BF3CCE6E-7BAE-4A3F-BCB5-0D052C348ACE}">
      <dgm:prSet/>
      <dgm:spPr/>
      <dgm:t>
        <a:bodyPr/>
        <a:lstStyle/>
        <a:p>
          <a:endParaRPr lang="en-US"/>
        </a:p>
      </dgm:t>
    </dgm:pt>
    <dgm:pt modelId="{86153577-08D7-40CE-8DEA-8FF20BB4BFEB}">
      <dgm:prSet phldrT="[Text]" phldr="1"/>
      <dgm:spPr/>
      <dgm:t>
        <a:bodyPr/>
        <a:lstStyle/>
        <a:p>
          <a:endParaRPr lang="en-US"/>
        </a:p>
      </dgm:t>
    </dgm:pt>
    <dgm:pt modelId="{87F2E02E-D185-44C6-997C-FCCF1B4BA71F}" type="parTrans" cxnId="{16FBE62C-6CBD-4CE1-834F-33B8D6AB42FC}">
      <dgm:prSet/>
      <dgm:spPr/>
      <dgm:t>
        <a:bodyPr/>
        <a:lstStyle/>
        <a:p>
          <a:endParaRPr lang="en-US"/>
        </a:p>
      </dgm:t>
    </dgm:pt>
    <dgm:pt modelId="{DEFE8178-3D86-4968-9305-4DE36366436B}" type="sibTrans" cxnId="{16FBE62C-6CBD-4CE1-834F-33B8D6AB42FC}">
      <dgm:prSet/>
      <dgm:spPr/>
      <dgm:t>
        <a:bodyPr/>
        <a:lstStyle/>
        <a:p>
          <a:endParaRPr lang="en-US"/>
        </a:p>
      </dgm:t>
    </dgm:pt>
    <dgm:pt modelId="{BE559CDE-3B23-465F-A01F-BE397BE88607}">
      <dgm:prSet phldrT="[Text]" phldr="1"/>
      <dgm:spPr/>
      <dgm:t>
        <a:bodyPr/>
        <a:lstStyle/>
        <a:p>
          <a:endParaRPr lang="en-US"/>
        </a:p>
      </dgm:t>
    </dgm:pt>
    <dgm:pt modelId="{E7D2B8EA-25AF-4604-941F-D31751A183A7}" type="parTrans" cxnId="{5707794B-754C-4CDB-BE67-2B37DB90BD60}">
      <dgm:prSet/>
      <dgm:spPr/>
      <dgm:t>
        <a:bodyPr/>
        <a:lstStyle/>
        <a:p>
          <a:endParaRPr lang="en-US"/>
        </a:p>
      </dgm:t>
    </dgm:pt>
    <dgm:pt modelId="{F1D5ACE6-91F8-41A6-BD5A-01DA7AB7FB44}" type="sibTrans" cxnId="{5707794B-754C-4CDB-BE67-2B37DB90BD60}">
      <dgm:prSet/>
      <dgm:spPr/>
      <dgm:t>
        <a:bodyPr/>
        <a:lstStyle/>
        <a:p>
          <a:endParaRPr lang="en-US"/>
        </a:p>
      </dgm:t>
    </dgm:pt>
    <dgm:pt modelId="{7E3463ED-05ED-46D8-A05D-1B83F617FB0A}">
      <dgm:prSet phldrT="[Text]" phldr="1"/>
      <dgm:spPr/>
      <dgm:t>
        <a:bodyPr/>
        <a:lstStyle/>
        <a:p>
          <a:endParaRPr lang="en-US"/>
        </a:p>
      </dgm:t>
    </dgm:pt>
    <dgm:pt modelId="{9FD211A5-073E-40BD-9AB8-78C75845ADF6}" type="parTrans" cxnId="{C87DB61E-60C2-4FA0-9D8B-E038BFD28F0C}">
      <dgm:prSet/>
      <dgm:spPr/>
      <dgm:t>
        <a:bodyPr/>
        <a:lstStyle/>
        <a:p>
          <a:endParaRPr lang="en-US"/>
        </a:p>
      </dgm:t>
    </dgm:pt>
    <dgm:pt modelId="{12E92150-6E40-4C2B-88DB-23C8C0227340}" type="sibTrans" cxnId="{C87DB61E-60C2-4FA0-9D8B-E038BFD28F0C}">
      <dgm:prSet/>
      <dgm:spPr/>
      <dgm:t>
        <a:bodyPr/>
        <a:lstStyle/>
        <a:p>
          <a:endParaRPr lang="en-US"/>
        </a:p>
      </dgm:t>
    </dgm:pt>
    <dgm:pt modelId="{F2A8792C-6B9E-4E6D-AA93-6CD11EF01C76}">
      <dgm:prSet phldrT="[Text]" phldr="1"/>
      <dgm:spPr/>
      <dgm:t>
        <a:bodyPr/>
        <a:lstStyle/>
        <a:p>
          <a:endParaRPr lang="en-US"/>
        </a:p>
      </dgm:t>
    </dgm:pt>
    <dgm:pt modelId="{6A4A145F-A51A-4FC5-9AC7-9275C2A4F115}" type="parTrans" cxnId="{BEC2E66C-CDB0-4AEA-AAA9-AEF0FC85F5BE}">
      <dgm:prSet/>
      <dgm:spPr/>
      <dgm:t>
        <a:bodyPr/>
        <a:lstStyle/>
        <a:p>
          <a:endParaRPr lang="en-US"/>
        </a:p>
      </dgm:t>
    </dgm:pt>
    <dgm:pt modelId="{14C86670-0E6B-46F0-9454-65AD9D6215E5}" type="sibTrans" cxnId="{BEC2E66C-CDB0-4AEA-AAA9-AEF0FC85F5BE}">
      <dgm:prSet/>
      <dgm:spPr/>
      <dgm:t>
        <a:bodyPr/>
        <a:lstStyle/>
        <a:p>
          <a:endParaRPr lang="en-US"/>
        </a:p>
      </dgm:t>
    </dgm:pt>
    <dgm:pt modelId="{3F8D069F-D62D-4EB6-8D57-335E460F0520}">
      <dgm:prSet phldrT="[Text]"/>
      <dgm:spPr/>
      <dgm:t>
        <a:bodyPr/>
        <a:lstStyle/>
        <a:p>
          <a:r>
            <a:rPr lang="en-US" dirty="0"/>
            <a:t>DB C </a:t>
          </a:r>
        </a:p>
        <a:p>
          <a:r>
            <a:rPr lang="en-US" dirty="0"/>
            <a:t>(Data dictionary)</a:t>
          </a:r>
        </a:p>
      </dgm:t>
    </dgm:pt>
    <dgm:pt modelId="{403C093E-B6F9-441A-B0EC-0D60A8A88E4B}" type="parTrans" cxnId="{CB092B24-1A31-4977-A6FA-DD88F895B05B}">
      <dgm:prSet/>
      <dgm:spPr/>
      <dgm:t>
        <a:bodyPr/>
        <a:lstStyle/>
        <a:p>
          <a:endParaRPr lang="en-US"/>
        </a:p>
      </dgm:t>
    </dgm:pt>
    <dgm:pt modelId="{8024DEEF-AA74-40D2-A963-2BEF0F041258}" type="sibTrans" cxnId="{CB092B24-1A31-4977-A6FA-DD88F895B05B}">
      <dgm:prSet/>
      <dgm:spPr/>
      <dgm:t>
        <a:bodyPr/>
        <a:lstStyle/>
        <a:p>
          <a:endParaRPr lang="en-US"/>
        </a:p>
      </dgm:t>
    </dgm:pt>
    <dgm:pt modelId="{1ED3625B-81E1-49F4-8D8D-8F1FDF59B1A3}" type="pres">
      <dgm:prSet presAssocID="{726DD320-9727-4CE6-B19D-11A96C6F9C71}" presName="Name0" presStyleCnt="0">
        <dgm:presLayoutVars>
          <dgm:chMax val="1"/>
          <dgm:chPref val="1"/>
          <dgm:dir/>
          <dgm:animOne val="branch"/>
          <dgm:animLvl val="lvl"/>
        </dgm:presLayoutVars>
      </dgm:prSet>
      <dgm:spPr/>
    </dgm:pt>
    <dgm:pt modelId="{E747F202-42AD-4A0F-B55E-67838A716747}" type="pres">
      <dgm:prSet presAssocID="{CE0D420B-0025-4140-85CA-9BA4790659EA}" presName="singleCycle" presStyleCnt="0"/>
      <dgm:spPr/>
    </dgm:pt>
    <dgm:pt modelId="{51491224-3C97-4CA7-8034-D0B8E21220B1}" type="pres">
      <dgm:prSet presAssocID="{CE0D420B-0025-4140-85CA-9BA4790659EA}" presName="singleCenter" presStyleLbl="node1" presStyleIdx="0" presStyleCnt="4">
        <dgm:presLayoutVars>
          <dgm:chMax val="7"/>
          <dgm:chPref val="7"/>
        </dgm:presLayoutVars>
      </dgm:prSet>
      <dgm:spPr/>
    </dgm:pt>
    <dgm:pt modelId="{9576507C-2D12-411F-AC75-52363936DA57}" type="pres">
      <dgm:prSet presAssocID="{53B22455-6BB9-4948-9233-B60FC52A56E7}" presName="Name56" presStyleLbl="parChTrans1D2" presStyleIdx="0" presStyleCnt="3"/>
      <dgm:spPr/>
    </dgm:pt>
    <dgm:pt modelId="{5C92A0A0-03FF-437D-A11A-8B455505E401}" type="pres">
      <dgm:prSet presAssocID="{37846C8E-8D2F-41DD-9858-91AB565322B5}" presName="text0" presStyleLbl="node1" presStyleIdx="1" presStyleCnt="4" custScaleX="145810">
        <dgm:presLayoutVars>
          <dgm:bulletEnabled val="1"/>
        </dgm:presLayoutVars>
      </dgm:prSet>
      <dgm:spPr/>
    </dgm:pt>
    <dgm:pt modelId="{70A06AF9-0F88-4211-9729-7E2198B2C151}" type="pres">
      <dgm:prSet presAssocID="{C5CD58B1-5EBB-4EF2-913B-CFABF2D76E98}" presName="Name56" presStyleLbl="parChTrans1D2" presStyleIdx="1" presStyleCnt="3"/>
      <dgm:spPr/>
    </dgm:pt>
    <dgm:pt modelId="{7019185B-00D4-4011-B598-D44FA140F313}" type="pres">
      <dgm:prSet presAssocID="{759B50DD-4794-4983-8723-E68E85419015}" presName="text0" presStyleLbl="node1" presStyleIdx="2" presStyleCnt="4" custScaleX="145877">
        <dgm:presLayoutVars>
          <dgm:bulletEnabled val="1"/>
        </dgm:presLayoutVars>
      </dgm:prSet>
      <dgm:spPr/>
    </dgm:pt>
    <dgm:pt modelId="{57547D11-DCDF-4A36-818C-91ED85FFCD96}" type="pres">
      <dgm:prSet presAssocID="{403C093E-B6F9-441A-B0EC-0D60A8A88E4B}" presName="Name56" presStyleLbl="parChTrans1D2" presStyleIdx="2" presStyleCnt="3"/>
      <dgm:spPr/>
    </dgm:pt>
    <dgm:pt modelId="{30B60040-41D4-49B2-BA2D-2B65C60821CE}" type="pres">
      <dgm:prSet presAssocID="{3F8D069F-D62D-4EB6-8D57-335E460F0520}" presName="text0" presStyleLbl="node1" presStyleIdx="3" presStyleCnt="4" custScaleX="143903">
        <dgm:presLayoutVars>
          <dgm:bulletEnabled val="1"/>
        </dgm:presLayoutVars>
      </dgm:prSet>
      <dgm:spPr/>
    </dgm:pt>
  </dgm:ptLst>
  <dgm:cxnLst>
    <dgm:cxn modelId="{71049F1A-6164-4844-915F-2F8387B97DAC}" type="presOf" srcId="{CE0D420B-0025-4140-85CA-9BA4790659EA}" destId="{51491224-3C97-4CA7-8034-D0B8E21220B1}" srcOrd="0" destOrd="0" presId="urn:microsoft.com/office/officeart/2008/layout/RadialCluster"/>
    <dgm:cxn modelId="{C87DB61E-60C2-4FA0-9D8B-E038BFD28F0C}" srcId="{BE559CDE-3B23-465F-A01F-BE397BE88607}" destId="{7E3463ED-05ED-46D8-A05D-1B83F617FB0A}" srcOrd="0" destOrd="0" parTransId="{9FD211A5-073E-40BD-9AB8-78C75845ADF6}" sibTransId="{12E92150-6E40-4C2B-88DB-23C8C0227340}"/>
    <dgm:cxn modelId="{CB092B24-1A31-4977-A6FA-DD88F895B05B}" srcId="{CE0D420B-0025-4140-85CA-9BA4790659EA}" destId="{3F8D069F-D62D-4EB6-8D57-335E460F0520}" srcOrd="2" destOrd="0" parTransId="{403C093E-B6F9-441A-B0EC-0D60A8A88E4B}" sibTransId="{8024DEEF-AA74-40D2-A963-2BEF0F041258}"/>
    <dgm:cxn modelId="{16FBE62C-6CBD-4CE1-834F-33B8D6AB42FC}" srcId="{BE0D9B65-C995-4379-9D7D-E9A2431BC498}" destId="{86153577-08D7-40CE-8DEA-8FF20BB4BFEB}" srcOrd="1" destOrd="0" parTransId="{87F2E02E-D185-44C6-997C-FCCF1B4BA71F}" sibTransId="{DEFE8178-3D86-4968-9305-4DE36366436B}"/>
    <dgm:cxn modelId="{12D0D25B-4673-454E-8E00-D8C1BFF04209}" srcId="{726DD320-9727-4CE6-B19D-11A96C6F9C71}" destId="{BE0D9B65-C995-4379-9D7D-E9A2431BC498}" srcOrd="1" destOrd="0" parTransId="{D3DCBFFA-0F04-4D1C-BDBF-78D07218D794}" sibTransId="{39AF98BA-0ED8-424F-8129-FE1513C11AE4}"/>
    <dgm:cxn modelId="{5707794B-754C-4CDB-BE67-2B37DB90BD60}" srcId="{726DD320-9727-4CE6-B19D-11A96C6F9C71}" destId="{BE559CDE-3B23-465F-A01F-BE397BE88607}" srcOrd="2" destOrd="0" parTransId="{E7D2B8EA-25AF-4604-941F-D31751A183A7}" sibTransId="{F1D5ACE6-91F8-41A6-BD5A-01DA7AB7FB44}"/>
    <dgm:cxn modelId="{BEC2E66C-CDB0-4AEA-AAA9-AEF0FC85F5BE}" srcId="{BE559CDE-3B23-465F-A01F-BE397BE88607}" destId="{F2A8792C-6B9E-4E6D-AA93-6CD11EF01C76}" srcOrd="1" destOrd="0" parTransId="{6A4A145F-A51A-4FC5-9AC7-9275C2A4F115}" sibTransId="{14C86670-0E6B-46F0-9454-65AD9D6215E5}"/>
    <dgm:cxn modelId="{BF3CCE6E-7BAE-4A3F-BCB5-0D052C348ACE}" srcId="{BE0D9B65-C995-4379-9D7D-E9A2431BC498}" destId="{2C2873EE-FA4B-428C-85A2-73038B2E75D4}" srcOrd="0" destOrd="0" parTransId="{605ACCE2-EF93-4FFF-B1B8-14AA5F491895}" sibTransId="{A13F5073-F681-4A4F-860F-538AC4DD0C4C}"/>
    <dgm:cxn modelId="{1EE4B25A-DE57-453C-97DE-4426B842187F}" type="presOf" srcId="{726DD320-9727-4CE6-B19D-11A96C6F9C71}" destId="{1ED3625B-81E1-49F4-8D8D-8F1FDF59B1A3}" srcOrd="0" destOrd="0" presId="urn:microsoft.com/office/officeart/2008/layout/RadialCluster"/>
    <dgm:cxn modelId="{E7BB6195-10F6-422E-97D4-BBF4C2B454F7}" type="presOf" srcId="{403C093E-B6F9-441A-B0EC-0D60A8A88E4B}" destId="{57547D11-DCDF-4A36-818C-91ED85FFCD96}" srcOrd="0" destOrd="0" presId="urn:microsoft.com/office/officeart/2008/layout/RadialCluster"/>
    <dgm:cxn modelId="{C3A67C98-E2DA-4741-9D00-D42023E2A5B4}" type="presOf" srcId="{3F8D069F-D62D-4EB6-8D57-335E460F0520}" destId="{30B60040-41D4-49B2-BA2D-2B65C60821CE}" srcOrd="0" destOrd="0" presId="urn:microsoft.com/office/officeart/2008/layout/RadialCluster"/>
    <dgm:cxn modelId="{6934DC9D-9488-402C-B341-3D3DB9895B33}" srcId="{CE0D420B-0025-4140-85CA-9BA4790659EA}" destId="{37846C8E-8D2F-41DD-9858-91AB565322B5}" srcOrd="0" destOrd="0" parTransId="{53B22455-6BB9-4948-9233-B60FC52A56E7}" sibTransId="{E692C463-2CB3-4B90-ACF8-AFA506193C9C}"/>
    <dgm:cxn modelId="{4FBB2DA6-33B0-41D5-A51B-E2A28C478077}" type="presOf" srcId="{759B50DD-4794-4983-8723-E68E85419015}" destId="{7019185B-00D4-4011-B598-D44FA140F313}" srcOrd="0" destOrd="0" presId="urn:microsoft.com/office/officeart/2008/layout/RadialCluster"/>
    <dgm:cxn modelId="{0F6225B7-26AD-4E00-B53E-7AC5241033C1}" type="presOf" srcId="{37846C8E-8D2F-41DD-9858-91AB565322B5}" destId="{5C92A0A0-03FF-437D-A11A-8B455505E401}" srcOrd="0" destOrd="0" presId="urn:microsoft.com/office/officeart/2008/layout/RadialCluster"/>
    <dgm:cxn modelId="{CEF99ABF-FE03-4611-BE77-CA31542D8170}" srcId="{726DD320-9727-4CE6-B19D-11A96C6F9C71}" destId="{CE0D420B-0025-4140-85CA-9BA4790659EA}" srcOrd="0" destOrd="0" parTransId="{338B72FA-FEF1-413B-BB98-557461D0EFBA}" sibTransId="{B5530B3B-07BE-46A4-8472-0C179D5F2D51}"/>
    <dgm:cxn modelId="{2FF8FDC8-05C9-4290-93D9-483E83B8B270}" srcId="{CE0D420B-0025-4140-85CA-9BA4790659EA}" destId="{759B50DD-4794-4983-8723-E68E85419015}" srcOrd="1" destOrd="0" parTransId="{C5CD58B1-5EBB-4EF2-913B-CFABF2D76E98}" sibTransId="{C24D3E94-FA54-4421-BE67-3F6D3B8903E2}"/>
    <dgm:cxn modelId="{F42981DE-0283-43E8-BE49-D89D791B6C18}" type="presOf" srcId="{C5CD58B1-5EBB-4EF2-913B-CFABF2D76E98}" destId="{70A06AF9-0F88-4211-9729-7E2198B2C151}" srcOrd="0" destOrd="0" presId="urn:microsoft.com/office/officeart/2008/layout/RadialCluster"/>
    <dgm:cxn modelId="{3FDEA7E9-D2BC-4F7D-A79D-5AF4C000AEAE}" type="presOf" srcId="{53B22455-6BB9-4948-9233-B60FC52A56E7}" destId="{9576507C-2D12-411F-AC75-52363936DA57}" srcOrd="0" destOrd="0" presId="urn:microsoft.com/office/officeart/2008/layout/RadialCluster"/>
    <dgm:cxn modelId="{3D6EAAF2-90FB-4A1D-9227-41C5774748DE}" type="presParOf" srcId="{1ED3625B-81E1-49F4-8D8D-8F1FDF59B1A3}" destId="{E747F202-42AD-4A0F-B55E-67838A716747}" srcOrd="0" destOrd="0" presId="urn:microsoft.com/office/officeart/2008/layout/RadialCluster"/>
    <dgm:cxn modelId="{87D2E1DF-A260-41D1-B923-28267C18C4C9}" type="presParOf" srcId="{E747F202-42AD-4A0F-B55E-67838A716747}" destId="{51491224-3C97-4CA7-8034-D0B8E21220B1}" srcOrd="0" destOrd="0" presId="urn:microsoft.com/office/officeart/2008/layout/RadialCluster"/>
    <dgm:cxn modelId="{2B283226-DBEE-4A4E-BE76-D178994DEB50}" type="presParOf" srcId="{E747F202-42AD-4A0F-B55E-67838A716747}" destId="{9576507C-2D12-411F-AC75-52363936DA57}" srcOrd="1" destOrd="0" presId="urn:microsoft.com/office/officeart/2008/layout/RadialCluster"/>
    <dgm:cxn modelId="{20974892-15F6-42B6-BDA0-67E41303AE6A}" type="presParOf" srcId="{E747F202-42AD-4A0F-B55E-67838A716747}" destId="{5C92A0A0-03FF-437D-A11A-8B455505E401}" srcOrd="2" destOrd="0" presId="urn:microsoft.com/office/officeart/2008/layout/RadialCluster"/>
    <dgm:cxn modelId="{ECFD9E4B-9D27-40C9-883F-02A96CDCA44D}" type="presParOf" srcId="{E747F202-42AD-4A0F-B55E-67838A716747}" destId="{70A06AF9-0F88-4211-9729-7E2198B2C151}" srcOrd="3" destOrd="0" presId="urn:microsoft.com/office/officeart/2008/layout/RadialCluster"/>
    <dgm:cxn modelId="{854BFC2B-D287-44A7-9D38-A5FE41109CBE}" type="presParOf" srcId="{E747F202-42AD-4A0F-B55E-67838A716747}" destId="{7019185B-00D4-4011-B598-D44FA140F313}" srcOrd="4" destOrd="0" presId="urn:microsoft.com/office/officeart/2008/layout/RadialCluster"/>
    <dgm:cxn modelId="{1D910B45-B263-4E3A-B727-A44D70CED526}" type="presParOf" srcId="{E747F202-42AD-4A0F-B55E-67838A716747}" destId="{57547D11-DCDF-4A36-818C-91ED85FFCD96}" srcOrd="5" destOrd="0" presId="urn:microsoft.com/office/officeart/2008/layout/RadialCluster"/>
    <dgm:cxn modelId="{1866CEFA-8C84-4B31-9EB1-7A44A3669931}" type="presParOf" srcId="{E747F202-42AD-4A0F-B55E-67838A716747}" destId="{30B60040-41D4-49B2-BA2D-2B65C60821C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020529-7F01-4A69-A763-B2EF65A3A43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a:solidFill>
          <a:srgbClr val="C00000"/>
        </a:solidFill>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dgm:t>
        <a:bodyPr/>
        <a:lstStyle/>
        <a:p>
          <a:r>
            <a:rPr lang="en-US" dirty="0"/>
            <a:t>Step 3: Developing Policy and a Notice of Privacy Practices</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CB035C66-9FE3-45C3-8E48-0415769315C5}" type="pres">
      <dgm:prSet presAssocID="{F2020529-7F01-4A69-A763-B2EF65A3A437}" presName="linearFlow" presStyleCnt="0">
        <dgm:presLayoutVars>
          <dgm:resizeHandles val="exact"/>
        </dgm:presLayoutVars>
      </dgm:prSet>
      <dgm:spPr/>
    </dgm:pt>
    <dgm:pt modelId="{38F06C8E-85D7-4D72-88BA-D608F9AD900F}" type="pres">
      <dgm:prSet presAssocID="{9D6BEE2F-FE59-47FA-AC43-8A531BDDBD6A}" presName="node" presStyleLbl="node1" presStyleIdx="0" presStyleCnt="3">
        <dgm:presLayoutVars>
          <dgm:bulletEnabled val="1"/>
        </dgm:presLayoutVars>
      </dgm:prSet>
      <dgm:spPr/>
    </dgm:pt>
    <dgm:pt modelId="{C8493AE4-3B99-4799-9DE4-F2AE8BE9F66E}" type="pres">
      <dgm:prSet presAssocID="{E9D24850-E114-42E7-BE10-61A0930AC298}" presName="sibTrans" presStyleLbl="sibTrans2D1" presStyleIdx="0" presStyleCnt="2"/>
      <dgm:spPr/>
    </dgm:pt>
    <dgm:pt modelId="{1E306EF2-83F2-464F-8425-F2F08CF9C32B}" type="pres">
      <dgm:prSet presAssocID="{E9D24850-E114-42E7-BE10-61A0930AC298}" presName="connectorText" presStyleLbl="sibTrans2D1" presStyleIdx="0" presStyleCnt="2"/>
      <dgm:spPr/>
    </dgm:pt>
    <dgm:pt modelId="{BFFB2A3F-4B2E-4AB9-A30E-AE583BF4A055}" type="pres">
      <dgm:prSet presAssocID="{AEA2959D-DEFC-4BDB-AF27-784B85479A68}" presName="node" presStyleLbl="node1" presStyleIdx="1" presStyleCnt="3">
        <dgm:presLayoutVars>
          <dgm:bulletEnabled val="1"/>
        </dgm:presLayoutVars>
      </dgm:prSet>
      <dgm:spPr/>
    </dgm:pt>
    <dgm:pt modelId="{3F6BC252-B7E0-427B-8A7F-639036C84BB5}" type="pres">
      <dgm:prSet presAssocID="{E3F71A32-5FCD-45DC-A0FE-769E065A6CF0}" presName="sibTrans" presStyleLbl="sibTrans2D1" presStyleIdx="1" presStyleCnt="2"/>
      <dgm:spPr/>
    </dgm:pt>
    <dgm:pt modelId="{A7D246CA-6C16-4441-9C6A-FBD797499FEC}" type="pres">
      <dgm:prSet presAssocID="{E3F71A32-5FCD-45DC-A0FE-769E065A6CF0}" presName="connectorText" presStyleLbl="sibTrans2D1" presStyleIdx="1" presStyleCnt="2"/>
      <dgm:spPr/>
    </dgm:pt>
    <dgm:pt modelId="{18CCAF9D-A3B4-48FC-9049-D5D89C290FD5}" type="pres">
      <dgm:prSet presAssocID="{6C5CDBCD-54D4-4882-A625-491D6E0FBBE0}" presName="node" presStyleLbl="node1" presStyleIdx="2" presStyleCnt="3">
        <dgm:presLayoutVars>
          <dgm:bulletEnabled val="1"/>
        </dgm:presLayoutVars>
      </dgm:prSet>
      <dgm:spPr/>
    </dgm:pt>
  </dgm:ptLst>
  <dgm:cxnLst>
    <dgm:cxn modelId="{9927BF06-E757-485C-8562-54B9FB82408D}" type="presOf" srcId="{6C5CDBCD-54D4-4882-A625-491D6E0FBBE0}" destId="{18CCAF9D-A3B4-48FC-9049-D5D89C290FD5}" srcOrd="0" destOrd="0" presId="urn:microsoft.com/office/officeart/2005/8/layout/process2"/>
    <dgm:cxn modelId="{F3D3AE2F-37F1-4D43-A51F-D6886640AA1F}" type="presOf" srcId="{AEA2959D-DEFC-4BDB-AF27-784B85479A68}" destId="{BFFB2A3F-4B2E-4AB9-A30E-AE583BF4A055}" srcOrd="0" destOrd="0" presId="urn:microsoft.com/office/officeart/2005/8/layout/process2"/>
    <dgm:cxn modelId="{FFABFA38-5B73-41E1-9B23-A42C1C474EC6}" type="presOf" srcId="{9D6BEE2F-FE59-47FA-AC43-8A531BDDBD6A}" destId="{38F06C8E-85D7-4D72-88BA-D608F9AD900F}" srcOrd="0" destOrd="0" presId="urn:microsoft.com/office/officeart/2005/8/layout/process2"/>
    <dgm:cxn modelId="{6939815D-B82A-4FEA-8364-E23E1C16090E}" type="presOf" srcId="{E9D24850-E114-42E7-BE10-61A0930AC298}" destId="{C8493AE4-3B99-4799-9DE4-F2AE8BE9F66E}" srcOrd="0" destOrd="0" presId="urn:microsoft.com/office/officeart/2005/8/layout/process2"/>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106D2D59-0476-4FD4-9F4D-2590C25434E5}" type="presOf" srcId="{E3F71A32-5FCD-45DC-A0FE-769E065A6CF0}" destId="{A7D246CA-6C16-4441-9C6A-FBD797499FEC}" srcOrd="1" destOrd="0" presId="urn:microsoft.com/office/officeart/2005/8/layout/process2"/>
    <dgm:cxn modelId="{6EAFDB79-CA46-4A12-8117-782255A4F309}" type="presOf" srcId="{E9D24850-E114-42E7-BE10-61A0930AC298}" destId="{1E306EF2-83F2-464F-8425-F2F08CF9C32B}" srcOrd="1" destOrd="0" presId="urn:microsoft.com/office/officeart/2005/8/layout/process2"/>
    <dgm:cxn modelId="{B0725596-6104-43D0-B3A3-C02B3DBBD96E}" type="presOf" srcId="{F2020529-7F01-4A69-A763-B2EF65A3A437}" destId="{CB035C66-9FE3-45C3-8E48-0415769315C5}" srcOrd="0" destOrd="0" presId="urn:microsoft.com/office/officeart/2005/8/layout/process2"/>
    <dgm:cxn modelId="{50A42CA4-CEA8-43B5-938B-75541D154D39}" type="presOf" srcId="{E3F71A32-5FCD-45DC-A0FE-769E065A6CF0}" destId="{3F6BC252-B7E0-427B-8A7F-639036C84BB5}" srcOrd="0" destOrd="0" presId="urn:microsoft.com/office/officeart/2005/8/layout/process2"/>
    <dgm:cxn modelId="{1E5A2BF9-60E9-44C6-9481-FB8B3A9EDD47}" srcId="{F2020529-7F01-4A69-A763-B2EF65A3A437}" destId="{9D6BEE2F-FE59-47FA-AC43-8A531BDDBD6A}" srcOrd="0" destOrd="0" parTransId="{F611B558-4E6D-4E66-BFAE-30E25772C16B}" sibTransId="{E9D24850-E114-42E7-BE10-61A0930AC298}"/>
    <dgm:cxn modelId="{C089A53F-5016-4DCC-A34C-88684A957A6A}" type="presParOf" srcId="{CB035C66-9FE3-45C3-8E48-0415769315C5}" destId="{38F06C8E-85D7-4D72-88BA-D608F9AD900F}" srcOrd="0" destOrd="0" presId="urn:microsoft.com/office/officeart/2005/8/layout/process2"/>
    <dgm:cxn modelId="{70D5A6AB-8279-4D23-A51B-CCA2F7EDD787}" type="presParOf" srcId="{CB035C66-9FE3-45C3-8E48-0415769315C5}" destId="{C8493AE4-3B99-4799-9DE4-F2AE8BE9F66E}" srcOrd="1" destOrd="0" presId="urn:microsoft.com/office/officeart/2005/8/layout/process2"/>
    <dgm:cxn modelId="{9DCC86A9-54F2-4DDD-B8B0-CC6646001E41}" type="presParOf" srcId="{C8493AE4-3B99-4799-9DE4-F2AE8BE9F66E}" destId="{1E306EF2-83F2-464F-8425-F2F08CF9C32B}" srcOrd="0" destOrd="0" presId="urn:microsoft.com/office/officeart/2005/8/layout/process2"/>
    <dgm:cxn modelId="{0CDEDAC4-7E8B-4FB2-B3D2-962BA165C201}" type="presParOf" srcId="{CB035C66-9FE3-45C3-8E48-0415769315C5}" destId="{BFFB2A3F-4B2E-4AB9-A30E-AE583BF4A055}" srcOrd="2" destOrd="0" presId="urn:microsoft.com/office/officeart/2005/8/layout/process2"/>
    <dgm:cxn modelId="{099B96FF-5475-4549-A351-8BFF4C00A3B1}" type="presParOf" srcId="{CB035C66-9FE3-45C3-8E48-0415769315C5}" destId="{3F6BC252-B7E0-427B-8A7F-639036C84BB5}" srcOrd="3" destOrd="0" presId="urn:microsoft.com/office/officeart/2005/8/layout/process2"/>
    <dgm:cxn modelId="{6E3D2DF9-9873-4F3F-AFEE-BA1477B2C7CF}" type="presParOf" srcId="{3F6BC252-B7E0-427B-8A7F-639036C84BB5}" destId="{A7D246CA-6C16-4441-9C6A-FBD797499FEC}" srcOrd="0" destOrd="0" presId="urn:microsoft.com/office/officeart/2005/8/layout/process2"/>
    <dgm:cxn modelId="{E4BD8FE8-6A11-4712-8D91-ACB7571AB934}" type="presParOf" srcId="{CB035C66-9FE3-45C3-8E48-0415769315C5}" destId="{18CCAF9D-A3B4-48FC-9049-D5D89C290FD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F77163-45FF-4D52-99D1-203B6D6FE57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0A333A9-5252-40AE-BF5B-7505AE64B002}">
      <dgm:prSet phldrT="[Text]" custT="1"/>
      <dgm:spPr>
        <a:xfrm rot="5400000">
          <a:off x="-61458" y="62271"/>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Regulation</a:t>
          </a:r>
        </a:p>
      </dgm:t>
    </dgm:pt>
    <dgm:pt modelId="{CC1EE482-C070-4374-98E0-7945AF7E6FC1}" type="parTrans" cxnId="{B313360D-75D9-4879-ABAE-AE108434B4F6}">
      <dgm:prSet/>
      <dgm:spPr/>
      <dgm:t>
        <a:bodyPr/>
        <a:lstStyle/>
        <a:p>
          <a:endParaRPr lang="en-US"/>
        </a:p>
      </dgm:t>
    </dgm:pt>
    <dgm:pt modelId="{3148DAFC-1E52-4D8D-A3EF-475464D8734B}" type="sibTrans" cxnId="{B313360D-75D9-4879-ABAE-AE108434B4F6}">
      <dgm:prSet/>
      <dgm:spPr/>
      <dgm:t>
        <a:bodyPr/>
        <a:lstStyle/>
        <a:p>
          <a:endParaRPr lang="en-US"/>
        </a:p>
      </dgm:t>
    </dgm:pt>
    <dgm:pt modelId="{E059F717-0558-4029-831B-51DDE38F2C92}">
      <dgm:prSet phldrT="[Text]" custT="1"/>
      <dgm:spPr>
        <a:xfrm rot="5400000">
          <a:off x="1738078" y="-1450458"/>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Address legal, regulatory, contractual and policy requirements</a:t>
          </a:r>
        </a:p>
      </dgm:t>
    </dgm:pt>
    <dgm:pt modelId="{B97A43C1-211F-4ACA-BB29-801B0A56A8F4}" type="parTrans" cxnId="{60C40DFE-7551-4ED9-B907-03369DA27BDE}">
      <dgm:prSet/>
      <dgm:spPr/>
      <dgm:t>
        <a:bodyPr/>
        <a:lstStyle/>
        <a:p>
          <a:endParaRPr lang="en-US"/>
        </a:p>
      </dgm:t>
    </dgm:pt>
    <dgm:pt modelId="{DA299F89-7204-4DA6-B95D-3DAEC50FC7D6}" type="sibTrans" cxnId="{60C40DFE-7551-4ED9-B907-03369DA27BDE}">
      <dgm:prSet/>
      <dgm:spPr/>
      <dgm:t>
        <a:bodyPr/>
        <a:lstStyle/>
        <a:p>
          <a:endParaRPr lang="en-US"/>
        </a:p>
      </dgm:t>
    </dgm:pt>
    <dgm:pt modelId="{50E60A31-D49D-40F9-8A14-31934FF691CB}">
      <dgm:prSet phldrT="[Text]" custT="1"/>
      <dgm:spPr>
        <a:xfrm rot="5400000">
          <a:off x="-61458" y="385953"/>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Risk</a:t>
          </a:r>
        </a:p>
      </dgm:t>
    </dgm:pt>
    <dgm:pt modelId="{5D90A0F9-0A55-46CD-A457-987574C4000F}" type="parTrans" cxnId="{2A175431-D094-4789-B848-2230D0DE13D5}">
      <dgm:prSet/>
      <dgm:spPr/>
      <dgm:t>
        <a:bodyPr/>
        <a:lstStyle/>
        <a:p>
          <a:endParaRPr lang="en-US"/>
        </a:p>
      </dgm:t>
    </dgm:pt>
    <dgm:pt modelId="{F54B2C02-69E1-439E-8E13-78F0306283CE}" type="sibTrans" cxnId="{2A175431-D094-4789-B848-2230D0DE13D5}">
      <dgm:prSet/>
      <dgm:spPr/>
      <dgm:t>
        <a:bodyPr/>
        <a:lstStyle/>
        <a:p>
          <a:endParaRPr lang="en-US"/>
        </a:p>
      </dgm:t>
    </dgm:pt>
    <dgm:pt modelId="{716D4C73-0BD8-4314-A31D-9DD728808C5B}">
      <dgm:prSet phldrT="[Text]" custT="1"/>
      <dgm:spPr>
        <a:xfrm rot="5400000">
          <a:off x="1738078" y="-1126776"/>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Assess risk, including threats, vulnerabilities, impact and likelihood</a:t>
          </a:r>
        </a:p>
      </dgm:t>
    </dgm:pt>
    <dgm:pt modelId="{3AB86135-3970-4D1E-8C15-D1CB1CF948F7}" type="parTrans" cxnId="{9D90996D-3E10-421D-882D-06E61342FF95}">
      <dgm:prSet/>
      <dgm:spPr/>
      <dgm:t>
        <a:bodyPr/>
        <a:lstStyle/>
        <a:p>
          <a:endParaRPr lang="en-US"/>
        </a:p>
      </dgm:t>
    </dgm:pt>
    <dgm:pt modelId="{6302AE8D-6898-4EA5-A9AE-05BF0D2035ED}" type="sibTrans" cxnId="{9D90996D-3E10-421D-882D-06E61342FF95}">
      <dgm:prSet/>
      <dgm:spPr/>
      <dgm:t>
        <a:bodyPr/>
        <a:lstStyle/>
        <a:p>
          <a:endParaRPr lang="en-US"/>
        </a:p>
      </dgm:t>
    </dgm:pt>
    <dgm:pt modelId="{D6E1E598-1966-412C-8A8F-8F4AD56B02B9}">
      <dgm:prSet phldrT="[Text]" custT="1"/>
      <dgm:spPr>
        <a:xfrm rot="5400000">
          <a:off x="-61458" y="709635"/>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Controls</a:t>
          </a:r>
        </a:p>
      </dgm:t>
    </dgm:pt>
    <dgm:pt modelId="{1EF1F6F8-ABC6-4961-B5A2-462E9A685AA7}" type="parTrans" cxnId="{9C32C713-F382-4B62-81AD-2A171B65A5EF}">
      <dgm:prSet/>
      <dgm:spPr/>
      <dgm:t>
        <a:bodyPr/>
        <a:lstStyle/>
        <a:p>
          <a:endParaRPr lang="en-US"/>
        </a:p>
      </dgm:t>
    </dgm:pt>
    <dgm:pt modelId="{A07E1A45-90A0-449E-B30C-EC823D6654E3}" type="sibTrans" cxnId="{9C32C713-F382-4B62-81AD-2A171B65A5EF}">
      <dgm:prSet/>
      <dgm:spPr/>
      <dgm:t>
        <a:bodyPr/>
        <a:lstStyle/>
        <a:p>
          <a:endParaRPr lang="en-US"/>
        </a:p>
      </dgm:t>
    </dgm:pt>
    <dgm:pt modelId="{5ECEA2CD-7FB8-443D-9A78-D0931076F8BA}">
      <dgm:prSet custT="1"/>
      <dgm:spPr>
        <a:xfrm rot="5400000">
          <a:off x="-61458" y="1033316"/>
          <a:ext cx="409723" cy="286806"/>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Prioritize</a:t>
          </a:r>
        </a:p>
      </dgm:t>
    </dgm:pt>
    <dgm:pt modelId="{B580305B-FD31-4CBE-B425-736FCD8A6EDA}" type="parTrans" cxnId="{F715BB91-5AE2-47FA-93D8-4ABAF5B502F3}">
      <dgm:prSet/>
      <dgm:spPr/>
      <dgm:t>
        <a:bodyPr/>
        <a:lstStyle/>
        <a:p>
          <a:endParaRPr lang="en-US"/>
        </a:p>
      </dgm:t>
    </dgm:pt>
    <dgm:pt modelId="{F7CBA68C-2788-4BF8-8C25-5D3D85E04658}" type="sibTrans" cxnId="{F715BB91-5AE2-47FA-93D8-4ABAF5B502F3}">
      <dgm:prSet/>
      <dgm:spPr/>
      <dgm:t>
        <a:bodyPr/>
        <a:lstStyle/>
        <a:p>
          <a:endParaRPr lang="en-US"/>
        </a:p>
      </dgm:t>
    </dgm:pt>
    <dgm:pt modelId="{8E2A96D0-6308-443B-8EE8-00B27C94674F}">
      <dgm:prSet custT="1"/>
      <dgm:spPr>
        <a:xfrm rot="5400000">
          <a:off x="1738078" y="-479413"/>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Prioritize and implement privacy controls and practices</a:t>
          </a:r>
        </a:p>
      </dgm:t>
    </dgm:pt>
    <dgm:pt modelId="{098AC0F1-77F7-447E-BF50-CF6D083B2C61}" type="sibTrans" cxnId="{8CD7DB1B-A965-4F15-AB00-7F8FB66C433F}">
      <dgm:prSet/>
      <dgm:spPr/>
      <dgm:t>
        <a:bodyPr/>
        <a:lstStyle/>
        <a:p>
          <a:endParaRPr lang="en-US"/>
        </a:p>
      </dgm:t>
    </dgm:pt>
    <dgm:pt modelId="{B50BEB45-0619-4D8B-90BA-FD8CABE719D4}" type="parTrans" cxnId="{8CD7DB1B-A965-4F15-AB00-7F8FB66C433F}">
      <dgm:prSet/>
      <dgm:spPr/>
      <dgm:t>
        <a:bodyPr/>
        <a:lstStyle/>
        <a:p>
          <a:endParaRPr lang="en-US"/>
        </a:p>
      </dgm:t>
    </dgm:pt>
    <dgm:pt modelId="{B61D9370-1EC1-4F1A-B0F4-FD7424CB2217}">
      <dgm:prSet phldrT="[Text]" custT="1"/>
      <dgm:spPr>
        <a:xfrm rot="5400000">
          <a:off x="1738078" y="-803095"/>
          <a:ext cx="266320" cy="31688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a:ea typeface="+mn-ea"/>
              <a:cs typeface="+mn-cs"/>
            </a:rPr>
            <a:t>Design controls for mitigating privacy risks</a:t>
          </a:r>
        </a:p>
      </dgm:t>
    </dgm:pt>
    <dgm:pt modelId="{3B270D37-7AD8-4075-988C-C666F2020A15}" type="sibTrans" cxnId="{59B58D66-0443-4E35-8A3F-6F78AA6B3D50}">
      <dgm:prSet/>
      <dgm:spPr/>
      <dgm:t>
        <a:bodyPr/>
        <a:lstStyle/>
        <a:p>
          <a:endParaRPr lang="en-US"/>
        </a:p>
      </dgm:t>
    </dgm:pt>
    <dgm:pt modelId="{DB6E2BA8-0ED3-495C-97C0-300753E4E74E}" type="parTrans" cxnId="{59B58D66-0443-4E35-8A3F-6F78AA6B3D50}">
      <dgm:prSet/>
      <dgm:spPr/>
      <dgm:t>
        <a:bodyPr/>
        <a:lstStyle/>
        <a:p>
          <a:endParaRPr lang="en-US"/>
        </a:p>
      </dgm:t>
    </dgm:pt>
    <dgm:pt modelId="{679C5B82-8CB5-4B55-8EE2-F966CCADC38D}" type="pres">
      <dgm:prSet presAssocID="{5EF77163-45FF-4D52-99D1-203B6D6FE573}" presName="Name0" presStyleCnt="0">
        <dgm:presLayoutVars>
          <dgm:dir/>
          <dgm:animLvl val="lvl"/>
          <dgm:resizeHandles/>
        </dgm:presLayoutVars>
      </dgm:prSet>
      <dgm:spPr/>
    </dgm:pt>
    <dgm:pt modelId="{02D595E3-DAF1-4166-9ABD-FF7BF6D2A64A}" type="pres">
      <dgm:prSet presAssocID="{00A333A9-5252-40AE-BF5B-7505AE64B002}" presName="linNode" presStyleCnt="0"/>
      <dgm:spPr/>
    </dgm:pt>
    <dgm:pt modelId="{663D75DF-25B3-4416-9499-9555B9D30155}" type="pres">
      <dgm:prSet presAssocID="{00A333A9-5252-40AE-BF5B-7505AE64B002}" presName="parentShp" presStyleLbl="node1" presStyleIdx="0" presStyleCnt="4">
        <dgm:presLayoutVars>
          <dgm:bulletEnabled val="1"/>
        </dgm:presLayoutVars>
      </dgm:prSet>
      <dgm:spPr>
        <a:prstGeom prst="chevron">
          <a:avLst/>
        </a:prstGeom>
      </dgm:spPr>
    </dgm:pt>
    <dgm:pt modelId="{2DFF1BC4-298D-4E4A-AF5A-D74397EAEF83}" type="pres">
      <dgm:prSet presAssocID="{00A333A9-5252-40AE-BF5B-7505AE64B002}" presName="childShp" presStyleLbl="bgAccFollowNode1" presStyleIdx="0" presStyleCnt="4">
        <dgm:presLayoutVars>
          <dgm:bulletEnabled val="1"/>
        </dgm:presLayoutVars>
      </dgm:prSet>
      <dgm:spPr>
        <a:prstGeom prst="round2SameRect">
          <a:avLst/>
        </a:prstGeom>
      </dgm:spPr>
    </dgm:pt>
    <dgm:pt modelId="{9EA248A9-5FBA-4D57-80CC-77965DDAB4C0}" type="pres">
      <dgm:prSet presAssocID="{3148DAFC-1E52-4D8D-A3EF-475464D8734B}" presName="spacing" presStyleCnt="0"/>
      <dgm:spPr/>
    </dgm:pt>
    <dgm:pt modelId="{3B3069EF-08D9-4786-BDC1-5B5335CDFEE1}" type="pres">
      <dgm:prSet presAssocID="{50E60A31-D49D-40F9-8A14-31934FF691CB}" presName="linNode" presStyleCnt="0"/>
      <dgm:spPr/>
    </dgm:pt>
    <dgm:pt modelId="{3AFC2BE2-5B01-44B1-849B-2D4D64A10E28}" type="pres">
      <dgm:prSet presAssocID="{50E60A31-D49D-40F9-8A14-31934FF691CB}" presName="parentShp" presStyleLbl="node1" presStyleIdx="1" presStyleCnt="4">
        <dgm:presLayoutVars>
          <dgm:bulletEnabled val="1"/>
        </dgm:presLayoutVars>
      </dgm:prSet>
      <dgm:spPr>
        <a:prstGeom prst="chevron">
          <a:avLst/>
        </a:prstGeom>
      </dgm:spPr>
    </dgm:pt>
    <dgm:pt modelId="{43EC57FB-69AB-4DEE-B520-44F2A2E24D5F}" type="pres">
      <dgm:prSet presAssocID="{50E60A31-D49D-40F9-8A14-31934FF691CB}" presName="childShp" presStyleLbl="bgAccFollowNode1" presStyleIdx="1" presStyleCnt="4">
        <dgm:presLayoutVars>
          <dgm:bulletEnabled val="1"/>
        </dgm:presLayoutVars>
      </dgm:prSet>
      <dgm:spPr>
        <a:prstGeom prst="round2SameRect">
          <a:avLst/>
        </a:prstGeom>
      </dgm:spPr>
    </dgm:pt>
    <dgm:pt modelId="{619D0E20-218A-469F-8B25-DB7A59DDBCE0}" type="pres">
      <dgm:prSet presAssocID="{F54B2C02-69E1-439E-8E13-78F0306283CE}" presName="spacing" presStyleCnt="0"/>
      <dgm:spPr/>
    </dgm:pt>
    <dgm:pt modelId="{70A57368-F9CD-4E7B-849B-B0419256BB91}" type="pres">
      <dgm:prSet presAssocID="{D6E1E598-1966-412C-8A8F-8F4AD56B02B9}" presName="linNode" presStyleCnt="0"/>
      <dgm:spPr/>
    </dgm:pt>
    <dgm:pt modelId="{7955392C-3BD9-4B30-9629-58B1EFF73E92}" type="pres">
      <dgm:prSet presAssocID="{D6E1E598-1966-412C-8A8F-8F4AD56B02B9}" presName="parentShp" presStyleLbl="node1" presStyleIdx="2" presStyleCnt="4">
        <dgm:presLayoutVars>
          <dgm:bulletEnabled val="1"/>
        </dgm:presLayoutVars>
      </dgm:prSet>
      <dgm:spPr>
        <a:prstGeom prst="chevron">
          <a:avLst/>
        </a:prstGeom>
      </dgm:spPr>
    </dgm:pt>
    <dgm:pt modelId="{91FF94E3-9BE5-4AB5-A745-CB98F86C4778}" type="pres">
      <dgm:prSet presAssocID="{D6E1E598-1966-412C-8A8F-8F4AD56B02B9}" presName="childShp" presStyleLbl="bgAccFollowNode1" presStyleIdx="2" presStyleCnt="4">
        <dgm:presLayoutVars>
          <dgm:bulletEnabled val="1"/>
        </dgm:presLayoutVars>
      </dgm:prSet>
      <dgm:spPr>
        <a:prstGeom prst="round2SameRect">
          <a:avLst/>
        </a:prstGeom>
      </dgm:spPr>
    </dgm:pt>
    <dgm:pt modelId="{460311F8-B097-4CF7-9DB5-7271018E3E12}" type="pres">
      <dgm:prSet presAssocID="{A07E1A45-90A0-449E-B30C-EC823D6654E3}" presName="spacing" presStyleCnt="0"/>
      <dgm:spPr/>
    </dgm:pt>
    <dgm:pt modelId="{E11CBC96-A205-48F2-B02A-03478CF133F8}" type="pres">
      <dgm:prSet presAssocID="{5ECEA2CD-7FB8-443D-9A78-D0931076F8BA}" presName="linNode" presStyleCnt="0"/>
      <dgm:spPr/>
    </dgm:pt>
    <dgm:pt modelId="{81D29C95-818C-4D40-98FC-8B797BC7B4D1}" type="pres">
      <dgm:prSet presAssocID="{5ECEA2CD-7FB8-443D-9A78-D0931076F8BA}" presName="parentShp" presStyleLbl="node1" presStyleIdx="3" presStyleCnt="4">
        <dgm:presLayoutVars>
          <dgm:bulletEnabled val="1"/>
        </dgm:presLayoutVars>
      </dgm:prSet>
      <dgm:spPr>
        <a:prstGeom prst="chevron">
          <a:avLst/>
        </a:prstGeom>
      </dgm:spPr>
    </dgm:pt>
    <dgm:pt modelId="{9B754833-9F7B-420A-A612-EC09B477D996}" type="pres">
      <dgm:prSet presAssocID="{5ECEA2CD-7FB8-443D-9A78-D0931076F8BA}" presName="childShp" presStyleLbl="bgAccFollowNode1" presStyleIdx="3" presStyleCnt="4">
        <dgm:presLayoutVars>
          <dgm:bulletEnabled val="1"/>
        </dgm:presLayoutVars>
      </dgm:prSet>
      <dgm:spPr>
        <a:prstGeom prst="round2SameRect">
          <a:avLst/>
        </a:prstGeom>
      </dgm:spPr>
    </dgm:pt>
  </dgm:ptLst>
  <dgm:cxnLst>
    <dgm:cxn modelId="{A9E07107-CE38-41DD-9A70-3B3E558FF00F}" type="presOf" srcId="{716D4C73-0BD8-4314-A31D-9DD728808C5B}" destId="{43EC57FB-69AB-4DEE-B520-44F2A2E24D5F}" srcOrd="0" destOrd="0" presId="urn:microsoft.com/office/officeart/2005/8/layout/vList6"/>
    <dgm:cxn modelId="{B313360D-75D9-4879-ABAE-AE108434B4F6}" srcId="{5EF77163-45FF-4D52-99D1-203B6D6FE573}" destId="{00A333A9-5252-40AE-BF5B-7505AE64B002}" srcOrd="0" destOrd="0" parTransId="{CC1EE482-C070-4374-98E0-7945AF7E6FC1}" sibTransId="{3148DAFC-1E52-4D8D-A3EF-475464D8734B}"/>
    <dgm:cxn modelId="{9C32C713-F382-4B62-81AD-2A171B65A5EF}" srcId="{5EF77163-45FF-4D52-99D1-203B6D6FE573}" destId="{D6E1E598-1966-412C-8A8F-8F4AD56B02B9}" srcOrd="2" destOrd="0" parTransId="{1EF1F6F8-ABC6-4961-B5A2-462E9A685AA7}" sibTransId="{A07E1A45-90A0-449E-B30C-EC823D6654E3}"/>
    <dgm:cxn modelId="{8CD7DB1B-A965-4F15-AB00-7F8FB66C433F}" srcId="{5ECEA2CD-7FB8-443D-9A78-D0931076F8BA}" destId="{8E2A96D0-6308-443B-8EE8-00B27C94674F}" srcOrd="0" destOrd="0" parTransId="{B50BEB45-0619-4D8B-90BA-FD8CABE719D4}" sibTransId="{098AC0F1-77F7-447E-BF50-CF6D083B2C61}"/>
    <dgm:cxn modelId="{2A175431-D094-4789-B848-2230D0DE13D5}" srcId="{5EF77163-45FF-4D52-99D1-203B6D6FE573}" destId="{50E60A31-D49D-40F9-8A14-31934FF691CB}" srcOrd="1" destOrd="0" parTransId="{5D90A0F9-0A55-46CD-A457-987574C4000F}" sibTransId="{F54B2C02-69E1-439E-8E13-78F0306283CE}"/>
    <dgm:cxn modelId="{72BDDA39-E181-4BE1-BC95-4849700215AF}" type="presOf" srcId="{B61D9370-1EC1-4F1A-B0F4-FD7424CB2217}" destId="{91FF94E3-9BE5-4AB5-A745-CB98F86C4778}" srcOrd="0" destOrd="0" presId="urn:microsoft.com/office/officeart/2005/8/layout/vList6"/>
    <dgm:cxn modelId="{59B58D66-0443-4E35-8A3F-6F78AA6B3D50}" srcId="{D6E1E598-1966-412C-8A8F-8F4AD56B02B9}" destId="{B61D9370-1EC1-4F1A-B0F4-FD7424CB2217}" srcOrd="0" destOrd="0" parTransId="{DB6E2BA8-0ED3-495C-97C0-300753E4E74E}" sibTransId="{3B270D37-7AD8-4075-988C-C666F2020A15}"/>
    <dgm:cxn modelId="{2D24ED6B-A45F-4300-BE9E-13561F6A0E1A}" type="presOf" srcId="{8E2A96D0-6308-443B-8EE8-00B27C94674F}" destId="{9B754833-9F7B-420A-A612-EC09B477D996}" srcOrd="0" destOrd="0" presId="urn:microsoft.com/office/officeart/2005/8/layout/vList6"/>
    <dgm:cxn modelId="{9D90996D-3E10-421D-882D-06E61342FF95}" srcId="{50E60A31-D49D-40F9-8A14-31934FF691CB}" destId="{716D4C73-0BD8-4314-A31D-9DD728808C5B}" srcOrd="0" destOrd="0" parTransId="{3AB86135-3970-4D1E-8C15-D1CB1CF948F7}" sibTransId="{6302AE8D-6898-4EA5-A9AE-05BF0D2035ED}"/>
    <dgm:cxn modelId="{3512B055-BEFE-48AD-9197-C538D24B1A30}" type="presOf" srcId="{E059F717-0558-4029-831B-51DDE38F2C92}" destId="{2DFF1BC4-298D-4E4A-AF5A-D74397EAEF83}" srcOrd="0" destOrd="0" presId="urn:microsoft.com/office/officeart/2005/8/layout/vList6"/>
    <dgm:cxn modelId="{F715BB91-5AE2-47FA-93D8-4ABAF5B502F3}" srcId="{5EF77163-45FF-4D52-99D1-203B6D6FE573}" destId="{5ECEA2CD-7FB8-443D-9A78-D0931076F8BA}" srcOrd="3" destOrd="0" parTransId="{B580305B-FD31-4CBE-B425-736FCD8A6EDA}" sibTransId="{F7CBA68C-2788-4BF8-8C25-5D3D85E04658}"/>
    <dgm:cxn modelId="{6A7D1693-58D5-46CD-A911-5BDB66F519BA}" type="presOf" srcId="{D6E1E598-1966-412C-8A8F-8F4AD56B02B9}" destId="{7955392C-3BD9-4B30-9629-58B1EFF73E92}" srcOrd="0" destOrd="0" presId="urn:microsoft.com/office/officeart/2005/8/layout/vList6"/>
    <dgm:cxn modelId="{5E3C9BDA-1724-48BD-B685-8EAD6D5F1770}" type="presOf" srcId="{00A333A9-5252-40AE-BF5B-7505AE64B002}" destId="{663D75DF-25B3-4416-9499-9555B9D30155}" srcOrd="0" destOrd="0" presId="urn:microsoft.com/office/officeart/2005/8/layout/vList6"/>
    <dgm:cxn modelId="{416FECE3-B9E8-4B85-8297-685A0C3AD253}" type="presOf" srcId="{5EF77163-45FF-4D52-99D1-203B6D6FE573}" destId="{679C5B82-8CB5-4B55-8EE2-F966CCADC38D}" srcOrd="0" destOrd="0" presId="urn:microsoft.com/office/officeart/2005/8/layout/vList6"/>
    <dgm:cxn modelId="{3CE5DCE9-A64A-44BD-8F3C-87FE2EB47268}" type="presOf" srcId="{5ECEA2CD-7FB8-443D-9A78-D0931076F8BA}" destId="{81D29C95-818C-4D40-98FC-8B797BC7B4D1}" srcOrd="0" destOrd="0" presId="urn:microsoft.com/office/officeart/2005/8/layout/vList6"/>
    <dgm:cxn modelId="{DC915EF3-4C43-421E-B743-DC3987D1B641}" type="presOf" srcId="{50E60A31-D49D-40F9-8A14-31934FF691CB}" destId="{3AFC2BE2-5B01-44B1-849B-2D4D64A10E28}" srcOrd="0" destOrd="0" presId="urn:microsoft.com/office/officeart/2005/8/layout/vList6"/>
    <dgm:cxn modelId="{60C40DFE-7551-4ED9-B907-03369DA27BDE}" srcId="{00A333A9-5252-40AE-BF5B-7505AE64B002}" destId="{E059F717-0558-4029-831B-51DDE38F2C92}" srcOrd="0" destOrd="0" parTransId="{B97A43C1-211F-4ACA-BB29-801B0A56A8F4}" sibTransId="{DA299F89-7204-4DA6-B95D-3DAEC50FC7D6}"/>
    <dgm:cxn modelId="{4B76C08C-5E84-4802-8967-D5467D9F4C73}" type="presParOf" srcId="{679C5B82-8CB5-4B55-8EE2-F966CCADC38D}" destId="{02D595E3-DAF1-4166-9ABD-FF7BF6D2A64A}" srcOrd="0" destOrd="0" presId="urn:microsoft.com/office/officeart/2005/8/layout/vList6"/>
    <dgm:cxn modelId="{74DE1343-C2F6-4CB2-8973-2C3CE3825422}" type="presParOf" srcId="{02D595E3-DAF1-4166-9ABD-FF7BF6D2A64A}" destId="{663D75DF-25B3-4416-9499-9555B9D30155}" srcOrd="0" destOrd="0" presId="urn:microsoft.com/office/officeart/2005/8/layout/vList6"/>
    <dgm:cxn modelId="{07BF3FA6-8D5C-4B76-B500-FADCCE2A2F18}" type="presParOf" srcId="{02D595E3-DAF1-4166-9ABD-FF7BF6D2A64A}" destId="{2DFF1BC4-298D-4E4A-AF5A-D74397EAEF83}" srcOrd="1" destOrd="0" presId="urn:microsoft.com/office/officeart/2005/8/layout/vList6"/>
    <dgm:cxn modelId="{EF9D590F-3824-4BC5-9E1E-5789B11EDD24}" type="presParOf" srcId="{679C5B82-8CB5-4B55-8EE2-F966CCADC38D}" destId="{9EA248A9-5FBA-4D57-80CC-77965DDAB4C0}" srcOrd="1" destOrd="0" presId="urn:microsoft.com/office/officeart/2005/8/layout/vList6"/>
    <dgm:cxn modelId="{E66F23F5-22B3-4216-84DC-F2D328D169DD}" type="presParOf" srcId="{679C5B82-8CB5-4B55-8EE2-F966CCADC38D}" destId="{3B3069EF-08D9-4786-BDC1-5B5335CDFEE1}" srcOrd="2" destOrd="0" presId="urn:microsoft.com/office/officeart/2005/8/layout/vList6"/>
    <dgm:cxn modelId="{3498E877-CBBD-4392-948D-18678B35928F}" type="presParOf" srcId="{3B3069EF-08D9-4786-BDC1-5B5335CDFEE1}" destId="{3AFC2BE2-5B01-44B1-849B-2D4D64A10E28}" srcOrd="0" destOrd="0" presId="urn:microsoft.com/office/officeart/2005/8/layout/vList6"/>
    <dgm:cxn modelId="{0E586569-A931-42A0-A788-3977D855C0E9}" type="presParOf" srcId="{3B3069EF-08D9-4786-BDC1-5B5335CDFEE1}" destId="{43EC57FB-69AB-4DEE-B520-44F2A2E24D5F}" srcOrd="1" destOrd="0" presId="urn:microsoft.com/office/officeart/2005/8/layout/vList6"/>
    <dgm:cxn modelId="{4407BC8D-CDFD-438B-AEF1-30061D17F49C}" type="presParOf" srcId="{679C5B82-8CB5-4B55-8EE2-F966CCADC38D}" destId="{619D0E20-218A-469F-8B25-DB7A59DDBCE0}" srcOrd="3" destOrd="0" presId="urn:microsoft.com/office/officeart/2005/8/layout/vList6"/>
    <dgm:cxn modelId="{121B7247-D64C-43DB-9A69-E8DEC9164094}" type="presParOf" srcId="{679C5B82-8CB5-4B55-8EE2-F966CCADC38D}" destId="{70A57368-F9CD-4E7B-849B-B0419256BB91}" srcOrd="4" destOrd="0" presId="urn:microsoft.com/office/officeart/2005/8/layout/vList6"/>
    <dgm:cxn modelId="{A20D678D-9DF5-4031-8539-1FAE2842AD2A}" type="presParOf" srcId="{70A57368-F9CD-4E7B-849B-B0419256BB91}" destId="{7955392C-3BD9-4B30-9629-58B1EFF73E92}" srcOrd="0" destOrd="0" presId="urn:microsoft.com/office/officeart/2005/8/layout/vList6"/>
    <dgm:cxn modelId="{F42A5D4C-5AB2-4B95-AEA4-0B758C7A78DF}" type="presParOf" srcId="{70A57368-F9CD-4E7B-849B-B0419256BB91}" destId="{91FF94E3-9BE5-4AB5-A745-CB98F86C4778}" srcOrd="1" destOrd="0" presId="urn:microsoft.com/office/officeart/2005/8/layout/vList6"/>
    <dgm:cxn modelId="{1B394AFC-BED3-4B11-A346-9871397CDCAC}" type="presParOf" srcId="{679C5B82-8CB5-4B55-8EE2-F966CCADC38D}" destId="{460311F8-B097-4CF7-9DB5-7271018E3E12}" srcOrd="5" destOrd="0" presId="urn:microsoft.com/office/officeart/2005/8/layout/vList6"/>
    <dgm:cxn modelId="{440B33EB-AFF6-43A3-87A0-705CB392C666}" type="presParOf" srcId="{679C5B82-8CB5-4B55-8EE2-F966CCADC38D}" destId="{E11CBC96-A205-48F2-B02A-03478CF133F8}" srcOrd="6" destOrd="0" presId="urn:microsoft.com/office/officeart/2005/8/layout/vList6"/>
    <dgm:cxn modelId="{2D77EC2D-437E-499B-9A88-206E6D329679}" type="presParOf" srcId="{E11CBC96-A205-48F2-B02A-03478CF133F8}" destId="{81D29C95-818C-4D40-98FC-8B797BC7B4D1}" srcOrd="0" destOrd="0" presId="urn:microsoft.com/office/officeart/2005/8/layout/vList6"/>
    <dgm:cxn modelId="{E166F9EB-3A9B-4344-BA25-EBC02678E49F}" type="presParOf" srcId="{E11CBC96-A205-48F2-B02A-03478CF133F8}" destId="{9B754833-9F7B-420A-A612-EC09B477D9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020529-7F01-4A69-A763-B2EF65A3A43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D6BEE2F-FE59-47FA-AC43-8A531BDDBD6A}">
      <dgm:prSet phldrT="[Text]"/>
      <dgm:spPr/>
      <dgm:t>
        <a:bodyPr/>
        <a:lstStyle/>
        <a:p>
          <a:r>
            <a:rPr lang="en-US" dirty="0"/>
            <a:t>Step 1: Defining a Data Dictionary with Primary Purpose</a:t>
          </a:r>
        </a:p>
      </dgm:t>
    </dgm:pt>
    <dgm:pt modelId="{F611B558-4E6D-4E66-BFAE-30E25772C16B}" type="parTrans" cxnId="{1E5A2BF9-60E9-44C6-9481-FB8B3A9EDD47}">
      <dgm:prSet/>
      <dgm:spPr/>
      <dgm:t>
        <a:bodyPr/>
        <a:lstStyle/>
        <a:p>
          <a:endParaRPr lang="en-US"/>
        </a:p>
      </dgm:t>
    </dgm:pt>
    <dgm:pt modelId="{E9D24850-E114-42E7-BE10-61A0930AC298}" type="sibTrans" cxnId="{1E5A2BF9-60E9-44C6-9481-FB8B3A9EDD47}">
      <dgm:prSet/>
      <dgm:spPr/>
      <dgm:t>
        <a:bodyPr/>
        <a:lstStyle/>
        <a:p>
          <a:endParaRPr lang="en-US"/>
        </a:p>
      </dgm:t>
    </dgm:pt>
    <dgm:pt modelId="{AEA2959D-DEFC-4BDB-AF27-784B85479A68}">
      <dgm:prSet phldrT="[Text]"/>
      <dgm:spPr/>
      <dgm:t>
        <a:bodyPr/>
        <a:lstStyle/>
        <a:p>
          <a:r>
            <a:rPr lang="en-US" dirty="0"/>
            <a:t>Step 2: Performing a Privacy Impact Assessment</a:t>
          </a:r>
        </a:p>
      </dgm:t>
    </dgm:pt>
    <dgm:pt modelId="{96641A9C-550A-4D7F-BA64-3FAD3C401C0E}" type="parTrans" cxnId="{49381E70-2B57-4BC5-B53B-127EC4B1BC3F}">
      <dgm:prSet/>
      <dgm:spPr/>
      <dgm:t>
        <a:bodyPr/>
        <a:lstStyle/>
        <a:p>
          <a:endParaRPr lang="en-US"/>
        </a:p>
      </dgm:t>
    </dgm:pt>
    <dgm:pt modelId="{E3F71A32-5FCD-45DC-A0FE-769E065A6CF0}" type="sibTrans" cxnId="{49381E70-2B57-4BC5-B53B-127EC4B1BC3F}">
      <dgm:prSet/>
      <dgm:spPr/>
      <dgm:t>
        <a:bodyPr/>
        <a:lstStyle/>
        <a:p>
          <a:endParaRPr lang="en-US"/>
        </a:p>
      </dgm:t>
    </dgm:pt>
    <dgm:pt modelId="{6C5CDBCD-54D4-4882-A625-491D6E0FBBE0}">
      <dgm:prSet phldrT="[Text]"/>
      <dgm:spPr>
        <a:solidFill>
          <a:srgbClr val="C00000"/>
        </a:solidFill>
      </dgm:spPr>
      <dgm:t>
        <a:bodyPr/>
        <a:lstStyle/>
        <a:p>
          <a:r>
            <a:rPr lang="en-US" dirty="0"/>
            <a:t>Step 3: Developing Policy and a Notice of Privacy Practices</a:t>
          </a:r>
        </a:p>
      </dgm:t>
    </dgm:pt>
    <dgm:pt modelId="{C696A38D-420E-4F60-A3E6-CF5C1A7C8460}" type="parTrans" cxnId="{0D105463-772A-4DF4-8940-F1E2727D95F2}">
      <dgm:prSet/>
      <dgm:spPr/>
      <dgm:t>
        <a:bodyPr/>
        <a:lstStyle/>
        <a:p>
          <a:endParaRPr lang="en-US"/>
        </a:p>
      </dgm:t>
    </dgm:pt>
    <dgm:pt modelId="{78E2082D-9EB8-4143-A07B-0515D6BAAF01}" type="sibTrans" cxnId="{0D105463-772A-4DF4-8940-F1E2727D95F2}">
      <dgm:prSet/>
      <dgm:spPr/>
      <dgm:t>
        <a:bodyPr/>
        <a:lstStyle/>
        <a:p>
          <a:endParaRPr lang="en-US"/>
        </a:p>
      </dgm:t>
    </dgm:pt>
    <dgm:pt modelId="{CB035C66-9FE3-45C3-8E48-0415769315C5}" type="pres">
      <dgm:prSet presAssocID="{F2020529-7F01-4A69-A763-B2EF65A3A437}" presName="linearFlow" presStyleCnt="0">
        <dgm:presLayoutVars>
          <dgm:resizeHandles val="exact"/>
        </dgm:presLayoutVars>
      </dgm:prSet>
      <dgm:spPr/>
    </dgm:pt>
    <dgm:pt modelId="{38F06C8E-85D7-4D72-88BA-D608F9AD900F}" type="pres">
      <dgm:prSet presAssocID="{9D6BEE2F-FE59-47FA-AC43-8A531BDDBD6A}" presName="node" presStyleLbl="node1" presStyleIdx="0" presStyleCnt="3">
        <dgm:presLayoutVars>
          <dgm:bulletEnabled val="1"/>
        </dgm:presLayoutVars>
      </dgm:prSet>
      <dgm:spPr/>
    </dgm:pt>
    <dgm:pt modelId="{C8493AE4-3B99-4799-9DE4-F2AE8BE9F66E}" type="pres">
      <dgm:prSet presAssocID="{E9D24850-E114-42E7-BE10-61A0930AC298}" presName="sibTrans" presStyleLbl="sibTrans2D1" presStyleIdx="0" presStyleCnt="2"/>
      <dgm:spPr/>
    </dgm:pt>
    <dgm:pt modelId="{1E306EF2-83F2-464F-8425-F2F08CF9C32B}" type="pres">
      <dgm:prSet presAssocID="{E9D24850-E114-42E7-BE10-61A0930AC298}" presName="connectorText" presStyleLbl="sibTrans2D1" presStyleIdx="0" presStyleCnt="2"/>
      <dgm:spPr/>
    </dgm:pt>
    <dgm:pt modelId="{BFFB2A3F-4B2E-4AB9-A30E-AE583BF4A055}" type="pres">
      <dgm:prSet presAssocID="{AEA2959D-DEFC-4BDB-AF27-784B85479A68}" presName="node" presStyleLbl="node1" presStyleIdx="1" presStyleCnt="3">
        <dgm:presLayoutVars>
          <dgm:bulletEnabled val="1"/>
        </dgm:presLayoutVars>
      </dgm:prSet>
      <dgm:spPr/>
    </dgm:pt>
    <dgm:pt modelId="{3F6BC252-B7E0-427B-8A7F-639036C84BB5}" type="pres">
      <dgm:prSet presAssocID="{E3F71A32-5FCD-45DC-A0FE-769E065A6CF0}" presName="sibTrans" presStyleLbl="sibTrans2D1" presStyleIdx="1" presStyleCnt="2"/>
      <dgm:spPr/>
    </dgm:pt>
    <dgm:pt modelId="{A7D246CA-6C16-4441-9C6A-FBD797499FEC}" type="pres">
      <dgm:prSet presAssocID="{E3F71A32-5FCD-45DC-A0FE-769E065A6CF0}" presName="connectorText" presStyleLbl="sibTrans2D1" presStyleIdx="1" presStyleCnt="2"/>
      <dgm:spPr/>
    </dgm:pt>
    <dgm:pt modelId="{18CCAF9D-A3B4-48FC-9049-D5D89C290FD5}" type="pres">
      <dgm:prSet presAssocID="{6C5CDBCD-54D4-4882-A625-491D6E0FBBE0}" presName="node" presStyleLbl="node1" presStyleIdx="2" presStyleCnt="3">
        <dgm:presLayoutVars>
          <dgm:bulletEnabled val="1"/>
        </dgm:presLayoutVars>
      </dgm:prSet>
      <dgm:spPr/>
    </dgm:pt>
  </dgm:ptLst>
  <dgm:cxnLst>
    <dgm:cxn modelId="{9927BF06-E757-485C-8562-54B9FB82408D}" type="presOf" srcId="{6C5CDBCD-54D4-4882-A625-491D6E0FBBE0}" destId="{18CCAF9D-A3B4-48FC-9049-D5D89C290FD5}" srcOrd="0" destOrd="0" presId="urn:microsoft.com/office/officeart/2005/8/layout/process2"/>
    <dgm:cxn modelId="{F3D3AE2F-37F1-4D43-A51F-D6886640AA1F}" type="presOf" srcId="{AEA2959D-DEFC-4BDB-AF27-784B85479A68}" destId="{BFFB2A3F-4B2E-4AB9-A30E-AE583BF4A055}" srcOrd="0" destOrd="0" presId="urn:microsoft.com/office/officeart/2005/8/layout/process2"/>
    <dgm:cxn modelId="{FFABFA38-5B73-41E1-9B23-A42C1C474EC6}" type="presOf" srcId="{9D6BEE2F-FE59-47FA-AC43-8A531BDDBD6A}" destId="{38F06C8E-85D7-4D72-88BA-D608F9AD900F}" srcOrd="0" destOrd="0" presId="urn:microsoft.com/office/officeart/2005/8/layout/process2"/>
    <dgm:cxn modelId="{6939815D-B82A-4FEA-8364-E23E1C16090E}" type="presOf" srcId="{E9D24850-E114-42E7-BE10-61A0930AC298}" destId="{C8493AE4-3B99-4799-9DE4-F2AE8BE9F66E}" srcOrd="0" destOrd="0" presId="urn:microsoft.com/office/officeart/2005/8/layout/process2"/>
    <dgm:cxn modelId="{0D105463-772A-4DF4-8940-F1E2727D95F2}" srcId="{F2020529-7F01-4A69-A763-B2EF65A3A437}" destId="{6C5CDBCD-54D4-4882-A625-491D6E0FBBE0}" srcOrd="2" destOrd="0" parTransId="{C696A38D-420E-4F60-A3E6-CF5C1A7C8460}" sibTransId="{78E2082D-9EB8-4143-A07B-0515D6BAAF01}"/>
    <dgm:cxn modelId="{49381E70-2B57-4BC5-B53B-127EC4B1BC3F}" srcId="{F2020529-7F01-4A69-A763-B2EF65A3A437}" destId="{AEA2959D-DEFC-4BDB-AF27-784B85479A68}" srcOrd="1" destOrd="0" parTransId="{96641A9C-550A-4D7F-BA64-3FAD3C401C0E}" sibTransId="{E3F71A32-5FCD-45DC-A0FE-769E065A6CF0}"/>
    <dgm:cxn modelId="{106D2D59-0476-4FD4-9F4D-2590C25434E5}" type="presOf" srcId="{E3F71A32-5FCD-45DC-A0FE-769E065A6CF0}" destId="{A7D246CA-6C16-4441-9C6A-FBD797499FEC}" srcOrd="1" destOrd="0" presId="urn:microsoft.com/office/officeart/2005/8/layout/process2"/>
    <dgm:cxn modelId="{6EAFDB79-CA46-4A12-8117-782255A4F309}" type="presOf" srcId="{E9D24850-E114-42E7-BE10-61A0930AC298}" destId="{1E306EF2-83F2-464F-8425-F2F08CF9C32B}" srcOrd="1" destOrd="0" presId="urn:microsoft.com/office/officeart/2005/8/layout/process2"/>
    <dgm:cxn modelId="{B0725596-6104-43D0-B3A3-C02B3DBBD96E}" type="presOf" srcId="{F2020529-7F01-4A69-A763-B2EF65A3A437}" destId="{CB035C66-9FE3-45C3-8E48-0415769315C5}" srcOrd="0" destOrd="0" presId="urn:microsoft.com/office/officeart/2005/8/layout/process2"/>
    <dgm:cxn modelId="{50A42CA4-CEA8-43B5-938B-75541D154D39}" type="presOf" srcId="{E3F71A32-5FCD-45DC-A0FE-769E065A6CF0}" destId="{3F6BC252-B7E0-427B-8A7F-639036C84BB5}" srcOrd="0" destOrd="0" presId="urn:microsoft.com/office/officeart/2005/8/layout/process2"/>
    <dgm:cxn modelId="{1E5A2BF9-60E9-44C6-9481-FB8B3A9EDD47}" srcId="{F2020529-7F01-4A69-A763-B2EF65A3A437}" destId="{9D6BEE2F-FE59-47FA-AC43-8A531BDDBD6A}" srcOrd="0" destOrd="0" parTransId="{F611B558-4E6D-4E66-BFAE-30E25772C16B}" sibTransId="{E9D24850-E114-42E7-BE10-61A0930AC298}"/>
    <dgm:cxn modelId="{C089A53F-5016-4DCC-A34C-88684A957A6A}" type="presParOf" srcId="{CB035C66-9FE3-45C3-8E48-0415769315C5}" destId="{38F06C8E-85D7-4D72-88BA-D608F9AD900F}" srcOrd="0" destOrd="0" presId="urn:microsoft.com/office/officeart/2005/8/layout/process2"/>
    <dgm:cxn modelId="{70D5A6AB-8279-4D23-A51B-CCA2F7EDD787}" type="presParOf" srcId="{CB035C66-9FE3-45C3-8E48-0415769315C5}" destId="{C8493AE4-3B99-4799-9DE4-F2AE8BE9F66E}" srcOrd="1" destOrd="0" presId="urn:microsoft.com/office/officeart/2005/8/layout/process2"/>
    <dgm:cxn modelId="{9DCC86A9-54F2-4DDD-B8B0-CC6646001E41}" type="presParOf" srcId="{C8493AE4-3B99-4799-9DE4-F2AE8BE9F66E}" destId="{1E306EF2-83F2-464F-8425-F2F08CF9C32B}" srcOrd="0" destOrd="0" presId="urn:microsoft.com/office/officeart/2005/8/layout/process2"/>
    <dgm:cxn modelId="{0CDEDAC4-7E8B-4FB2-B3D2-962BA165C201}" type="presParOf" srcId="{CB035C66-9FE3-45C3-8E48-0415769315C5}" destId="{BFFB2A3F-4B2E-4AB9-A30E-AE583BF4A055}" srcOrd="2" destOrd="0" presId="urn:microsoft.com/office/officeart/2005/8/layout/process2"/>
    <dgm:cxn modelId="{099B96FF-5475-4549-A351-8BFF4C00A3B1}" type="presParOf" srcId="{CB035C66-9FE3-45C3-8E48-0415769315C5}" destId="{3F6BC252-B7E0-427B-8A7F-639036C84BB5}" srcOrd="3" destOrd="0" presId="urn:microsoft.com/office/officeart/2005/8/layout/process2"/>
    <dgm:cxn modelId="{6E3D2DF9-9873-4F3F-AFEE-BA1477B2C7CF}" type="presParOf" srcId="{3F6BC252-B7E0-427B-8A7F-639036C84BB5}" destId="{A7D246CA-6C16-4441-9C6A-FBD797499FEC}" srcOrd="0" destOrd="0" presId="urn:microsoft.com/office/officeart/2005/8/layout/process2"/>
    <dgm:cxn modelId="{E4BD8FE8-6A11-4712-8D91-ACB7571AB934}" type="presParOf" srcId="{CB035C66-9FE3-45C3-8E48-0415769315C5}" destId="{18CCAF9D-A3B4-48FC-9049-D5D89C290FD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A321-6690-40A1-AC8D-DBB46CF0E16B}">
      <dsp:nvSpPr>
        <dsp:cNvPr id="0" name=""/>
        <dsp:cNvSpPr/>
      </dsp:nvSpPr>
      <dsp:spPr>
        <a:xfrm>
          <a:off x="1448345" y="1867880"/>
          <a:ext cx="1211580" cy="121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Security</a:t>
          </a:r>
        </a:p>
      </dsp:txBody>
      <dsp:txXfrm>
        <a:off x="1507489" y="1927024"/>
        <a:ext cx="1093292" cy="1093292"/>
      </dsp:txXfrm>
    </dsp:sp>
    <dsp:sp modelId="{63E60669-5B09-4B1E-9EC8-AB573421C7A2}">
      <dsp:nvSpPr>
        <dsp:cNvPr id="0" name=""/>
        <dsp:cNvSpPr/>
      </dsp:nvSpPr>
      <dsp:spPr>
        <a:xfrm rot="16341611">
          <a:off x="1791727" y="1568415"/>
          <a:ext cx="599438" cy="0"/>
        </a:xfrm>
        <a:custGeom>
          <a:avLst/>
          <a:gdLst/>
          <a:ahLst/>
          <a:cxnLst/>
          <a:rect l="0" t="0" r="0" b="0"/>
          <a:pathLst>
            <a:path>
              <a:moveTo>
                <a:pt x="0" y="0"/>
              </a:moveTo>
              <a:lnTo>
                <a:pt x="5994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29425-83FF-4067-AD4F-32A9916E91D4}">
      <dsp:nvSpPr>
        <dsp:cNvPr id="0" name=""/>
        <dsp:cNvSpPr/>
      </dsp:nvSpPr>
      <dsp:spPr>
        <a:xfrm>
          <a:off x="1143002" y="457192"/>
          <a:ext cx="1955031" cy="8117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Confidentiality</a:t>
          </a:r>
        </a:p>
      </dsp:txBody>
      <dsp:txXfrm>
        <a:off x="1182629" y="496819"/>
        <a:ext cx="1875777" cy="732504"/>
      </dsp:txXfrm>
    </dsp:sp>
    <dsp:sp modelId="{D32EBADF-D0C6-46EA-B50B-FA152EB6FE0D}">
      <dsp:nvSpPr>
        <dsp:cNvPr id="0" name=""/>
        <dsp:cNvSpPr/>
      </dsp:nvSpPr>
      <dsp:spPr>
        <a:xfrm rot="2130844">
          <a:off x="2604322" y="3079629"/>
          <a:ext cx="597789" cy="0"/>
        </a:xfrm>
        <a:custGeom>
          <a:avLst/>
          <a:gdLst/>
          <a:ahLst/>
          <a:cxnLst/>
          <a:rect l="0" t="0" r="0" b="0"/>
          <a:pathLst>
            <a:path>
              <a:moveTo>
                <a:pt x="0" y="0"/>
              </a:moveTo>
              <a:lnTo>
                <a:pt x="5977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52E93-DFF6-4DF4-B76F-10BE7AACE21C}">
      <dsp:nvSpPr>
        <dsp:cNvPr id="0" name=""/>
        <dsp:cNvSpPr/>
      </dsp:nvSpPr>
      <dsp:spPr>
        <a:xfrm>
          <a:off x="3049079" y="3253258"/>
          <a:ext cx="1332315" cy="8117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Integrity</a:t>
          </a:r>
        </a:p>
      </dsp:txBody>
      <dsp:txXfrm>
        <a:off x="3088706" y="3292885"/>
        <a:ext cx="1253061" cy="732504"/>
      </dsp:txXfrm>
    </dsp:sp>
    <dsp:sp modelId="{F94117BA-4AAF-4EEB-8FC1-3CB4ACE8C9FB}">
      <dsp:nvSpPr>
        <dsp:cNvPr id="0" name=""/>
        <dsp:cNvSpPr/>
      </dsp:nvSpPr>
      <dsp:spPr>
        <a:xfrm rot="8569471">
          <a:off x="972315" y="3093170"/>
          <a:ext cx="529867" cy="0"/>
        </a:xfrm>
        <a:custGeom>
          <a:avLst/>
          <a:gdLst/>
          <a:ahLst/>
          <a:cxnLst/>
          <a:rect l="0" t="0" r="0" b="0"/>
          <a:pathLst>
            <a:path>
              <a:moveTo>
                <a:pt x="0" y="0"/>
              </a:moveTo>
              <a:lnTo>
                <a:pt x="52986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734B1-1A11-4CFF-B73E-555409409A6B}">
      <dsp:nvSpPr>
        <dsp:cNvPr id="0" name=""/>
        <dsp:cNvSpPr/>
      </dsp:nvSpPr>
      <dsp:spPr>
        <a:xfrm>
          <a:off x="-342794" y="3253258"/>
          <a:ext cx="1667490" cy="8117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Availability</a:t>
          </a:r>
        </a:p>
      </dsp:txBody>
      <dsp:txXfrm>
        <a:off x="-303167" y="3292885"/>
        <a:ext cx="1588236" cy="732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37687-A2E7-4E4A-A048-3DCD9602400C}">
      <dsp:nvSpPr>
        <dsp:cNvPr id="0" name=""/>
        <dsp:cNvSpPr/>
      </dsp:nvSpPr>
      <dsp:spPr>
        <a:xfrm rot="16200000">
          <a:off x="-1037253" y="1692340"/>
          <a:ext cx="2545533" cy="37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971" bIns="0" numCol="1" spcCol="1270" anchor="t" anchorCtr="0">
          <a:noAutofit/>
        </a:bodyPr>
        <a:lstStyle/>
        <a:p>
          <a:pPr marL="0" lvl="0" indent="0" algn="r" defTabSz="1155700">
            <a:lnSpc>
              <a:spcPct val="90000"/>
            </a:lnSpc>
            <a:spcBef>
              <a:spcPct val="0"/>
            </a:spcBef>
            <a:spcAft>
              <a:spcPct val="35000"/>
            </a:spcAft>
            <a:buNone/>
          </a:pPr>
          <a:r>
            <a:rPr lang="en-US" sz="2600" kern="1200" dirty="0"/>
            <a:t>Privacy Notice</a:t>
          </a:r>
        </a:p>
      </dsp:txBody>
      <dsp:txXfrm>
        <a:off x="-1037253" y="1692340"/>
        <a:ext cx="2545533" cy="378675"/>
      </dsp:txXfrm>
    </dsp:sp>
    <dsp:sp modelId="{5F29A5CF-F543-43B2-B82B-D101C0D5E38A}">
      <dsp:nvSpPr>
        <dsp:cNvPr id="0" name=""/>
        <dsp:cNvSpPr/>
      </dsp:nvSpPr>
      <dsp:spPr>
        <a:xfrm>
          <a:off x="424850" y="608911"/>
          <a:ext cx="1886207" cy="2545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971"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External use</a:t>
          </a:r>
        </a:p>
        <a:p>
          <a:pPr marL="171450" lvl="1" indent="-171450" algn="l" defTabSz="711200">
            <a:lnSpc>
              <a:spcPct val="90000"/>
            </a:lnSpc>
            <a:spcBef>
              <a:spcPct val="0"/>
            </a:spcBef>
            <a:spcAft>
              <a:spcPct val="15000"/>
            </a:spcAft>
            <a:buChar char="•"/>
          </a:pPr>
          <a:r>
            <a:rPr lang="en-US" sz="1600" kern="1200" dirty="0"/>
            <a:t>Describes how personal data collected &amp; used</a:t>
          </a:r>
        </a:p>
        <a:p>
          <a:pPr marL="171450" lvl="1" indent="-171450" algn="l" defTabSz="711200">
            <a:lnSpc>
              <a:spcPct val="90000"/>
            </a:lnSpc>
            <a:spcBef>
              <a:spcPct val="0"/>
            </a:spcBef>
            <a:spcAft>
              <a:spcPct val="15000"/>
            </a:spcAft>
            <a:buChar char="•"/>
          </a:pPr>
          <a:r>
            <a:rPr lang="en-US" sz="1600" kern="1200" dirty="0"/>
            <a:t>To data subjects &amp; authorities</a:t>
          </a:r>
        </a:p>
      </dsp:txBody>
      <dsp:txXfrm>
        <a:off x="424850" y="608911"/>
        <a:ext cx="1886207" cy="2545533"/>
      </dsp:txXfrm>
    </dsp:sp>
    <dsp:sp modelId="{5FF24863-24CF-4AD2-83F4-1A9B6AFF7736}">
      <dsp:nvSpPr>
        <dsp:cNvPr id="0" name=""/>
        <dsp:cNvSpPr/>
      </dsp:nvSpPr>
      <dsp:spPr>
        <a:xfrm>
          <a:off x="46174" y="109059"/>
          <a:ext cx="757351" cy="75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9AD6C-C5E6-47B6-9784-B6358E57E576}">
      <dsp:nvSpPr>
        <dsp:cNvPr id="0" name=""/>
        <dsp:cNvSpPr/>
      </dsp:nvSpPr>
      <dsp:spPr>
        <a:xfrm rot="16200000">
          <a:off x="1727479" y="1692340"/>
          <a:ext cx="2545533" cy="37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971" bIns="0" numCol="1" spcCol="1270" anchor="t" anchorCtr="0">
          <a:noAutofit/>
        </a:bodyPr>
        <a:lstStyle/>
        <a:p>
          <a:pPr marL="0" lvl="0" indent="0" algn="r" defTabSz="1155700">
            <a:lnSpc>
              <a:spcPct val="90000"/>
            </a:lnSpc>
            <a:spcBef>
              <a:spcPct val="0"/>
            </a:spcBef>
            <a:spcAft>
              <a:spcPct val="35000"/>
            </a:spcAft>
            <a:buNone/>
          </a:pPr>
          <a:r>
            <a:rPr lang="en-US" sz="2600" kern="1200" dirty="0"/>
            <a:t>Consent Form</a:t>
          </a:r>
        </a:p>
      </dsp:txBody>
      <dsp:txXfrm>
        <a:off x="1727479" y="1692340"/>
        <a:ext cx="2545533" cy="378675"/>
      </dsp:txXfrm>
    </dsp:sp>
    <dsp:sp modelId="{BD72DEDE-70AA-4B63-A0AB-0D1E179929DA}">
      <dsp:nvSpPr>
        <dsp:cNvPr id="0" name=""/>
        <dsp:cNvSpPr/>
      </dsp:nvSpPr>
      <dsp:spPr>
        <a:xfrm>
          <a:off x="3189584" y="608911"/>
          <a:ext cx="1886207" cy="2545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971"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Communication between controller &amp; data subject </a:t>
          </a:r>
        </a:p>
        <a:p>
          <a:pPr marL="171450" lvl="1" indent="-171450" algn="l" defTabSz="711200">
            <a:lnSpc>
              <a:spcPct val="90000"/>
            </a:lnSpc>
            <a:spcBef>
              <a:spcPct val="0"/>
            </a:spcBef>
            <a:spcAft>
              <a:spcPct val="15000"/>
            </a:spcAft>
            <a:buChar char="•"/>
          </a:pPr>
          <a:r>
            <a:rPr lang="en-US" sz="1600" kern="1200" dirty="0"/>
            <a:t>Provides info on how personal data collected &amp; used</a:t>
          </a:r>
        </a:p>
      </dsp:txBody>
      <dsp:txXfrm>
        <a:off x="3189584" y="608911"/>
        <a:ext cx="1886207" cy="2545533"/>
      </dsp:txXfrm>
    </dsp:sp>
    <dsp:sp modelId="{6F018A0B-49A2-4C4A-86E3-D160E2BB2C83}">
      <dsp:nvSpPr>
        <dsp:cNvPr id="0" name=""/>
        <dsp:cNvSpPr/>
      </dsp:nvSpPr>
      <dsp:spPr>
        <a:xfrm>
          <a:off x="2810908" y="109059"/>
          <a:ext cx="757351" cy="75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4CC63A-ED60-41EF-832F-7985F8B04CAB}">
      <dsp:nvSpPr>
        <dsp:cNvPr id="0" name=""/>
        <dsp:cNvSpPr/>
      </dsp:nvSpPr>
      <dsp:spPr>
        <a:xfrm rot="16200000">
          <a:off x="4492213" y="1692340"/>
          <a:ext cx="2545533" cy="37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971" bIns="0" numCol="1" spcCol="1270" anchor="t" anchorCtr="0">
          <a:noAutofit/>
        </a:bodyPr>
        <a:lstStyle/>
        <a:p>
          <a:pPr marL="0" lvl="0" indent="0" algn="r" defTabSz="1155700">
            <a:lnSpc>
              <a:spcPct val="90000"/>
            </a:lnSpc>
            <a:spcBef>
              <a:spcPct val="0"/>
            </a:spcBef>
            <a:spcAft>
              <a:spcPct val="35000"/>
            </a:spcAft>
            <a:buNone/>
          </a:pPr>
          <a:r>
            <a:rPr lang="en-US" sz="2600" kern="1200" dirty="0"/>
            <a:t>Privacy Policies</a:t>
          </a:r>
        </a:p>
      </dsp:txBody>
      <dsp:txXfrm>
        <a:off x="4492213" y="1692340"/>
        <a:ext cx="2545533" cy="378675"/>
      </dsp:txXfrm>
    </dsp:sp>
    <dsp:sp modelId="{0A2BBCB7-98EB-4279-88E9-9463EC7FFCF9}">
      <dsp:nvSpPr>
        <dsp:cNvPr id="0" name=""/>
        <dsp:cNvSpPr/>
      </dsp:nvSpPr>
      <dsp:spPr>
        <a:xfrm>
          <a:off x="5954317" y="608911"/>
          <a:ext cx="1886207" cy="2545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971"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Internal use</a:t>
          </a:r>
        </a:p>
        <a:p>
          <a:pPr marL="171450" lvl="1" indent="-171450" algn="l" defTabSz="711200">
            <a:lnSpc>
              <a:spcPct val="90000"/>
            </a:lnSpc>
            <a:spcBef>
              <a:spcPct val="0"/>
            </a:spcBef>
            <a:spcAft>
              <a:spcPct val="15000"/>
            </a:spcAft>
            <a:buChar char="•"/>
          </a:pPr>
          <a:r>
            <a:rPr lang="en-US" sz="1600" kern="1200" dirty="0"/>
            <a:t>Establish rules for employees in processing privacy information</a:t>
          </a:r>
        </a:p>
      </dsp:txBody>
      <dsp:txXfrm>
        <a:off x="5954317" y="608911"/>
        <a:ext cx="1886207" cy="2545533"/>
      </dsp:txXfrm>
    </dsp:sp>
    <dsp:sp modelId="{6A9C2AD5-C41B-4DA3-92E8-02F8C39B7095}">
      <dsp:nvSpPr>
        <dsp:cNvPr id="0" name=""/>
        <dsp:cNvSpPr/>
      </dsp:nvSpPr>
      <dsp:spPr>
        <a:xfrm>
          <a:off x="5575641" y="109059"/>
          <a:ext cx="757351" cy="757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0CFD8-02AC-4118-91AB-9B02FD660368}">
      <dsp:nvSpPr>
        <dsp:cNvPr id="0" name=""/>
        <dsp:cNvSpPr/>
      </dsp:nvSpPr>
      <dsp:spPr>
        <a:xfrm>
          <a:off x="6207609" y="2612963"/>
          <a:ext cx="91440" cy="281226"/>
        </a:xfrm>
        <a:custGeom>
          <a:avLst/>
          <a:gdLst/>
          <a:ahLst/>
          <a:cxnLst/>
          <a:rect l="0" t="0" r="0" b="0"/>
          <a:pathLst>
            <a:path>
              <a:moveTo>
                <a:pt x="45720" y="0"/>
              </a:moveTo>
              <a:lnTo>
                <a:pt x="45720" y="28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013B1-D1D0-45E3-9CFA-966F7CE1E29E}">
      <dsp:nvSpPr>
        <dsp:cNvPr id="0" name=""/>
        <dsp:cNvSpPr/>
      </dsp:nvSpPr>
      <dsp:spPr>
        <a:xfrm>
          <a:off x="5071479" y="1511179"/>
          <a:ext cx="1181849" cy="281226"/>
        </a:xfrm>
        <a:custGeom>
          <a:avLst/>
          <a:gdLst/>
          <a:ahLst/>
          <a:cxnLst/>
          <a:rect l="0" t="0" r="0" b="0"/>
          <a:pathLst>
            <a:path>
              <a:moveTo>
                <a:pt x="0" y="0"/>
              </a:moveTo>
              <a:lnTo>
                <a:pt x="0" y="191647"/>
              </a:lnTo>
              <a:lnTo>
                <a:pt x="1181849" y="191647"/>
              </a:lnTo>
              <a:lnTo>
                <a:pt x="1181849" y="28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365D7-F73D-45FB-B78C-878B5C1CFFC7}">
      <dsp:nvSpPr>
        <dsp:cNvPr id="0" name=""/>
        <dsp:cNvSpPr/>
      </dsp:nvSpPr>
      <dsp:spPr>
        <a:xfrm>
          <a:off x="4955791" y="1511179"/>
          <a:ext cx="115688" cy="281226"/>
        </a:xfrm>
        <a:custGeom>
          <a:avLst/>
          <a:gdLst/>
          <a:ahLst/>
          <a:cxnLst/>
          <a:rect l="0" t="0" r="0" b="0"/>
          <a:pathLst>
            <a:path>
              <a:moveTo>
                <a:pt x="115688" y="0"/>
              </a:moveTo>
              <a:lnTo>
                <a:pt x="115688" y="191647"/>
              </a:lnTo>
              <a:lnTo>
                <a:pt x="0" y="191647"/>
              </a:lnTo>
              <a:lnTo>
                <a:pt x="0" y="28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9357B-7B79-468A-90C8-C9A718543E91}">
      <dsp:nvSpPr>
        <dsp:cNvPr id="0" name=""/>
        <dsp:cNvSpPr/>
      </dsp:nvSpPr>
      <dsp:spPr>
        <a:xfrm>
          <a:off x="3728221" y="2406430"/>
          <a:ext cx="91440" cy="281226"/>
        </a:xfrm>
        <a:custGeom>
          <a:avLst/>
          <a:gdLst/>
          <a:ahLst/>
          <a:cxnLst/>
          <a:rect l="0" t="0" r="0" b="0"/>
          <a:pathLst>
            <a:path>
              <a:moveTo>
                <a:pt x="45720" y="0"/>
              </a:moveTo>
              <a:lnTo>
                <a:pt x="45720" y="28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5B4EE-2DED-422F-8C0D-E7DAE97B5AB8}">
      <dsp:nvSpPr>
        <dsp:cNvPr id="0" name=""/>
        <dsp:cNvSpPr/>
      </dsp:nvSpPr>
      <dsp:spPr>
        <a:xfrm>
          <a:off x="3773941" y="1511179"/>
          <a:ext cx="1297537" cy="281226"/>
        </a:xfrm>
        <a:custGeom>
          <a:avLst/>
          <a:gdLst/>
          <a:ahLst/>
          <a:cxnLst/>
          <a:rect l="0" t="0" r="0" b="0"/>
          <a:pathLst>
            <a:path>
              <a:moveTo>
                <a:pt x="1297537" y="0"/>
              </a:moveTo>
              <a:lnTo>
                <a:pt x="1297537" y="191647"/>
              </a:lnTo>
              <a:lnTo>
                <a:pt x="0" y="191647"/>
              </a:lnTo>
              <a:lnTo>
                <a:pt x="0" y="2812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9AF68-E1F4-4BE5-BFF7-CEEA1B7E95C9}">
      <dsp:nvSpPr>
        <dsp:cNvPr id="0" name=""/>
        <dsp:cNvSpPr/>
      </dsp:nvSpPr>
      <dsp:spPr>
        <a:xfrm>
          <a:off x="3536323" y="615927"/>
          <a:ext cx="1535156" cy="281226"/>
        </a:xfrm>
        <a:custGeom>
          <a:avLst/>
          <a:gdLst/>
          <a:ahLst/>
          <a:cxnLst/>
          <a:rect l="0" t="0" r="0" b="0"/>
          <a:pathLst>
            <a:path>
              <a:moveTo>
                <a:pt x="0" y="0"/>
              </a:moveTo>
              <a:lnTo>
                <a:pt x="0" y="191647"/>
              </a:lnTo>
              <a:lnTo>
                <a:pt x="1535156" y="191647"/>
              </a:lnTo>
              <a:lnTo>
                <a:pt x="1535156" y="281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0C19-E508-41EF-B8DB-9C4BECCA1737}">
      <dsp:nvSpPr>
        <dsp:cNvPr id="0" name=""/>
        <dsp:cNvSpPr/>
      </dsp:nvSpPr>
      <dsp:spPr>
        <a:xfrm>
          <a:off x="1977176" y="1471777"/>
          <a:ext cx="614915" cy="320628"/>
        </a:xfrm>
        <a:custGeom>
          <a:avLst/>
          <a:gdLst/>
          <a:ahLst/>
          <a:cxnLst/>
          <a:rect l="0" t="0" r="0" b="0"/>
          <a:pathLst>
            <a:path>
              <a:moveTo>
                <a:pt x="0" y="0"/>
              </a:moveTo>
              <a:lnTo>
                <a:pt x="0" y="231049"/>
              </a:lnTo>
              <a:lnTo>
                <a:pt x="614915" y="231049"/>
              </a:lnTo>
              <a:lnTo>
                <a:pt x="614915" y="320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E4CF1-854F-4237-8C61-09F42DC8EC45}">
      <dsp:nvSpPr>
        <dsp:cNvPr id="0" name=""/>
        <dsp:cNvSpPr/>
      </dsp:nvSpPr>
      <dsp:spPr>
        <a:xfrm>
          <a:off x="1410242" y="1471777"/>
          <a:ext cx="566934" cy="320628"/>
        </a:xfrm>
        <a:custGeom>
          <a:avLst/>
          <a:gdLst/>
          <a:ahLst/>
          <a:cxnLst/>
          <a:rect l="0" t="0" r="0" b="0"/>
          <a:pathLst>
            <a:path>
              <a:moveTo>
                <a:pt x="566934" y="0"/>
              </a:moveTo>
              <a:lnTo>
                <a:pt x="566934" y="231049"/>
              </a:lnTo>
              <a:lnTo>
                <a:pt x="0" y="231049"/>
              </a:lnTo>
              <a:lnTo>
                <a:pt x="0" y="320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BF7E02-A895-40C6-8774-6C781CED6949}">
      <dsp:nvSpPr>
        <dsp:cNvPr id="0" name=""/>
        <dsp:cNvSpPr/>
      </dsp:nvSpPr>
      <dsp:spPr>
        <a:xfrm>
          <a:off x="1977176" y="615927"/>
          <a:ext cx="1559146" cy="241824"/>
        </a:xfrm>
        <a:custGeom>
          <a:avLst/>
          <a:gdLst/>
          <a:ahLst/>
          <a:cxnLst/>
          <a:rect l="0" t="0" r="0" b="0"/>
          <a:pathLst>
            <a:path>
              <a:moveTo>
                <a:pt x="1559146" y="0"/>
              </a:moveTo>
              <a:lnTo>
                <a:pt x="1559146" y="152245"/>
              </a:lnTo>
              <a:lnTo>
                <a:pt x="0" y="152245"/>
              </a:lnTo>
              <a:lnTo>
                <a:pt x="0" y="241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C3012-7697-4E37-B603-FD0C6C3F0D26}">
      <dsp:nvSpPr>
        <dsp:cNvPr id="0" name=""/>
        <dsp:cNvSpPr/>
      </dsp:nvSpPr>
      <dsp:spPr>
        <a:xfrm>
          <a:off x="2791815" y="1903"/>
          <a:ext cx="1489014"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4F734-5B5E-40AD-B9F0-6B790FC97309}">
      <dsp:nvSpPr>
        <dsp:cNvPr id="0" name=""/>
        <dsp:cNvSpPr/>
      </dsp:nvSpPr>
      <dsp:spPr>
        <a:xfrm>
          <a:off x="2899256" y="103972"/>
          <a:ext cx="1489014"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Documentation</a:t>
          </a:r>
        </a:p>
      </dsp:txBody>
      <dsp:txXfrm>
        <a:off x="2917240" y="121956"/>
        <a:ext cx="1453046" cy="578056"/>
      </dsp:txXfrm>
    </dsp:sp>
    <dsp:sp modelId="{CF4C6231-9507-4313-A39C-06342FB40D3B}">
      <dsp:nvSpPr>
        <dsp:cNvPr id="0" name=""/>
        <dsp:cNvSpPr/>
      </dsp:nvSpPr>
      <dsp:spPr>
        <a:xfrm>
          <a:off x="1493692" y="857752"/>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B3192-8CF6-4F1E-8AEB-82CC1E5CEB16}">
      <dsp:nvSpPr>
        <dsp:cNvPr id="0" name=""/>
        <dsp:cNvSpPr/>
      </dsp:nvSpPr>
      <dsp:spPr>
        <a:xfrm>
          <a:off x="1601133" y="959821"/>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External</a:t>
          </a:r>
        </a:p>
      </dsp:txBody>
      <dsp:txXfrm>
        <a:off x="1619117" y="977805"/>
        <a:ext cx="930999" cy="578056"/>
      </dsp:txXfrm>
    </dsp:sp>
    <dsp:sp modelId="{632E8386-3C44-4754-958E-CBBBA40900C2}">
      <dsp:nvSpPr>
        <dsp:cNvPr id="0" name=""/>
        <dsp:cNvSpPr/>
      </dsp:nvSpPr>
      <dsp:spPr>
        <a:xfrm>
          <a:off x="926758" y="1792405"/>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11115-0BBA-4D04-92D3-FF6EBC9D3E2A}">
      <dsp:nvSpPr>
        <dsp:cNvPr id="0" name=""/>
        <dsp:cNvSpPr/>
      </dsp:nvSpPr>
      <dsp:spPr>
        <a:xfrm>
          <a:off x="1034198" y="1894474"/>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Privacy Notice</a:t>
          </a:r>
        </a:p>
      </dsp:txBody>
      <dsp:txXfrm>
        <a:off x="1052182" y="1912458"/>
        <a:ext cx="930999" cy="578056"/>
      </dsp:txXfrm>
    </dsp:sp>
    <dsp:sp modelId="{91DEE6BE-7305-4BC5-8BE8-FFC06C8997AB}">
      <dsp:nvSpPr>
        <dsp:cNvPr id="0" name=""/>
        <dsp:cNvSpPr/>
      </dsp:nvSpPr>
      <dsp:spPr>
        <a:xfrm>
          <a:off x="2108607" y="1792405"/>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C9547-9830-4824-BA24-00F55A84B931}">
      <dsp:nvSpPr>
        <dsp:cNvPr id="0" name=""/>
        <dsp:cNvSpPr/>
      </dsp:nvSpPr>
      <dsp:spPr>
        <a:xfrm>
          <a:off x="2216048" y="1894474"/>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Consent Form</a:t>
          </a:r>
        </a:p>
      </dsp:txBody>
      <dsp:txXfrm>
        <a:off x="2234032" y="1912458"/>
        <a:ext cx="930999" cy="578056"/>
      </dsp:txXfrm>
    </dsp:sp>
    <dsp:sp modelId="{E4D81B33-28DA-47E5-A2C3-C2A653B8616D}">
      <dsp:nvSpPr>
        <dsp:cNvPr id="0" name=""/>
        <dsp:cNvSpPr/>
      </dsp:nvSpPr>
      <dsp:spPr>
        <a:xfrm>
          <a:off x="4587995" y="897154"/>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E39CD-C031-4EE4-A9A0-97CDE71EFDD4}">
      <dsp:nvSpPr>
        <dsp:cNvPr id="0" name=""/>
        <dsp:cNvSpPr/>
      </dsp:nvSpPr>
      <dsp:spPr>
        <a:xfrm>
          <a:off x="4695436" y="999223"/>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Internal</a:t>
          </a:r>
        </a:p>
      </dsp:txBody>
      <dsp:txXfrm>
        <a:off x="4713420" y="1017207"/>
        <a:ext cx="930999" cy="578056"/>
      </dsp:txXfrm>
    </dsp:sp>
    <dsp:sp modelId="{2533EAB8-8D6A-41DE-A610-1F14E6DD824D}">
      <dsp:nvSpPr>
        <dsp:cNvPr id="0" name=""/>
        <dsp:cNvSpPr/>
      </dsp:nvSpPr>
      <dsp:spPr>
        <a:xfrm>
          <a:off x="3290457" y="1792405"/>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E22E1-E001-45AB-BC79-8E61A45F467E}">
      <dsp:nvSpPr>
        <dsp:cNvPr id="0" name=""/>
        <dsp:cNvSpPr/>
      </dsp:nvSpPr>
      <dsp:spPr>
        <a:xfrm>
          <a:off x="3397898" y="1894474"/>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Privacy Policy</a:t>
          </a:r>
        </a:p>
      </dsp:txBody>
      <dsp:txXfrm>
        <a:off x="3415882" y="1912458"/>
        <a:ext cx="930999" cy="578056"/>
      </dsp:txXfrm>
    </dsp:sp>
    <dsp:sp modelId="{D9685E48-8F72-41DA-83CC-F18F6AF178F5}">
      <dsp:nvSpPr>
        <dsp:cNvPr id="0" name=""/>
        <dsp:cNvSpPr/>
      </dsp:nvSpPr>
      <dsp:spPr>
        <a:xfrm>
          <a:off x="3178569" y="2687656"/>
          <a:ext cx="1190743"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2648D-C531-4D31-97DF-D839E24FE836}">
      <dsp:nvSpPr>
        <dsp:cNvPr id="0" name=""/>
        <dsp:cNvSpPr/>
      </dsp:nvSpPr>
      <dsp:spPr>
        <a:xfrm>
          <a:off x="3286010" y="2789725"/>
          <a:ext cx="1190743"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Privacy Procedure</a:t>
          </a:r>
        </a:p>
      </dsp:txBody>
      <dsp:txXfrm>
        <a:off x="3303994" y="2807709"/>
        <a:ext cx="1154775" cy="578056"/>
      </dsp:txXfrm>
    </dsp:sp>
    <dsp:sp modelId="{2BE3C1FC-4930-4696-9A3B-065325818490}">
      <dsp:nvSpPr>
        <dsp:cNvPr id="0" name=""/>
        <dsp:cNvSpPr/>
      </dsp:nvSpPr>
      <dsp:spPr>
        <a:xfrm>
          <a:off x="4472307" y="1792405"/>
          <a:ext cx="966967"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25B24-A3C4-481D-9689-960149D504EE}">
      <dsp:nvSpPr>
        <dsp:cNvPr id="0" name=""/>
        <dsp:cNvSpPr/>
      </dsp:nvSpPr>
      <dsp:spPr>
        <a:xfrm>
          <a:off x="4579748" y="1894474"/>
          <a:ext cx="966967"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dirty="0"/>
            <a:t>Personal Info. Inventory</a:t>
          </a:r>
        </a:p>
      </dsp:txBody>
      <dsp:txXfrm>
        <a:off x="4597732" y="1912458"/>
        <a:ext cx="930999" cy="578056"/>
      </dsp:txXfrm>
    </dsp:sp>
    <dsp:sp modelId="{C24796FA-1762-4B85-A64E-CD4FC800969C}">
      <dsp:nvSpPr>
        <dsp:cNvPr id="0" name=""/>
        <dsp:cNvSpPr/>
      </dsp:nvSpPr>
      <dsp:spPr>
        <a:xfrm>
          <a:off x="5654156" y="1792405"/>
          <a:ext cx="1198344" cy="820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0A129-9F76-4BBB-977D-49AD4C3CC150}">
      <dsp:nvSpPr>
        <dsp:cNvPr id="0" name=""/>
        <dsp:cNvSpPr/>
      </dsp:nvSpPr>
      <dsp:spPr>
        <a:xfrm>
          <a:off x="5761597" y="1894474"/>
          <a:ext cx="1198344" cy="8205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Protection Impact Assessment</a:t>
          </a:r>
        </a:p>
      </dsp:txBody>
      <dsp:txXfrm>
        <a:off x="5785630" y="1918507"/>
        <a:ext cx="1150278" cy="772491"/>
      </dsp:txXfrm>
    </dsp:sp>
    <dsp:sp modelId="{3D842868-C07C-4497-8411-1F77BB2C6264}">
      <dsp:nvSpPr>
        <dsp:cNvPr id="0" name=""/>
        <dsp:cNvSpPr/>
      </dsp:nvSpPr>
      <dsp:spPr>
        <a:xfrm>
          <a:off x="5698946" y="2894190"/>
          <a:ext cx="1108764" cy="614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E9F60-C460-474B-A79F-8DCFEF4B1B16}">
      <dsp:nvSpPr>
        <dsp:cNvPr id="0" name=""/>
        <dsp:cNvSpPr/>
      </dsp:nvSpPr>
      <dsp:spPr>
        <a:xfrm>
          <a:off x="5806387" y="2996259"/>
          <a:ext cx="1108764" cy="614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Corrective Action Plan</a:t>
          </a:r>
          <a:endParaRPr lang="en-US" sz="1100" kern="1200" dirty="0"/>
        </a:p>
      </dsp:txBody>
      <dsp:txXfrm>
        <a:off x="5824371" y="3014243"/>
        <a:ext cx="1072796" cy="578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12F-058F-4EC4-8C64-0B8E8BC96F74}">
      <dsp:nvSpPr>
        <dsp:cNvPr id="0" name=""/>
        <dsp:cNvSpPr/>
      </dsp:nvSpPr>
      <dsp:spPr>
        <a:xfrm>
          <a:off x="0" y="0"/>
          <a:ext cx="6703695" cy="97905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1: Defining a Data Dictionary with Primary Purpose</a:t>
          </a:r>
        </a:p>
      </dsp:txBody>
      <dsp:txXfrm>
        <a:off x="28675" y="28675"/>
        <a:ext cx="5647223" cy="921701"/>
      </dsp:txXfrm>
    </dsp:sp>
    <dsp:sp modelId="{7E26C69E-FCCF-43C5-842B-ACCA95F40F87}">
      <dsp:nvSpPr>
        <dsp:cNvPr id="0" name=""/>
        <dsp:cNvSpPr/>
      </dsp:nvSpPr>
      <dsp:spPr>
        <a:xfrm>
          <a:off x="591502" y="1142226"/>
          <a:ext cx="6703695" cy="97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2: Performing a Privacy Impact Assessment</a:t>
          </a:r>
        </a:p>
      </dsp:txBody>
      <dsp:txXfrm>
        <a:off x="620177" y="1170901"/>
        <a:ext cx="5418459" cy="921701"/>
      </dsp:txXfrm>
    </dsp:sp>
    <dsp:sp modelId="{4153F257-3425-47A8-A5F1-B400B8D2FBFC}">
      <dsp:nvSpPr>
        <dsp:cNvPr id="0" name=""/>
        <dsp:cNvSpPr/>
      </dsp:nvSpPr>
      <dsp:spPr>
        <a:xfrm>
          <a:off x="1183004" y="2284452"/>
          <a:ext cx="6703695" cy="97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3: Developing a Notice of Privacy Practices and Policy</a:t>
          </a:r>
        </a:p>
      </dsp:txBody>
      <dsp:txXfrm>
        <a:off x="1211679" y="2313127"/>
        <a:ext cx="5418459" cy="921701"/>
      </dsp:txXfrm>
    </dsp:sp>
    <dsp:sp modelId="{BEBE992D-1D17-4685-9A2F-96C202EDD58A}">
      <dsp:nvSpPr>
        <dsp:cNvPr id="0" name=""/>
        <dsp:cNvSpPr/>
      </dsp:nvSpPr>
      <dsp:spPr>
        <a:xfrm>
          <a:off x="6067311" y="742447"/>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210497" y="742447"/>
        <a:ext cx="350011" cy="478878"/>
      </dsp:txXfrm>
    </dsp:sp>
    <dsp:sp modelId="{8F44C77A-1766-4578-AF4F-9DAD8FAEA2A2}">
      <dsp:nvSpPr>
        <dsp:cNvPr id="0" name=""/>
        <dsp:cNvSpPr/>
      </dsp:nvSpPr>
      <dsp:spPr>
        <a:xfrm>
          <a:off x="6658814" y="1878146"/>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02000" y="1878146"/>
        <a:ext cx="350011" cy="4788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FB8C-3736-494E-B922-6C1EF8AEACB5}">
      <dsp:nvSpPr>
        <dsp:cNvPr id="0" name=""/>
        <dsp:cNvSpPr/>
      </dsp:nvSpPr>
      <dsp:spPr>
        <a:xfrm>
          <a:off x="610195" y="0"/>
          <a:ext cx="6915546" cy="48799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8FC80-4B3A-4120-A008-D9B09F050C4A}">
      <dsp:nvSpPr>
        <dsp:cNvPr id="0" name=""/>
        <dsp:cNvSpPr/>
      </dsp:nvSpPr>
      <dsp:spPr>
        <a:xfrm>
          <a:off x="3575"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Collection</a:t>
          </a:r>
        </a:p>
      </dsp:txBody>
      <dsp:txXfrm>
        <a:off x="79886" y="1540303"/>
        <a:ext cx="1410606" cy="1799368"/>
      </dsp:txXfrm>
    </dsp:sp>
    <dsp:sp modelId="{7A63E023-149A-4669-8D50-41FF9EFE5536}">
      <dsp:nvSpPr>
        <dsp:cNvPr id="0" name=""/>
        <dsp:cNvSpPr/>
      </dsp:nvSpPr>
      <dsp:spPr>
        <a:xfrm>
          <a:off x="1644964"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a:t>
          </a:r>
        </a:p>
      </dsp:txBody>
      <dsp:txXfrm>
        <a:off x="1721275" y="1540303"/>
        <a:ext cx="1410606" cy="1799368"/>
      </dsp:txXfrm>
    </dsp:sp>
    <dsp:sp modelId="{6E61095B-E01C-4F2A-BCFA-E51BC1A6AB8A}">
      <dsp:nvSpPr>
        <dsp:cNvPr id="0" name=""/>
        <dsp:cNvSpPr/>
      </dsp:nvSpPr>
      <dsp:spPr>
        <a:xfrm>
          <a:off x="3286354"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Storage</a:t>
          </a:r>
        </a:p>
      </dsp:txBody>
      <dsp:txXfrm>
        <a:off x="3362665" y="1540303"/>
        <a:ext cx="1410606" cy="1799368"/>
      </dsp:txXfrm>
    </dsp:sp>
    <dsp:sp modelId="{27CC6946-63E2-457E-B2BB-EC9B39417A85}">
      <dsp:nvSpPr>
        <dsp:cNvPr id="0" name=""/>
        <dsp:cNvSpPr/>
      </dsp:nvSpPr>
      <dsp:spPr>
        <a:xfrm>
          <a:off x="4927743"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Sharing</a:t>
          </a:r>
        </a:p>
      </dsp:txBody>
      <dsp:txXfrm>
        <a:off x="5004054" y="1540303"/>
        <a:ext cx="1410606" cy="1799368"/>
      </dsp:txXfrm>
    </dsp:sp>
    <dsp:sp modelId="{31607CA2-AB57-4722-A6F3-4E71326FE0B4}">
      <dsp:nvSpPr>
        <dsp:cNvPr id="0" name=""/>
        <dsp:cNvSpPr/>
      </dsp:nvSpPr>
      <dsp:spPr>
        <a:xfrm>
          <a:off x="6569133"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Destruction of personal information</a:t>
          </a:r>
        </a:p>
      </dsp:txBody>
      <dsp:txXfrm>
        <a:off x="6645444" y="1540303"/>
        <a:ext cx="1410606" cy="17993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12F-058F-4EC4-8C64-0B8E8BC96F74}">
      <dsp:nvSpPr>
        <dsp:cNvPr id="0" name=""/>
        <dsp:cNvSpPr/>
      </dsp:nvSpPr>
      <dsp:spPr>
        <a:xfrm>
          <a:off x="0" y="0"/>
          <a:ext cx="6703695" cy="979051"/>
        </a:xfrm>
        <a:prstGeom prst="roundRect">
          <a:avLst>
            <a:gd name="adj" fmla="val 10000"/>
          </a:avLst>
        </a:prstGeom>
        <a:solidFill>
          <a:schemeClr val="accent3">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1: Defining a Data Dictionary with Primary Purpose</a:t>
          </a:r>
        </a:p>
      </dsp:txBody>
      <dsp:txXfrm>
        <a:off x="28675" y="28675"/>
        <a:ext cx="5647223" cy="921701"/>
      </dsp:txXfrm>
    </dsp:sp>
    <dsp:sp modelId="{7E26C69E-FCCF-43C5-842B-ACCA95F40F87}">
      <dsp:nvSpPr>
        <dsp:cNvPr id="0" name=""/>
        <dsp:cNvSpPr/>
      </dsp:nvSpPr>
      <dsp:spPr>
        <a:xfrm>
          <a:off x="591502" y="1142226"/>
          <a:ext cx="6703695" cy="97905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2: Performing a Privacy Impact Assessment</a:t>
          </a:r>
        </a:p>
      </dsp:txBody>
      <dsp:txXfrm>
        <a:off x="620177" y="1170901"/>
        <a:ext cx="5418459" cy="921701"/>
      </dsp:txXfrm>
    </dsp:sp>
    <dsp:sp modelId="{4153F257-3425-47A8-A5F1-B400B8D2FBFC}">
      <dsp:nvSpPr>
        <dsp:cNvPr id="0" name=""/>
        <dsp:cNvSpPr/>
      </dsp:nvSpPr>
      <dsp:spPr>
        <a:xfrm>
          <a:off x="1183004" y="2284452"/>
          <a:ext cx="6703695" cy="97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3: Developing a Notice of Privacy Practices and Policy</a:t>
          </a:r>
        </a:p>
      </dsp:txBody>
      <dsp:txXfrm>
        <a:off x="1211679" y="2313127"/>
        <a:ext cx="5418459" cy="921701"/>
      </dsp:txXfrm>
    </dsp:sp>
    <dsp:sp modelId="{BEBE992D-1D17-4685-9A2F-96C202EDD58A}">
      <dsp:nvSpPr>
        <dsp:cNvPr id="0" name=""/>
        <dsp:cNvSpPr/>
      </dsp:nvSpPr>
      <dsp:spPr>
        <a:xfrm>
          <a:off x="6067311" y="742447"/>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210497" y="742447"/>
        <a:ext cx="350011" cy="478878"/>
      </dsp:txXfrm>
    </dsp:sp>
    <dsp:sp modelId="{8F44C77A-1766-4578-AF4F-9DAD8FAEA2A2}">
      <dsp:nvSpPr>
        <dsp:cNvPr id="0" name=""/>
        <dsp:cNvSpPr/>
      </dsp:nvSpPr>
      <dsp:spPr>
        <a:xfrm>
          <a:off x="6658814" y="1878146"/>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02000" y="1878146"/>
        <a:ext cx="350011" cy="4788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F1BC4-298D-4E4A-AF5A-D74397EAEF83}">
      <dsp:nvSpPr>
        <dsp:cNvPr id="0" name=""/>
        <dsp:cNvSpPr/>
      </dsp:nvSpPr>
      <dsp:spPr>
        <a:xfrm>
          <a:off x="3154679" y="956"/>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Address legal, regulatory, contractual and policy requirements</a:t>
          </a:r>
        </a:p>
      </dsp:txBody>
      <dsp:txXfrm>
        <a:off x="3191706" y="37983"/>
        <a:ext cx="4657966" cy="721482"/>
      </dsp:txXfrm>
    </dsp:sp>
    <dsp:sp modelId="{663D75DF-25B3-4416-9499-9555B9D30155}">
      <dsp:nvSpPr>
        <dsp:cNvPr id="0" name=""/>
        <dsp:cNvSpPr/>
      </dsp:nvSpPr>
      <dsp:spPr>
        <a:xfrm>
          <a:off x="0" y="956"/>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Regulation</a:t>
          </a:r>
        </a:p>
      </dsp:txBody>
      <dsp:txXfrm>
        <a:off x="379255" y="956"/>
        <a:ext cx="2396171" cy="758509"/>
      </dsp:txXfrm>
    </dsp:sp>
    <dsp:sp modelId="{43EC57FB-69AB-4DEE-B520-44F2A2E24D5F}">
      <dsp:nvSpPr>
        <dsp:cNvPr id="0" name=""/>
        <dsp:cNvSpPr/>
      </dsp:nvSpPr>
      <dsp:spPr>
        <a:xfrm>
          <a:off x="3154679" y="835316"/>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Assess risk, including threats, vulnerabilities, impact and likelihood</a:t>
          </a:r>
        </a:p>
      </dsp:txBody>
      <dsp:txXfrm>
        <a:off x="3191706" y="872343"/>
        <a:ext cx="4657966" cy="721482"/>
      </dsp:txXfrm>
    </dsp:sp>
    <dsp:sp modelId="{3AFC2BE2-5B01-44B1-849B-2D4D64A10E28}">
      <dsp:nvSpPr>
        <dsp:cNvPr id="0" name=""/>
        <dsp:cNvSpPr/>
      </dsp:nvSpPr>
      <dsp:spPr>
        <a:xfrm>
          <a:off x="0" y="835316"/>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Risk</a:t>
          </a:r>
        </a:p>
      </dsp:txBody>
      <dsp:txXfrm>
        <a:off x="379255" y="835316"/>
        <a:ext cx="2396171" cy="758509"/>
      </dsp:txXfrm>
    </dsp:sp>
    <dsp:sp modelId="{91FF94E3-9BE5-4AB5-A745-CB98F86C4778}">
      <dsp:nvSpPr>
        <dsp:cNvPr id="0" name=""/>
        <dsp:cNvSpPr/>
      </dsp:nvSpPr>
      <dsp:spPr>
        <a:xfrm>
          <a:off x="3154679" y="1669677"/>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Design controls for mitigating privacy risks</a:t>
          </a:r>
        </a:p>
      </dsp:txBody>
      <dsp:txXfrm>
        <a:off x="3191706" y="1706704"/>
        <a:ext cx="4657966" cy="721482"/>
      </dsp:txXfrm>
    </dsp:sp>
    <dsp:sp modelId="{7955392C-3BD9-4B30-9629-58B1EFF73E92}">
      <dsp:nvSpPr>
        <dsp:cNvPr id="0" name=""/>
        <dsp:cNvSpPr/>
      </dsp:nvSpPr>
      <dsp:spPr>
        <a:xfrm>
          <a:off x="0" y="1669677"/>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Controls</a:t>
          </a:r>
        </a:p>
      </dsp:txBody>
      <dsp:txXfrm>
        <a:off x="379255" y="1669677"/>
        <a:ext cx="2396171" cy="758509"/>
      </dsp:txXfrm>
    </dsp:sp>
    <dsp:sp modelId="{9B754833-9F7B-420A-A612-EC09B477D996}">
      <dsp:nvSpPr>
        <dsp:cNvPr id="0" name=""/>
        <dsp:cNvSpPr/>
      </dsp:nvSpPr>
      <dsp:spPr>
        <a:xfrm>
          <a:off x="3154679" y="2504038"/>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Prioritize and implement privacy controls and practices</a:t>
          </a:r>
        </a:p>
      </dsp:txBody>
      <dsp:txXfrm>
        <a:off x="3191706" y="2541065"/>
        <a:ext cx="4657966" cy="721482"/>
      </dsp:txXfrm>
    </dsp:sp>
    <dsp:sp modelId="{81D29C95-818C-4D40-98FC-8B797BC7B4D1}">
      <dsp:nvSpPr>
        <dsp:cNvPr id="0" name=""/>
        <dsp:cNvSpPr/>
      </dsp:nvSpPr>
      <dsp:spPr>
        <a:xfrm>
          <a:off x="0" y="2504038"/>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Prioritize</a:t>
          </a:r>
        </a:p>
      </dsp:txBody>
      <dsp:txXfrm>
        <a:off x="379255" y="2504038"/>
        <a:ext cx="2396171" cy="7585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12F-058F-4EC4-8C64-0B8E8BC96F74}">
      <dsp:nvSpPr>
        <dsp:cNvPr id="0" name=""/>
        <dsp:cNvSpPr/>
      </dsp:nvSpPr>
      <dsp:spPr>
        <a:xfrm>
          <a:off x="0" y="0"/>
          <a:ext cx="6703695" cy="979051"/>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1: Defining a Data Dictionary with Primary Purpose</a:t>
          </a:r>
        </a:p>
      </dsp:txBody>
      <dsp:txXfrm>
        <a:off x="28675" y="28675"/>
        <a:ext cx="5647223" cy="921701"/>
      </dsp:txXfrm>
    </dsp:sp>
    <dsp:sp modelId="{7E26C69E-FCCF-43C5-842B-ACCA95F40F87}">
      <dsp:nvSpPr>
        <dsp:cNvPr id="0" name=""/>
        <dsp:cNvSpPr/>
      </dsp:nvSpPr>
      <dsp:spPr>
        <a:xfrm>
          <a:off x="591502" y="1142226"/>
          <a:ext cx="6703695" cy="979051"/>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2: Performing a Privacy Impact Assessment</a:t>
          </a:r>
        </a:p>
      </dsp:txBody>
      <dsp:txXfrm>
        <a:off x="620177" y="1170901"/>
        <a:ext cx="5418459" cy="921701"/>
      </dsp:txXfrm>
    </dsp:sp>
    <dsp:sp modelId="{4153F257-3425-47A8-A5F1-B400B8D2FBFC}">
      <dsp:nvSpPr>
        <dsp:cNvPr id="0" name=""/>
        <dsp:cNvSpPr/>
      </dsp:nvSpPr>
      <dsp:spPr>
        <a:xfrm>
          <a:off x="1183004" y="2284452"/>
          <a:ext cx="6703695" cy="97905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3: Developing a Notice of Privacy Practices and Policy</a:t>
          </a:r>
        </a:p>
      </dsp:txBody>
      <dsp:txXfrm>
        <a:off x="1211679" y="2313127"/>
        <a:ext cx="5418459" cy="921701"/>
      </dsp:txXfrm>
    </dsp:sp>
    <dsp:sp modelId="{BEBE992D-1D17-4685-9A2F-96C202EDD58A}">
      <dsp:nvSpPr>
        <dsp:cNvPr id="0" name=""/>
        <dsp:cNvSpPr/>
      </dsp:nvSpPr>
      <dsp:spPr>
        <a:xfrm>
          <a:off x="6067311" y="742447"/>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210497" y="742447"/>
        <a:ext cx="350011" cy="478878"/>
      </dsp:txXfrm>
    </dsp:sp>
    <dsp:sp modelId="{8F44C77A-1766-4578-AF4F-9DAD8FAEA2A2}">
      <dsp:nvSpPr>
        <dsp:cNvPr id="0" name=""/>
        <dsp:cNvSpPr/>
      </dsp:nvSpPr>
      <dsp:spPr>
        <a:xfrm>
          <a:off x="6658814" y="1878146"/>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02000" y="1878146"/>
        <a:ext cx="350011" cy="478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F36DA-2E41-42C6-8AD0-18AD8CD045E4}">
      <dsp:nvSpPr>
        <dsp:cNvPr id="0" name=""/>
        <dsp:cNvSpPr/>
      </dsp:nvSpPr>
      <dsp:spPr>
        <a:xfrm>
          <a:off x="1435783" y="1906861"/>
          <a:ext cx="1211580" cy="1211580"/>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Privacy</a:t>
          </a:r>
        </a:p>
      </dsp:txBody>
      <dsp:txXfrm>
        <a:off x="1494927" y="1966005"/>
        <a:ext cx="1093292" cy="1093292"/>
      </dsp:txXfrm>
    </dsp:sp>
    <dsp:sp modelId="{72415F7B-AF04-40F6-9E57-E8622159613C}">
      <dsp:nvSpPr>
        <dsp:cNvPr id="0" name=""/>
        <dsp:cNvSpPr/>
      </dsp:nvSpPr>
      <dsp:spPr>
        <a:xfrm rot="16204433">
          <a:off x="1725684" y="1589782"/>
          <a:ext cx="634157" cy="0"/>
        </a:xfrm>
        <a:custGeom>
          <a:avLst/>
          <a:gdLst/>
          <a:ahLst/>
          <a:cxnLst/>
          <a:rect l="0" t="0" r="0" b="0"/>
          <a:pathLst>
            <a:path>
              <a:moveTo>
                <a:pt x="0" y="0"/>
              </a:moveTo>
              <a:lnTo>
                <a:pt x="6341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DCB6A7-772F-4E58-ABD0-D4A4460D7D13}">
      <dsp:nvSpPr>
        <dsp:cNvPr id="0" name=""/>
        <dsp:cNvSpPr/>
      </dsp:nvSpPr>
      <dsp:spPr>
        <a:xfrm>
          <a:off x="1065205" y="460945"/>
          <a:ext cx="1956979" cy="811758"/>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err="1"/>
            <a:t>Disassociability</a:t>
          </a:r>
          <a:endParaRPr lang="en-US" sz="2200" kern="1200" dirty="0"/>
        </a:p>
      </dsp:txBody>
      <dsp:txXfrm>
        <a:off x="1104832" y="500572"/>
        <a:ext cx="1877725" cy="732504"/>
      </dsp:txXfrm>
    </dsp:sp>
    <dsp:sp modelId="{9E3C1E70-695D-4F7A-AEA8-4ED7CC5283BC}">
      <dsp:nvSpPr>
        <dsp:cNvPr id="0" name=""/>
        <dsp:cNvSpPr/>
      </dsp:nvSpPr>
      <dsp:spPr>
        <a:xfrm rot="2122993">
          <a:off x="2597863" y="3098077"/>
          <a:ext cx="535991" cy="0"/>
        </a:xfrm>
        <a:custGeom>
          <a:avLst/>
          <a:gdLst/>
          <a:ahLst/>
          <a:cxnLst/>
          <a:rect l="0" t="0" r="0" b="0"/>
          <a:pathLst>
            <a:path>
              <a:moveTo>
                <a:pt x="0" y="0"/>
              </a:moveTo>
              <a:lnTo>
                <a:pt x="5359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E24B2-9EB2-43AD-94CB-B2B0E7BBAA14}">
      <dsp:nvSpPr>
        <dsp:cNvPr id="0" name=""/>
        <dsp:cNvSpPr/>
      </dsp:nvSpPr>
      <dsp:spPr>
        <a:xfrm>
          <a:off x="2901016" y="3253258"/>
          <a:ext cx="1509643" cy="811758"/>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Predictability</a:t>
          </a:r>
        </a:p>
      </dsp:txBody>
      <dsp:txXfrm>
        <a:off x="2940643" y="3292885"/>
        <a:ext cx="1430389" cy="732504"/>
      </dsp:txXfrm>
    </dsp:sp>
    <dsp:sp modelId="{852FBDE3-EAAA-4E44-A548-D1EC67B1817E}">
      <dsp:nvSpPr>
        <dsp:cNvPr id="0" name=""/>
        <dsp:cNvSpPr/>
      </dsp:nvSpPr>
      <dsp:spPr>
        <a:xfrm rot="8672733">
          <a:off x="952107" y="3098645"/>
          <a:ext cx="533100" cy="0"/>
        </a:xfrm>
        <a:custGeom>
          <a:avLst/>
          <a:gdLst/>
          <a:ahLst/>
          <a:cxnLst/>
          <a:rect l="0" t="0" r="0" b="0"/>
          <a:pathLst>
            <a:path>
              <a:moveTo>
                <a:pt x="0" y="0"/>
              </a:moveTo>
              <a:lnTo>
                <a:pt x="53310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4E54B-BD19-4BB9-A368-854BD2481F94}">
      <dsp:nvSpPr>
        <dsp:cNvPr id="0" name=""/>
        <dsp:cNvSpPr/>
      </dsp:nvSpPr>
      <dsp:spPr>
        <a:xfrm>
          <a:off x="-372060" y="3253258"/>
          <a:ext cx="1607225" cy="811758"/>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Manageability</a:t>
          </a:r>
        </a:p>
      </dsp:txBody>
      <dsp:txXfrm>
        <a:off x="-332433" y="3292885"/>
        <a:ext cx="1527971" cy="732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12F-058F-4EC4-8C64-0B8E8BC96F74}">
      <dsp:nvSpPr>
        <dsp:cNvPr id="0" name=""/>
        <dsp:cNvSpPr/>
      </dsp:nvSpPr>
      <dsp:spPr>
        <a:xfrm>
          <a:off x="0" y="0"/>
          <a:ext cx="3304619" cy="131143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Step 1: Defining a Data Dictionary with Primary Purpose</a:t>
          </a:r>
        </a:p>
      </dsp:txBody>
      <dsp:txXfrm>
        <a:off x="38411" y="38411"/>
        <a:ext cx="1889482" cy="1234609"/>
      </dsp:txXfrm>
    </dsp:sp>
    <dsp:sp modelId="{7E26C69E-FCCF-43C5-842B-ACCA95F40F87}">
      <dsp:nvSpPr>
        <dsp:cNvPr id="0" name=""/>
        <dsp:cNvSpPr/>
      </dsp:nvSpPr>
      <dsp:spPr>
        <a:xfrm>
          <a:off x="291584" y="1530003"/>
          <a:ext cx="3304619" cy="1311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Step 2: Performing a Privacy Impact Assessment</a:t>
          </a:r>
        </a:p>
      </dsp:txBody>
      <dsp:txXfrm>
        <a:off x="329995" y="1568414"/>
        <a:ext cx="2083783" cy="1234609"/>
      </dsp:txXfrm>
    </dsp:sp>
    <dsp:sp modelId="{4153F257-3425-47A8-A5F1-B400B8D2FBFC}">
      <dsp:nvSpPr>
        <dsp:cNvPr id="0" name=""/>
        <dsp:cNvSpPr/>
      </dsp:nvSpPr>
      <dsp:spPr>
        <a:xfrm>
          <a:off x="583168" y="3060006"/>
          <a:ext cx="3304619" cy="1311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Step 3: Developing Policy and a Notice of Privacy Practices</a:t>
          </a:r>
        </a:p>
      </dsp:txBody>
      <dsp:txXfrm>
        <a:off x="621579" y="3098417"/>
        <a:ext cx="2083783" cy="1234609"/>
      </dsp:txXfrm>
    </dsp:sp>
    <dsp:sp modelId="{BEBE992D-1D17-4685-9A2F-96C202EDD58A}">
      <dsp:nvSpPr>
        <dsp:cNvPr id="0" name=""/>
        <dsp:cNvSpPr/>
      </dsp:nvSpPr>
      <dsp:spPr>
        <a:xfrm>
          <a:off x="2452189" y="994502"/>
          <a:ext cx="852430" cy="8524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43986" y="994502"/>
        <a:ext cx="468836" cy="641454"/>
      </dsp:txXfrm>
    </dsp:sp>
    <dsp:sp modelId="{8F44C77A-1766-4578-AF4F-9DAD8FAEA2A2}">
      <dsp:nvSpPr>
        <dsp:cNvPr id="0" name=""/>
        <dsp:cNvSpPr/>
      </dsp:nvSpPr>
      <dsp:spPr>
        <a:xfrm>
          <a:off x="2743773" y="2515762"/>
          <a:ext cx="852430" cy="85243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935570" y="2515762"/>
        <a:ext cx="468836" cy="641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FB8C-3736-494E-B922-6C1EF8AEACB5}">
      <dsp:nvSpPr>
        <dsp:cNvPr id="0" name=""/>
        <dsp:cNvSpPr/>
      </dsp:nvSpPr>
      <dsp:spPr>
        <a:xfrm>
          <a:off x="610195" y="0"/>
          <a:ext cx="6915546" cy="48799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8FC80-4B3A-4120-A008-D9B09F050C4A}">
      <dsp:nvSpPr>
        <dsp:cNvPr id="0" name=""/>
        <dsp:cNvSpPr/>
      </dsp:nvSpPr>
      <dsp:spPr>
        <a:xfrm>
          <a:off x="3575"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Collection</a:t>
          </a:r>
        </a:p>
      </dsp:txBody>
      <dsp:txXfrm>
        <a:off x="79886" y="1540303"/>
        <a:ext cx="1410606" cy="1799368"/>
      </dsp:txXfrm>
    </dsp:sp>
    <dsp:sp modelId="{7A63E023-149A-4669-8D50-41FF9EFE5536}">
      <dsp:nvSpPr>
        <dsp:cNvPr id="0" name=""/>
        <dsp:cNvSpPr/>
      </dsp:nvSpPr>
      <dsp:spPr>
        <a:xfrm>
          <a:off x="1644964"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a:t>
          </a:r>
        </a:p>
      </dsp:txBody>
      <dsp:txXfrm>
        <a:off x="1721275" y="1540303"/>
        <a:ext cx="1410606" cy="1799368"/>
      </dsp:txXfrm>
    </dsp:sp>
    <dsp:sp modelId="{6E61095B-E01C-4F2A-BCFA-E51BC1A6AB8A}">
      <dsp:nvSpPr>
        <dsp:cNvPr id="0" name=""/>
        <dsp:cNvSpPr/>
      </dsp:nvSpPr>
      <dsp:spPr>
        <a:xfrm>
          <a:off x="3286354"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Storage</a:t>
          </a:r>
        </a:p>
      </dsp:txBody>
      <dsp:txXfrm>
        <a:off x="3362665" y="1540303"/>
        <a:ext cx="1410606" cy="1799368"/>
      </dsp:txXfrm>
    </dsp:sp>
    <dsp:sp modelId="{27CC6946-63E2-457E-B2BB-EC9B39417A85}">
      <dsp:nvSpPr>
        <dsp:cNvPr id="0" name=""/>
        <dsp:cNvSpPr/>
      </dsp:nvSpPr>
      <dsp:spPr>
        <a:xfrm>
          <a:off x="4927743"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Sharing</a:t>
          </a:r>
        </a:p>
      </dsp:txBody>
      <dsp:txXfrm>
        <a:off x="5004054" y="1540303"/>
        <a:ext cx="1410606" cy="1799368"/>
      </dsp:txXfrm>
    </dsp:sp>
    <dsp:sp modelId="{31607CA2-AB57-4722-A6F3-4E71326FE0B4}">
      <dsp:nvSpPr>
        <dsp:cNvPr id="0" name=""/>
        <dsp:cNvSpPr/>
      </dsp:nvSpPr>
      <dsp:spPr>
        <a:xfrm>
          <a:off x="6569133" y="1463992"/>
          <a:ext cx="1563228" cy="1951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Destruction of personal information</a:t>
          </a:r>
        </a:p>
      </dsp:txBody>
      <dsp:txXfrm>
        <a:off x="6645444" y="1540303"/>
        <a:ext cx="1410606" cy="1799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12F-058F-4EC4-8C64-0B8E8BC96F74}">
      <dsp:nvSpPr>
        <dsp:cNvPr id="0" name=""/>
        <dsp:cNvSpPr/>
      </dsp:nvSpPr>
      <dsp:spPr>
        <a:xfrm>
          <a:off x="0" y="0"/>
          <a:ext cx="6703695" cy="97905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1: Defining a Data Dictionary with Primary Purpose</a:t>
          </a:r>
        </a:p>
      </dsp:txBody>
      <dsp:txXfrm>
        <a:off x="28675" y="28675"/>
        <a:ext cx="5647223" cy="921701"/>
      </dsp:txXfrm>
    </dsp:sp>
    <dsp:sp modelId="{7E26C69E-FCCF-43C5-842B-ACCA95F40F87}">
      <dsp:nvSpPr>
        <dsp:cNvPr id="0" name=""/>
        <dsp:cNvSpPr/>
      </dsp:nvSpPr>
      <dsp:spPr>
        <a:xfrm>
          <a:off x="591502" y="1142226"/>
          <a:ext cx="6703695" cy="97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2: Performing a Privacy Impact Assessment</a:t>
          </a:r>
        </a:p>
      </dsp:txBody>
      <dsp:txXfrm>
        <a:off x="620177" y="1170901"/>
        <a:ext cx="5418459" cy="921701"/>
      </dsp:txXfrm>
    </dsp:sp>
    <dsp:sp modelId="{4153F257-3425-47A8-A5F1-B400B8D2FBFC}">
      <dsp:nvSpPr>
        <dsp:cNvPr id="0" name=""/>
        <dsp:cNvSpPr/>
      </dsp:nvSpPr>
      <dsp:spPr>
        <a:xfrm>
          <a:off x="1183004" y="2284452"/>
          <a:ext cx="6703695" cy="97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Step 3: Developing Policy and a Notice of Privacy Practices </a:t>
          </a:r>
        </a:p>
      </dsp:txBody>
      <dsp:txXfrm>
        <a:off x="1211679" y="2313127"/>
        <a:ext cx="5418459" cy="921701"/>
      </dsp:txXfrm>
    </dsp:sp>
    <dsp:sp modelId="{BEBE992D-1D17-4685-9A2F-96C202EDD58A}">
      <dsp:nvSpPr>
        <dsp:cNvPr id="0" name=""/>
        <dsp:cNvSpPr/>
      </dsp:nvSpPr>
      <dsp:spPr>
        <a:xfrm>
          <a:off x="6067311" y="742447"/>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210497" y="742447"/>
        <a:ext cx="350011" cy="478878"/>
      </dsp:txXfrm>
    </dsp:sp>
    <dsp:sp modelId="{8F44C77A-1766-4578-AF4F-9DAD8FAEA2A2}">
      <dsp:nvSpPr>
        <dsp:cNvPr id="0" name=""/>
        <dsp:cNvSpPr/>
      </dsp:nvSpPr>
      <dsp:spPr>
        <a:xfrm>
          <a:off x="6658814" y="1878146"/>
          <a:ext cx="636383" cy="63638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02000" y="1878146"/>
        <a:ext cx="350011" cy="478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91224-3C97-4CA7-8034-D0B8E21220B1}">
      <dsp:nvSpPr>
        <dsp:cNvPr id="0" name=""/>
        <dsp:cNvSpPr/>
      </dsp:nvSpPr>
      <dsp:spPr>
        <a:xfrm>
          <a:off x="1504800" y="2116258"/>
          <a:ext cx="1293495" cy="12934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Business Glossary</a:t>
          </a:r>
        </a:p>
      </dsp:txBody>
      <dsp:txXfrm>
        <a:off x="1567943" y="2179401"/>
        <a:ext cx="1167209" cy="1167209"/>
      </dsp:txXfrm>
    </dsp:sp>
    <dsp:sp modelId="{9576507C-2D12-411F-AC75-52363936DA57}">
      <dsp:nvSpPr>
        <dsp:cNvPr id="0" name=""/>
        <dsp:cNvSpPr/>
      </dsp:nvSpPr>
      <dsp:spPr>
        <a:xfrm rot="16200000">
          <a:off x="1697881" y="1662592"/>
          <a:ext cx="907332" cy="0"/>
        </a:xfrm>
        <a:custGeom>
          <a:avLst/>
          <a:gdLst/>
          <a:ahLst/>
          <a:cxnLst/>
          <a:rect l="0" t="0" r="0" b="0"/>
          <a:pathLst>
            <a:path>
              <a:moveTo>
                <a:pt x="0" y="0"/>
              </a:moveTo>
              <a:lnTo>
                <a:pt x="9073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2A0A0-03FF-437D-A11A-8B455505E401}">
      <dsp:nvSpPr>
        <dsp:cNvPr id="0" name=""/>
        <dsp:cNvSpPr/>
      </dsp:nvSpPr>
      <dsp:spPr>
        <a:xfrm>
          <a:off x="1519723" y="342284"/>
          <a:ext cx="1263650" cy="8666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DB A</a:t>
          </a:r>
        </a:p>
        <a:p>
          <a:pPr marL="0" lvl="0" indent="0" algn="ctr" defTabSz="622300">
            <a:lnSpc>
              <a:spcPct val="90000"/>
            </a:lnSpc>
            <a:spcBef>
              <a:spcPct val="0"/>
            </a:spcBef>
            <a:spcAft>
              <a:spcPct val="35000"/>
            </a:spcAft>
            <a:buNone/>
          </a:pPr>
          <a:r>
            <a:rPr lang="en-US" sz="1400" kern="1200" dirty="0"/>
            <a:t>(Data dictionary)</a:t>
          </a:r>
        </a:p>
      </dsp:txBody>
      <dsp:txXfrm>
        <a:off x="1562029" y="384590"/>
        <a:ext cx="1179038" cy="782029"/>
      </dsp:txXfrm>
    </dsp:sp>
    <dsp:sp modelId="{70A06AF9-0F88-4211-9729-7E2198B2C151}">
      <dsp:nvSpPr>
        <dsp:cNvPr id="0" name=""/>
        <dsp:cNvSpPr/>
      </dsp:nvSpPr>
      <dsp:spPr>
        <a:xfrm rot="1800000">
          <a:off x="2764085" y="3264080"/>
          <a:ext cx="510697" cy="0"/>
        </a:xfrm>
        <a:custGeom>
          <a:avLst/>
          <a:gdLst/>
          <a:ahLst/>
          <a:cxnLst/>
          <a:rect l="0" t="0" r="0" b="0"/>
          <a:pathLst>
            <a:path>
              <a:moveTo>
                <a:pt x="0" y="0"/>
              </a:moveTo>
              <a:lnTo>
                <a:pt x="5106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9185B-00D4-4011-B598-D44FA140F313}">
      <dsp:nvSpPr>
        <dsp:cNvPr id="0" name=""/>
        <dsp:cNvSpPr/>
      </dsp:nvSpPr>
      <dsp:spPr>
        <a:xfrm>
          <a:off x="3240572" y="3323386"/>
          <a:ext cx="1264230" cy="8666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DB B </a:t>
          </a:r>
        </a:p>
        <a:p>
          <a:pPr marL="0" lvl="0" indent="0" algn="ctr" defTabSz="622300">
            <a:lnSpc>
              <a:spcPct val="90000"/>
            </a:lnSpc>
            <a:spcBef>
              <a:spcPct val="0"/>
            </a:spcBef>
            <a:spcAft>
              <a:spcPct val="35000"/>
            </a:spcAft>
            <a:buNone/>
          </a:pPr>
          <a:r>
            <a:rPr lang="en-US" sz="1400" kern="1200" dirty="0"/>
            <a:t>(Data dictionary)</a:t>
          </a:r>
        </a:p>
      </dsp:txBody>
      <dsp:txXfrm>
        <a:off x="3282878" y="3365692"/>
        <a:ext cx="1179618" cy="782029"/>
      </dsp:txXfrm>
    </dsp:sp>
    <dsp:sp modelId="{57547D11-DCDF-4A36-818C-91ED85FFCD96}">
      <dsp:nvSpPr>
        <dsp:cNvPr id="0" name=""/>
        <dsp:cNvSpPr/>
      </dsp:nvSpPr>
      <dsp:spPr>
        <a:xfrm rot="9000000">
          <a:off x="1019098" y="3266549"/>
          <a:ext cx="520574" cy="0"/>
        </a:xfrm>
        <a:custGeom>
          <a:avLst/>
          <a:gdLst/>
          <a:ahLst/>
          <a:cxnLst/>
          <a:rect l="0" t="0" r="0" b="0"/>
          <a:pathLst>
            <a:path>
              <a:moveTo>
                <a:pt x="0" y="0"/>
              </a:moveTo>
              <a:lnTo>
                <a:pt x="5205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60040-41D4-49B2-BA2D-2B65C60821CE}">
      <dsp:nvSpPr>
        <dsp:cNvPr id="0" name=""/>
        <dsp:cNvSpPr/>
      </dsp:nvSpPr>
      <dsp:spPr>
        <a:xfrm>
          <a:off x="-193153" y="3323386"/>
          <a:ext cx="1247123" cy="8666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DB C </a:t>
          </a:r>
        </a:p>
        <a:p>
          <a:pPr marL="0" lvl="0" indent="0" algn="ctr" defTabSz="622300">
            <a:lnSpc>
              <a:spcPct val="90000"/>
            </a:lnSpc>
            <a:spcBef>
              <a:spcPct val="0"/>
            </a:spcBef>
            <a:spcAft>
              <a:spcPct val="35000"/>
            </a:spcAft>
            <a:buNone/>
          </a:pPr>
          <a:r>
            <a:rPr lang="en-US" sz="1400" kern="1200" dirty="0"/>
            <a:t>(Data dictionary)</a:t>
          </a:r>
        </a:p>
      </dsp:txBody>
      <dsp:txXfrm>
        <a:off x="-150847" y="3365692"/>
        <a:ext cx="1162511" cy="782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06C8E-85D7-4D72-88BA-D608F9AD900F}">
      <dsp:nvSpPr>
        <dsp:cNvPr id="0" name=""/>
        <dsp:cNvSpPr/>
      </dsp:nvSpPr>
      <dsp:spPr>
        <a:xfrm>
          <a:off x="2339643" y="0"/>
          <a:ext cx="3207412" cy="815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1: Defining a Data Dictionary with Primary Purpose</a:t>
          </a:r>
        </a:p>
      </dsp:txBody>
      <dsp:txXfrm>
        <a:off x="2363539" y="23896"/>
        <a:ext cx="3159620" cy="768083"/>
      </dsp:txXfrm>
    </dsp:sp>
    <dsp:sp modelId="{C8493AE4-3B99-4799-9DE4-F2AE8BE9F66E}">
      <dsp:nvSpPr>
        <dsp:cNvPr id="0" name=""/>
        <dsp:cNvSpPr/>
      </dsp:nvSpPr>
      <dsp:spPr>
        <a:xfrm rot="5400000">
          <a:off x="3790373" y="836272"/>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33207" y="866867"/>
        <a:ext cx="220286" cy="214167"/>
      </dsp:txXfrm>
    </dsp:sp>
    <dsp:sp modelId="{BFFB2A3F-4B2E-4AB9-A30E-AE583BF4A055}">
      <dsp:nvSpPr>
        <dsp:cNvPr id="0" name=""/>
        <dsp:cNvSpPr/>
      </dsp:nvSpPr>
      <dsp:spPr>
        <a:xfrm>
          <a:off x="2339643" y="1223814"/>
          <a:ext cx="3207412" cy="81587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2: Performing a Privacy Impact Assessment</a:t>
          </a:r>
        </a:p>
      </dsp:txBody>
      <dsp:txXfrm>
        <a:off x="2363539" y="1247710"/>
        <a:ext cx="3159620" cy="768083"/>
      </dsp:txXfrm>
    </dsp:sp>
    <dsp:sp modelId="{3F6BC252-B7E0-427B-8A7F-639036C84BB5}">
      <dsp:nvSpPr>
        <dsp:cNvPr id="0" name=""/>
        <dsp:cNvSpPr/>
      </dsp:nvSpPr>
      <dsp:spPr>
        <a:xfrm rot="5400000">
          <a:off x="3790373" y="2060086"/>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33207" y="2090681"/>
        <a:ext cx="220286" cy="214167"/>
      </dsp:txXfrm>
    </dsp:sp>
    <dsp:sp modelId="{18CCAF9D-A3B4-48FC-9049-D5D89C290FD5}">
      <dsp:nvSpPr>
        <dsp:cNvPr id="0" name=""/>
        <dsp:cNvSpPr/>
      </dsp:nvSpPr>
      <dsp:spPr>
        <a:xfrm>
          <a:off x="2339643" y="2447628"/>
          <a:ext cx="3207412" cy="815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3: Developing Policy and a Notice of Privacy Practices</a:t>
          </a:r>
        </a:p>
      </dsp:txBody>
      <dsp:txXfrm>
        <a:off x="2363539" y="2471524"/>
        <a:ext cx="3159620" cy="768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F1BC4-298D-4E4A-AF5A-D74397EAEF83}">
      <dsp:nvSpPr>
        <dsp:cNvPr id="0" name=""/>
        <dsp:cNvSpPr/>
      </dsp:nvSpPr>
      <dsp:spPr>
        <a:xfrm>
          <a:off x="3154679" y="956"/>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Address legal, regulatory, contractual and policy requirements</a:t>
          </a:r>
        </a:p>
      </dsp:txBody>
      <dsp:txXfrm>
        <a:off x="3191706" y="37983"/>
        <a:ext cx="4657966" cy="721482"/>
      </dsp:txXfrm>
    </dsp:sp>
    <dsp:sp modelId="{663D75DF-25B3-4416-9499-9555B9D30155}">
      <dsp:nvSpPr>
        <dsp:cNvPr id="0" name=""/>
        <dsp:cNvSpPr/>
      </dsp:nvSpPr>
      <dsp:spPr>
        <a:xfrm>
          <a:off x="0" y="956"/>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Regulation</a:t>
          </a:r>
        </a:p>
      </dsp:txBody>
      <dsp:txXfrm>
        <a:off x="379255" y="956"/>
        <a:ext cx="2396171" cy="758509"/>
      </dsp:txXfrm>
    </dsp:sp>
    <dsp:sp modelId="{43EC57FB-69AB-4DEE-B520-44F2A2E24D5F}">
      <dsp:nvSpPr>
        <dsp:cNvPr id="0" name=""/>
        <dsp:cNvSpPr/>
      </dsp:nvSpPr>
      <dsp:spPr>
        <a:xfrm>
          <a:off x="3154679" y="835316"/>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Assess risk, including threats, vulnerabilities, impact and likelihood</a:t>
          </a:r>
        </a:p>
      </dsp:txBody>
      <dsp:txXfrm>
        <a:off x="3191706" y="872343"/>
        <a:ext cx="4657966" cy="721482"/>
      </dsp:txXfrm>
    </dsp:sp>
    <dsp:sp modelId="{3AFC2BE2-5B01-44B1-849B-2D4D64A10E28}">
      <dsp:nvSpPr>
        <dsp:cNvPr id="0" name=""/>
        <dsp:cNvSpPr/>
      </dsp:nvSpPr>
      <dsp:spPr>
        <a:xfrm>
          <a:off x="0" y="835316"/>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Risk</a:t>
          </a:r>
        </a:p>
      </dsp:txBody>
      <dsp:txXfrm>
        <a:off x="379255" y="835316"/>
        <a:ext cx="2396171" cy="758509"/>
      </dsp:txXfrm>
    </dsp:sp>
    <dsp:sp modelId="{91FF94E3-9BE5-4AB5-A745-CB98F86C4778}">
      <dsp:nvSpPr>
        <dsp:cNvPr id="0" name=""/>
        <dsp:cNvSpPr/>
      </dsp:nvSpPr>
      <dsp:spPr>
        <a:xfrm>
          <a:off x="3154679" y="1669677"/>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Design controls for mitigating privacy risks</a:t>
          </a:r>
        </a:p>
      </dsp:txBody>
      <dsp:txXfrm>
        <a:off x="3191706" y="1706704"/>
        <a:ext cx="4657966" cy="721482"/>
      </dsp:txXfrm>
    </dsp:sp>
    <dsp:sp modelId="{7955392C-3BD9-4B30-9629-58B1EFF73E92}">
      <dsp:nvSpPr>
        <dsp:cNvPr id="0" name=""/>
        <dsp:cNvSpPr/>
      </dsp:nvSpPr>
      <dsp:spPr>
        <a:xfrm>
          <a:off x="0" y="1669677"/>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Controls</a:t>
          </a:r>
        </a:p>
      </dsp:txBody>
      <dsp:txXfrm>
        <a:off x="379255" y="1669677"/>
        <a:ext cx="2396171" cy="758509"/>
      </dsp:txXfrm>
    </dsp:sp>
    <dsp:sp modelId="{9B754833-9F7B-420A-A612-EC09B477D996}">
      <dsp:nvSpPr>
        <dsp:cNvPr id="0" name=""/>
        <dsp:cNvSpPr/>
      </dsp:nvSpPr>
      <dsp:spPr>
        <a:xfrm>
          <a:off x="3154679" y="2504038"/>
          <a:ext cx="4732020" cy="758509"/>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a:ea typeface="+mn-ea"/>
              <a:cs typeface="+mn-cs"/>
            </a:rPr>
            <a:t>Prioritize and implement privacy controls and practices</a:t>
          </a:r>
        </a:p>
      </dsp:txBody>
      <dsp:txXfrm>
        <a:off x="3191706" y="2541065"/>
        <a:ext cx="4657966" cy="721482"/>
      </dsp:txXfrm>
    </dsp:sp>
    <dsp:sp modelId="{81D29C95-818C-4D40-98FC-8B797BC7B4D1}">
      <dsp:nvSpPr>
        <dsp:cNvPr id="0" name=""/>
        <dsp:cNvSpPr/>
      </dsp:nvSpPr>
      <dsp:spPr>
        <a:xfrm>
          <a:off x="0" y="2504038"/>
          <a:ext cx="3154680" cy="758509"/>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Prioritize</a:t>
          </a:r>
        </a:p>
      </dsp:txBody>
      <dsp:txXfrm>
        <a:off x="379255" y="2504038"/>
        <a:ext cx="2396171" cy="758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06C8E-85D7-4D72-88BA-D608F9AD900F}">
      <dsp:nvSpPr>
        <dsp:cNvPr id="0" name=""/>
        <dsp:cNvSpPr/>
      </dsp:nvSpPr>
      <dsp:spPr>
        <a:xfrm>
          <a:off x="2339643" y="0"/>
          <a:ext cx="3207412" cy="815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1: Defining a Data Dictionary with Primary Purpose</a:t>
          </a:r>
        </a:p>
      </dsp:txBody>
      <dsp:txXfrm>
        <a:off x="2363539" y="23896"/>
        <a:ext cx="3159620" cy="768083"/>
      </dsp:txXfrm>
    </dsp:sp>
    <dsp:sp modelId="{C8493AE4-3B99-4799-9DE4-F2AE8BE9F66E}">
      <dsp:nvSpPr>
        <dsp:cNvPr id="0" name=""/>
        <dsp:cNvSpPr/>
      </dsp:nvSpPr>
      <dsp:spPr>
        <a:xfrm rot="5400000">
          <a:off x="3790373" y="836272"/>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33207" y="866867"/>
        <a:ext cx="220286" cy="214167"/>
      </dsp:txXfrm>
    </dsp:sp>
    <dsp:sp modelId="{BFFB2A3F-4B2E-4AB9-A30E-AE583BF4A055}">
      <dsp:nvSpPr>
        <dsp:cNvPr id="0" name=""/>
        <dsp:cNvSpPr/>
      </dsp:nvSpPr>
      <dsp:spPr>
        <a:xfrm>
          <a:off x="2339643" y="1223814"/>
          <a:ext cx="3207412" cy="815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2: Performing a Privacy Impact Assessment</a:t>
          </a:r>
        </a:p>
      </dsp:txBody>
      <dsp:txXfrm>
        <a:off x="2363539" y="1247710"/>
        <a:ext cx="3159620" cy="768083"/>
      </dsp:txXfrm>
    </dsp:sp>
    <dsp:sp modelId="{3F6BC252-B7E0-427B-8A7F-639036C84BB5}">
      <dsp:nvSpPr>
        <dsp:cNvPr id="0" name=""/>
        <dsp:cNvSpPr/>
      </dsp:nvSpPr>
      <dsp:spPr>
        <a:xfrm rot="5400000">
          <a:off x="3790373" y="2060086"/>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33207" y="2090681"/>
        <a:ext cx="220286" cy="214167"/>
      </dsp:txXfrm>
    </dsp:sp>
    <dsp:sp modelId="{18CCAF9D-A3B4-48FC-9049-D5D89C290FD5}">
      <dsp:nvSpPr>
        <dsp:cNvPr id="0" name=""/>
        <dsp:cNvSpPr/>
      </dsp:nvSpPr>
      <dsp:spPr>
        <a:xfrm>
          <a:off x="2339643" y="2447628"/>
          <a:ext cx="3207412" cy="81587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3: Developing Policy and a Notice of Privacy Practices</a:t>
          </a:r>
        </a:p>
      </dsp:txBody>
      <dsp:txXfrm>
        <a:off x="2363539" y="2471524"/>
        <a:ext cx="3159620" cy="76808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22DD010-8937-45C8-854C-DF0F9734C2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a:extLst>
              <a:ext uri="{FF2B5EF4-FFF2-40B4-BE49-F238E27FC236}">
                <a16:creationId xmlns:a16="http://schemas.microsoft.com/office/drawing/2014/main" id="{752514DF-F936-4FF6-8FB7-4908EA96C26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a:extLst>
              <a:ext uri="{FF2B5EF4-FFF2-40B4-BE49-F238E27FC236}">
                <a16:creationId xmlns:a16="http://schemas.microsoft.com/office/drawing/2014/main" id="{35FCE278-8023-4F13-96D1-3FB1219A3B0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419E3590-9BD2-41CC-9BF5-2B20DF1FCB3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57DB34C8-8DC8-40CD-B272-2A1F3ED5FCC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a:extLst>
              <a:ext uri="{FF2B5EF4-FFF2-40B4-BE49-F238E27FC236}">
                <a16:creationId xmlns:a16="http://schemas.microsoft.com/office/drawing/2014/main" id="{74AEE9E6-CA28-4FCB-8E66-C7E4ADA3340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44F4E8-1FF8-48AB-9FD5-11ED7276BB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5111C61-6489-4E2D-B17B-10017B7ACB2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B165B2E-515C-48D3-B047-CCE9550721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0934599C-8179-4AAB-9715-69DD0278CE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20D909-DDFC-4DC1-A157-A2748880B83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34-35 CDPSE</a:t>
            </a:r>
          </a:p>
        </p:txBody>
      </p:sp>
      <p:sp>
        <p:nvSpPr>
          <p:cNvPr id="4" name="Slide Number Placeholder 3"/>
          <p:cNvSpPr>
            <a:spLocks noGrp="1"/>
          </p:cNvSpPr>
          <p:nvPr>
            <p:ph type="sldNum" sz="quarter" idx="5"/>
          </p:nvPr>
        </p:nvSpPr>
        <p:spPr/>
        <p:txBody>
          <a:bodyPr/>
          <a:lstStyle/>
          <a:p>
            <a:fld id="{AF4825FB-1F37-4BCA-BA7E-96D4AD0A8EF2}" type="slidenum">
              <a:rPr lang="en-US" smtClean="0"/>
              <a:t>35</a:t>
            </a:fld>
            <a:endParaRPr lang="en-US"/>
          </a:p>
        </p:txBody>
      </p:sp>
    </p:spTree>
    <p:extLst>
      <p:ext uri="{BB962C8B-B14F-4D97-AF65-F5344CB8AC3E}">
        <p14:creationId xmlns:p14="http://schemas.microsoft.com/office/powerpoint/2010/main" val="8644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implementation to CA residents; protected info includes medical info, biometric info, financial info, identification (</a:t>
            </a:r>
            <a:r>
              <a:rPr lang="en-US" dirty="0" err="1"/>
              <a:t>ssn</a:t>
            </a:r>
            <a:r>
              <a:rPr lang="en-US" dirty="0"/>
              <a:t>, drivers license,…) , address, email, browsing history, geolocation data, employment info, educational info. https://www.jdsupra.com/legalnews/summary-of-california-data-breach-14720/ </a:t>
            </a:r>
          </a:p>
        </p:txBody>
      </p:sp>
      <p:sp>
        <p:nvSpPr>
          <p:cNvPr id="4" name="Slide Number Placeholder 3"/>
          <p:cNvSpPr>
            <a:spLocks noGrp="1"/>
          </p:cNvSpPr>
          <p:nvPr>
            <p:ph type="sldNum" sz="quarter" idx="5"/>
          </p:nvPr>
        </p:nvSpPr>
        <p:spPr/>
        <p:txBody>
          <a:bodyPr/>
          <a:lstStyle/>
          <a:p>
            <a:fld id="{E9321100-282A-4FE8-B33B-787009350BCA}" type="slidenum">
              <a:rPr lang="en-US" altLang="en-US" smtClean="0"/>
              <a:pPr/>
              <a:t>39</a:t>
            </a:fld>
            <a:endParaRPr lang="en-US" altLang="en-US"/>
          </a:p>
        </p:txBody>
      </p:sp>
    </p:spTree>
    <p:extLst>
      <p:ext uri="{BB962C8B-B14F-4D97-AF65-F5344CB8AC3E}">
        <p14:creationId xmlns:p14="http://schemas.microsoft.com/office/powerpoint/2010/main" val="19939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D74DA6C-2C05-4907-A4B4-BCEF4A033032}"/>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3583B366-0D9E-4E2F-9483-71F1874061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F9489BF6-FB94-48D6-8D59-2CD946AB47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BC749B-CEDC-426D-8518-20D99069FC2C}" type="slidenum">
              <a:rPr lang="en-US" altLang="en-US" smtClean="0"/>
              <a:pPr/>
              <a:t>40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34-35 CDPSE</a:t>
            </a:r>
          </a:p>
        </p:txBody>
      </p:sp>
      <p:sp>
        <p:nvSpPr>
          <p:cNvPr id="4" name="Slide Number Placeholder 3"/>
          <p:cNvSpPr>
            <a:spLocks noGrp="1"/>
          </p:cNvSpPr>
          <p:nvPr>
            <p:ph type="sldNum" sz="quarter" idx="5"/>
          </p:nvPr>
        </p:nvSpPr>
        <p:spPr/>
        <p:txBody>
          <a:bodyPr/>
          <a:lstStyle/>
          <a:p>
            <a:fld id="{AF4825FB-1F37-4BCA-BA7E-96D4AD0A8EF2}" type="slidenum">
              <a:rPr lang="en-US" smtClean="0"/>
              <a:t>50</a:t>
            </a:fld>
            <a:endParaRPr lang="en-US"/>
          </a:p>
        </p:txBody>
      </p:sp>
    </p:spTree>
    <p:extLst>
      <p:ext uri="{BB962C8B-B14F-4D97-AF65-F5344CB8AC3E}">
        <p14:creationId xmlns:p14="http://schemas.microsoft.com/office/powerpoint/2010/main" val="201492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825FB-1F37-4BCA-BA7E-96D4AD0A8EF2}" type="slidenum">
              <a:rPr lang="en-US" smtClean="0"/>
              <a:t>2</a:t>
            </a:fld>
            <a:endParaRPr lang="en-US"/>
          </a:p>
        </p:txBody>
      </p:sp>
    </p:spTree>
    <p:extLst>
      <p:ext uri="{BB962C8B-B14F-4D97-AF65-F5344CB8AC3E}">
        <p14:creationId xmlns:p14="http://schemas.microsoft.com/office/powerpoint/2010/main" val="299455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is from CDPSE, but rest from GDPR</a:t>
            </a:r>
          </a:p>
        </p:txBody>
      </p:sp>
      <p:sp>
        <p:nvSpPr>
          <p:cNvPr id="4" name="Slide Number Placeholder 3"/>
          <p:cNvSpPr>
            <a:spLocks noGrp="1"/>
          </p:cNvSpPr>
          <p:nvPr>
            <p:ph type="sldNum" sz="quarter" idx="5"/>
          </p:nvPr>
        </p:nvSpPr>
        <p:spPr/>
        <p:txBody>
          <a:bodyPr/>
          <a:lstStyle/>
          <a:p>
            <a:fld id="{AF4825FB-1F37-4BCA-BA7E-96D4AD0A8EF2}" type="slidenum">
              <a:rPr lang="en-US" smtClean="0"/>
              <a:t>6</a:t>
            </a:fld>
            <a:endParaRPr lang="en-US"/>
          </a:p>
        </p:txBody>
      </p:sp>
    </p:spTree>
    <p:extLst>
      <p:ext uri="{BB962C8B-B14F-4D97-AF65-F5344CB8AC3E}">
        <p14:creationId xmlns:p14="http://schemas.microsoft.com/office/powerpoint/2010/main" val="402797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is from CDPSE, but rest from GDPR</a:t>
            </a:r>
          </a:p>
        </p:txBody>
      </p:sp>
      <p:sp>
        <p:nvSpPr>
          <p:cNvPr id="4" name="Slide Number Placeholder 3"/>
          <p:cNvSpPr>
            <a:spLocks noGrp="1"/>
          </p:cNvSpPr>
          <p:nvPr>
            <p:ph type="sldNum" sz="quarter" idx="5"/>
          </p:nvPr>
        </p:nvSpPr>
        <p:spPr/>
        <p:txBody>
          <a:bodyPr/>
          <a:lstStyle/>
          <a:p>
            <a:fld id="{AF4825FB-1F37-4BCA-BA7E-96D4AD0A8EF2}" type="slidenum">
              <a:rPr lang="en-US" smtClean="0"/>
              <a:t>7</a:t>
            </a:fld>
            <a:endParaRPr lang="en-US"/>
          </a:p>
        </p:txBody>
      </p:sp>
    </p:spTree>
    <p:extLst>
      <p:ext uri="{BB962C8B-B14F-4D97-AF65-F5344CB8AC3E}">
        <p14:creationId xmlns:p14="http://schemas.microsoft.com/office/powerpoint/2010/main" val="199112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CDPSE Page 24 (left), 27 (right)</a:t>
            </a:r>
          </a:p>
        </p:txBody>
      </p:sp>
      <p:sp>
        <p:nvSpPr>
          <p:cNvPr id="4" name="Slide Number Placeholder 3"/>
          <p:cNvSpPr>
            <a:spLocks noGrp="1"/>
          </p:cNvSpPr>
          <p:nvPr>
            <p:ph type="sldNum" sz="quarter" idx="5"/>
          </p:nvPr>
        </p:nvSpPr>
        <p:spPr/>
        <p:txBody>
          <a:bodyPr/>
          <a:lstStyle/>
          <a:p>
            <a:fld id="{AF4825FB-1F37-4BCA-BA7E-96D4AD0A8EF2}" type="slidenum">
              <a:rPr lang="en-US" smtClean="0"/>
              <a:t>10</a:t>
            </a:fld>
            <a:endParaRPr lang="en-US"/>
          </a:p>
        </p:txBody>
      </p:sp>
    </p:spTree>
    <p:extLst>
      <p:ext uri="{BB962C8B-B14F-4D97-AF65-F5344CB8AC3E}">
        <p14:creationId xmlns:p14="http://schemas.microsoft.com/office/powerpoint/2010/main" val="167373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P34-38 CDPSE</a:t>
            </a:r>
          </a:p>
        </p:txBody>
      </p:sp>
      <p:sp>
        <p:nvSpPr>
          <p:cNvPr id="4" name="Slide Number Placeholder 3"/>
          <p:cNvSpPr>
            <a:spLocks noGrp="1"/>
          </p:cNvSpPr>
          <p:nvPr>
            <p:ph type="sldNum" sz="quarter" idx="5"/>
          </p:nvPr>
        </p:nvSpPr>
        <p:spPr/>
        <p:txBody>
          <a:bodyPr/>
          <a:lstStyle/>
          <a:p>
            <a:fld id="{AF4825FB-1F37-4BCA-BA7E-96D4AD0A8EF2}" type="slidenum">
              <a:rPr lang="en-US" smtClean="0"/>
              <a:t>20</a:t>
            </a:fld>
            <a:endParaRPr lang="en-US"/>
          </a:p>
        </p:txBody>
      </p:sp>
    </p:spTree>
    <p:extLst>
      <p:ext uri="{BB962C8B-B14F-4D97-AF65-F5344CB8AC3E}">
        <p14:creationId xmlns:p14="http://schemas.microsoft.com/office/powerpoint/2010/main" val="238180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much copied and should be reworded: Profiling</a:t>
            </a:r>
          </a:p>
        </p:txBody>
      </p:sp>
      <p:sp>
        <p:nvSpPr>
          <p:cNvPr id="4" name="Slide Number Placeholder 3"/>
          <p:cNvSpPr>
            <a:spLocks noGrp="1"/>
          </p:cNvSpPr>
          <p:nvPr>
            <p:ph type="sldNum" sz="quarter" idx="5"/>
          </p:nvPr>
        </p:nvSpPr>
        <p:spPr/>
        <p:txBody>
          <a:bodyPr/>
          <a:lstStyle/>
          <a:p>
            <a:fld id="{AF4825FB-1F37-4BCA-BA7E-96D4AD0A8EF2}" type="slidenum">
              <a:rPr lang="en-US" smtClean="0"/>
              <a:t>27</a:t>
            </a:fld>
            <a:endParaRPr lang="en-US"/>
          </a:p>
        </p:txBody>
      </p:sp>
    </p:spTree>
    <p:extLst>
      <p:ext uri="{BB962C8B-B14F-4D97-AF65-F5344CB8AC3E}">
        <p14:creationId xmlns:p14="http://schemas.microsoft.com/office/powerpoint/2010/main" val="358646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34DE3B6-72F2-4F93-9C1E-32EEF9B4CE3F}"/>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517DCB5A-FACC-430C-B61D-ACD5824180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Policies are high-level directives – unspecific and general.</a:t>
            </a:r>
          </a:p>
          <a:p>
            <a:r>
              <a:rPr lang="en-US" altLang="en-US">
                <a:latin typeface="Arial" panose="020B0604020202020204" pitchFamily="34" charset="0"/>
              </a:rPr>
              <a:t>E.g.: Incident response shall be defined and documented and regularly tested and maintained.</a:t>
            </a:r>
          </a:p>
          <a:p>
            <a:r>
              <a:rPr lang="en-US" altLang="en-US">
                <a:latin typeface="Arial" panose="020B0604020202020204" pitchFamily="34" charset="0"/>
              </a:rPr>
              <a:t>Procedure:  Detailed list of steps to perform some operation:</a:t>
            </a:r>
          </a:p>
          <a:p>
            <a:r>
              <a:rPr lang="en-US" altLang="en-US">
                <a:latin typeface="Arial" panose="020B0604020202020204" pitchFamily="34" charset="0"/>
              </a:rPr>
              <a:t>E.g.: Computer Recovery for Malware Infection</a:t>
            </a:r>
          </a:p>
          <a:p>
            <a:r>
              <a:rPr lang="en-US" altLang="en-US">
                <a:latin typeface="Arial" panose="020B0604020202020204" pitchFamily="34" charset="0"/>
              </a:rPr>
              <a:t>Standard:  Set of rules defining acceptable implementation</a:t>
            </a:r>
          </a:p>
          <a:p>
            <a:r>
              <a:rPr lang="en-US" altLang="en-US">
                <a:latin typeface="Arial" panose="020B0604020202020204" pitchFamily="34" charset="0"/>
              </a:rPr>
              <a:t>E.g.: List of Permitted Software Packages for Office Computers</a:t>
            </a:r>
          </a:p>
          <a:p>
            <a:r>
              <a:rPr lang="en-US" altLang="en-US">
                <a:latin typeface="Arial" panose="020B0604020202020204" pitchFamily="34" charset="0"/>
              </a:rPr>
              <a:t>Guidelines:  Recommendations for behavior; not absolutely required but preferred.  Implementations may vary depending on project circumstances.</a:t>
            </a:r>
          </a:p>
          <a:p>
            <a:r>
              <a:rPr lang="en-US" altLang="en-US">
                <a:latin typeface="Arial" panose="020B0604020202020204" pitchFamily="34" charset="0"/>
              </a:rPr>
              <a:t>E.g. Software Documentation Recommendations</a:t>
            </a:r>
          </a:p>
        </p:txBody>
      </p:sp>
      <p:sp>
        <p:nvSpPr>
          <p:cNvPr id="90116" name="Slide Number Placeholder 3">
            <a:extLst>
              <a:ext uri="{FF2B5EF4-FFF2-40B4-BE49-F238E27FC236}">
                <a16:creationId xmlns:a16="http://schemas.microsoft.com/office/drawing/2014/main" id="{0B5CDE39-699F-441D-A11A-EDBE0E328B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EF1F4E-65E7-4A54-96AE-1B7B69A384C4}" type="slidenum">
              <a:rPr lang="en-US" altLang="en-US"/>
              <a:pPr/>
              <a:t>31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35-37 CDPSE</a:t>
            </a:r>
          </a:p>
        </p:txBody>
      </p:sp>
      <p:sp>
        <p:nvSpPr>
          <p:cNvPr id="4" name="Slide Number Placeholder 3"/>
          <p:cNvSpPr>
            <a:spLocks noGrp="1"/>
          </p:cNvSpPr>
          <p:nvPr>
            <p:ph type="sldNum" sz="quarter" idx="5"/>
          </p:nvPr>
        </p:nvSpPr>
        <p:spPr/>
        <p:txBody>
          <a:bodyPr/>
          <a:lstStyle/>
          <a:p>
            <a:fld id="{AF4825FB-1F37-4BCA-BA7E-96D4AD0A8EF2}" type="slidenum">
              <a:rPr lang="en-US" smtClean="0"/>
              <a:t>34</a:t>
            </a:fld>
            <a:endParaRPr lang="en-US"/>
          </a:p>
        </p:txBody>
      </p:sp>
    </p:spTree>
    <p:extLst>
      <p:ext uri="{BB962C8B-B14F-4D97-AF65-F5344CB8AC3E}">
        <p14:creationId xmlns:p14="http://schemas.microsoft.com/office/powerpoint/2010/main" val="3332077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8F12B47F-986C-471D-9CB8-84A8943D79CE}"/>
              </a:ext>
            </a:extLst>
          </p:cNvPr>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a:latin typeface="Calibri"/>
            </a:endParaRPr>
          </a:p>
        </p:txBody>
      </p:sp>
      <p:pic>
        <p:nvPicPr>
          <p:cNvPr id="5" name="Bild 10" descr="n_PPT CoverPict_Springer_6.8..png">
            <a:extLst>
              <a:ext uri="{FF2B5EF4-FFF2-40B4-BE49-F238E27FC236}">
                <a16:creationId xmlns:a16="http://schemas.microsoft.com/office/drawing/2014/main" id="{3D9F5B56-C53E-4C33-813E-8C2F902061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A2455EED-6018-4233-A466-2D1A78E3FD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B5621095-C29A-414D-9440-CFC988081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36871842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A8AA-BCA9-4ECF-B4D8-892D303DC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15BF1-E6D1-4411-9BEA-EB01C9C8BE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5DF9C-8BF9-4BB3-8AF7-3C39BF9156E2}"/>
              </a:ext>
            </a:extLst>
          </p:cNvPr>
          <p:cNvSpPr>
            <a:spLocks noGrp="1"/>
          </p:cNvSpPr>
          <p:nvPr>
            <p:ph type="dt" sz="half" idx="10"/>
          </p:nvPr>
        </p:nvSpPr>
        <p:spPr/>
        <p:txBody>
          <a:bodyPr/>
          <a:lstStyle/>
          <a:p>
            <a:fld id="{F8854462-8C34-4666-A58D-54F57BFFB797}" type="datetimeFigureOut">
              <a:rPr lang="en-US" smtClean="0"/>
              <a:t>7/21/2023</a:t>
            </a:fld>
            <a:endParaRPr lang="en-US"/>
          </a:p>
        </p:txBody>
      </p:sp>
      <p:sp>
        <p:nvSpPr>
          <p:cNvPr id="5" name="Footer Placeholder 4">
            <a:extLst>
              <a:ext uri="{FF2B5EF4-FFF2-40B4-BE49-F238E27FC236}">
                <a16:creationId xmlns:a16="http://schemas.microsoft.com/office/drawing/2014/main" id="{BE58F690-48E0-45FA-8D50-1E9BF9320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BA01-6C35-4462-AE0C-F1056E946580}"/>
              </a:ext>
            </a:extLst>
          </p:cNvPr>
          <p:cNvSpPr>
            <a:spLocks noGrp="1"/>
          </p:cNvSpPr>
          <p:nvPr>
            <p:ph type="sldNum" sz="quarter" idx="12"/>
          </p:nvPr>
        </p:nvSpPr>
        <p:spPr/>
        <p:txBody>
          <a:bodyPr/>
          <a:lstStyle/>
          <a:p>
            <a:fld id="{94BE709D-E525-4C3D-9B02-C833ABBF2995}" type="slidenum">
              <a:rPr lang="en-US" smtClean="0"/>
              <a:t>‹#›</a:t>
            </a:fld>
            <a:endParaRPr lang="en-US"/>
          </a:p>
        </p:txBody>
      </p:sp>
    </p:spTree>
    <p:extLst>
      <p:ext uri="{BB962C8B-B14F-4D97-AF65-F5344CB8AC3E}">
        <p14:creationId xmlns:p14="http://schemas.microsoft.com/office/powerpoint/2010/main" val="338009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83CF-E647-4462-A6AD-96F5B4E17F70}"/>
              </a:ext>
            </a:extLst>
          </p:cNvPr>
          <p:cNvSpPr>
            <a:spLocks noGrp="1"/>
          </p:cNvSpPr>
          <p:nvPr>
            <p:ph type="title"/>
          </p:nvPr>
        </p:nvSpPr>
        <p:spPr>
          <a:xfrm>
            <a:off x="629841" y="365126"/>
            <a:ext cx="7886700" cy="49859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6C1BD0-6DA5-42B7-807D-141B2D98E5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5758371-89A2-44CE-93D4-C9AA3FD3B71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5A72B-E6AE-426F-B68D-4B08D168F4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1F8A1AD-682C-431A-B832-A239C47A07A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1FC0ED-AAA3-49C7-A415-BFB341E19410}"/>
              </a:ext>
            </a:extLst>
          </p:cNvPr>
          <p:cNvSpPr>
            <a:spLocks noGrp="1"/>
          </p:cNvSpPr>
          <p:nvPr>
            <p:ph type="dt" sz="half" idx="10"/>
          </p:nvPr>
        </p:nvSpPr>
        <p:spPr/>
        <p:txBody>
          <a:bodyPr/>
          <a:lstStyle/>
          <a:p>
            <a:fld id="{F8854462-8C34-4666-A58D-54F57BFFB797}" type="datetimeFigureOut">
              <a:rPr lang="en-US" smtClean="0"/>
              <a:t>7/21/2023</a:t>
            </a:fld>
            <a:endParaRPr lang="en-US"/>
          </a:p>
        </p:txBody>
      </p:sp>
      <p:sp>
        <p:nvSpPr>
          <p:cNvPr id="8" name="Footer Placeholder 7">
            <a:extLst>
              <a:ext uri="{FF2B5EF4-FFF2-40B4-BE49-F238E27FC236}">
                <a16:creationId xmlns:a16="http://schemas.microsoft.com/office/drawing/2014/main" id="{A3028919-5210-43EF-9ADC-47AFE8760D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D219E2-8376-46D9-94C4-C43132B6769D}"/>
              </a:ext>
            </a:extLst>
          </p:cNvPr>
          <p:cNvSpPr>
            <a:spLocks noGrp="1"/>
          </p:cNvSpPr>
          <p:nvPr>
            <p:ph type="sldNum" sz="quarter" idx="12"/>
          </p:nvPr>
        </p:nvSpPr>
        <p:spPr/>
        <p:txBody>
          <a:bodyPr/>
          <a:lstStyle/>
          <a:p>
            <a:fld id="{94BE709D-E525-4C3D-9B02-C833ABBF2995}" type="slidenum">
              <a:rPr lang="en-US" smtClean="0"/>
              <a:t>‹#›</a:t>
            </a:fld>
            <a:endParaRPr lang="en-US"/>
          </a:p>
        </p:txBody>
      </p:sp>
    </p:spTree>
    <p:extLst>
      <p:ext uri="{BB962C8B-B14F-4D97-AF65-F5344CB8AC3E}">
        <p14:creationId xmlns:p14="http://schemas.microsoft.com/office/powerpoint/2010/main" val="195104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CFF1-75CB-4C3F-964D-8B900A423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6468D-0506-42AC-8386-C53A5DC92A44}"/>
              </a:ext>
            </a:extLst>
          </p:cNvPr>
          <p:cNvSpPr>
            <a:spLocks noGrp="1"/>
          </p:cNvSpPr>
          <p:nvPr>
            <p:ph type="dt" sz="half" idx="10"/>
          </p:nvPr>
        </p:nvSpPr>
        <p:spPr/>
        <p:txBody>
          <a:bodyPr/>
          <a:lstStyle/>
          <a:p>
            <a:fld id="{F8854462-8C34-4666-A58D-54F57BFFB797}" type="datetimeFigureOut">
              <a:rPr lang="en-US" smtClean="0"/>
              <a:t>7/21/2023</a:t>
            </a:fld>
            <a:endParaRPr lang="en-US"/>
          </a:p>
        </p:txBody>
      </p:sp>
      <p:sp>
        <p:nvSpPr>
          <p:cNvPr id="4" name="Footer Placeholder 3">
            <a:extLst>
              <a:ext uri="{FF2B5EF4-FFF2-40B4-BE49-F238E27FC236}">
                <a16:creationId xmlns:a16="http://schemas.microsoft.com/office/drawing/2014/main" id="{60141CBD-9859-47EE-9563-14A623C617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D46BE-C149-4CE7-B672-E691DCCBDA56}"/>
              </a:ext>
            </a:extLst>
          </p:cNvPr>
          <p:cNvSpPr>
            <a:spLocks noGrp="1"/>
          </p:cNvSpPr>
          <p:nvPr>
            <p:ph type="sldNum" sz="quarter" idx="12"/>
          </p:nvPr>
        </p:nvSpPr>
        <p:spPr/>
        <p:txBody>
          <a:bodyPr/>
          <a:lstStyle/>
          <a:p>
            <a:fld id="{94BE709D-E525-4C3D-9B02-C833ABBF2995}" type="slidenum">
              <a:rPr lang="en-US" smtClean="0"/>
              <a:t>‹#›</a:t>
            </a:fld>
            <a:endParaRPr lang="en-US"/>
          </a:p>
        </p:txBody>
      </p:sp>
    </p:spTree>
    <p:extLst>
      <p:ext uri="{BB962C8B-B14F-4D97-AF65-F5344CB8AC3E}">
        <p14:creationId xmlns:p14="http://schemas.microsoft.com/office/powerpoint/2010/main" val="191080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86AC-DBC8-4C23-9516-B458F706D0FC}"/>
              </a:ext>
            </a:extLst>
          </p:cNvPr>
          <p:cNvSpPr>
            <a:spLocks noGrp="1"/>
          </p:cNvSpPr>
          <p:nvPr>
            <p:ph type="title"/>
          </p:nvPr>
        </p:nvSpPr>
        <p:spPr>
          <a:xfrm>
            <a:off x="623888" y="3939228"/>
            <a:ext cx="7886700" cy="623248"/>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AFFB41-E55B-449F-9892-89928C4709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5BF5B-DEEE-41AC-8446-F2132D367EA5}"/>
              </a:ext>
            </a:extLst>
          </p:cNvPr>
          <p:cNvSpPr>
            <a:spLocks noGrp="1"/>
          </p:cNvSpPr>
          <p:nvPr>
            <p:ph type="dt" sz="half" idx="10"/>
          </p:nvPr>
        </p:nvSpPr>
        <p:spPr/>
        <p:txBody>
          <a:bodyPr/>
          <a:lstStyle/>
          <a:p>
            <a:fld id="{F8854462-8C34-4666-A58D-54F57BFFB797}" type="datetimeFigureOut">
              <a:rPr lang="en-US" smtClean="0"/>
              <a:t>7/21/2023</a:t>
            </a:fld>
            <a:endParaRPr lang="en-US"/>
          </a:p>
        </p:txBody>
      </p:sp>
      <p:sp>
        <p:nvSpPr>
          <p:cNvPr id="5" name="Footer Placeholder 4">
            <a:extLst>
              <a:ext uri="{FF2B5EF4-FFF2-40B4-BE49-F238E27FC236}">
                <a16:creationId xmlns:a16="http://schemas.microsoft.com/office/drawing/2014/main" id="{601E6D60-2DBE-45AA-B5B0-1A6DCA059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3BDD3-B878-44F3-A2CE-8444F23B7B24}"/>
              </a:ext>
            </a:extLst>
          </p:cNvPr>
          <p:cNvSpPr>
            <a:spLocks noGrp="1"/>
          </p:cNvSpPr>
          <p:nvPr>
            <p:ph type="sldNum" sz="quarter" idx="12"/>
          </p:nvPr>
        </p:nvSpPr>
        <p:spPr/>
        <p:txBody>
          <a:bodyPr/>
          <a:lstStyle/>
          <a:p>
            <a:fld id="{94BE709D-E525-4C3D-9B02-C833ABBF2995}" type="slidenum">
              <a:rPr lang="en-US" smtClean="0"/>
              <a:t>‹#›</a:t>
            </a:fld>
            <a:endParaRPr lang="en-US"/>
          </a:p>
        </p:txBody>
      </p:sp>
    </p:spTree>
    <p:extLst>
      <p:ext uri="{BB962C8B-B14F-4D97-AF65-F5344CB8AC3E}">
        <p14:creationId xmlns:p14="http://schemas.microsoft.com/office/powerpoint/2010/main" val="12609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8598"/>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CDDC5AC-5C48-452D-BF08-E3AD76DAB3BB}"/>
              </a:ext>
            </a:extLst>
          </p:cNvPr>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r>
              <a:rPr lang="en-US"/>
              <a:t>CISA Review Manual 2009</a:t>
            </a:r>
          </a:p>
        </p:txBody>
      </p:sp>
      <p:sp>
        <p:nvSpPr>
          <p:cNvPr id="6" name="Rectangle 3">
            <a:extLst>
              <a:ext uri="{FF2B5EF4-FFF2-40B4-BE49-F238E27FC236}">
                <a16:creationId xmlns:a16="http://schemas.microsoft.com/office/drawing/2014/main" id="{AEF306FC-8D36-404A-A81F-A010DB81D10F}"/>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C38803-4CC0-4586-8648-8B0A665E12E0}" type="slidenum">
              <a:rPr lang="en-US" altLang="en-US"/>
              <a:pPr>
                <a:defRPr/>
              </a:pPr>
              <a:t>‹#›</a:t>
            </a:fld>
            <a:endParaRPr lang="en-US" altLang="en-US"/>
          </a:p>
        </p:txBody>
      </p:sp>
      <p:sp>
        <p:nvSpPr>
          <p:cNvPr id="7" name="Rectangle 16">
            <a:extLst>
              <a:ext uri="{FF2B5EF4-FFF2-40B4-BE49-F238E27FC236}">
                <a16:creationId xmlns:a16="http://schemas.microsoft.com/office/drawing/2014/main" id="{633BF182-32F5-4BD2-B2AB-B3D0D082E1FC}"/>
              </a:ext>
            </a:extLst>
          </p:cNvPr>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8873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9229FB9-D5CC-4BEB-8271-6274E4E1CADF}"/>
              </a:ext>
            </a:extLst>
          </p:cNvPr>
          <p:cNvSpPr>
            <a:spLocks noGrp="1"/>
          </p:cNvSpPr>
          <p:nvPr>
            <p:ph type="dt" sz="half" idx="10"/>
          </p:nvPr>
        </p:nvSpPr>
        <p:spPr/>
        <p:txBody>
          <a:bodyPr/>
          <a:lstStyle>
            <a:lvl1pPr>
              <a:defRPr/>
            </a:lvl1pPr>
          </a:lstStyle>
          <a:p>
            <a:pPr>
              <a:defRPr/>
            </a:pPr>
            <a:fld id="{9F4026D0-EFBA-40DA-B761-EDDC26209FF6}" type="datetimeFigureOut">
              <a:rPr lang="en-US"/>
              <a:pPr>
                <a:defRPr/>
              </a:pPr>
              <a:t>7/21/2023</a:t>
            </a:fld>
            <a:endParaRPr lang="en-US"/>
          </a:p>
        </p:txBody>
      </p:sp>
      <p:sp>
        <p:nvSpPr>
          <p:cNvPr id="5" name="Footer Placeholder 4">
            <a:extLst>
              <a:ext uri="{FF2B5EF4-FFF2-40B4-BE49-F238E27FC236}">
                <a16:creationId xmlns:a16="http://schemas.microsoft.com/office/drawing/2014/main" id="{0DECD667-FD97-4515-9F1B-6A3AF3AB22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13847C-1742-43D2-82E6-B03D9EA4B8AA}"/>
              </a:ext>
            </a:extLst>
          </p:cNvPr>
          <p:cNvSpPr>
            <a:spLocks noGrp="1"/>
          </p:cNvSpPr>
          <p:nvPr>
            <p:ph type="sldNum" sz="quarter" idx="12"/>
          </p:nvPr>
        </p:nvSpPr>
        <p:spPr/>
        <p:txBody>
          <a:bodyPr/>
          <a:lstStyle>
            <a:lvl1pPr>
              <a:defRPr/>
            </a:lvl1pPr>
          </a:lstStyle>
          <a:p>
            <a:pPr>
              <a:defRPr/>
            </a:pPr>
            <a:fld id="{F20248B0-C886-4009-A50D-70CE221CAE61}" type="slidenum">
              <a:rPr lang="en-US" altLang="en-US"/>
              <a:pPr>
                <a:defRPr/>
              </a:pPr>
              <a:t>‹#›</a:t>
            </a:fld>
            <a:endParaRPr lang="en-US" altLang="en-US"/>
          </a:p>
        </p:txBody>
      </p:sp>
    </p:spTree>
    <p:extLst>
      <p:ext uri="{BB962C8B-B14F-4D97-AF65-F5344CB8AC3E}">
        <p14:creationId xmlns:p14="http://schemas.microsoft.com/office/powerpoint/2010/main" val="174750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527D0-F74B-418D-B632-0EA88926B7F0}"/>
              </a:ext>
            </a:extLst>
          </p:cNvPr>
          <p:cNvSpPr>
            <a:spLocks noGrp="1"/>
          </p:cNvSpPr>
          <p:nvPr>
            <p:ph type="dt" sz="half" idx="10"/>
          </p:nvPr>
        </p:nvSpPr>
        <p:spPr/>
        <p:txBody>
          <a:bodyPr/>
          <a:lstStyle>
            <a:lvl1pPr>
              <a:defRPr/>
            </a:lvl1pPr>
          </a:lstStyle>
          <a:p>
            <a:pPr>
              <a:defRPr/>
            </a:pPr>
            <a:fld id="{97E48540-8786-41D1-BB5B-A5DD7BAA4348}" type="datetimeFigureOut">
              <a:rPr lang="en-US"/>
              <a:pPr>
                <a:defRPr/>
              </a:pPr>
              <a:t>7/21/2023</a:t>
            </a:fld>
            <a:endParaRPr lang="en-US"/>
          </a:p>
        </p:txBody>
      </p:sp>
      <p:sp>
        <p:nvSpPr>
          <p:cNvPr id="5" name="Footer Placeholder 4">
            <a:extLst>
              <a:ext uri="{FF2B5EF4-FFF2-40B4-BE49-F238E27FC236}">
                <a16:creationId xmlns:a16="http://schemas.microsoft.com/office/drawing/2014/main" id="{A64318E5-636B-4351-B066-A100BACE08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FD52DB-BEB9-408C-8666-0061A3018978}"/>
              </a:ext>
            </a:extLst>
          </p:cNvPr>
          <p:cNvSpPr>
            <a:spLocks noGrp="1"/>
          </p:cNvSpPr>
          <p:nvPr>
            <p:ph type="sldNum" sz="quarter" idx="12"/>
          </p:nvPr>
        </p:nvSpPr>
        <p:spPr/>
        <p:txBody>
          <a:bodyPr/>
          <a:lstStyle>
            <a:lvl1pPr>
              <a:defRPr/>
            </a:lvl1pPr>
          </a:lstStyle>
          <a:p>
            <a:pPr>
              <a:defRPr/>
            </a:pPr>
            <a:fld id="{E9E15AC0-1573-4E51-A127-CF4335BC7121}" type="slidenum">
              <a:rPr lang="en-US" altLang="en-US"/>
              <a:pPr>
                <a:defRPr/>
              </a:pPr>
              <a:t>‹#›</a:t>
            </a:fld>
            <a:endParaRPr lang="en-US" altLang="en-US"/>
          </a:p>
        </p:txBody>
      </p:sp>
    </p:spTree>
    <p:extLst>
      <p:ext uri="{BB962C8B-B14F-4D97-AF65-F5344CB8AC3E}">
        <p14:creationId xmlns:p14="http://schemas.microsoft.com/office/powerpoint/2010/main" val="138712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EF5CA-2B67-4EEC-A83F-FBF962068551}"/>
              </a:ext>
            </a:extLst>
          </p:cNvPr>
          <p:cNvSpPr>
            <a:spLocks noGrp="1"/>
          </p:cNvSpPr>
          <p:nvPr>
            <p:ph type="dt" sz="half" idx="10"/>
          </p:nvPr>
        </p:nvSpPr>
        <p:spPr/>
        <p:txBody>
          <a:bodyPr/>
          <a:lstStyle>
            <a:lvl1pPr>
              <a:defRPr/>
            </a:lvl1pPr>
          </a:lstStyle>
          <a:p>
            <a:pPr>
              <a:defRPr/>
            </a:pPr>
            <a:fld id="{25DC69B6-BA3B-4D50-B3F2-BF6B49EEF11A}" type="datetimeFigureOut">
              <a:rPr lang="en-US"/>
              <a:pPr>
                <a:defRPr/>
              </a:pPr>
              <a:t>7/21/2023</a:t>
            </a:fld>
            <a:endParaRPr lang="en-US"/>
          </a:p>
        </p:txBody>
      </p:sp>
      <p:sp>
        <p:nvSpPr>
          <p:cNvPr id="5" name="Footer Placeholder 4">
            <a:extLst>
              <a:ext uri="{FF2B5EF4-FFF2-40B4-BE49-F238E27FC236}">
                <a16:creationId xmlns:a16="http://schemas.microsoft.com/office/drawing/2014/main" id="{8214F533-B98F-4F63-8134-C671FC8DB0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0B903B-56F7-46E3-AFDE-7A412B5F98D5}"/>
              </a:ext>
            </a:extLst>
          </p:cNvPr>
          <p:cNvSpPr>
            <a:spLocks noGrp="1"/>
          </p:cNvSpPr>
          <p:nvPr>
            <p:ph type="sldNum" sz="quarter" idx="12"/>
          </p:nvPr>
        </p:nvSpPr>
        <p:spPr/>
        <p:txBody>
          <a:bodyPr/>
          <a:lstStyle>
            <a:lvl1pPr>
              <a:defRPr/>
            </a:lvl1pPr>
          </a:lstStyle>
          <a:p>
            <a:pPr>
              <a:defRPr/>
            </a:pPr>
            <a:fld id="{E35C44E9-71EE-4DE6-A35C-AB315268FD20}" type="slidenum">
              <a:rPr lang="en-US" altLang="en-US"/>
              <a:pPr>
                <a:defRPr/>
              </a:pPr>
              <a:t>‹#›</a:t>
            </a:fld>
            <a:endParaRPr lang="en-US" altLang="en-US"/>
          </a:p>
        </p:txBody>
      </p:sp>
    </p:spTree>
    <p:extLst>
      <p:ext uri="{BB962C8B-B14F-4D97-AF65-F5344CB8AC3E}">
        <p14:creationId xmlns:p14="http://schemas.microsoft.com/office/powerpoint/2010/main" val="255261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CC91DB-60C9-4193-BED1-44DF327EE8C1}"/>
              </a:ext>
            </a:extLst>
          </p:cNvPr>
          <p:cNvSpPr>
            <a:spLocks noGrp="1"/>
          </p:cNvSpPr>
          <p:nvPr>
            <p:ph type="dt" sz="half" idx="10"/>
          </p:nvPr>
        </p:nvSpPr>
        <p:spPr/>
        <p:txBody>
          <a:bodyPr/>
          <a:lstStyle>
            <a:lvl1pPr>
              <a:defRPr/>
            </a:lvl1pPr>
          </a:lstStyle>
          <a:p>
            <a:pPr>
              <a:defRPr/>
            </a:pPr>
            <a:fld id="{9083B69A-EFE6-4590-BF5E-DAB031BFE1BC}" type="datetimeFigureOut">
              <a:rPr lang="en-US"/>
              <a:pPr>
                <a:defRPr/>
              </a:pPr>
              <a:t>7/21/2023</a:t>
            </a:fld>
            <a:endParaRPr lang="en-US"/>
          </a:p>
        </p:txBody>
      </p:sp>
      <p:sp>
        <p:nvSpPr>
          <p:cNvPr id="6" name="Footer Placeholder 4">
            <a:extLst>
              <a:ext uri="{FF2B5EF4-FFF2-40B4-BE49-F238E27FC236}">
                <a16:creationId xmlns:a16="http://schemas.microsoft.com/office/drawing/2014/main" id="{98C1AE22-BF73-42D5-9E53-DCAA2C898A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AA30D8-27C5-41DB-B40B-D762F46449ED}"/>
              </a:ext>
            </a:extLst>
          </p:cNvPr>
          <p:cNvSpPr>
            <a:spLocks noGrp="1"/>
          </p:cNvSpPr>
          <p:nvPr>
            <p:ph type="sldNum" sz="quarter" idx="12"/>
          </p:nvPr>
        </p:nvSpPr>
        <p:spPr/>
        <p:txBody>
          <a:bodyPr/>
          <a:lstStyle>
            <a:lvl1pPr>
              <a:defRPr/>
            </a:lvl1pPr>
          </a:lstStyle>
          <a:p>
            <a:pPr>
              <a:defRPr/>
            </a:pPr>
            <a:fld id="{FEB3F9D1-658F-4BF2-9260-8DDD77597CE6}" type="slidenum">
              <a:rPr lang="en-US" altLang="en-US"/>
              <a:pPr>
                <a:defRPr/>
              </a:pPr>
              <a:t>‹#›</a:t>
            </a:fld>
            <a:endParaRPr lang="en-US" altLang="en-US"/>
          </a:p>
        </p:txBody>
      </p:sp>
    </p:spTree>
    <p:extLst>
      <p:ext uri="{BB962C8B-B14F-4D97-AF65-F5344CB8AC3E}">
        <p14:creationId xmlns:p14="http://schemas.microsoft.com/office/powerpoint/2010/main" val="2967214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63C44A-F813-4978-9BB8-6257D457622E}"/>
              </a:ext>
            </a:extLst>
          </p:cNvPr>
          <p:cNvSpPr>
            <a:spLocks noGrp="1"/>
          </p:cNvSpPr>
          <p:nvPr>
            <p:ph type="dt" sz="half" idx="10"/>
          </p:nvPr>
        </p:nvSpPr>
        <p:spPr/>
        <p:txBody>
          <a:bodyPr/>
          <a:lstStyle>
            <a:lvl1pPr>
              <a:defRPr/>
            </a:lvl1pPr>
          </a:lstStyle>
          <a:p>
            <a:pPr>
              <a:defRPr/>
            </a:pPr>
            <a:fld id="{FA96049C-1766-44EF-8A93-89ED547DF4FC}" type="datetimeFigureOut">
              <a:rPr lang="en-US"/>
              <a:pPr>
                <a:defRPr/>
              </a:pPr>
              <a:t>7/21/2023</a:t>
            </a:fld>
            <a:endParaRPr lang="en-US"/>
          </a:p>
        </p:txBody>
      </p:sp>
      <p:sp>
        <p:nvSpPr>
          <p:cNvPr id="8" name="Footer Placeholder 4">
            <a:extLst>
              <a:ext uri="{FF2B5EF4-FFF2-40B4-BE49-F238E27FC236}">
                <a16:creationId xmlns:a16="http://schemas.microsoft.com/office/drawing/2014/main" id="{1C797552-15B5-42F4-A016-2C7F9A8FCB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AC3E74-5539-4F10-A247-5EFAC3E67356}"/>
              </a:ext>
            </a:extLst>
          </p:cNvPr>
          <p:cNvSpPr>
            <a:spLocks noGrp="1"/>
          </p:cNvSpPr>
          <p:nvPr>
            <p:ph type="sldNum" sz="quarter" idx="12"/>
          </p:nvPr>
        </p:nvSpPr>
        <p:spPr/>
        <p:txBody>
          <a:bodyPr/>
          <a:lstStyle>
            <a:lvl1pPr>
              <a:defRPr/>
            </a:lvl1pPr>
          </a:lstStyle>
          <a:p>
            <a:pPr>
              <a:defRPr/>
            </a:pPr>
            <a:fld id="{985F8F1B-5EDF-4624-99CE-D8A79A90D946}" type="slidenum">
              <a:rPr lang="en-US" altLang="en-US"/>
              <a:pPr>
                <a:defRPr/>
              </a:pPr>
              <a:t>‹#›</a:t>
            </a:fld>
            <a:endParaRPr lang="en-US" altLang="en-US"/>
          </a:p>
        </p:txBody>
      </p:sp>
    </p:spTree>
    <p:extLst>
      <p:ext uri="{BB962C8B-B14F-4D97-AF65-F5344CB8AC3E}">
        <p14:creationId xmlns:p14="http://schemas.microsoft.com/office/powerpoint/2010/main" val="204030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37546441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449938-EFE5-4E5E-BCB7-040AC46F9AD2}"/>
              </a:ext>
            </a:extLst>
          </p:cNvPr>
          <p:cNvSpPr>
            <a:spLocks noGrp="1"/>
          </p:cNvSpPr>
          <p:nvPr>
            <p:ph type="dt" sz="half" idx="10"/>
          </p:nvPr>
        </p:nvSpPr>
        <p:spPr/>
        <p:txBody>
          <a:bodyPr/>
          <a:lstStyle>
            <a:lvl1pPr>
              <a:defRPr/>
            </a:lvl1pPr>
          </a:lstStyle>
          <a:p>
            <a:pPr>
              <a:defRPr/>
            </a:pPr>
            <a:fld id="{439F09E8-C463-44BE-9230-7DC830F91C91}" type="datetimeFigureOut">
              <a:rPr lang="en-US"/>
              <a:pPr>
                <a:defRPr/>
              </a:pPr>
              <a:t>7/21/2023</a:t>
            </a:fld>
            <a:endParaRPr lang="en-US"/>
          </a:p>
        </p:txBody>
      </p:sp>
      <p:sp>
        <p:nvSpPr>
          <p:cNvPr id="4" name="Footer Placeholder 4">
            <a:extLst>
              <a:ext uri="{FF2B5EF4-FFF2-40B4-BE49-F238E27FC236}">
                <a16:creationId xmlns:a16="http://schemas.microsoft.com/office/drawing/2014/main" id="{F3F298BB-0093-4C91-A051-4177F0692E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05E032-474B-4DE5-A75D-3A98A3D660FE}"/>
              </a:ext>
            </a:extLst>
          </p:cNvPr>
          <p:cNvSpPr>
            <a:spLocks noGrp="1"/>
          </p:cNvSpPr>
          <p:nvPr>
            <p:ph type="sldNum" sz="quarter" idx="12"/>
          </p:nvPr>
        </p:nvSpPr>
        <p:spPr/>
        <p:txBody>
          <a:bodyPr/>
          <a:lstStyle>
            <a:lvl1pPr>
              <a:defRPr/>
            </a:lvl1pPr>
          </a:lstStyle>
          <a:p>
            <a:pPr>
              <a:defRPr/>
            </a:pPr>
            <a:fld id="{B4F016B1-B9B4-45E6-8A92-8839A0DE6BE2}" type="slidenum">
              <a:rPr lang="en-US" altLang="en-US"/>
              <a:pPr>
                <a:defRPr/>
              </a:pPr>
              <a:t>‹#›</a:t>
            </a:fld>
            <a:endParaRPr lang="en-US" altLang="en-US"/>
          </a:p>
        </p:txBody>
      </p:sp>
    </p:spTree>
    <p:extLst>
      <p:ext uri="{BB962C8B-B14F-4D97-AF65-F5344CB8AC3E}">
        <p14:creationId xmlns:p14="http://schemas.microsoft.com/office/powerpoint/2010/main" val="121174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D7047B-73B0-4A9B-A186-360345DCC99D}"/>
              </a:ext>
            </a:extLst>
          </p:cNvPr>
          <p:cNvSpPr>
            <a:spLocks noGrp="1"/>
          </p:cNvSpPr>
          <p:nvPr>
            <p:ph type="dt" sz="half" idx="10"/>
          </p:nvPr>
        </p:nvSpPr>
        <p:spPr/>
        <p:txBody>
          <a:bodyPr/>
          <a:lstStyle>
            <a:lvl1pPr>
              <a:defRPr/>
            </a:lvl1pPr>
          </a:lstStyle>
          <a:p>
            <a:pPr>
              <a:defRPr/>
            </a:pPr>
            <a:fld id="{1B11E8AE-9B8F-42F3-A5EE-A997662EF4E4}" type="datetimeFigureOut">
              <a:rPr lang="en-US"/>
              <a:pPr>
                <a:defRPr/>
              </a:pPr>
              <a:t>7/21/2023</a:t>
            </a:fld>
            <a:endParaRPr lang="en-US"/>
          </a:p>
        </p:txBody>
      </p:sp>
      <p:sp>
        <p:nvSpPr>
          <p:cNvPr id="3" name="Footer Placeholder 4">
            <a:extLst>
              <a:ext uri="{FF2B5EF4-FFF2-40B4-BE49-F238E27FC236}">
                <a16:creationId xmlns:a16="http://schemas.microsoft.com/office/drawing/2014/main" id="{83E04B22-1600-4012-8F69-DE98173972C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14872AE-BF21-48AB-A549-73B0D643513B}"/>
              </a:ext>
            </a:extLst>
          </p:cNvPr>
          <p:cNvSpPr>
            <a:spLocks noGrp="1"/>
          </p:cNvSpPr>
          <p:nvPr>
            <p:ph type="sldNum" sz="quarter" idx="12"/>
          </p:nvPr>
        </p:nvSpPr>
        <p:spPr/>
        <p:txBody>
          <a:bodyPr/>
          <a:lstStyle>
            <a:lvl1pPr>
              <a:defRPr/>
            </a:lvl1pPr>
          </a:lstStyle>
          <a:p>
            <a:pPr>
              <a:defRPr/>
            </a:pPr>
            <a:fld id="{7936503D-9BD4-47EC-8F99-00740A91D370}" type="slidenum">
              <a:rPr lang="en-US" altLang="en-US"/>
              <a:pPr>
                <a:defRPr/>
              </a:pPr>
              <a:t>‹#›</a:t>
            </a:fld>
            <a:endParaRPr lang="en-US" altLang="en-US"/>
          </a:p>
        </p:txBody>
      </p:sp>
    </p:spTree>
    <p:extLst>
      <p:ext uri="{BB962C8B-B14F-4D97-AF65-F5344CB8AC3E}">
        <p14:creationId xmlns:p14="http://schemas.microsoft.com/office/powerpoint/2010/main" val="37804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C16690-095F-4910-9F83-E9282D9B7E67}"/>
              </a:ext>
            </a:extLst>
          </p:cNvPr>
          <p:cNvSpPr>
            <a:spLocks noGrp="1"/>
          </p:cNvSpPr>
          <p:nvPr>
            <p:ph type="dt" sz="half" idx="10"/>
          </p:nvPr>
        </p:nvSpPr>
        <p:spPr/>
        <p:txBody>
          <a:bodyPr/>
          <a:lstStyle>
            <a:lvl1pPr>
              <a:defRPr/>
            </a:lvl1pPr>
          </a:lstStyle>
          <a:p>
            <a:pPr>
              <a:defRPr/>
            </a:pPr>
            <a:fld id="{81028196-D37E-4EF9-A1F2-6E59A19ECE5E}" type="datetimeFigureOut">
              <a:rPr lang="en-US"/>
              <a:pPr>
                <a:defRPr/>
              </a:pPr>
              <a:t>7/21/2023</a:t>
            </a:fld>
            <a:endParaRPr lang="en-US"/>
          </a:p>
        </p:txBody>
      </p:sp>
      <p:sp>
        <p:nvSpPr>
          <p:cNvPr id="6" name="Footer Placeholder 4">
            <a:extLst>
              <a:ext uri="{FF2B5EF4-FFF2-40B4-BE49-F238E27FC236}">
                <a16:creationId xmlns:a16="http://schemas.microsoft.com/office/drawing/2014/main" id="{44B0D2BE-35B6-49A2-98C9-289F06CA81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D0C555-0EAC-45AD-89F3-FBD09B225E2E}"/>
              </a:ext>
            </a:extLst>
          </p:cNvPr>
          <p:cNvSpPr>
            <a:spLocks noGrp="1"/>
          </p:cNvSpPr>
          <p:nvPr>
            <p:ph type="sldNum" sz="quarter" idx="12"/>
          </p:nvPr>
        </p:nvSpPr>
        <p:spPr/>
        <p:txBody>
          <a:bodyPr/>
          <a:lstStyle>
            <a:lvl1pPr>
              <a:defRPr/>
            </a:lvl1pPr>
          </a:lstStyle>
          <a:p>
            <a:pPr>
              <a:defRPr/>
            </a:pPr>
            <a:fld id="{B0CE3233-56E6-4DBC-8525-E8A1A18522F1}" type="slidenum">
              <a:rPr lang="en-US" altLang="en-US"/>
              <a:pPr>
                <a:defRPr/>
              </a:pPr>
              <a:t>‹#›</a:t>
            </a:fld>
            <a:endParaRPr lang="en-US" altLang="en-US"/>
          </a:p>
        </p:txBody>
      </p:sp>
    </p:spTree>
    <p:extLst>
      <p:ext uri="{BB962C8B-B14F-4D97-AF65-F5344CB8AC3E}">
        <p14:creationId xmlns:p14="http://schemas.microsoft.com/office/powerpoint/2010/main" val="1986355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C354D30-800E-4B37-A9F6-75F608AA3F83}"/>
              </a:ext>
            </a:extLst>
          </p:cNvPr>
          <p:cNvSpPr>
            <a:spLocks noGrp="1"/>
          </p:cNvSpPr>
          <p:nvPr>
            <p:ph type="dt" sz="half" idx="10"/>
          </p:nvPr>
        </p:nvSpPr>
        <p:spPr/>
        <p:txBody>
          <a:bodyPr/>
          <a:lstStyle>
            <a:lvl1pPr>
              <a:defRPr/>
            </a:lvl1pPr>
          </a:lstStyle>
          <a:p>
            <a:pPr>
              <a:defRPr/>
            </a:pPr>
            <a:fld id="{11F9627C-DF4C-4DE9-AF2B-3009C924B115}" type="datetimeFigureOut">
              <a:rPr lang="en-US"/>
              <a:pPr>
                <a:defRPr/>
              </a:pPr>
              <a:t>7/21/2023</a:t>
            </a:fld>
            <a:endParaRPr lang="en-US"/>
          </a:p>
        </p:txBody>
      </p:sp>
      <p:sp>
        <p:nvSpPr>
          <p:cNvPr id="6" name="Footer Placeholder 4">
            <a:extLst>
              <a:ext uri="{FF2B5EF4-FFF2-40B4-BE49-F238E27FC236}">
                <a16:creationId xmlns:a16="http://schemas.microsoft.com/office/drawing/2014/main" id="{0611B752-D83C-4117-8748-83F52E7BC9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29E58F-A2B8-44DE-991A-0891667D13D4}"/>
              </a:ext>
            </a:extLst>
          </p:cNvPr>
          <p:cNvSpPr>
            <a:spLocks noGrp="1"/>
          </p:cNvSpPr>
          <p:nvPr>
            <p:ph type="sldNum" sz="quarter" idx="12"/>
          </p:nvPr>
        </p:nvSpPr>
        <p:spPr/>
        <p:txBody>
          <a:bodyPr/>
          <a:lstStyle>
            <a:lvl1pPr>
              <a:defRPr/>
            </a:lvl1pPr>
          </a:lstStyle>
          <a:p>
            <a:pPr>
              <a:defRPr/>
            </a:pPr>
            <a:fld id="{1A4D58E8-0B51-4BF5-B5BD-0FDEE3FCE676}" type="slidenum">
              <a:rPr lang="en-US" altLang="en-US"/>
              <a:pPr>
                <a:defRPr/>
              </a:pPr>
              <a:t>‹#›</a:t>
            </a:fld>
            <a:endParaRPr lang="en-US" altLang="en-US"/>
          </a:p>
        </p:txBody>
      </p:sp>
    </p:spTree>
    <p:extLst>
      <p:ext uri="{BB962C8B-B14F-4D97-AF65-F5344CB8AC3E}">
        <p14:creationId xmlns:p14="http://schemas.microsoft.com/office/powerpoint/2010/main" val="293388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2F1AD-7A6F-4C26-A3EE-F6779D825671}"/>
              </a:ext>
            </a:extLst>
          </p:cNvPr>
          <p:cNvSpPr>
            <a:spLocks noGrp="1"/>
          </p:cNvSpPr>
          <p:nvPr>
            <p:ph type="dt" sz="half" idx="10"/>
          </p:nvPr>
        </p:nvSpPr>
        <p:spPr/>
        <p:txBody>
          <a:bodyPr/>
          <a:lstStyle>
            <a:lvl1pPr>
              <a:defRPr/>
            </a:lvl1pPr>
          </a:lstStyle>
          <a:p>
            <a:pPr>
              <a:defRPr/>
            </a:pPr>
            <a:fld id="{A321DA8F-7979-4752-BC0D-2F2485FC7F8A}" type="datetimeFigureOut">
              <a:rPr lang="en-US"/>
              <a:pPr>
                <a:defRPr/>
              </a:pPr>
              <a:t>7/21/2023</a:t>
            </a:fld>
            <a:endParaRPr lang="en-US"/>
          </a:p>
        </p:txBody>
      </p:sp>
      <p:sp>
        <p:nvSpPr>
          <p:cNvPr id="5" name="Footer Placeholder 4">
            <a:extLst>
              <a:ext uri="{FF2B5EF4-FFF2-40B4-BE49-F238E27FC236}">
                <a16:creationId xmlns:a16="http://schemas.microsoft.com/office/drawing/2014/main" id="{ABD68B18-AA74-4033-B311-F145A6B697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41A691-AB50-476E-92C0-950B4EB0A341}"/>
              </a:ext>
            </a:extLst>
          </p:cNvPr>
          <p:cNvSpPr>
            <a:spLocks noGrp="1"/>
          </p:cNvSpPr>
          <p:nvPr>
            <p:ph type="sldNum" sz="quarter" idx="12"/>
          </p:nvPr>
        </p:nvSpPr>
        <p:spPr/>
        <p:txBody>
          <a:bodyPr/>
          <a:lstStyle>
            <a:lvl1pPr>
              <a:defRPr/>
            </a:lvl1pPr>
          </a:lstStyle>
          <a:p>
            <a:pPr>
              <a:defRPr/>
            </a:pPr>
            <a:fld id="{3BD1E749-BFBE-4314-9AA5-DA6F53EAA934}" type="slidenum">
              <a:rPr lang="en-US" altLang="en-US"/>
              <a:pPr>
                <a:defRPr/>
              </a:pPr>
              <a:t>‹#›</a:t>
            </a:fld>
            <a:endParaRPr lang="en-US" altLang="en-US"/>
          </a:p>
        </p:txBody>
      </p:sp>
    </p:spTree>
    <p:extLst>
      <p:ext uri="{BB962C8B-B14F-4D97-AF65-F5344CB8AC3E}">
        <p14:creationId xmlns:p14="http://schemas.microsoft.com/office/powerpoint/2010/main" val="32525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58DB0-C204-4594-8177-02F24A04DD8F}"/>
              </a:ext>
            </a:extLst>
          </p:cNvPr>
          <p:cNvSpPr>
            <a:spLocks noGrp="1"/>
          </p:cNvSpPr>
          <p:nvPr>
            <p:ph type="dt" sz="half" idx="10"/>
          </p:nvPr>
        </p:nvSpPr>
        <p:spPr/>
        <p:txBody>
          <a:bodyPr/>
          <a:lstStyle>
            <a:lvl1pPr>
              <a:defRPr/>
            </a:lvl1pPr>
          </a:lstStyle>
          <a:p>
            <a:pPr>
              <a:defRPr/>
            </a:pPr>
            <a:fld id="{F7F64D25-DA93-4AD3-9716-49069E2BF56B}" type="datetimeFigureOut">
              <a:rPr lang="en-US"/>
              <a:pPr>
                <a:defRPr/>
              </a:pPr>
              <a:t>7/21/2023</a:t>
            </a:fld>
            <a:endParaRPr lang="en-US"/>
          </a:p>
        </p:txBody>
      </p:sp>
      <p:sp>
        <p:nvSpPr>
          <p:cNvPr id="5" name="Footer Placeholder 4">
            <a:extLst>
              <a:ext uri="{FF2B5EF4-FFF2-40B4-BE49-F238E27FC236}">
                <a16:creationId xmlns:a16="http://schemas.microsoft.com/office/drawing/2014/main" id="{466FB1DA-8E6D-4DD6-9789-B23FEA2CC1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AC64A-922C-4697-9EB2-1A1C1E168785}"/>
              </a:ext>
            </a:extLst>
          </p:cNvPr>
          <p:cNvSpPr>
            <a:spLocks noGrp="1"/>
          </p:cNvSpPr>
          <p:nvPr>
            <p:ph type="sldNum" sz="quarter" idx="12"/>
          </p:nvPr>
        </p:nvSpPr>
        <p:spPr/>
        <p:txBody>
          <a:bodyPr/>
          <a:lstStyle>
            <a:lvl1pPr>
              <a:defRPr/>
            </a:lvl1pPr>
          </a:lstStyle>
          <a:p>
            <a:pPr>
              <a:defRPr/>
            </a:pPr>
            <a:fld id="{A78BE7EB-883F-46C7-B567-590ADC7E4DF0}" type="slidenum">
              <a:rPr lang="en-US" altLang="en-US"/>
              <a:pPr>
                <a:defRPr/>
              </a:pPr>
              <a:t>‹#›</a:t>
            </a:fld>
            <a:endParaRPr lang="en-US" altLang="en-US"/>
          </a:p>
        </p:txBody>
      </p:sp>
    </p:spTree>
    <p:extLst>
      <p:ext uri="{BB962C8B-B14F-4D97-AF65-F5344CB8AC3E}">
        <p14:creationId xmlns:p14="http://schemas.microsoft.com/office/powerpoint/2010/main" val="333016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4684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83439127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21422335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9406358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244552071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80915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4CA7FB88-6ABC-4C31-AC43-EF614F09E451}"/>
              </a:ext>
            </a:extLst>
          </p:cNvPr>
          <p:cNvGrpSpPr>
            <a:grpSpLocks/>
          </p:cNvGrpSpPr>
          <p:nvPr/>
        </p:nvGrpSpPr>
        <p:grpSpPr bwMode="auto">
          <a:xfrm>
            <a:off x="503238" y="908050"/>
            <a:ext cx="8172450" cy="5975350"/>
            <a:chOff x="539552" y="908720"/>
            <a:chExt cx="8157581" cy="5974680"/>
          </a:xfrm>
        </p:grpSpPr>
        <p:cxnSp>
          <p:nvCxnSpPr>
            <p:cNvPr id="5" name="Gerade Verbindung 8">
              <a:extLst>
                <a:ext uri="{FF2B5EF4-FFF2-40B4-BE49-F238E27FC236}">
                  <a16:creationId xmlns:a16="http://schemas.microsoft.com/office/drawing/2014/main" id="{3E66466D-4159-44A2-A215-ADBCBEA93909}"/>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82AD97C0-1ED8-429E-9A3F-3DFE0C98C2DF}"/>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96A8789A-2AA5-4B53-9E15-3E5852D75F75}"/>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962F0CFC-836A-4F7F-8C2C-4A299799DD85}"/>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17C099AF-D727-4E6A-8E48-633EC543AF2C}"/>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C66C1B15-11CE-4293-BEAC-9082E105A25D}"/>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241450984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3008C461-0ED6-482C-95EC-45864C26EBEF}"/>
              </a:ext>
            </a:extLst>
          </p:cNvPr>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a:extLst>
              <a:ext uri="{FF2B5EF4-FFF2-40B4-BE49-F238E27FC236}">
                <a16:creationId xmlns:a16="http://schemas.microsoft.com/office/drawing/2014/main" id="{44599B2C-5BF0-4BCC-B4D9-7E8551C42E81}"/>
              </a:ext>
            </a:extLst>
          </p:cNvPr>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a:extLst>
              <a:ext uri="{FF2B5EF4-FFF2-40B4-BE49-F238E27FC236}">
                <a16:creationId xmlns:a16="http://schemas.microsoft.com/office/drawing/2014/main" id="{8A5583EE-1876-475A-B0FC-46BAE5FB31D6}"/>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D503A490-A183-40AB-92FF-35673D54971C}"/>
              </a:ext>
            </a:extLst>
          </p:cNvPr>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Security Planning: An Applied Approach | </a:t>
            </a:r>
            <a:fld id="{A6B64A83-457F-4064-8DCE-7FEA2F1E7741}" type="datetime1">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7/21/2023</a:t>
            </a:fld>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 | </a:t>
            </a:r>
            <a:fld id="{878CB627-7F35-48DC-9F04-82F15D090A91}" type="slidenum">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a:t>
            </a:fld>
            <a:endPar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endParaRPr>
          </a:p>
          <a:p>
            <a:pPr>
              <a:defRPr/>
            </a:pPr>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8D4ABF28-0204-44CF-909D-11284C03C538}"/>
              </a:ext>
            </a:extLst>
          </p:cNvPr>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EA359912-59F6-48BB-9526-83AF6C0069C3}"/>
              </a:ext>
            </a:extLst>
          </p:cNvPr>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a:extLst>
              <a:ext uri="{FF2B5EF4-FFF2-40B4-BE49-F238E27FC236}">
                <a16:creationId xmlns:a16="http://schemas.microsoft.com/office/drawing/2014/main" id="{DEAA63EE-E1D3-41B9-9883-586D7523B195}"/>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4" r:id="rId1"/>
    <p:sldLayoutId id="2147484236" r:id="rId2"/>
    <p:sldLayoutId id="2147484237" r:id="rId3"/>
    <p:sldLayoutId id="2147484238" r:id="rId4"/>
    <p:sldLayoutId id="2147484239" r:id="rId5"/>
    <p:sldLayoutId id="2147484240" r:id="rId6"/>
    <p:sldLayoutId id="2147484241" r:id="rId7"/>
    <p:sldLayoutId id="2147484242" r:id="rId8"/>
    <p:sldLayoutId id="2147484255" r:id="rId9"/>
    <p:sldLayoutId id="2147484257" r:id="rId10"/>
    <p:sldLayoutId id="2147484258" r:id="rId11"/>
    <p:sldLayoutId id="2147484259" r:id="rId12"/>
    <p:sldLayoutId id="2147484260" r:id="rId13"/>
    <p:sldLayoutId id="2147484261" r:id="rId14"/>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1EC69A5-AA82-483F-8B86-9496E974F9C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6C0DC09-F461-42D4-84BE-979EDA5105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EA5F96-ECF6-4EBA-AE01-0425768A368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8D6D95-7C4D-4725-9759-F250E94B0A14}" type="datetimeFigureOut">
              <a:rPr lang="en-US"/>
              <a:pPr>
                <a:defRPr/>
              </a:pPr>
              <a:t>7/21/2023</a:t>
            </a:fld>
            <a:endParaRPr lang="en-US"/>
          </a:p>
        </p:txBody>
      </p:sp>
      <p:sp>
        <p:nvSpPr>
          <p:cNvPr id="5" name="Footer Placeholder 4">
            <a:extLst>
              <a:ext uri="{FF2B5EF4-FFF2-40B4-BE49-F238E27FC236}">
                <a16:creationId xmlns:a16="http://schemas.microsoft.com/office/drawing/2014/main" id="{EAEAAD40-684C-41A4-A7CA-03C1A92FC4D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00C0C39-E6F8-4DEC-B2C7-B474323563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FE6C212-9949-4182-A111-B97A7CC750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0F6DFA6-57EE-444B-8CA9-354CEBE95056}"/>
              </a:ext>
            </a:extLst>
          </p:cNvPr>
          <p:cNvSpPr>
            <a:spLocks noGrp="1"/>
          </p:cNvSpPr>
          <p:nvPr>
            <p:ph type="subTitle" idx="1"/>
          </p:nvPr>
        </p:nvSpPr>
        <p:spPr>
          <a:xfrm>
            <a:off x="3779838" y="5537200"/>
            <a:ext cx="4895850" cy="765175"/>
          </a:xfrm>
        </p:spPr>
        <p:txBody>
          <a:bodyPr/>
          <a:lstStyle/>
          <a:p>
            <a:pPr algn="r" eaLnBrk="1" hangingPunct="1">
              <a:defRPr/>
            </a:pPr>
            <a:r>
              <a:rPr lang="en-US" dirty="0"/>
              <a:t>Security Planning</a:t>
            </a:r>
            <a:br>
              <a:rPr lang="en-US" dirty="0"/>
            </a:br>
            <a:r>
              <a:rPr lang="en-US" dirty="0"/>
              <a:t>Susan Lincke</a:t>
            </a:r>
          </a:p>
        </p:txBody>
      </p:sp>
      <p:sp>
        <p:nvSpPr>
          <p:cNvPr id="3074" name="Rectangle 2">
            <a:extLst>
              <a:ext uri="{FF2B5EF4-FFF2-40B4-BE49-F238E27FC236}">
                <a16:creationId xmlns:a16="http://schemas.microsoft.com/office/drawing/2014/main" id="{57927F60-56C2-4888-84E7-849D23C0108E}"/>
              </a:ext>
            </a:extLst>
          </p:cNvPr>
          <p:cNvSpPr>
            <a:spLocks noGrp="1" noChangeArrowheads="1"/>
          </p:cNvSpPr>
          <p:nvPr>
            <p:ph type="ctrTitle"/>
          </p:nvPr>
        </p:nvSpPr>
        <p:spPr>
          <a:xfrm>
            <a:off x="3771900" y="4165600"/>
            <a:ext cx="4903788" cy="886397"/>
          </a:xfrm>
        </p:spPr>
        <p:txBody>
          <a:bodyPr/>
          <a:lstStyle/>
          <a:p>
            <a:pPr algn="ctr" eaLnBrk="1" hangingPunct="1">
              <a:defRPr/>
            </a:pPr>
            <a:r>
              <a:rPr lang="en-US" altLang="en-US" sz="3200" dirty="0"/>
              <a:t>Attending to Information Privacy</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B1157-495F-41E5-A8DE-2A20B857C2C4}"/>
              </a:ext>
            </a:extLst>
          </p:cNvPr>
          <p:cNvSpPr>
            <a:spLocks noGrp="1"/>
          </p:cNvSpPr>
          <p:nvPr>
            <p:ph type="title"/>
          </p:nvPr>
        </p:nvSpPr>
        <p:spPr>
          <a:xfrm>
            <a:off x="629841" y="632777"/>
            <a:ext cx="7886700" cy="498598"/>
          </a:xfrm>
        </p:spPr>
        <p:txBody>
          <a:bodyPr/>
          <a:lstStyle/>
          <a:p>
            <a:r>
              <a:rPr lang="en-US" dirty="0"/>
              <a:t>Organizational Governance of Privacy</a:t>
            </a:r>
          </a:p>
        </p:txBody>
      </p:sp>
      <p:sp>
        <p:nvSpPr>
          <p:cNvPr id="5" name="Text Placeholder 4">
            <a:extLst>
              <a:ext uri="{FF2B5EF4-FFF2-40B4-BE49-F238E27FC236}">
                <a16:creationId xmlns:a16="http://schemas.microsoft.com/office/drawing/2014/main" id="{C171D6E0-484C-439F-A439-AAEF3037B154}"/>
              </a:ext>
            </a:extLst>
          </p:cNvPr>
          <p:cNvSpPr>
            <a:spLocks noGrp="1"/>
          </p:cNvSpPr>
          <p:nvPr>
            <p:ph type="body" idx="1"/>
          </p:nvPr>
        </p:nvSpPr>
        <p:spPr>
          <a:xfrm>
            <a:off x="629841" y="1319627"/>
            <a:ext cx="3868340" cy="498598"/>
          </a:xfrm>
        </p:spPr>
        <p:txBody>
          <a:bodyPr/>
          <a:lstStyle/>
          <a:p>
            <a:r>
              <a:rPr lang="en-US" dirty="0"/>
              <a:t>Governance process</a:t>
            </a:r>
          </a:p>
        </p:txBody>
      </p:sp>
      <p:sp>
        <p:nvSpPr>
          <p:cNvPr id="6" name="Content Placeholder 5">
            <a:extLst>
              <a:ext uri="{FF2B5EF4-FFF2-40B4-BE49-F238E27FC236}">
                <a16:creationId xmlns:a16="http://schemas.microsoft.com/office/drawing/2014/main" id="{C502A0D5-FF1F-4D5D-8BA5-10CF7AB49F27}"/>
              </a:ext>
            </a:extLst>
          </p:cNvPr>
          <p:cNvSpPr>
            <a:spLocks noGrp="1"/>
          </p:cNvSpPr>
          <p:nvPr>
            <p:ph sz="half" idx="2"/>
          </p:nvPr>
        </p:nvSpPr>
        <p:spPr>
          <a:xfrm>
            <a:off x="629841" y="2006477"/>
            <a:ext cx="3868340" cy="4180329"/>
          </a:xfrm>
        </p:spPr>
        <p:txBody>
          <a:bodyPr>
            <a:normAutofit/>
          </a:bodyPr>
          <a:lstStyle/>
          <a:p>
            <a:r>
              <a:rPr lang="en-US" dirty="0"/>
              <a:t>Identify all personal information in the organization that falls within the privacy guidelines</a:t>
            </a:r>
          </a:p>
          <a:p>
            <a:endParaRPr lang="en-US" dirty="0"/>
          </a:p>
          <a:p>
            <a:endParaRPr lang="en-US" dirty="0"/>
          </a:p>
          <a:p>
            <a:r>
              <a:rPr lang="en-US" dirty="0"/>
              <a:t>Identify applicable legal and regulatory requirements</a:t>
            </a:r>
          </a:p>
          <a:p>
            <a:endParaRPr lang="en-US" dirty="0"/>
          </a:p>
          <a:p>
            <a:r>
              <a:rPr lang="en-US" dirty="0"/>
              <a:t>Create appropriate policies, procedures, guidelines</a:t>
            </a:r>
          </a:p>
          <a:p>
            <a:r>
              <a:rPr lang="en-US" dirty="0"/>
              <a:t>Implement the policies, procedures, guidelines</a:t>
            </a:r>
          </a:p>
        </p:txBody>
      </p:sp>
      <p:sp>
        <p:nvSpPr>
          <p:cNvPr id="7" name="Text Placeholder 6">
            <a:extLst>
              <a:ext uri="{FF2B5EF4-FFF2-40B4-BE49-F238E27FC236}">
                <a16:creationId xmlns:a16="http://schemas.microsoft.com/office/drawing/2014/main" id="{7C2671E6-D233-47D5-A642-A2171A0B0565}"/>
              </a:ext>
            </a:extLst>
          </p:cNvPr>
          <p:cNvSpPr>
            <a:spLocks noGrp="1"/>
          </p:cNvSpPr>
          <p:nvPr>
            <p:ph type="body" sz="quarter" idx="3"/>
          </p:nvPr>
        </p:nvSpPr>
        <p:spPr>
          <a:xfrm>
            <a:off x="4572000" y="1319627"/>
            <a:ext cx="3887391" cy="498598"/>
          </a:xfrm>
        </p:spPr>
        <p:txBody>
          <a:bodyPr/>
          <a:lstStyle/>
          <a:p>
            <a:r>
              <a:rPr lang="en-US" dirty="0"/>
              <a:t>Model of Processing</a:t>
            </a:r>
          </a:p>
        </p:txBody>
      </p:sp>
      <p:graphicFrame>
        <p:nvGraphicFramePr>
          <p:cNvPr id="9" name="Content Placeholder 3">
            <a:extLst>
              <a:ext uri="{FF2B5EF4-FFF2-40B4-BE49-F238E27FC236}">
                <a16:creationId xmlns:a16="http://schemas.microsoft.com/office/drawing/2014/main" id="{818201DD-FC99-4DA6-94CF-1304FFDD8C68}"/>
              </a:ext>
            </a:extLst>
          </p:cNvPr>
          <p:cNvGraphicFramePr>
            <a:graphicFrameLocks noGrp="1"/>
          </p:cNvGraphicFramePr>
          <p:nvPr>
            <p:ph sz="quarter" idx="4"/>
            <p:extLst>
              <p:ext uri="{D42A27DB-BD31-4B8C-83A1-F6EECF244321}">
                <p14:modId xmlns:p14="http://schemas.microsoft.com/office/powerpoint/2010/main" val="1723674345"/>
              </p:ext>
            </p:extLst>
          </p:nvPr>
        </p:nvGraphicFramePr>
        <p:xfrm>
          <a:off x="4629150" y="1818225"/>
          <a:ext cx="3887788" cy="437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01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9BD849-9012-0EB4-CF65-7EA3A5CF2770}"/>
              </a:ext>
            </a:extLst>
          </p:cNvPr>
          <p:cNvGraphicFramePr>
            <a:graphicFrameLocks noGrp="1"/>
          </p:cNvGraphicFramePr>
          <p:nvPr>
            <p:ph idx="11"/>
            <p:extLst>
              <p:ext uri="{D42A27DB-BD31-4B8C-83A1-F6EECF244321}">
                <p14:modId xmlns:p14="http://schemas.microsoft.com/office/powerpoint/2010/main" val="2445015868"/>
              </p:ext>
            </p:extLst>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5BE29ED-91A5-6781-2772-7A0130E94170}"/>
              </a:ext>
            </a:extLst>
          </p:cNvPr>
          <p:cNvSpPr>
            <a:spLocks noGrp="1"/>
          </p:cNvSpPr>
          <p:nvPr>
            <p:ph type="title"/>
          </p:nvPr>
        </p:nvSpPr>
        <p:spPr/>
        <p:txBody>
          <a:bodyPr/>
          <a:lstStyle/>
          <a:p>
            <a:r>
              <a:rPr lang="en-US" dirty="0"/>
              <a:t>Model of Processing</a:t>
            </a:r>
          </a:p>
        </p:txBody>
      </p:sp>
    </p:spTree>
    <p:extLst>
      <p:ext uri="{BB962C8B-B14F-4D97-AF65-F5344CB8AC3E}">
        <p14:creationId xmlns:p14="http://schemas.microsoft.com/office/powerpoint/2010/main" val="337901291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p:txBody>
          <a:bodyPr/>
          <a:lstStyle/>
          <a:p>
            <a:r>
              <a:rPr lang="en-US" dirty="0"/>
              <a:t>Steps in Protecting Privacy</a:t>
            </a:r>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1"/>
            <p:extLst>
              <p:ext uri="{D42A27DB-BD31-4B8C-83A1-F6EECF244321}">
                <p14:modId xmlns:p14="http://schemas.microsoft.com/office/powerpoint/2010/main" val="3632070529"/>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43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8FBD-177A-45B1-80F1-DAA30E8D6F4E}"/>
              </a:ext>
            </a:extLst>
          </p:cNvPr>
          <p:cNvSpPr>
            <a:spLocks noGrp="1"/>
          </p:cNvSpPr>
          <p:nvPr>
            <p:ph type="title"/>
          </p:nvPr>
        </p:nvSpPr>
        <p:spPr/>
        <p:txBody>
          <a:bodyPr/>
          <a:lstStyle/>
          <a:p>
            <a:r>
              <a:rPr lang="en-US" dirty="0"/>
              <a:t>Data Inventory</a:t>
            </a:r>
          </a:p>
        </p:txBody>
      </p:sp>
      <p:sp>
        <p:nvSpPr>
          <p:cNvPr id="3" name="Content Placeholder 2">
            <a:extLst>
              <a:ext uri="{FF2B5EF4-FFF2-40B4-BE49-F238E27FC236}">
                <a16:creationId xmlns:a16="http://schemas.microsoft.com/office/drawing/2014/main" id="{EA19B0D5-FAC0-4E0F-BC75-6F4F38578C00}"/>
              </a:ext>
            </a:extLst>
          </p:cNvPr>
          <p:cNvSpPr>
            <a:spLocks noGrp="1"/>
          </p:cNvSpPr>
          <p:nvPr>
            <p:ph sz="half" idx="2"/>
          </p:nvPr>
        </p:nvSpPr>
        <p:spPr>
          <a:xfrm>
            <a:off x="522000" y="1676400"/>
            <a:ext cx="3960000" cy="4800600"/>
          </a:xfrm>
        </p:spPr>
        <p:txBody>
          <a:bodyPr>
            <a:normAutofit fontScale="92500" lnSpcReduction="10000"/>
          </a:bodyPr>
          <a:lstStyle/>
          <a:p>
            <a:r>
              <a:rPr lang="en-US" sz="1800" b="1" dirty="0"/>
              <a:t>Privacy by Design</a:t>
            </a:r>
            <a:r>
              <a:rPr lang="en-US" sz="1800" dirty="0"/>
              <a:t>: Integration of privacy into the entire software development process</a:t>
            </a:r>
          </a:p>
          <a:p>
            <a:r>
              <a:rPr lang="en-US" sz="1800" b="1" dirty="0"/>
              <a:t>Data Inventory</a:t>
            </a:r>
            <a:r>
              <a:rPr lang="en-US" sz="1800" dirty="0"/>
              <a:t>: Describes the types of personal data collected and compliance requirements.  Includes:</a:t>
            </a:r>
          </a:p>
          <a:p>
            <a:r>
              <a:rPr lang="en-US" sz="1800" b="1" dirty="0"/>
              <a:t>Business glossary</a:t>
            </a:r>
            <a:r>
              <a:rPr lang="en-US" sz="1800" dirty="0"/>
              <a:t>: a complete, independent list of data that defines business usage for data and links data to its source/database.</a:t>
            </a:r>
          </a:p>
          <a:p>
            <a:pPr marL="285750" indent="-285750">
              <a:buFont typeface="Arial" panose="020B0604020202020204" pitchFamily="34" charset="0"/>
              <a:buChar char="•"/>
            </a:pPr>
            <a:r>
              <a:rPr lang="en-US" sz="1800" dirty="0"/>
              <a:t>Tracks sensitivity, criticality classifications</a:t>
            </a:r>
          </a:p>
          <a:p>
            <a:pPr marL="285750" indent="-285750">
              <a:buFont typeface="Arial" panose="020B0604020202020204" pitchFamily="34" charset="0"/>
              <a:buChar char="•"/>
            </a:pPr>
            <a:r>
              <a:rPr lang="en-US" sz="1800" dirty="0"/>
              <a:t>Tracks which databases have which data</a:t>
            </a:r>
          </a:p>
          <a:p>
            <a:r>
              <a:rPr lang="en-US" sz="1800" b="1" dirty="0"/>
              <a:t>Data dictionary</a:t>
            </a:r>
            <a:r>
              <a:rPr lang="en-US" sz="1800" dirty="0"/>
              <a:t>: data at the application/database level, includes:</a:t>
            </a:r>
          </a:p>
          <a:p>
            <a:pPr marL="285750" indent="-285750">
              <a:buFont typeface="Arial" panose="020B0604020202020204" pitchFamily="34" charset="0"/>
              <a:buChar char="•"/>
            </a:pPr>
            <a:r>
              <a:rPr lang="en-US" sz="1800" b="1" dirty="0"/>
              <a:t>Metadata</a:t>
            </a:r>
            <a:r>
              <a:rPr lang="en-US" sz="1800" dirty="0"/>
              <a:t>: information about the protected information</a:t>
            </a:r>
          </a:p>
        </p:txBody>
      </p:sp>
      <p:graphicFrame>
        <p:nvGraphicFramePr>
          <p:cNvPr id="7" name="Content Placeholder 6">
            <a:extLst>
              <a:ext uri="{FF2B5EF4-FFF2-40B4-BE49-F238E27FC236}">
                <a16:creationId xmlns:a16="http://schemas.microsoft.com/office/drawing/2014/main" id="{8DE5B058-D2C2-4B85-87EA-3FEAD73B8952}"/>
              </a:ext>
            </a:extLst>
          </p:cNvPr>
          <p:cNvGraphicFramePr>
            <a:graphicFrameLocks noGrp="1"/>
          </p:cNvGraphicFramePr>
          <p:nvPr>
            <p:ph sz="half" idx="10"/>
            <p:extLst>
              <p:ext uri="{D42A27DB-BD31-4B8C-83A1-F6EECF244321}">
                <p14:modId xmlns:p14="http://schemas.microsoft.com/office/powerpoint/2010/main" val="3317603433"/>
              </p:ext>
            </p:extLst>
          </p:nvPr>
        </p:nvGraphicFramePr>
        <p:xfrm>
          <a:off x="4679950" y="1944688"/>
          <a:ext cx="4311650" cy="453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56353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BAC0-B239-4CB0-BE0F-8411EAFFDF01}"/>
              </a:ext>
            </a:extLst>
          </p:cNvPr>
          <p:cNvSpPr>
            <a:spLocks noGrp="1"/>
          </p:cNvSpPr>
          <p:nvPr>
            <p:ph type="title"/>
          </p:nvPr>
        </p:nvSpPr>
        <p:spPr/>
        <p:txBody>
          <a:bodyPr>
            <a:normAutofit fontScale="90000"/>
          </a:bodyPr>
          <a:lstStyle/>
          <a:p>
            <a:r>
              <a:rPr lang="en-US" b="1" dirty="0"/>
              <a:t>Table 1: Data Inventory for International Student Services at Einstein University</a:t>
            </a:r>
            <a:endParaRPr lang="en-US" dirty="0"/>
          </a:p>
        </p:txBody>
      </p:sp>
      <p:graphicFrame>
        <p:nvGraphicFramePr>
          <p:cNvPr id="4" name="Content Placeholder 3">
            <a:extLst>
              <a:ext uri="{FF2B5EF4-FFF2-40B4-BE49-F238E27FC236}">
                <a16:creationId xmlns:a16="http://schemas.microsoft.com/office/drawing/2014/main" id="{3A4EFC75-0FD5-4558-B5C7-7B396E0E87E1}"/>
              </a:ext>
            </a:extLst>
          </p:cNvPr>
          <p:cNvGraphicFramePr>
            <a:graphicFrameLocks noGrp="1"/>
          </p:cNvGraphicFramePr>
          <p:nvPr>
            <p:ph idx="1"/>
          </p:nvPr>
        </p:nvGraphicFramePr>
        <p:xfrm>
          <a:off x="628650" y="2321338"/>
          <a:ext cx="7886700" cy="3498215"/>
        </p:xfrm>
        <a:graphic>
          <a:graphicData uri="http://schemas.openxmlformats.org/drawingml/2006/table">
            <a:tbl>
              <a:tblPr firstRow="1" firstCol="1" bandRow="1">
                <a:tableStyleId>{5C22544A-7EE6-4342-B048-85BDC9FD1C3A}</a:tableStyleId>
              </a:tblPr>
              <a:tblGrid>
                <a:gridCol w="1232350">
                  <a:extLst>
                    <a:ext uri="{9D8B030D-6E8A-4147-A177-3AD203B41FA5}">
                      <a16:colId xmlns:a16="http://schemas.microsoft.com/office/drawing/2014/main" val="540183227"/>
                    </a:ext>
                  </a:extLst>
                </a:gridCol>
                <a:gridCol w="2689913">
                  <a:extLst>
                    <a:ext uri="{9D8B030D-6E8A-4147-A177-3AD203B41FA5}">
                      <a16:colId xmlns:a16="http://schemas.microsoft.com/office/drawing/2014/main" val="920628040"/>
                    </a:ext>
                  </a:extLst>
                </a:gridCol>
                <a:gridCol w="1692056">
                  <a:extLst>
                    <a:ext uri="{9D8B030D-6E8A-4147-A177-3AD203B41FA5}">
                      <a16:colId xmlns:a16="http://schemas.microsoft.com/office/drawing/2014/main" val="2283776332"/>
                    </a:ext>
                  </a:extLst>
                </a:gridCol>
                <a:gridCol w="834218">
                  <a:extLst>
                    <a:ext uri="{9D8B030D-6E8A-4147-A177-3AD203B41FA5}">
                      <a16:colId xmlns:a16="http://schemas.microsoft.com/office/drawing/2014/main" val="162477100"/>
                    </a:ext>
                  </a:extLst>
                </a:gridCol>
                <a:gridCol w="1438163">
                  <a:extLst>
                    <a:ext uri="{9D8B030D-6E8A-4147-A177-3AD203B41FA5}">
                      <a16:colId xmlns:a16="http://schemas.microsoft.com/office/drawing/2014/main" val="1591263791"/>
                    </a:ext>
                  </a:extLst>
                </a:gridCol>
              </a:tblGrid>
              <a:tr h="192500">
                <a:tc>
                  <a:txBody>
                    <a:bodyPr/>
                    <a:lstStyle/>
                    <a:p>
                      <a:pPr marL="0" marR="0">
                        <a:lnSpc>
                          <a:spcPct val="107000"/>
                        </a:lnSpc>
                        <a:spcBef>
                          <a:spcPts val="0"/>
                        </a:spcBef>
                        <a:spcAft>
                          <a:spcPts val="0"/>
                        </a:spcAft>
                      </a:pPr>
                      <a:r>
                        <a:rPr lang="en-US" sz="1200">
                          <a:effectLst/>
                        </a:rPr>
                        <a:t>Department(s)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a:effectLst/>
                          <a:latin typeface="Tempus Sans ITC" panose="04020404030D07020202" pitchFamily="82" charset="0"/>
                        </a:rPr>
                        <a:t>International Student Services (ISS)</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8183422"/>
                  </a:ext>
                </a:extLst>
              </a:tr>
              <a:tr h="192500">
                <a:tc>
                  <a:txBody>
                    <a:bodyPr/>
                    <a:lstStyle/>
                    <a:p>
                      <a:pPr marL="0" marR="0">
                        <a:lnSpc>
                          <a:spcPct val="107000"/>
                        </a:lnSpc>
                        <a:spcBef>
                          <a:spcPts val="0"/>
                        </a:spcBef>
                        <a:spcAft>
                          <a:spcPts val="0"/>
                        </a:spcAft>
                      </a:pPr>
                      <a:r>
                        <a:rPr lang="en-US" sz="1200" dirty="0">
                          <a:effectLst/>
                        </a:rPr>
                        <a:t>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a:effectLst/>
                          <a:latin typeface="Tempus Sans ITC" panose="04020404030D07020202" pitchFamily="82" charset="0"/>
                        </a:rPr>
                        <a:t>ISS Database</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323130"/>
                  </a:ext>
                </a:extLst>
              </a:tr>
              <a:tr h="192500">
                <a:tc>
                  <a:txBody>
                    <a:bodyPr/>
                    <a:lstStyle/>
                    <a:p>
                      <a:pPr marL="0" marR="0">
                        <a:lnSpc>
                          <a:spcPct val="107000"/>
                        </a:lnSpc>
                        <a:spcBef>
                          <a:spcPts val="0"/>
                        </a:spcBef>
                        <a:spcAft>
                          <a:spcPts val="0"/>
                        </a:spcAft>
                      </a:pPr>
                      <a:r>
                        <a:rPr lang="en-US" sz="1200">
                          <a:effectLst/>
                        </a:rPr>
                        <a:t>Data Owner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dirty="0">
                          <a:effectLst/>
                          <a:latin typeface="Tempus Sans ITC" panose="04020404030D07020202" pitchFamily="82" charset="0"/>
                        </a:rPr>
                        <a:t>Designated school official (DSO): Janet Gulbrandsen</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7460286"/>
                  </a:ext>
                </a:extLst>
              </a:tr>
              <a:tr h="382667">
                <a:tc>
                  <a:txBody>
                    <a:bodyPr/>
                    <a:lstStyle/>
                    <a:p>
                      <a:pPr marL="0" marR="0">
                        <a:lnSpc>
                          <a:spcPct val="107000"/>
                        </a:lnSpc>
                        <a:spcBef>
                          <a:spcPts val="0"/>
                        </a:spcBef>
                        <a:spcAft>
                          <a:spcPts val="0"/>
                        </a:spcAft>
                      </a:pPr>
                      <a:r>
                        <a:rPr lang="en-US" sz="1200">
                          <a:effectLst/>
                        </a:rPr>
                        <a:t>Data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Purpose, 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Life cycle</a:t>
                      </a:r>
                    </a:p>
                    <a:p>
                      <a:pPr marL="0" marR="0">
                        <a:lnSpc>
                          <a:spcPct val="107000"/>
                        </a:lnSpc>
                        <a:spcBef>
                          <a:spcPts val="0"/>
                        </a:spcBef>
                        <a:spcAft>
                          <a:spcPts val="0"/>
                        </a:spcAft>
                      </a:pPr>
                      <a:r>
                        <a:rPr lang="en-US" sz="1200">
                          <a:effectLst/>
                        </a:rPr>
                        <a:t>When created; last need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Format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Classification, Rights, Restrictions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59838505"/>
                  </a:ext>
                </a:extLst>
              </a:tr>
              <a:tr h="1170956">
                <a:tc>
                  <a:txBody>
                    <a:bodyPr/>
                    <a:lstStyle/>
                    <a:p>
                      <a:pPr marL="0" marR="0">
                        <a:lnSpc>
                          <a:spcPct val="107000"/>
                        </a:lnSpc>
                        <a:spcBef>
                          <a:spcPts val="0"/>
                        </a:spcBef>
                        <a:spcAft>
                          <a:spcPts val="0"/>
                        </a:spcAft>
                      </a:pPr>
                      <a:r>
                        <a:rPr lang="en-US" sz="1200" dirty="0">
                          <a:effectLst/>
                          <a:latin typeface="Tempus Sans ITC" panose="04020404030D07020202" pitchFamily="82" charset="0"/>
                        </a:rPr>
                        <a:t>Financial Sponsorship form</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Government-required documentation for international students to show they have sufficient funds to study in the U.S. for the full duration of the educational program.</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After admit; before I-20 immigration document is issued for Visa interview.</a:t>
                      </a:r>
                    </a:p>
                    <a:p>
                      <a:pPr marL="0" marR="0">
                        <a:lnSpc>
                          <a:spcPct val="107000"/>
                        </a:lnSpc>
                        <a:spcBef>
                          <a:spcPts val="0"/>
                        </a:spcBef>
                        <a:spcAft>
                          <a:spcPts val="0"/>
                        </a:spcAft>
                      </a:pPr>
                      <a:r>
                        <a:rPr lang="en-US" sz="1200" dirty="0">
                          <a:effectLst/>
                          <a:latin typeface="Tempus Sans ITC" panose="04020404030D07020202" pitchFamily="82" charset="0"/>
                        </a:rPr>
                        <a:t>Archived for gov’t review.</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latin typeface="Tempus Sans ITC" panose="04020404030D07020202" pitchFamily="82" charset="0"/>
                        </a:rPr>
                        <a:t>PDF</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latin typeface="Tempus Sans ITC" panose="04020404030D07020202" pitchFamily="82" charset="0"/>
                        </a:rPr>
                        <a:t>Confidential, nonsensitive (contains financial information)</a:t>
                      </a:r>
                    </a:p>
                    <a:p>
                      <a:pPr marL="0" marR="0">
                        <a:lnSpc>
                          <a:spcPct val="107000"/>
                        </a:lnSpc>
                        <a:spcBef>
                          <a:spcPts val="0"/>
                        </a:spcBef>
                        <a:spcAft>
                          <a:spcPts val="0"/>
                        </a:spcAft>
                      </a:pPr>
                      <a:r>
                        <a:rPr lang="en-US" sz="1200">
                          <a:effectLst/>
                          <a:latin typeface="Tempus Sans ITC" panose="04020404030D07020202" pitchFamily="82" charset="0"/>
                        </a:rPr>
                        <a:t>Accessible to ISS staff only.</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28381201"/>
                  </a:ext>
                </a:extLst>
              </a:tr>
              <a:tr h="1366647">
                <a:tc>
                  <a:txBody>
                    <a:bodyPr/>
                    <a:lstStyle/>
                    <a:p>
                      <a:pPr marL="0" marR="0">
                        <a:lnSpc>
                          <a:spcPct val="107000"/>
                        </a:lnSpc>
                        <a:spcBef>
                          <a:spcPts val="0"/>
                        </a:spcBef>
                        <a:spcAft>
                          <a:spcPts val="0"/>
                        </a:spcAft>
                      </a:pPr>
                      <a:r>
                        <a:rPr lang="en-US" sz="1200">
                          <a:effectLst/>
                          <a:latin typeface="Tempus Sans ITC" panose="04020404030D07020202" pitchFamily="82" charset="0"/>
                        </a:rPr>
                        <a:t>Curricular Practical Training (CPT) Application</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Government-required documentation for International F-1 students to be eligible for practical training related to their major, before education ends.</a:t>
                      </a:r>
                    </a:p>
                    <a:p>
                      <a:pPr marL="0" marR="0">
                        <a:lnSpc>
                          <a:spcPct val="107000"/>
                        </a:lnSpc>
                        <a:spcBef>
                          <a:spcPts val="0"/>
                        </a:spcBef>
                        <a:spcAft>
                          <a:spcPts val="0"/>
                        </a:spcAft>
                      </a:pPr>
                      <a:r>
                        <a:rPr lang="en-US" sz="1200" dirty="0">
                          <a:effectLst/>
                          <a:latin typeface="Tempus Sans ITC" panose="04020404030D07020202" pitchFamily="82" charset="0"/>
                        </a:rPr>
                        <a:t>Regulation: 8 Code of Federal Regulations (CFR) 214.2(f)(10) and (f)(10(i)</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May be created after 1 year of study in the U.S.</a:t>
                      </a:r>
                    </a:p>
                    <a:p>
                      <a:pPr marL="0" marR="0">
                        <a:lnSpc>
                          <a:spcPct val="107000"/>
                        </a:lnSpc>
                        <a:spcBef>
                          <a:spcPts val="0"/>
                        </a:spcBef>
                        <a:spcAft>
                          <a:spcPts val="0"/>
                        </a:spcAft>
                      </a:pPr>
                      <a:r>
                        <a:rPr lang="en-US" sz="1200" dirty="0">
                          <a:effectLst/>
                          <a:latin typeface="Tempus Sans ITC" panose="04020404030D07020202" pitchFamily="82" charset="0"/>
                        </a:rPr>
                        <a:t>Archived for gov’t review.</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PDF</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Private, </a:t>
                      </a:r>
                      <a:r>
                        <a:rPr lang="en-US" sz="1200" dirty="0" err="1">
                          <a:effectLst/>
                          <a:latin typeface="Tempus Sans ITC" panose="04020404030D07020202" pitchFamily="82" charset="0"/>
                        </a:rPr>
                        <a:t>nonsensitive</a:t>
                      </a:r>
                      <a:endParaRPr lang="en-US" sz="1200" dirty="0">
                        <a:effectLst/>
                        <a:latin typeface="Tempus Sans ITC" panose="04020404030D07020202" pitchFamily="82" charset="0"/>
                      </a:endParaRPr>
                    </a:p>
                    <a:p>
                      <a:pPr marL="0" marR="0">
                        <a:lnSpc>
                          <a:spcPct val="107000"/>
                        </a:lnSpc>
                        <a:spcBef>
                          <a:spcPts val="0"/>
                        </a:spcBef>
                        <a:spcAft>
                          <a:spcPts val="0"/>
                        </a:spcAft>
                      </a:pPr>
                      <a:r>
                        <a:rPr lang="en-US" sz="1200" dirty="0">
                          <a:effectLst/>
                          <a:latin typeface="Tempus Sans ITC" panose="04020404030D07020202" pitchFamily="82" charset="0"/>
                        </a:rPr>
                        <a:t>(Resume-type information)</a:t>
                      </a:r>
                    </a:p>
                    <a:p>
                      <a:pPr marL="0" marR="0">
                        <a:lnSpc>
                          <a:spcPct val="107000"/>
                        </a:lnSpc>
                        <a:spcBef>
                          <a:spcPts val="0"/>
                        </a:spcBef>
                        <a:spcAft>
                          <a:spcPts val="0"/>
                        </a:spcAft>
                      </a:pPr>
                      <a:r>
                        <a:rPr lang="en-US" sz="1200" dirty="0">
                          <a:effectLst/>
                          <a:latin typeface="Tempus Sans ITC" panose="04020404030D07020202" pitchFamily="82" charset="0"/>
                        </a:rPr>
                        <a:t>Prepared by student, advisor, employer, DSO.</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0133739"/>
                  </a:ext>
                </a:extLst>
              </a:tr>
            </a:tbl>
          </a:graphicData>
        </a:graphic>
      </p:graphicFrame>
    </p:spTree>
    <p:extLst>
      <p:ext uri="{BB962C8B-B14F-4D97-AF65-F5344CB8AC3E}">
        <p14:creationId xmlns:p14="http://schemas.microsoft.com/office/powerpoint/2010/main" val="389970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EC05-B60E-4B25-A5FA-6590C0220C10}"/>
              </a:ext>
            </a:extLst>
          </p:cNvPr>
          <p:cNvSpPr>
            <a:spLocks noGrp="1"/>
          </p:cNvSpPr>
          <p:nvPr>
            <p:ph type="title"/>
          </p:nvPr>
        </p:nvSpPr>
        <p:spPr/>
        <p:txBody>
          <a:bodyPr>
            <a:normAutofit fontScale="90000"/>
          </a:bodyPr>
          <a:lstStyle/>
          <a:p>
            <a:r>
              <a:rPr lang="en-US" dirty="0"/>
              <a:t>Table 1: Data Inventory for International Student Services at Einstein University (cont’d)</a:t>
            </a:r>
          </a:p>
        </p:txBody>
      </p:sp>
      <p:graphicFrame>
        <p:nvGraphicFramePr>
          <p:cNvPr id="4" name="Content Placeholder 3">
            <a:extLst>
              <a:ext uri="{FF2B5EF4-FFF2-40B4-BE49-F238E27FC236}">
                <a16:creationId xmlns:a16="http://schemas.microsoft.com/office/drawing/2014/main" id="{CEF168E7-E64F-4FC5-A132-F40F200D2990}"/>
              </a:ext>
            </a:extLst>
          </p:cNvPr>
          <p:cNvGraphicFramePr>
            <a:graphicFrameLocks noGrp="1"/>
          </p:cNvGraphicFramePr>
          <p:nvPr>
            <p:ph idx="1"/>
            <p:extLst>
              <p:ext uri="{D42A27DB-BD31-4B8C-83A1-F6EECF244321}">
                <p14:modId xmlns:p14="http://schemas.microsoft.com/office/powerpoint/2010/main" val="2795959637"/>
              </p:ext>
            </p:extLst>
          </p:nvPr>
        </p:nvGraphicFramePr>
        <p:xfrm>
          <a:off x="628650" y="2515005"/>
          <a:ext cx="7886700" cy="3124962"/>
        </p:xfrm>
        <a:graphic>
          <a:graphicData uri="http://schemas.openxmlformats.org/drawingml/2006/table">
            <a:tbl>
              <a:tblPr firstRow="1" firstCol="1" bandRow="1">
                <a:tableStyleId>{3B4B98B0-60AC-42C2-AFA5-B58CD77FA1E5}</a:tableStyleId>
              </a:tblPr>
              <a:tblGrid>
                <a:gridCol w="1232350">
                  <a:extLst>
                    <a:ext uri="{9D8B030D-6E8A-4147-A177-3AD203B41FA5}">
                      <a16:colId xmlns:a16="http://schemas.microsoft.com/office/drawing/2014/main" val="126454556"/>
                    </a:ext>
                  </a:extLst>
                </a:gridCol>
                <a:gridCol w="2689913">
                  <a:extLst>
                    <a:ext uri="{9D8B030D-6E8A-4147-A177-3AD203B41FA5}">
                      <a16:colId xmlns:a16="http://schemas.microsoft.com/office/drawing/2014/main" val="2478968606"/>
                    </a:ext>
                  </a:extLst>
                </a:gridCol>
                <a:gridCol w="1692056">
                  <a:extLst>
                    <a:ext uri="{9D8B030D-6E8A-4147-A177-3AD203B41FA5}">
                      <a16:colId xmlns:a16="http://schemas.microsoft.com/office/drawing/2014/main" val="2573780296"/>
                    </a:ext>
                  </a:extLst>
                </a:gridCol>
                <a:gridCol w="834218">
                  <a:extLst>
                    <a:ext uri="{9D8B030D-6E8A-4147-A177-3AD203B41FA5}">
                      <a16:colId xmlns:a16="http://schemas.microsoft.com/office/drawing/2014/main" val="3514624219"/>
                    </a:ext>
                  </a:extLst>
                </a:gridCol>
                <a:gridCol w="1438163">
                  <a:extLst>
                    <a:ext uri="{9D8B030D-6E8A-4147-A177-3AD203B41FA5}">
                      <a16:colId xmlns:a16="http://schemas.microsoft.com/office/drawing/2014/main" val="3457025591"/>
                    </a:ext>
                  </a:extLst>
                </a:gridCol>
              </a:tblGrid>
              <a:tr h="2149412">
                <a:tc>
                  <a:txBody>
                    <a:bodyPr/>
                    <a:lstStyle/>
                    <a:p>
                      <a:pPr marL="0" marR="0">
                        <a:lnSpc>
                          <a:spcPct val="107000"/>
                        </a:lnSpc>
                        <a:spcBef>
                          <a:spcPts val="0"/>
                        </a:spcBef>
                        <a:spcAft>
                          <a:spcPts val="0"/>
                        </a:spcAft>
                      </a:pPr>
                      <a:r>
                        <a:rPr lang="en-US" sz="1200" b="1" dirty="0">
                          <a:solidFill>
                            <a:schemeClr val="bg1"/>
                          </a:solidFill>
                          <a:effectLst/>
                          <a:latin typeface="Tempus Sans ITC" panose="04020404030D07020202" pitchFamily="82" charset="0"/>
                        </a:rPr>
                        <a:t>Optional Practical Training (OPT) Application</a:t>
                      </a:r>
                      <a:endParaRPr lang="en-US" sz="1200" b="1" dirty="0">
                        <a:solidFill>
                          <a:schemeClr val="bg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solidFill>
                      <a:schemeClr val="tx1">
                        <a:lumMod val="90000"/>
                        <a:lumOff val="10000"/>
                      </a:schemeClr>
                    </a:solidFill>
                  </a:tcPr>
                </a:tc>
                <a:tc>
                  <a:txBody>
                    <a:bodyPr/>
                    <a:lstStyle/>
                    <a:p>
                      <a:pPr marL="0" marR="0">
                        <a:lnSpc>
                          <a:spcPct val="107000"/>
                        </a:lnSpc>
                        <a:spcBef>
                          <a:spcPts val="0"/>
                        </a:spcBef>
                        <a:spcAft>
                          <a:spcPts val="0"/>
                        </a:spcAft>
                      </a:pPr>
                      <a:r>
                        <a:rPr lang="en-US" sz="1200" b="0" dirty="0">
                          <a:effectLst/>
                          <a:latin typeface="Tempus Sans ITC" panose="04020404030D07020202" pitchFamily="82" charset="0"/>
                        </a:rPr>
                        <a:t>Government-required documentation for International F-1 students to be eligible for practical training related to their major, before or after education ends. OPT applicants must also apply to U.S. Citizenship and Immigration Service (USCIS)</a:t>
                      </a:r>
                    </a:p>
                    <a:p>
                      <a:pPr marL="0" marR="0">
                        <a:lnSpc>
                          <a:spcPct val="107000"/>
                        </a:lnSpc>
                        <a:spcBef>
                          <a:spcPts val="0"/>
                        </a:spcBef>
                        <a:spcAft>
                          <a:spcPts val="0"/>
                        </a:spcAft>
                      </a:pPr>
                      <a:r>
                        <a:rPr lang="en-US" sz="1200" b="0" dirty="0">
                          <a:effectLst/>
                          <a:latin typeface="Tempus Sans ITC" panose="04020404030D07020202" pitchFamily="82" charset="0"/>
                        </a:rPr>
                        <a:t>Regulation: 8 Code of Federal Regulations (CFR) 214.2(f)(10) through (13)</a:t>
                      </a:r>
                    </a:p>
                    <a:p>
                      <a:pPr marL="0" marR="0">
                        <a:lnSpc>
                          <a:spcPct val="107000"/>
                        </a:lnSpc>
                        <a:spcBef>
                          <a:spcPts val="0"/>
                        </a:spcBef>
                        <a:spcAft>
                          <a:spcPts val="0"/>
                        </a:spcAft>
                      </a:pPr>
                      <a:r>
                        <a:rPr lang="en-US" sz="1200" b="0" dirty="0">
                          <a:effectLst/>
                          <a:latin typeface="Tempus Sans ITC" panose="04020404030D07020202" pitchFamily="82" charset="0"/>
                        </a:rPr>
                        <a:t>8 CFR 274a.12(c)(3)</a:t>
                      </a:r>
                      <a:endParaRPr lang="en-US" sz="12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dirty="0">
                          <a:effectLst/>
                          <a:latin typeface="Tempus Sans ITC" panose="04020404030D07020202" pitchFamily="82" charset="0"/>
                        </a:rPr>
                        <a:t>May be created after 1 year of study in the U.S.</a:t>
                      </a:r>
                    </a:p>
                    <a:p>
                      <a:pPr marL="0" marR="0">
                        <a:lnSpc>
                          <a:spcPct val="107000"/>
                        </a:lnSpc>
                        <a:spcBef>
                          <a:spcPts val="0"/>
                        </a:spcBef>
                        <a:spcAft>
                          <a:spcPts val="0"/>
                        </a:spcAft>
                      </a:pPr>
                      <a:r>
                        <a:rPr lang="en-US" sz="1200" b="0" dirty="0">
                          <a:effectLst/>
                          <a:latin typeface="Tempus Sans ITC" panose="04020404030D07020202" pitchFamily="82" charset="0"/>
                        </a:rPr>
                        <a:t>Archived for gov’t review.</a:t>
                      </a:r>
                      <a:endParaRPr lang="en-US" sz="12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dirty="0">
                          <a:effectLst/>
                          <a:latin typeface="Tempus Sans ITC" panose="04020404030D07020202" pitchFamily="82" charset="0"/>
                        </a:rPr>
                        <a:t>PDF</a:t>
                      </a:r>
                      <a:endParaRPr lang="en-US" sz="12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dirty="0">
                          <a:effectLst/>
                          <a:latin typeface="Tempus Sans ITC" panose="04020404030D07020202" pitchFamily="82" charset="0"/>
                        </a:rPr>
                        <a:t>Private, </a:t>
                      </a:r>
                      <a:r>
                        <a:rPr lang="en-US" sz="1200" b="0" dirty="0" err="1">
                          <a:effectLst/>
                          <a:latin typeface="Tempus Sans ITC" panose="04020404030D07020202" pitchFamily="82" charset="0"/>
                        </a:rPr>
                        <a:t>nonsensitive</a:t>
                      </a:r>
                      <a:endParaRPr lang="en-US" sz="1200" b="0" dirty="0">
                        <a:effectLst/>
                        <a:latin typeface="Tempus Sans ITC" panose="04020404030D07020202" pitchFamily="82" charset="0"/>
                      </a:endParaRPr>
                    </a:p>
                    <a:p>
                      <a:pPr marL="0" marR="0">
                        <a:lnSpc>
                          <a:spcPct val="107000"/>
                        </a:lnSpc>
                        <a:spcBef>
                          <a:spcPts val="0"/>
                        </a:spcBef>
                        <a:spcAft>
                          <a:spcPts val="0"/>
                        </a:spcAft>
                      </a:pPr>
                      <a:r>
                        <a:rPr lang="en-US" sz="1200" b="0" dirty="0">
                          <a:effectLst/>
                          <a:latin typeface="Tempus Sans ITC" panose="04020404030D07020202" pitchFamily="82" charset="0"/>
                        </a:rPr>
                        <a:t>(Resume-type information)</a:t>
                      </a:r>
                    </a:p>
                    <a:p>
                      <a:pPr marL="0" marR="0">
                        <a:lnSpc>
                          <a:spcPct val="107000"/>
                        </a:lnSpc>
                        <a:spcBef>
                          <a:spcPts val="0"/>
                        </a:spcBef>
                        <a:spcAft>
                          <a:spcPts val="0"/>
                        </a:spcAft>
                      </a:pPr>
                      <a:r>
                        <a:rPr lang="en-US" sz="1200" b="0" dirty="0">
                          <a:effectLst/>
                          <a:latin typeface="Tempus Sans ITC" panose="04020404030D07020202" pitchFamily="82" charset="0"/>
                        </a:rPr>
                        <a:t>Prepared by student, DSO.</a:t>
                      </a:r>
                      <a:endParaRPr lang="en-US" sz="12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8106147"/>
                  </a:ext>
                </a:extLst>
              </a:tr>
              <a:tr h="975265">
                <a:tc>
                  <a:txBody>
                    <a:bodyPr/>
                    <a:lstStyle/>
                    <a:p>
                      <a:pPr marL="0" marR="0">
                        <a:lnSpc>
                          <a:spcPct val="107000"/>
                        </a:lnSpc>
                        <a:spcBef>
                          <a:spcPts val="0"/>
                        </a:spcBef>
                        <a:spcAft>
                          <a:spcPts val="0"/>
                        </a:spcAft>
                      </a:pPr>
                      <a:r>
                        <a:rPr lang="en-US" sz="1200" b="1" dirty="0">
                          <a:solidFill>
                            <a:schemeClr val="bg1"/>
                          </a:solidFill>
                          <a:effectLst/>
                          <a:latin typeface="Tempus Sans ITC" panose="04020404030D07020202" pitchFamily="82" charset="0"/>
                        </a:rPr>
                        <a:t>Exception to Full-Time Status</a:t>
                      </a:r>
                      <a:endParaRPr lang="en-US" sz="1200" b="1" dirty="0">
                        <a:solidFill>
                          <a:schemeClr val="bg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solidFill>
                      <a:schemeClr val="tx1">
                        <a:lumMod val="90000"/>
                        <a:lumOff val="10000"/>
                      </a:schemeClr>
                    </a:solidFill>
                  </a:tcPr>
                </a:tc>
                <a:tc>
                  <a:txBody>
                    <a:bodyPr/>
                    <a:lstStyle/>
                    <a:p>
                      <a:pPr marL="0" marR="0">
                        <a:lnSpc>
                          <a:spcPct val="107000"/>
                        </a:lnSpc>
                        <a:spcBef>
                          <a:spcPts val="0"/>
                        </a:spcBef>
                        <a:spcAft>
                          <a:spcPts val="0"/>
                        </a:spcAft>
                      </a:pPr>
                      <a:r>
                        <a:rPr lang="en-US" sz="1200" b="0">
                          <a:effectLst/>
                          <a:latin typeface="Tempus Sans ITC" panose="04020404030D07020202" pitchFamily="82" charset="0"/>
                        </a:rPr>
                        <a:t>Government-required documentation for International students to study in the U.S., without being full time; explaining cause.</a:t>
                      </a:r>
                      <a:endParaRPr lang="en-US" sz="1200" b="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a:effectLst/>
                          <a:latin typeface="Tempus Sans ITC" panose="04020404030D07020202" pitchFamily="82" charset="0"/>
                        </a:rPr>
                        <a:t>May be created any semester of study in the U.S.</a:t>
                      </a:r>
                    </a:p>
                    <a:p>
                      <a:pPr marL="0" marR="0">
                        <a:lnSpc>
                          <a:spcPct val="107000"/>
                        </a:lnSpc>
                        <a:spcBef>
                          <a:spcPts val="0"/>
                        </a:spcBef>
                        <a:spcAft>
                          <a:spcPts val="0"/>
                        </a:spcAft>
                      </a:pPr>
                      <a:r>
                        <a:rPr lang="en-US" sz="1200" b="0">
                          <a:effectLst/>
                          <a:latin typeface="Tempus Sans ITC" panose="04020404030D07020202" pitchFamily="82" charset="0"/>
                        </a:rPr>
                        <a:t>Archived for gov’t review.</a:t>
                      </a:r>
                      <a:endParaRPr lang="en-US" sz="1200" b="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a:effectLst/>
                          <a:latin typeface="Tempus Sans ITC" panose="04020404030D07020202" pitchFamily="82" charset="0"/>
                        </a:rPr>
                        <a:t>PDF</a:t>
                      </a:r>
                      <a:endParaRPr lang="en-US" sz="1200" b="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b="0" dirty="0">
                          <a:effectLst/>
                          <a:latin typeface="Tempus Sans ITC" panose="04020404030D07020202" pitchFamily="82" charset="0"/>
                        </a:rPr>
                        <a:t>Private, </a:t>
                      </a:r>
                      <a:r>
                        <a:rPr lang="en-US" sz="1200" b="0" dirty="0" err="1">
                          <a:effectLst/>
                          <a:latin typeface="Tempus Sans ITC" panose="04020404030D07020202" pitchFamily="82" charset="0"/>
                        </a:rPr>
                        <a:t>nonsensitive</a:t>
                      </a:r>
                      <a:endParaRPr lang="en-US" sz="1200" b="0" dirty="0">
                        <a:effectLst/>
                        <a:latin typeface="Tempus Sans ITC" panose="04020404030D07020202" pitchFamily="82" charset="0"/>
                      </a:endParaRPr>
                    </a:p>
                    <a:p>
                      <a:pPr marL="0" marR="0">
                        <a:lnSpc>
                          <a:spcPct val="107000"/>
                        </a:lnSpc>
                        <a:spcBef>
                          <a:spcPts val="0"/>
                        </a:spcBef>
                        <a:spcAft>
                          <a:spcPts val="0"/>
                        </a:spcAft>
                      </a:pPr>
                      <a:r>
                        <a:rPr lang="en-US" sz="1200" b="0" dirty="0">
                          <a:effectLst/>
                          <a:latin typeface="Tempus Sans ITC" panose="04020404030D07020202" pitchFamily="82" charset="0"/>
                        </a:rPr>
                        <a:t>(Educational-type categories)</a:t>
                      </a:r>
                    </a:p>
                    <a:p>
                      <a:pPr marL="0" marR="0">
                        <a:lnSpc>
                          <a:spcPct val="107000"/>
                        </a:lnSpc>
                        <a:spcBef>
                          <a:spcPts val="0"/>
                        </a:spcBef>
                        <a:spcAft>
                          <a:spcPts val="0"/>
                        </a:spcAft>
                      </a:pPr>
                      <a:r>
                        <a:rPr lang="en-US" sz="1200" b="0" dirty="0">
                          <a:effectLst/>
                          <a:latin typeface="Tempus Sans ITC" panose="04020404030D07020202" pitchFamily="82" charset="0"/>
                        </a:rPr>
                        <a:t>Prepared by DSO, student, advisor.</a:t>
                      </a:r>
                      <a:endParaRPr lang="en-US" sz="12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34832111"/>
                  </a:ext>
                </a:extLst>
              </a:tr>
            </a:tbl>
          </a:graphicData>
        </a:graphic>
      </p:graphicFrame>
    </p:spTree>
    <p:extLst>
      <p:ext uri="{BB962C8B-B14F-4D97-AF65-F5344CB8AC3E}">
        <p14:creationId xmlns:p14="http://schemas.microsoft.com/office/powerpoint/2010/main" val="154200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2301-BEF6-4EC3-B7B4-9E822262EED1}"/>
              </a:ext>
            </a:extLst>
          </p:cNvPr>
          <p:cNvSpPr>
            <a:spLocks noGrp="1"/>
          </p:cNvSpPr>
          <p:nvPr>
            <p:ph type="title"/>
          </p:nvPr>
        </p:nvSpPr>
        <p:spPr/>
        <p:txBody>
          <a:bodyPr>
            <a:normAutofit fontScale="90000"/>
          </a:bodyPr>
          <a:lstStyle/>
          <a:p>
            <a:r>
              <a:rPr lang="en-US" dirty="0"/>
              <a:t>Table 2: Data Dictionary for Some International Student Services Records</a:t>
            </a:r>
          </a:p>
        </p:txBody>
      </p:sp>
      <p:graphicFrame>
        <p:nvGraphicFramePr>
          <p:cNvPr id="4" name="Content Placeholder 3">
            <a:extLst>
              <a:ext uri="{FF2B5EF4-FFF2-40B4-BE49-F238E27FC236}">
                <a16:creationId xmlns:a16="http://schemas.microsoft.com/office/drawing/2014/main" id="{31D9D06B-DB3B-49B4-BD6E-0FF717993D3E}"/>
              </a:ext>
            </a:extLst>
          </p:cNvPr>
          <p:cNvGraphicFramePr>
            <a:graphicFrameLocks noGrp="1"/>
          </p:cNvGraphicFramePr>
          <p:nvPr>
            <p:ph idx="1"/>
          </p:nvPr>
        </p:nvGraphicFramePr>
        <p:xfrm>
          <a:off x="628650" y="2383441"/>
          <a:ext cx="7886700" cy="3116326"/>
        </p:xfrm>
        <a:graphic>
          <a:graphicData uri="http://schemas.openxmlformats.org/drawingml/2006/table">
            <a:tbl>
              <a:tblPr firstRow="1" firstCol="1" bandRow="1">
                <a:tableStyleId>{5C22544A-7EE6-4342-B048-85BDC9FD1C3A}</a:tableStyleId>
              </a:tblPr>
              <a:tblGrid>
                <a:gridCol w="2273225">
                  <a:extLst>
                    <a:ext uri="{9D8B030D-6E8A-4147-A177-3AD203B41FA5}">
                      <a16:colId xmlns:a16="http://schemas.microsoft.com/office/drawing/2014/main" val="1768495755"/>
                    </a:ext>
                  </a:extLst>
                </a:gridCol>
                <a:gridCol w="5613475">
                  <a:extLst>
                    <a:ext uri="{9D8B030D-6E8A-4147-A177-3AD203B41FA5}">
                      <a16:colId xmlns:a16="http://schemas.microsoft.com/office/drawing/2014/main" val="522225674"/>
                    </a:ext>
                  </a:extLst>
                </a:gridCol>
              </a:tblGrid>
              <a:tr h="186976">
                <a:tc>
                  <a:txBody>
                    <a:bodyPr/>
                    <a:lstStyle/>
                    <a:p>
                      <a:pPr marL="0" marR="0" algn="ctr">
                        <a:lnSpc>
                          <a:spcPct val="107000"/>
                        </a:lnSpc>
                        <a:spcBef>
                          <a:spcPts val="0"/>
                        </a:spcBef>
                        <a:spcAft>
                          <a:spcPts val="0"/>
                        </a:spcAft>
                      </a:pPr>
                      <a:r>
                        <a:rPr lang="en-US" sz="1200">
                          <a:effectLst/>
                        </a:rPr>
                        <a:t>Form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a:effectLst/>
                        </a:rPr>
                        <a:t>Data Attributes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75969142"/>
                  </a:ext>
                </a:extLst>
              </a:tr>
              <a:tr h="2149412">
                <a:tc>
                  <a:txBody>
                    <a:bodyPr/>
                    <a:lstStyle/>
                    <a:p>
                      <a:pPr marL="0" marR="0">
                        <a:lnSpc>
                          <a:spcPct val="107000"/>
                        </a:lnSpc>
                        <a:spcBef>
                          <a:spcPts val="0"/>
                        </a:spcBef>
                        <a:spcAft>
                          <a:spcPts val="0"/>
                        </a:spcAft>
                      </a:pPr>
                      <a:r>
                        <a:rPr lang="en-US" sz="1200" dirty="0">
                          <a:effectLst/>
                          <a:latin typeface="Tempus Sans ITC" panose="04020404030D07020202" pitchFamily="82" charset="0"/>
                        </a:rPr>
                        <a:t>Curricular Practical Training (CPT) Application Form</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Student name, major, degree program</a:t>
                      </a:r>
                    </a:p>
                    <a:p>
                      <a:pPr marL="0" marR="0">
                        <a:lnSpc>
                          <a:spcPct val="107000"/>
                        </a:lnSpc>
                        <a:spcBef>
                          <a:spcPts val="0"/>
                        </a:spcBef>
                        <a:spcAft>
                          <a:spcPts val="0"/>
                        </a:spcAft>
                      </a:pPr>
                      <a:r>
                        <a:rPr lang="en-US" sz="1200" dirty="0">
                          <a:effectLst/>
                          <a:latin typeface="Tempus Sans ITC" panose="04020404030D07020202" pitchFamily="82" charset="0"/>
                        </a:rPr>
                        <a:t>Expected date of graduation</a:t>
                      </a:r>
                    </a:p>
                    <a:p>
                      <a:pPr marL="0" marR="0">
                        <a:lnSpc>
                          <a:spcPct val="107000"/>
                        </a:lnSpc>
                        <a:spcBef>
                          <a:spcPts val="0"/>
                        </a:spcBef>
                        <a:spcAft>
                          <a:spcPts val="0"/>
                        </a:spcAft>
                      </a:pPr>
                      <a:r>
                        <a:rPr lang="en-US" sz="1200" dirty="0">
                          <a:effectLst/>
                          <a:latin typeface="Tempus Sans ITC" panose="04020404030D07020202" pitchFamily="82" charset="0"/>
                        </a:rPr>
                        <a:t>Visa status, passport expiration</a:t>
                      </a:r>
                    </a:p>
                    <a:p>
                      <a:pPr marL="0" marR="0">
                        <a:lnSpc>
                          <a:spcPct val="107000"/>
                        </a:lnSpc>
                        <a:spcBef>
                          <a:spcPts val="0"/>
                        </a:spcBef>
                        <a:spcAft>
                          <a:spcPts val="0"/>
                        </a:spcAft>
                      </a:pPr>
                      <a:r>
                        <a:rPr lang="en-US" sz="1200" dirty="0">
                          <a:effectLst/>
                          <a:latin typeface="Tempus Sans ITC" panose="04020404030D07020202" pitchFamily="82" charset="0"/>
                        </a:rPr>
                        <a:t>Qualification for CPT</a:t>
                      </a:r>
                    </a:p>
                    <a:p>
                      <a:pPr marL="0" marR="0">
                        <a:lnSpc>
                          <a:spcPct val="107000"/>
                        </a:lnSpc>
                        <a:spcBef>
                          <a:spcPts val="0"/>
                        </a:spcBef>
                        <a:spcAft>
                          <a:spcPts val="0"/>
                        </a:spcAft>
                      </a:pPr>
                      <a:r>
                        <a:rPr lang="en-US" sz="1200" dirty="0">
                          <a:effectLst/>
                          <a:latin typeface="Tempus Sans ITC" panose="04020404030D07020202" pitchFamily="82" charset="0"/>
                        </a:rPr>
                        <a:t>Academic Department</a:t>
                      </a:r>
                    </a:p>
                    <a:p>
                      <a:pPr marL="0" marR="0">
                        <a:lnSpc>
                          <a:spcPct val="107000"/>
                        </a:lnSpc>
                        <a:spcBef>
                          <a:spcPts val="0"/>
                        </a:spcBef>
                        <a:spcAft>
                          <a:spcPts val="0"/>
                        </a:spcAft>
                      </a:pPr>
                      <a:r>
                        <a:rPr lang="en-US" sz="1200" dirty="0">
                          <a:effectLst/>
                          <a:latin typeface="Tempus Sans ITC" panose="04020404030D07020202" pitchFamily="82" charset="0"/>
                        </a:rPr>
                        <a:t>Concurrent course taken</a:t>
                      </a:r>
                    </a:p>
                    <a:p>
                      <a:pPr marL="0" marR="0">
                        <a:lnSpc>
                          <a:spcPct val="107000"/>
                        </a:lnSpc>
                        <a:spcBef>
                          <a:spcPts val="0"/>
                        </a:spcBef>
                        <a:spcAft>
                          <a:spcPts val="0"/>
                        </a:spcAft>
                      </a:pPr>
                      <a:r>
                        <a:rPr lang="en-US" sz="1200" dirty="0">
                          <a:effectLst/>
                          <a:latin typeface="Tempus Sans ITC" panose="04020404030D07020202" pitchFamily="82" charset="0"/>
                        </a:rPr>
                        <a:t>Student contact information, date and signature</a:t>
                      </a:r>
                    </a:p>
                    <a:p>
                      <a:pPr marL="0" marR="0">
                        <a:lnSpc>
                          <a:spcPct val="107000"/>
                        </a:lnSpc>
                        <a:spcBef>
                          <a:spcPts val="0"/>
                        </a:spcBef>
                        <a:spcAft>
                          <a:spcPts val="0"/>
                        </a:spcAft>
                      </a:pPr>
                      <a:r>
                        <a:rPr lang="en-US" sz="1200" dirty="0">
                          <a:effectLst/>
                          <a:latin typeface="Tempus Sans ITC" panose="04020404030D07020202" pitchFamily="82" charset="0"/>
                        </a:rPr>
                        <a:t>Advisor contact information, date and signature</a:t>
                      </a:r>
                    </a:p>
                    <a:p>
                      <a:pPr marL="0" marR="0">
                        <a:lnSpc>
                          <a:spcPct val="107000"/>
                        </a:lnSpc>
                        <a:spcBef>
                          <a:spcPts val="0"/>
                        </a:spcBef>
                        <a:spcAft>
                          <a:spcPts val="0"/>
                        </a:spcAft>
                      </a:pPr>
                      <a:r>
                        <a:rPr lang="en-US" sz="1200" dirty="0">
                          <a:effectLst/>
                          <a:latin typeface="Tempus Sans ITC" panose="04020404030D07020202" pitchFamily="82" charset="0"/>
                        </a:rPr>
                        <a:t>Position title; Name of Company; Position Description; Start and end date for employment; Full time-part time status; Paid-unpaid status	</a:t>
                      </a:r>
                    </a:p>
                    <a:p>
                      <a:pPr marL="0" marR="0">
                        <a:lnSpc>
                          <a:spcPct val="107000"/>
                        </a:lnSpc>
                        <a:spcBef>
                          <a:spcPts val="0"/>
                        </a:spcBef>
                        <a:spcAft>
                          <a:spcPts val="0"/>
                        </a:spcAft>
                        <a:tabLst>
                          <a:tab pos="1415415" algn="ctr"/>
                        </a:tabLst>
                      </a:pPr>
                      <a:r>
                        <a:rPr lang="en-US" sz="1200" dirty="0">
                          <a:effectLst/>
                          <a:latin typeface="Tempus Sans ITC" panose="04020404030D07020202" pitchFamily="82" charset="0"/>
                        </a:rPr>
                        <a:t>Employer contact information, date and signature</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51469043"/>
                  </a:ext>
                </a:extLst>
              </a:tr>
              <a:tr h="779574">
                <a:tc>
                  <a:txBody>
                    <a:bodyPr/>
                    <a:lstStyle/>
                    <a:p>
                      <a:pPr marL="0" marR="0">
                        <a:lnSpc>
                          <a:spcPct val="107000"/>
                        </a:lnSpc>
                        <a:spcBef>
                          <a:spcPts val="0"/>
                        </a:spcBef>
                        <a:spcAft>
                          <a:spcPts val="0"/>
                        </a:spcAft>
                      </a:pPr>
                      <a:r>
                        <a:rPr lang="en-US" sz="1200">
                          <a:effectLst/>
                          <a:latin typeface="Tempus Sans ITC" panose="04020404030D07020202" pitchFamily="82" charset="0"/>
                        </a:rPr>
                        <a:t>Exception to Full-Time Status Form</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Student name, student ID; date and signature</a:t>
                      </a:r>
                    </a:p>
                    <a:p>
                      <a:pPr marL="0" marR="0">
                        <a:lnSpc>
                          <a:spcPct val="107000"/>
                        </a:lnSpc>
                        <a:spcBef>
                          <a:spcPts val="0"/>
                        </a:spcBef>
                        <a:spcAft>
                          <a:spcPts val="0"/>
                        </a:spcAft>
                      </a:pPr>
                      <a:r>
                        <a:rPr lang="en-US" sz="1200" dirty="0">
                          <a:effectLst/>
                          <a:latin typeface="Tempus Sans ITC" panose="04020404030D07020202" pitchFamily="82" charset="0"/>
                        </a:rPr>
                        <a:t>Semester; Reason for being less than full time</a:t>
                      </a:r>
                    </a:p>
                    <a:p>
                      <a:pPr marL="0" marR="0">
                        <a:lnSpc>
                          <a:spcPct val="107000"/>
                        </a:lnSpc>
                        <a:spcBef>
                          <a:spcPts val="0"/>
                        </a:spcBef>
                        <a:spcAft>
                          <a:spcPts val="0"/>
                        </a:spcAft>
                      </a:pPr>
                      <a:r>
                        <a:rPr lang="en-US" sz="1200" dirty="0">
                          <a:effectLst/>
                          <a:latin typeface="Tempus Sans ITC" panose="04020404030D07020202" pitchFamily="82" charset="0"/>
                        </a:rPr>
                        <a:t>Advisor name, date and signature</a:t>
                      </a:r>
                    </a:p>
                    <a:p>
                      <a:pPr marL="0" marR="0">
                        <a:lnSpc>
                          <a:spcPct val="107000"/>
                        </a:lnSpc>
                        <a:spcBef>
                          <a:spcPts val="0"/>
                        </a:spcBef>
                        <a:spcAft>
                          <a:spcPts val="0"/>
                        </a:spcAft>
                      </a:pPr>
                      <a:r>
                        <a:rPr lang="en-US" sz="1200" dirty="0">
                          <a:effectLst/>
                          <a:latin typeface="Tempus Sans ITC" panose="04020404030D07020202" pitchFamily="82" charset="0"/>
                        </a:rPr>
                        <a:t>ISS advisor name, date and signature</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15379867"/>
                  </a:ext>
                </a:extLst>
              </a:tr>
            </a:tbl>
          </a:graphicData>
        </a:graphic>
      </p:graphicFrame>
    </p:spTree>
    <p:extLst>
      <p:ext uri="{BB962C8B-B14F-4D97-AF65-F5344CB8AC3E}">
        <p14:creationId xmlns:p14="http://schemas.microsoft.com/office/powerpoint/2010/main" val="332775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a:xfrm>
            <a:off x="623888" y="2692733"/>
            <a:ext cx="5776912" cy="1869743"/>
          </a:xfrm>
        </p:spPr>
        <p:txBody>
          <a:bodyPr/>
          <a:lstStyle/>
          <a:p>
            <a:r>
              <a:rPr lang="en-US" dirty="0"/>
              <a:t>Step 2:</a:t>
            </a:r>
            <a:br>
              <a:rPr lang="en-US" dirty="0"/>
            </a:br>
            <a:r>
              <a:rPr lang="en-US" dirty="0"/>
              <a:t>Performing a Privacy Impact Assessment</a:t>
            </a:r>
          </a:p>
        </p:txBody>
      </p:sp>
      <p:sp>
        <p:nvSpPr>
          <p:cNvPr id="5" name="Text Placeholder 4">
            <a:extLst>
              <a:ext uri="{FF2B5EF4-FFF2-40B4-BE49-F238E27FC236}">
                <a16:creationId xmlns:a16="http://schemas.microsoft.com/office/drawing/2014/main" id="{9B37ED5E-DACC-4218-AC17-BB870EE2B27B}"/>
              </a:ext>
            </a:extLst>
          </p:cNvPr>
          <p:cNvSpPr>
            <a:spLocks noGrp="1"/>
          </p:cNvSpPr>
          <p:nvPr>
            <p:ph type="body" idx="1"/>
          </p:nvPr>
        </p:nvSpPr>
        <p:spPr>
          <a:xfrm>
            <a:off x="623888" y="4589464"/>
            <a:ext cx="3109912" cy="1500187"/>
          </a:xfrm>
        </p:spPr>
        <p:txBody>
          <a:bodyPr/>
          <a:lstStyle/>
          <a:p>
            <a:r>
              <a:rPr lang="en-US" dirty="0"/>
              <a:t>Identify applicable legal and regulatory requirements</a:t>
            </a:r>
          </a:p>
          <a:p>
            <a:endParaRPr lang="en-US" dirty="0"/>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4294967295"/>
            <p:extLst>
              <p:ext uri="{D42A27DB-BD31-4B8C-83A1-F6EECF244321}">
                <p14:modId xmlns:p14="http://schemas.microsoft.com/office/powerpoint/2010/main" val="2130097875"/>
              </p:ext>
            </p:extLst>
          </p:nvPr>
        </p:nvGraphicFramePr>
        <p:xfrm>
          <a:off x="3352800" y="2111613"/>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40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DAB7D-D6B9-4EB3-6F0C-63F705D38B05}"/>
              </a:ext>
            </a:extLst>
          </p:cNvPr>
          <p:cNvSpPr>
            <a:spLocks noGrp="1"/>
          </p:cNvSpPr>
          <p:nvPr>
            <p:ph idx="11"/>
          </p:nvPr>
        </p:nvSpPr>
        <p:spPr/>
        <p:txBody>
          <a:bodyPr/>
          <a:lstStyle/>
          <a:p>
            <a:r>
              <a:rPr lang="en-US" dirty="0"/>
              <a:t>Factors to consider as part of a privacy risk model include: </a:t>
            </a:r>
          </a:p>
          <a:p>
            <a:pPr marL="342900" indent="-342900">
              <a:buAutoNum type="arabicParenR"/>
            </a:pPr>
            <a:r>
              <a:rPr lang="en-US" dirty="0"/>
              <a:t>Applicable regulation: national, international</a:t>
            </a:r>
          </a:p>
          <a:p>
            <a:pPr marL="342900" indent="-342900">
              <a:buAutoNum type="arabicParenR"/>
            </a:pPr>
            <a:r>
              <a:rPr lang="en-US" dirty="0"/>
              <a:t>External factors: industry standards, societal expectations</a:t>
            </a:r>
          </a:p>
          <a:p>
            <a:pPr marL="342900" indent="-342900">
              <a:buAutoNum type="arabicParenR"/>
            </a:pPr>
            <a:r>
              <a:rPr lang="en-US" dirty="0"/>
              <a:t>third party relationships: contracts, subcontracts for partners, suppliers</a:t>
            </a:r>
          </a:p>
          <a:p>
            <a:pPr marL="342900" indent="-342900">
              <a:buAutoNum type="arabicParenR"/>
            </a:pPr>
            <a:r>
              <a:rPr lang="en-US" dirty="0"/>
              <a:t>internal factors relating to the organization: risk tolerance, brand reputation, ethical culture, technical capabilities, data lifecycle.</a:t>
            </a:r>
          </a:p>
        </p:txBody>
      </p:sp>
      <p:sp>
        <p:nvSpPr>
          <p:cNvPr id="3" name="Title 2">
            <a:extLst>
              <a:ext uri="{FF2B5EF4-FFF2-40B4-BE49-F238E27FC236}">
                <a16:creationId xmlns:a16="http://schemas.microsoft.com/office/drawing/2014/main" id="{FFB0BD4A-C51F-F056-FC89-C93298A21E26}"/>
              </a:ext>
            </a:extLst>
          </p:cNvPr>
          <p:cNvSpPr>
            <a:spLocks noGrp="1"/>
          </p:cNvSpPr>
          <p:nvPr>
            <p:ph type="title"/>
          </p:nvPr>
        </p:nvSpPr>
        <p:spPr/>
        <p:txBody>
          <a:bodyPr/>
          <a:lstStyle/>
          <a:p>
            <a:r>
              <a:rPr lang="en-US" dirty="0"/>
              <a:t>Risk: Factors to Consider</a:t>
            </a:r>
          </a:p>
        </p:txBody>
      </p:sp>
    </p:spTree>
    <p:extLst>
      <p:ext uri="{BB962C8B-B14F-4D97-AF65-F5344CB8AC3E}">
        <p14:creationId xmlns:p14="http://schemas.microsoft.com/office/powerpoint/2010/main" val="410259853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6D11-B6FE-4CBE-84F2-5E63252ABADE}"/>
              </a:ext>
            </a:extLst>
          </p:cNvPr>
          <p:cNvSpPr>
            <a:spLocks noGrp="1"/>
          </p:cNvSpPr>
          <p:nvPr>
            <p:ph type="title"/>
          </p:nvPr>
        </p:nvSpPr>
        <p:spPr/>
        <p:txBody>
          <a:bodyPr/>
          <a:lstStyle/>
          <a:p>
            <a:r>
              <a:rPr lang="en-US" dirty="0"/>
              <a:t>Goals of Privacy Impact Assessment</a:t>
            </a:r>
          </a:p>
        </p:txBody>
      </p:sp>
      <p:graphicFrame>
        <p:nvGraphicFramePr>
          <p:cNvPr id="4" name="Content Placeholder 3">
            <a:extLst>
              <a:ext uri="{FF2B5EF4-FFF2-40B4-BE49-F238E27FC236}">
                <a16:creationId xmlns:a16="http://schemas.microsoft.com/office/drawing/2014/main" id="{957B2A5D-27B8-477E-B08D-74FC799828D3}"/>
              </a:ext>
            </a:extLst>
          </p:cNvPr>
          <p:cNvGraphicFramePr>
            <a:graphicFrameLocks noGrp="1"/>
          </p:cNvGraphicFramePr>
          <p:nvPr>
            <p:ph idx="1"/>
            <p:extLst>
              <p:ext uri="{D42A27DB-BD31-4B8C-83A1-F6EECF244321}">
                <p14:modId xmlns:p14="http://schemas.microsoft.com/office/powerpoint/2010/main" val="1083113753"/>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34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A27-5D0F-485B-BAA6-459BC36FC1AF}"/>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8DC08A28-8557-4C23-B0DB-8F42DBAFF253}"/>
              </a:ext>
            </a:extLst>
          </p:cNvPr>
          <p:cNvSpPr>
            <a:spLocks noGrp="1"/>
          </p:cNvSpPr>
          <p:nvPr>
            <p:ph idx="1"/>
          </p:nvPr>
        </p:nvSpPr>
        <p:spPr/>
        <p:txBody>
          <a:bodyPr/>
          <a:lstStyle/>
          <a:p>
            <a:r>
              <a:rPr lang="en-US" b="1" dirty="0"/>
              <a:t>Information</a:t>
            </a:r>
            <a:r>
              <a:rPr lang="en-US" dirty="0"/>
              <a:t>: Content held as hard copy, audio, visual, written notes, and digital forms of data</a:t>
            </a:r>
          </a:p>
          <a:p>
            <a:r>
              <a:rPr lang="en-US" b="1" dirty="0"/>
              <a:t>Data</a:t>
            </a:r>
            <a:r>
              <a:rPr lang="en-US" dirty="0"/>
              <a:t>: digital information</a:t>
            </a:r>
          </a:p>
          <a:p>
            <a:r>
              <a:rPr lang="en-US" b="1" dirty="0"/>
              <a:t>Data Subject</a:t>
            </a:r>
            <a:r>
              <a:rPr lang="en-US" dirty="0"/>
              <a:t>: The person (or entity) for which data is stored</a:t>
            </a:r>
          </a:p>
          <a:p>
            <a:r>
              <a:rPr lang="en-US" b="1" dirty="0"/>
              <a:t>Controller</a:t>
            </a:r>
            <a:r>
              <a:rPr lang="en-US" dirty="0"/>
              <a:t>: Organization or entity storing the data</a:t>
            </a:r>
          </a:p>
          <a:p>
            <a:endParaRPr lang="en-US" dirty="0"/>
          </a:p>
          <a:p>
            <a:r>
              <a:rPr lang="en-US" b="1" dirty="0"/>
              <a:t>Security</a:t>
            </a:r>
            <a:r>
              <a:rPr lang="en-US" dirty="0"/>
              <a:t>: “… unauthorized activity that causes a loss of confidentiality, integrity or availability of information or systems.” [NISTIR 8062 p. 8]  </a:t>
            </a:r>
          </a:p>
          <a:p>
            <a:r>
              <a:rPr lang="en-US" b="1" dirty="0"/>
              <a:t>Privacy</a:t>
            </a:r>
            <a:r>
              <a:rPr lang="en-US" dirty="0"/>
              <a:t>: concerned with the effects (intended or unintended) of authorized processing on an individual’s privacy.</a:t>
            </a:r>
          </a:p>
          <a:p>
            <a:pPr marL="285750" indent="-285750">
              <a:buFont typeface="Arial" panose="020B0604020202020204" pitchFamily="34" charset="0"/>
              <a:buChar char="•"/>
            </a:pPr>
            <a:r>
              <a:rPr lang="en-US" dirty="0"/>
              <a:t>The effects of technology can impact people’s lives and society in poorly-understood ways</a:t>
            </a:r>
          </a:p>
          <a:p>
            <a:pPr marL="285750" indent="-285750">
              <a:buFont typeface="Arial" panose="020B0604020202020204" pitchFamily="34" charset="0"/>
              <a:buChar char="•"/>
            </a:pPr>
            <a:r>
              <a:rPr lang="en-US" dirty="0"/>
              <a:t>Losses can include loss of trust in the system, loss of self-determination, financial loss, and discrimination/stigmatization</a:t>
            </a:r>
          </a:p>
        </p:txBody>
      </p:sp>
    </p:spTree>
    <p:extLst>
      <p:ext uri="{BB962C8B-B14F-4D97-AF65-F5344CB8AC3E}">
        <p14:creationId xmlns:p14="http://schemas.microsoft.com/office/powerpoint/2010/main" val="358672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3134-40C3-450F-A18B-7655526541DA}"/>
              </a:ext>
            </a:extLst>
          </p:cNvPr>
          <p:cNvSpPr>
            <a:spLocks noGrp="1"/>
          </p:cNvSpPr>
          <p:nvPr>
            <p:ph type="title"/>
          </p:nvPr>
        </p:nvSpPr>
        <p:spPr>
          <a:xfrm>
            <a:off x="629841" y="658177"/>
            <a:ext cx="7886700" cy="498598"/>
          </a:xfrm>
        </p:spPr>
        <p:txBody>
          <a:bodyPr/>
          <a:lstStyle/>
          <a:p>
            <a:r>
              <a:rPr lang="en-US" dirty="0"/>
              <a:t>Analysis of Personal Data Usage</a:t>
            </a:r>
          </a:p>
        </p:txBody>
      </p:sp>
      <p:sp>
        <p:nvSpPr>
          <p:cNvPr id="3" name="Text Placeholder 2">
            <a:extLst>
              <a:ext uri="{FF2B5EF4-FFF2-40B4-BE49-F238E27FC236}">
                <a16:creationId xmlns:a16="http://schemas.microsoft.com/office/drawing/2014/main" id="{F1BDF00C-425D-4262-B737-AEA97EF09839}"/>
              </a:ext>
            </a:extLst>
          </p:cNvPr>
          <p:cNvSpPr>
            <a:spLocks noGrp="1"/>
          </p:cNvSpPr>
          <p:nvPr>
            <p:ph type="body" idx="1"/>
          </p:nvPr>
        </p:nvSpPr>
        <p:spPr/>
        <p:txBody>
          <a:bodyPr/>
          <a:lstStyle/>
          <a:p>
            <a:r>
              <a:rPr lang="en-US" dirty="0"/>
              <a:t>Data Protection Impact Assessment</a:t>
            </a:r>
          </a:p>
        </p:txBody>
      </p:sp>
      <p:sp>
        <p:nvSpPr>
          <p:cNvPr id="4" name="Content Placeholder 3">
            <a:extLst>
              <a:ext uri="{FF2B5EF4-FFF2-40B4-BE49-F238E27FC236}">
                <a16:creationId xmlns:a16="http://schemas.microsoft.com/office/drawing/2014/main" id="{D9CDA10E-8F9D-4CD0-A55F-5BDDED57489E}"/>
              </a:ext>
            </a:extLst>
          </p:cNvPr>
          <p:cNvSpPr>
            <a:spLocks noGrp="1"/>
          </p:cNvSpPr>
          <p:nvPr>
            <p:ph sz="half" idx="2"/>
          </p:nvPr>
        </p:nvSpPr>
        <p:spPr/>
        <p:txBody>
          <a:bodyPr>
            <a:normAutofit/>
          </a:bodyPr>
          <a:lstStyle/>
          <a:p>
            <a:r>
              <a:rPr lang="en-US" dirty="0"/>
              <a:t>Part of .EU.’s GDPR:</a:t>
            </a:r>
          </a:p>
          <a:p>
            <a:r>
              <a:rPr lang="en-US" dirty="0"/>
              <a:t>The purpose of data processing </a:t>
            </a:r>
          </a:p>
          <a:p>
            <a:r>
              <a:rPr lang="en-US" dirty="0"/>
              <a:t>Assessment of the necessity and proportionality of the processing</a:t>
            </a:r>
          </a:p>
          <a:p>
            <a:r>
              <a:rPr lang="en-US" dirty="0"/>
              <a:t>Assessment of risks to the data subjects’ rights and freedom</a:t>
            </a:r>
          </a:p>
          <a:p>
            <a:r>
              <a:rPr lang="en-US" dirty="0"/>
              <a:t>Security controls implemented to protect these risks</a:t>
            </a:r>
          </a:p>
          <a:p>
            <a:endParaRPr lang="en-US" dirty="0"/>
          </a:p>
        </p:txBody>
      </p:sp>
      <p:sp>
        <p:nvSpPr>
          <p:cNvPr id="5" name="Text Placeholder 4">
            <a:extLst>
              <a:ext uri="{FF2B5EF4-FFF2-40B4-BE49-F238E27FC236}">
                <a16:creationId xmlns:a16="http://schemas.microsoft.com/office/drawing/2014/main" id="{BDAEA188-028F-4639-BC60-BEEBFDF98CCD}"/>
              </a:ext>
            </a:extLst>
          </p:cNvPr>
          <p:cNvSpPr>
            <a:spLocks noGrp="1"/>
          </p:cNvSpPr>
          <p:nvPr>
            <p:ph type="body" sz="quarter" idx="3"/>
          </p:nvPr>
        </p:nvSpPr>
        <p:spPr>
          <a:xfrm>
            <a:off x="4629151" y="1681163"/>
            <a:ext cx="2990850" cy="823912"/>
          </a:xfrm>
        </p:spPr>
        <p:txBody>
          <a:bodyPr/>
          <a:lstStyle/>
          <a:p>
            <a:r>
              <a:rPr lang="en-US" dirty="0"/>
              <a:t>Privacy Impact Assessment          </a:t>
            </a:r>
          </a:p>
        </p:txBody>
      </p:sp>
      <p:sp>
        <p:nvSpPr>
          <p:cNvPr id="6" name="Content Placeholder 5">
            <a:extLst>
              <a:ext uri="{FF2B5EF4-FFF2-40B4-BE49-F238E27FC236}">
                <a16:creationId xmlns:a16="http://schemas.microsoft.com/office/drawing/2014/main" id="{3BC4FF85-703F-4EFA-863F-33A5E72A89FD}"/>
              </a:ext>
            </a:extLst>
          </p:cNvPr>
          <p:cNvSpPr>
            <a:spLocks noGrp="1"/>
          </p:cNvSpPr>
          <p:nvPr>
            <p:ph sz="quarter" idx="4"/>
          </p:nvPr>
        </p:nvSpPr>
        <p:spPr/>
        <p:txBody>
          <a:bodyPr>
            <a:normAutofit/>
          </a:bodyPr>
          <a:lstStyle/>
          <a:p>
            <a:r>
              <a:rPr lang="en-US" dirty="0"/>
              <a:t>What information will be collected</a:t>
            </a:r>
          </a:p>
          <a:p>
            <a:r>
              <a:rPr lang="en-US" dirty="0"/>
              <a:t>Why the information will be collected</a:t>
            </a:r>
          </a:p>
          <a:p>
            <a:r>
              <a:rPr lang="en-US" dirty="0"/>
              <a:t>How the information will be used</a:t>
            </a:r>
          </a:p>
          <a:p>
            <a:r>
              <a:rPr lang="en-US" dirty="0"/>
              <a:t>How the information may be shared (particularly international)</a:t>
            </a:r>
          </a:p>
          <a:p>
            <a:r>
              <a:rPr lang="en-US" dirty="0"/>
              <a:t>What notices and consent subjects will be aware of/subject to</a:t>
            </a:r>
          </a:p>
          <a:p>
            <a:r>
              <a:rPr lang="en-US" dirty="0"/>
              <a:t>How the information will be secured</a:t>
            </a:r>
          </a:p>
        </p:txBody>
      </p:sp>
    </p:spTree>
    <p:extLst>
      <p:ext uri="{BB962C8B-B14F-4D97-AF65-F5344CB8AC3E}">
        <p14:creationId xmlns:p14="http://schemas.microsoft.com/office/powerpoint/2010/main" val="3883607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4A8A-93E6-4C94-AF45-CBFCF62A6E4E}"/>
              </a:ext>
            </a:extLst>
          </p:cNvPr>
          <p:cNvSpPr>
            <a:spLocks noGrp="1"/>
          </p:cNvSpPr>
          <p:nvPr>
            <p:ph type="title"/>
          </p:nvPr>
        </p:nvSpPr>
        <p:spPr>
          <a:xfrm>
            <a:off x="520700" y="917575"/>
            <a:ext cx="8154988" cy="997196"/>
          </a:xfrm>
        </p:spPr>
        <p:txBody>
          <a:bodyPr/>
          <a:lstStyle/>
          <a:p>
            <a:r>
              <a:rPr lang="en-US" dirty="0"/>
              <a:t>A Modified GDPR Data Privacy Impact Analysis (part 1)</a:t>
            </a:r>
          </a:p>
        </p:txBody>
      </p:sp>
      <p:graphicFrame>
        <p:nvGraphicFramePr>
          <p:cNvPr id="4" name="Content Placeholder 3">
            <a:extLst>
              <a:ext uri="{FF2B5EF4-FFF2-40B4-BE49-F238E27FC236}">
                <a16:creationId xmlns:a16="http://schemas.microsoft.com/office/drawing/2014/main" id="{E1C9C125-670E-47B2-9258-7BC01B763BF3}"/>
              </a:ext>
            </a:extLst>
          </p:cNvPr>
          <p:cNvGraphicFramePr>
            <a:graphicFrameLocks noGrp="1"/>
          </p:cNvGraphicFramePr>
          <p:nvPr>
            <p:ph idx="1"/>
            <p:extLst>
              <p:ext uri="{D42A27DB-BD31-4B8C-83A1-F6EECF244321}">
                <p14:modId xmlns:p14="http://schemas.microsoft.com/office/powerpoint/2010/main" val="3716856679"/>
              </p:ext>
            </p:extLst>
          </p:nvPr>
        </p:nvGraphicFramePr>
        <p:xfrm>
          <a:off x="551180" y="2057400"/>
          <a:ext cx="8221435" cy="4415537"/>
        </p:xfrm>
        <a:graphic>
          <a:graphicData uri="http://schemas.openxmlformats.org/drawingml/2006/table">
            <a:tbl>
              <a:tblPr firstRow="1" firstCol="1" bandRow="1">
                <a:tableStyleId>{5C22544A-7EE6-4342-B048-85BDC9FD1C3A}</a:tableStyleId>
              </a:tblPr>
              <a:tblGrid>
                <a:gridCol w="3409950">
                  <a:extLst>
                    <a:ext uri="{9D8B030D-6E8A-4147-A177-3AD203B41FA5}">
                      <a16:colId xmlns:a16="http://schemas.microsoft.com/office/drawing/2014/main" val="1337875942"/>
                    </a:ext>
                  </a:extLst>
                </a:gridCol>
                <a:gridCol w="4811485">
                  <a:extLst>
                    <a:ext uri="{9D8B030D-6E8A-4147-A177-3AD203B41FA5}">
                      <a16:colId xmlns:a16="http://schemas.microsoft.com/office/drawing/2014/main" val="1163145051"/>
                    </a:ext>
                  </a:extLst>
                </a:gridCol>
              </a:tblGrid>
              <a:tr h="210360">
                <a:tc>
                  <a:txBody>
                    <a:bodyPr/>
                    <a:lstStyle/>
                    <a:p>
                      <a:pPr marL="0" marR="0">
                        <a:lnSpc>
                          <a:spcPct val="107000"/>
                        </a:lnSpc>
                        <a:spcBef>
                          <a:spcPts val="0"/>
                        </a:spcBef>
                        <a:spcAft>
                          <a:spcPts val="0"/>
                        </a:spcAft>
                      </a:pPr>
                      <a:r>
                        <a:rPr lang="en-US" sz="1600">
                          <a:effectLst/>
                          <a:latin typeface="+mn-lt"/>
                        </a:rPr>
                        <a:t>Information Type:</a:t>
                      </a:r>
                      <a:endParaRPr lang="en-US" sz="16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a:effectLst/>
                        </a:rPr>
                        <a:t>Financial Sponsorship Form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27936958"/>
                  </a:ext>
                </a:extLst>
              </a:tr>
              <a:tr h="1097042">
                <a:tc>
                  <a:txBody>
                    <a:bodyPr/>
                    <a:lstStyle/>
                    <a:p>
                      <a:pPr marL="0" marR="0">
                        <a:lnSpc>
                          <a:spcPct val="107000"/>
                        </a:lnSpc>
                        <a:spcBef>
                          <a:spcPts val="0"/>
                        </a:spcBef>
                        <a:spcAft>
                          <a:spcPts val="0"/>
                        </a:spcAft>
                      </a:pPr>
                      <a:r>
                        <a:rPr lang="en-US" sz="1600" dirty="0">
                          <a:effectLst/>
                          <a:latin typeface="+mn-lt"/>
                        </a:rPr>
                        <a:t>Primary Purpose: </a:t>
                      </a:r>
                      <a:r>
                        <a:rPr lang="en-US" sz="1600" b="0" dirty="0">
                          <a:effectLst/>
                          <a:latin typeface="+mn-lt"/>
                        </a:rPr>
                        <a:t>What is the primary purpose of processing this data?  What are the benefits of the processing – for your organization, and more broadly?  What is the intended effect on data subjects?</a:t>
                      </a:r>
                      <a:endParaRPr lang="en-US" sz="1600" b="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dirty="0">
                          <a:effectLst/>
                          <a:latin typeface="Tempus Sans ITC" panose="04020404030D07020202" pitchFamily="82" charset="0"/>
                        </a:rPr>
                        <a:t>According to U.S. regulation, international students must demonstrate sufficient funds before being issued a Visa to study in the U.S.  This ensures that they can complete their degree.  </a:t>
                      </a:r>
                    </a:p>
                    <a:p>
                      <a:pPr marL="0" marR="0">
                        <a:lnSpc>
                          <a:spcPct val="107000"/>
                        </a:lnSpc>
                        <a:spcBef>
                          <a:spcPts val="0"/>
                        </a:spcBef>
                        <a:spcAft>
                          <a:spcPts val="0"/>
                        </a:spcAft>
                      </a:pPr>
                      <a:r>
                        <a:rPr lang="en-US" sz="1600" dirty="0">
                          <a:effectLst/>
                          <a:latin typeface="Tempus Sans ITC" panose="04020404030D07020202" pitchFamily="82" charset="0"/>
                        </a:rPr>
                        <a:t>     The university benefits by having a qualified and diverse student body.</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58856465"/>
                  </a:ext>
                </a:extLst>
              </a:tr>
              <a:tr h="2197656">
                <a:tc>
                  <a:txBody>
                    <a:bodyPr/>
                    <a:lstStyle/>
                    <a:p>
                      <a:pPr marL="0" marR="0">
                        <a:lnSpc>
                          <a:spcPct val="107000"/>
                        </a:lnSpc>
                        <a:spcBef>
                          <a:spcPts val="0"/>
                        </a:spcBef>
                        <a:spcAft>
                          <a:spcPts val="0"/>
                        </a:spcAft>
                      </a:pPr>
                      <a:r>
                        <a:rPr lang="en-US" sz="1600" dirty="0">
                          <a:effectLst/>
                          <a:latin typeface="+mn-lt"/>
                        </a:rPr>
                        <a:t>Processing of Data: </a:t>
                      </a:r>
                      <a:r>
                        <a:rPr lang="en-US" sz="1600" b="0" dirty="0">
                          <a:effectLst/>
                          <a:latin typeface="+mn-lt"/>
                        </a:rPr>
                        <a:t>How will you collect, use, store and delete data and how will your organization process the data? What is the source of the data? Will you be sharing data with anyone? It is helpful to include a flow diagram of some sort. What data processing may be high risk?</a:t>
                      </a:r>
                      <a:endParaRPr lang="en-US" sz="1600" b="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dirty="0">
                          <a:effectLst/>
                          <a:latin typeface="Tempus Sans ITC" panose="04020404030D07020202" pitchFamily="82" charset="0"/>
                        </a:rPr>
                        <a:t>The data is collected after a student is admitted, and before a Visa is issued.  The information is obtained via an encrypted webpage, after login with two-factor authentication.  </a:t>
                      </a:r>
                    </a:p>
                    <a:p>
                      <a:pPr marL="0" marR="0">
                        <a:lnSpc>
                          <a:spcPct val="107000"/>
                        </a:lnSpc>
                        <a:spcBef>
                          <a:spcPts val="0"/>
                        </a:spcBef>
                        <a:spcAft>
                          <a:spcPts val="0"/>
                        </a:spcAft>
                      </a:pPr>
                      <a:r>
                        <a:rPr lang="en-US" sz="1600" dirty="0">
                          <a:effectLst/>
                          <a:latin typeface="Tempus Sans ITC" panose="04020404030D07020202" pitchFamily="82" charset="0"/>
                        </a:rPr>
                        <a:t>     After the first week of school, the pdf is archived offline and is no longer available anywhere online.  </a:t>
                      </a:r>
                    </a:p>
                    <a:p>
                      <a:pPr marL="0" marR="0">
                        <a:lnSpc>
                          <a:spcPct val="107000"/>
                        </a:lnSpc>
                        <a:spcBef>
                          <a:spcPts val="0"/>
                        </a:spcBef>
                        <a:spcAft>
                          <a:spcPts val="0"/>
                        </a:spcAft>
                      </a:pPr>
                      <a:r>
                        <a:rPr lang="en-US" sz="1600" dirty="0">
                          <a:effectLst/>
                          <a:latin typeface="Tempus Sans ITC" panose="04020404030D07020202" pitchFamily="82" charset="0"/>
                        </a:rPr>
                        <a:t>     This data is high risk because it provides financial information.  If the account is breached, social engineering or other hacking techniques may result in a significant family savings (or debt) be stolen.</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7942672"/>
                  </a:ext>
                </a:extLst>
              </a:tr>
            </a:tbl>
          </a:graphicData>
        </a:graphic>
      </p:graphicFrame>
    </p:spTree>
    <p:extLst>
      <p:ext uri="{BB962C8B-B14F-4D97-AF65-F5344CB8AC3E}">
        <p14:creationId xmlns:p14="http://schemas.microsoft.com/office/powerpoint/2010/main" val="214142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6C9B-9DA3-433C-B9F9-B9E19586CDA8}"/>
              </a:ext>
            </a:extLst>
          </p:cNvPr>
          <p:cNvSpPr>
            <a:spLocks noGrp="1"/>
          </p:cNvSpPr>
          <p:nvPr>
            <p:ph type="title"/>
          </p:nvPr>
        </p:nvSpPr>
        <p:spPr>
          <a:xfrm>
            <a:off x="520700" y="917575"/>
            <a:ext cx="8154988" cy="997196"/>
          </a:xfrm>
        </p:spPr>
        <p:txBody>
          <a:bodyPr/>
          <a:lstStyle/>
          <a:p>
            <a:r>
              <a:rPr lang="en-US" dirty="0"/>
              <a:t>A Modified GDPR Data Privacy Impact Analysis (continued)</a:t>
            </a:r>
          </a:p>
        </p:txBody>
      </p:sp>
      <p:graphicFrame>
        <p:nvGraphicFramePr>
          <p:cNvPr id="4" name="Content Placeholder 3">
            <a:extLst>
              <a:ext uri="{FF2B5EF4-FFF2-40B4-BE49-F238E27FC236}">
                <a16:creationId xmlns:a16="http://schemas.microsoft.com/office/drawing/2014/main" id="{BB64756A-606B-4004-9D8B-31A18A1F924C}"/>
              </a:ext>
            </a:extLst>
          </p:cNvPr>
          <p:cNvGraphicFramePr>
            <a:graphicFrameLocks noGrp="1"/>
          </p:cNvGraphicFramePr>
          <p:nvPr>
            <p:ph idx="1"/>
            <p:extLst>
              <p:ext uri="{D42A27DB-BD31-4B8C-83A1-F6EECF244321}">
                <p14:modId xmlns:p14="http://schemas.microsoft.com/office/powerpoint/2010/main" val="1983148886"/>
              </p:ext>
            </p:extLst>
          </p:nvPr>
        </p:nvGraphicFramePr>
        <p:xfrm>
          <a:off x="515620" y="1914771"/>
          <a:ext cx="8242300" cy="4941634"/>
        </p:xfrm>
        <a:graphic>
          <a:graphicData uri="http://schemas.openxmlformats.org/drawingml/2006/table">
            <a:tbl>
              <a:tblPr firstRow="1" firstCol="1" bandRow="1">
                <a:tableStyleId>{69CF1AB2-1976-4502-BF36-3FF5EA218861}</a:tableStyleId>
              </a:tblPr>
              <a:tblGrid>
                <a:gridCol w="4121150">
                  <a:extLst>
                    <a:ext uri="{9D8B030D-6E8A-4147-A177-3AD203B41FA5}">
                      <a16:colId xmlns:a16="http://schemas.microsoft.com/office/drawing/2014/main" val="3128879772"/>
                    </a:ext>
                  </a:extLst>
                </a:gridCol>
                <a:gridCol w="4121150">
                  <a:extLst>
                    <a:ext uri="{9D8B030D-6E8A-4147-A177-3AD203B41FA5}">
                      <a16:colId xmlns:a16="http://schemas.microsoft.com/office/drawing/2014/main" val="1296520171"/>
                    </a:ext>
                  </a:extLst>
                </a:gridCol>
              </a:tblGrid>
              <a:tr h="1170956">
                <a:tc>
                  <a:txBody>
                    <a:bodyPr/>
                    <a:lstStyle/>
                    <a:p>
                      <a:pPr marL="0" marR="0">
                        <a:lnSpc>
                          <a:spcPct val="107000"/>
                        </a:lnSpc>
                        <a:spcBef>
                          <a:spcPts val="0"/>
                        </a:spcBef>
                        <a:spcAft>
                          <a:spcPts val="0"/>
                        </a:spcAft>
                      </a:pPr>
                      <a:r>
                        <a:rPr lang="en-US" sz="1600" b="1" dirty="0">
                          <a:solidFill>
                            <a:schemeClr val="bg1"/>
                          </a:solidFill>
                          <a:effectLst/>
                        </a:rPr>
                        <a:t>Scope of processing</a:t>
                      </a:r>
                      <a:r>
                        <a:rPr lang="en-US" sz="1600" b="0" dirty="0">
                          <a:solidFill>
                            <a:schemeClr val="bg1"/>
                          </a:solidFill>
                          <a:effectLst/>
                        </a:rPr>
                        <a:t>: what is the nature of the data, and which special categories of people or PII does this affect? How many individuals are affected?  What data items will you be collecting and using? How often? How long will you retain data?  What geographical area does it cover?</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lumMod val="25000"/>
                      </a:schemeClr>
                    </a:solidFill>
                  </a:tcPr>
                </a:tc>
                <a:tc>
                  <a:txBody>
                    <a:bodyPr/>
                    <a:lstStyle/>
                    <a:p>
                      <a:pPr marL="0" marR="0">
                        <a:lnSpc>
                          <a:spcPct val="107000"/>
                        </a:lnSpc>
                        <a:spcBef>
                          <a:spcPts val="0"/>
                        </a:spcBef>
                        <a:spcAft>
                          <a:spcPts val="0"/>
                        </a:spcAft>
                      </a:pPr>
                      <a:r>
                        <a:rPr lang="en-US" sz="1600" b="0" dirty="0">
                          <a:effectLst/>
                          <a:latin typeface="Tempus Sans ITC" panose="04020404030D07020202" pitchFamily="82" charset="0"/>
                        </a:rPr>
                        <a:t>The individuals affected are the number of international students attending the university.  </a:t>
                      </a:r>
                    </a:p>
                    <a:p>
                      <a:pPr marL="0" marR="0">
                        <a:lnSpc>
                          <a:spcPct val="107000"/>
                        </a:lnSpc>
                        <a:spcBef>
                          <a:spcPts val="0"/>
                        </a:spcBef>
                        <a:spcAft>
                          <a:spcPts val="0"/>
                        </a:spcAft>
                      </a:pPr>
                      <a:r>
                        <a:rPr lang="en-US" sz="1600" b="0" dirty="0">
                          <a:effectLst/>
                          <a:latin typeface="Tempus Sans ITC" panose="04020404030D07020202" pitchFamily="82" charset="0"/>
                        </a:rPr>
                        <a:t>     The nature of the data is confidential financial information, but does not include any special category of people (e.g., children, convicts).  </a:t>
                      </a:r>
                    </a:p>
                    <a:p>
                      <a:pPr marL="0" marR="0">
                        <a:lnSpc>
                          <a:spcPct val="107000"/>
                        </a:lnSpc>
                        <a:spcBef>
                          <a:spcPts val="0"/>
                        </a:spcBef>
                        <a:spcAft>
                          <a:spcPts val="0"/>
                        </a:spcAft>
                      </a:pPr>
                      <a:r>
                        <a:rPr lang="en-US" sz="1600" b="0" dirty="0">
                          <a:effectLst/>
                          <a:latin typeface="Tempus Sans ITC" panose="04020404030D07020202" pitchFamily="82" charset="0"/>
                        </a:rPr>
                        <a:t>     The data is retained for 5 years in archived, offline form, in case of government review.</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89122906"/>
                  </a:ext>
                </a:extLst>
              </a:tr>
              <a:tr h="1556814">
                <a:tc>
                  <a:txBody>
                    <a:bodyPr/>
                    <a:lstStyle/>
                    <a:p>
                      <a:pPr marL="0" marR="0">
                        <a:lnSpc>
                          <a:spcPct val="107000"/>
                        </a:lnSpc>
                        <a:spcBef>
                          <a:spcPts val="0"/>
                        </a:spcBef>
                        <a:spcAft>
                          <a:spcPts val="0"/>
                        </a:spcAft>
                      </a:pPr>
                      <a:r>
                        <a:rPr lang="en-US" sz="1600" b="1" dirty="0">
                          <a:solidFill>
                            <a:schemeClr val="bg1"/>
                          </a:solidFill>
                          <a:effectLst/>
                        </a:rPr>
                        <a:t>Context of processing</a:t>
                      </a:r>
                      <a:r>
                        <a:rPr lang="en-US" sz="1600" b="0" dirty="0">
                          <a:solidFill>
                            <a:schemeClr val="bg1"/>
                          </a:solidFill>
                          <a:effectLst/>
                        </a:rPr>
                        <a:t>: what relationship do you have with the individuals? How much control will they have? What is your agreement with the individuals as to how they can access or control their data?  What security or privacy issues have you encountered previously?  What issues might be of public concern today?  What controls do you implement, and how do they relate to current technology?  Are you following any approved code of conduct or certification scheme?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1">
                        <a:lumMod val="90000"/>
                        <a:lumOff val="10000"/>
                      </a:schemeClr>
                    </a:solidFill>
                  </a:tcPr>
                </a:tc>
                <a:tc>
                  <a:txBody>
                    <a:bodyPr/>
                    <a:lstStyle/>
                    <a:p>
                      <a:pPr marL="0" marR="0">
                        <a:lnSpc>
                          <a:spcPct val="107000"/>
                        </a:lnSpc>
                        <a:spcBef>
                          <a:spcPts val="0"/>
                        </a:spcBef>
                        <a:spcAft>
                          <a:spcPts val="0"/>
                        </a:spcAft>
                      </a:pPr>
                      <a:r>
                        <a:rPr lang="en-US" sz="1600" b="0" dirty="0">
                          <a:effectLst/>
                          <a:latin typeface="Tempus Sans ITC" panose="04020404030D07020202" pitchFamily="82" charset="0"/>
                        </a:rPr>
                        <a:t>Prospective students send financial information, required by the U.S. govt. </a:t>
                      </a:r>
                    </a:p>
                    <a:p>
                      <a:pPr marL="0" marR="0">
                        <a:lnSpc>
                          <a:spcPct val="107000"/>
                        </a:lnSpc>
                        <a:spcBef>
                          <a:spcPts val="0"/>
                        </a:spcBef>
                        <a:spcAft>
                          <a:spcPts val="0"/>
                        </a:spcAft>
                      </a:pPr>
                      <a:r>
                        <a:rPr lang="en-US" sz="1600" b="0" dirty="0">
                          <a:effectLst/>
                          <a:latin typeface="Tempus Sans ITC" panose="04020404030D07020202" pitchFamily="82" charset="0"/>
                        </a:rPr>
                        <a:t>     Of greatest concern is that this information is transmitted and stored in encrypted ways, and is maintained online for as short a period as possible.  </a:t>
                      </a:r>
                    </a:p>
                    <a:p>
                      <a:pPr marL="0" marR="0">
                        <a:lnSpc>
                          <a:spcPct val="107000"/>
                        </a:lnSpc>
                        <a:spcBef>
                          <a:spcPts val="0"/>
                        </a:spcBef>
                        <a:spcAft>
                          <a:spcPts val="0"/>
                        </a:spcAft>
                      </a:pPr>
                      <a:r>
                        <a:rPr lang="en-US" sz="1600" b="0" dirty="0">
                          <a:effectLst/>
                          <a:latin typeface="Tempus Sans ITC" panose="04020404030D07020202" pitchFamily="82" charset="0"/>
                        </a:rPr>
                        <a:t>     The records are compressed and stored in an encrypted way the second week of fall and spring semesters.  </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0055455"/>
                  </a:ext>
                </a:extLst>
              </a:tr>
            </a:tbl>
          </a:graphicData>
        </a:graphic>
      </p:graphicFrame>
    </p:spTree>
    <p:extLst>
      <p:ext uri="{BB962C8B-B14F-4D97-AF65-F5344CB8AC3E}">
        <p14:creationId xmlns:p14="http://schemas.microsoft.com/office/powerpoint/2010/main" val="27347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C50B-23D4-46EE-B35D-FF7EB1FF2A13}"/>
              </a:ext>
            </a:extLst>
          </p:cNvPr>
          <p:cNvSpPr>
            <a:spLocks noGrp="1"/>
          </p:cNvSpPr>
          <p:nvPr>
            <p:ph type="title"/>
          </p:nvPr>
        </p:nvSpPr>
        <p:spPr>
          <a:xfrm>
            <a:off x="520700" y="917575"/>
            <a:ext cx="8154988" cy="997196"/>
          </a:xfrm>
        </p:spPr>
        <p:txBody>
          <a:bodyPr/>
          <a:lstStyle/>
          <a:p>
            <a:r>
              <a:rPr lang="en-US" dirty="0"/>
              <a:t>A Modified GDPR Data Privacy Impact Analysis (continued)</a:t>
            </a:r>
          </a:p>
        </p:txBody>
      </p:sp>
      <p:graphicFrame>
        <p:nvGraphicFramePr>
          <p:cNvPr id="4" name="Content Placeholder 3">
            <a:extLst>
              <a:ext uri="{FF2B5EF4-FFF2-40B4-BE49-F238E27FC236}">
                <a16:creationId xmlns:a16="http://schemas.microsoft.com/office/drawing/2014/main" id="{7306FDF5-E6DA-4AFE-BA51-E0772A252348}"/>
              </a:ext>
            </a:extLst>
          </p:cNvPr>
          <p:cNvGraphicFramePr>
            <a:graphicFrameLocks noGrp="1"/>
          </p:cNvGraphicFramePr>
          <p:nvPr>
            <p:ph idx="1"/>
            <p:extLst>
              <p:ext uri="{D42A27DB-BD31-4B8C-83A1-F6EECF244321}">
                <p14:modId xmlns:p14="http://schemas.microsoft.com/office/powerpoint/2010/main" val="3429547161"/>
              </p:ext>
            </p:extLst>
          </p:nvPr>
        </p:nvGraphicFramePr>
        <p:xfrm>
          <a:off x="628650" y="2543699"/>
          <a:ext cx="7886701" cy="4009391"/>
        </p:xfrm>
        <a:graphic>
          <a:graphicData uri="http://schemas.openxmlformats.org/drawingml/2006/table">
            <a:tbl>
              <a:tblPr firstRow="1" firstCol="1" bandRow="1">
                <a:tableStyleId>{69CF1AB2-1976-4502-BF36-3FF5EA218861}</a:tableStyleId>
              </a:tblPr>
              <a:tblGrid>
                <a:gridCol w="3706586">
                  <a:extLst>
                    <a:ext uri="{9D8B030D-6E8A-4147-A177-3AD203B41FA5}">
                      <a16:colId xmlns:a16="http://schemas.microsoft.com/office/drawing/2014/main" val="1049343458"/>
                    </a:ext>
                  </a:extLst>
                </a:gridCol>
                <a:gridCol w="4180115">
                  <a:extLst>
                    <a:ext uri="{9D8B030D-6E8A-4147-A177-3AD203B41FA5}">
                      <a16:colId xmlns:a16="http://schemas.microsoft.com/office/drawing/2014/main" val="3046896906"/>
                    </a:ext>
                  </a:extLst>
                </a:gridCol>
              </a:tblGrid>
              <a:tr h="1097042">
                <a:tc>
                  <a:txBody>
                    <a:bodyPr/>
                    <a:lstStyle/>
                    <a:p>
                      <a:pPr marL="0" marR="0">
                        <a:lnSpc>
                          <a:spcPct val="107000"/>
                        </a:lnSpc>
                        <a:spcBef>
                          <a:spcPts val="0"/>
                        </a:spcBef>
                        <a:spcAft>
                          <a:spcPts val="0"/>
                        </a:spcAft>
                      </a:pPr>
                      <a:r>
                        <a:rPr lang="en-US" sz="1600" dirty="0">
                          <a:solidFill>
                            <a:schemeClr val="bg1"/>
                          </a:solidFill>
                          <a:effectLst/>
                        </a:rPr>
                        <a:t>Consultation with Stakeholders:  </a:t>
                      </a:r>
                      <a:r>
                        <a:rPr lang="en-US" sz="1600" b="0" dirty="0">
                          <a:solidFill>
                            <a:schemeClr val="bg1"/>
                          </a:solidFill>
                          <a:effectLst/>
                        </a:rPr>
                        <a:t>How and when will you seek data subjects’ and others’ views – or justify why it’s not appropriate to do so. Who is involved within your organization – including security or other experts?</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1">
                        <a:lumMod val="90000"/>
                        <a:lumOff val="10000"/>
                      </a:schemeClr>
                    </a:solidFill>
                  </a:tcPr>
                </a:tc>
                <a:tc>
                  <a:txBody>
                    <a:bodyPr/>
                    <a:lstStyle/>
                    <a:p>
                      <a:pPr marL="0" marR="0">
                        <a:lnSpc>
                          <a:spcPct val="107000"/>
                        </a:lnSpc>
                        <a:spcBef>
                          <a:spcPts val="0"/>
                        </a:spcBef>
                        <a:spcAft>
                          <a:spcPts val="0"/>
                        </a:spcAft>
                      </a:pPr>
                      <a:r>
                        <a:rPr lang="en-US" sz="1600" b="0" dirty="0">
                          <a:effectLst/>
                          <a:latin typeface="Tempus Sans ITC" panose="04020404030D07020202" pitchFamily="82" charset="0"/>
                        </a:rPr>
                        <a:t>Only the International Student Services organization accesses this information.</a:t>
                      </a:r>
                    </a:p>
                    <a:p>
                      <a:pPr marL="0" marR="0">
                        <a:lnSpc>
                          <a:spcPct val="107000"/>
                        </a:lnSpc>
                        <a:spcBef>
                          <a:spcPts val="0"/>
                        </a:spcBef>
                        <a:spcAft>
                          <a:spcPts val="0"/>
                        </a:spcAft>
                      </a:pPr>
                      <a:r>
                        <a:rPr lang="en-US" sz="1600" b="0" dirty="0">
                          <a:effectLst/>
                          <a:latin typeface="Tempus Sans ITC" panose="04020404030D07020202" pitchFamily="82" charset="0"/>
                        </a:rPr>
                        <a:t>     Since the U.S. requires this information, it is required processing.  </a:t>
                      </a:r>
                    </a:p>
                    <a:p>
                      <a:pPr marL="0" marR="0">
                        <a:lnSpc>
                          <a:spcPct val="107000"/>
                        </a:lnSpc>
                        <a:spcBef>
                          <a:spcPts val="0"/>
                        </a:spcBef>
                        <a:spcAft>
                          <a:spcPts val="0"/>
                        </a:spcAft>
                      </a:pPr>
                      <a:r>
                        <a:rPr lang="en-US" sz="1600" b="0" dirty="0">
                          <a:effectLst/>
                          <a:latin typeface="Tempus Sans ITC" panose="04020404030D07020202" pitchFamily="82" charset="0"/>
                        </a:rPr>
                        <a:t>     Students are aware and participate.</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20429567"/>
                  </a:ext>
                </a:extLst>
              </a:tr>
              <a:tr h="1866043">
                <a:tc>
                  <a:txBody>
                    <a:bodyPr/>
                    <a:lstStyle/>
                    <a:p>
                      <a:pPr marL="0" marR="0">
                        <a:lnSpc>
                          <a:spcPct val="107000"/>
                        </a:lnSpc>
                        <a:spcBef>
                          <a:spcPts val="0"/>
                        </a:spcBef>
                        <a:spcAft>
                          <a:spcPts val="0"/>
                        </a:spcAft>
                      </a:pPr>
                      <a:r>
                        <a:rPr lang="en-US" sz="1600" dirty="0">
                          <a:solidFill>
                            <a:schemeClr val="bg1"/>
                          </a:solidFill>
                          <a:effectLst/>
                        </a:rPr>
                        <a:t>Privacy Principles: </a:t>
                      </a:r>
                      <a:r>
                        <a:rPr lang="en-US" sz="1600" b="0" dirty="0">
                          <a:solidFill>
                            <a:schemeClr val="bg1"/>
                          </a:solidFill>
                          <a:effectLst/>
                        </a:rPr>
                        <a:t>How will privacy principles be addressed?  If you address specific regulation, how are specific articles met?  How will you prevent function creep and update and maintain policy implementation?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1">
                        <a:lumMod val="90000"/>
                        <a:lumOff val="10000"/>
                      </a:schemeClr>
                    </a:solidFill>
                  </a:tcPr>
                </a:tc>
                <a:tc>
                  <a:txBody>
                    <a:bodyPr/>
                    <a:lstStyle/>
                    <a:p>
                      <a:pPr marL="0" marR="0">
                        <a:lnSpc>
                          <a:spcPct val="107000"/>
                        </a:lnSpc>
                        <a:spcBef>
                          <a:spcPts val="0"/>
                        </a:spcBef>
                        <a:spcAft>
                          <a:spcPts val="0"/>
                        </a:spcAft>
                      </a:pPr>
                      <a:r>
                        <a:rPr lang="en-US" sz="1600" b="0" dirty="0">
                          <a:effectLst/>
                          <a:latin typeface="Tempus Sans ITC" panose="04020404030D07020202" pitchFamily="82" charset="0"/>
                        </a:rPr>
                        <a:t>The following principles are applied:</a:t>
                      </a:r>
                    </a:p>
                    <a:p>
                      <a:pPr marL="342900" marR="0" lvl="0" indent="-342900">
                        <a:spcBef>
                          <a:spcPts val="0"/>
                        </a:spcBef>
                        <a:spcAft>
                          <a:spcPts val="0"/>
                        </a:spcAft>
                        <a:buFont typeface="Symbol" panose="05050102010706020507" pitchFamily="18" charset="2"/>
                        <a:buChar char=""/>
                      </a:pPr>
                      <a:r>
                        <a:rPr lang="en-US" sz="1600" b="0" dirty="0">
                          <a:effectLst/>
                          <a:latin typeface="Tempus Sans ITC" panose="04020404030D07020202" pitchFamily="82" charset="0"/>
                        </a:rPr>
                        <a:t>Purpose limitation: Data is collected and used only for its explicitly defined intention.</a:t>
                      </a:r>
                    </a:p>
                    <a:p>
                      <a:pPr marL="342900" marR="0" lvl="0" indent="-342900">
                        <a:spcBef>
                          <a:spcPts val="0"/>
                        </a:spcBef>
                        <a:spcAft>
                          <a:spcPts val="0"/>
                        </a:spcAft>
                        <a:buFont typeface="Symbol" panose="05050102010706020507" pitchFamily="18" charset="2"/>
                        <a:buChar char=""/>
                      </a:pPr>
                      <a:r>
                        <a:rPr lang="en-US" sz="1600" b="0" dirty="0">
                          <a:effectLst/>
                          <a:latin typeface="Tempus Sans ITC" panose="04020404030D07020202" pitchFamily="82" charset="0"/>
                        </a:rPr>
                        <a:t>Data minimization: Only the minimum, necessary data is collected and used to fulfill the defined (or legally authorized) purpose.</a:t>
                      </a:r>
                    </a:p>
                    <a:p>
                      <a:pPr marL="342900" marR="0" lvl="0" indent="-342900">
                        <a:spcBef>
                          <a:spcPts val="0"/>
                        </a:spcBef>
                        <a:spcAft>
                          <a:spcPts val="0"/>
                        </a:spcAft>
                        <a:buFont typeface="Symbol" panose="05050102010706020507" pitchFamily="18" charset="2"/>
                        <a:buChar char=""/>
                      </a:pPr>
                      <a:r>
                        <a:rPr lang="en-US" sz="1600" b="0" dirty="0">
                          <a:effectLst/>
                          <a:latin typeface="Tempus Sans ITC" panose="04020404030D07020202" pitchFamily="82" charset="0"/>
                        </a:rPr>
                        <a:t>Storage limitation: Data is not be retained for longer than necessary, although archive is used for government audit purposes.</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51730748"/>
                  </a:ext>
                </a:extLst>
              </a:tr>
            </a:tbl>
          </a:graphicData>
        </a:graphic>
      </p:graphicFrame>
    </p:spTree>
    <p:extLst>
      <p:ext uri="{BB962C8B-B14F-4D97-AF65-F5344CB8AC3E}">
        <p14:creationId xmlns:p14="http://schemas.microsoft.com/office/powerpoint/2010/main" val="71753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B0EE-2B0F-4BAB-AB7F-3A79BB7795DF}"/>
              </a:ext>
            </a:extLst>
          </p:cNvPr>
          <p:cNvSpPr>
            <a:spLocks noGrp="1"/>
          </p:cNvSpPr>
          <p:nvPr>
            <p:ph type="title"/>
          </p:nvPr>
        </p:nvSpPr>
        <p:spPr/>
        <p:txBody>
          <a:bodyPr/>
          <a:lstStyle/>
          <a:p>
            <a:r>
              <a:rPr lang="en-US" dirty="0"/>
              <a:t>Risk Analysis Component of PIA</a:t>
            </a:r>
          </a:p>
        </p:txBody>
      </p:sp>
      <p:graphicFrame>
        <p:nvGraphicFramePr>
          <p:cNvPr id="4" name="Content Placeholder 3">
            <a:extLst>
              <a:ext uri="{FF2B5EF4-FFF2-40B4-BE49-F238E27FC236}">
                <a16:creationId xmlns:a16="http://schemas.microsoft.com/office/drawing/2014/main" id="{762A5786-312E-4C01-863E-62C1C02A52C7}"/>
              </a:ext>
            </a:extLst>
          </p:cNvPr>
          <p:cNvGraphicFramePr>
            <a:graphicFrameLocks noGrp="1"/>
          </p:cNvGraphicFramePr>
          <p:nvPr>
            <p:ph idx="1"/>
            <p:extLst>
              <p:ext uri="{D42A27DB-BD31-4B8C-83A1-F6EECF244321}">
                <p14:modId xmlns:p14="http://schemas.microsoft.com/office/powerpoint/2010/main" val="536224827"/>
              </p:ext>
            </p:extLst>
          </p:nvPr>
        </p:nvGraphicFramePr>
        <p:xfrm>
          <a:off x="628649" y="1600200"/>
          <a:ext cx="7886701" cy="4968240"/>
        </p:xfrm>
        <a:graphic>
          <a:graphicData uri="http://schemas.openxmlformats.org/drawingml/2006/table">
            <a:tbl>
              <a:tblPr>
                <a:tableStyleId>{69CF1AB2-1976-4502-BF36-3FF5EA218861}</a:tableStyleId>
              </a:tblPr>
              <a:tblGrid>
                <a:gridCol w="4552950">
                  <a:extLst>
                    <a:ext uri="{9D8B030D-6E8A-4147-A177-3AD203B41FA5}">
                      <a16:colId xmlns:a16="http://schemas.microsoft.com/office/drawing/2014/main" val="625698287"/>
                    </a:ext>
                  </a:extLst>
                </a:gridCol>
                <a:gridCol w="1492757">
                  <a:extLst>
                    <a:ext uri="{9D8B030D-6E8A-4147-A177-3AD203B41FA5}">
                      <a16:colId xmlns:a16="http://schemas.microsoft.com/office/drawing/2014/main" val="3037860444"/>
                    </a:ext>
                  </a:extLst>
                </a:gridCol>
                <a:gridCol w="1021843">
                  <a:extLst>
                    <a:ext uri="{9D8B030D-6E8A-4147-A177-3AD203B41FA5}">
                      <a16:colId xmlns:a16="http://schemas.microsoft.com/office/drawing/2014/main" val="582991967"/>
                    </a:ext>
                  </a:extLst>
                </a:gridCol>
                <a:gridCol w="819151">
                  <a:extLst>
                    <a:ext uri="{9D8B030D-6E8A-4147-A177-3AD203B41FA5}">
                      <a16:colId xmlns:a16="http://schemas.microsoft.com/office/drawing/2014/main" val="2628356272"/>
                    </a:ext>
                  </a:extLst>
                </a:gridCol>
              </a:tblGrid>
              <a:tr h="822960">
                <a:tc>
                  <a:txBody>
                    <a:bodyPr/>
                    <a:lstStyle/>
                    <a:p>
                      <a:pPr marL="0" marR="0" algn="ctr">
                        <a:spcBef>
                          <a:spcPts val="0"/>
                        </a:spcBef>
                        <a:spcAft>
                          <a:spcPts val="0"/>
                        </a:spcAft>
                      </a:pPr>
                      <a:r>
                        <a:rPr lang="en-US" sz="1800" b="1" dirty="0">
                          <a:solidFill>
                            <a:schemeClr val="bg1"/>
                          </a:solidFill>
                          <a:effectLst/>
                        </a:rPr>
                        <a:t>Source of risk and impact on individuals</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02" marR="45002" marT="0" marB="0">
                    <a:solidFill>
                      <a:schemeClr val="tx1">
                        <a:lumMod val="90000"/>
                        <a:lumOff val="10000"/>
                      </a:schemeClr>
                    </a:solidFill>
                  </a:tcPr>
                </a:tc>
                <a:tc>
                  <a:txBody>
                    <a:bodyPr/>
                    <a:lstStyle/>
                    <a:p>
                      <a:pPr marL="0" marR="0" algn="ctr">
                        <a:spcBef>
                          <a:spcPts val="0"/>
                        </a:spcBef>
                        <a:spcAft>
                          <a:spcPts val="0"/>
                        </a:spcAft>
                      </a:pPr>
                      <a:r>
                        <a:rPr lang="en-US" sz="1800" b="1" dirty="0">
                          <a:solidFill>
                            <a:schemeClr val="bg1"/>
                          </a:solidFill>
                          <a:effectLst/>
                        </a:rPr>
                        <a:t>Severity</a:t>
                      </a:r>
                    </a:p>
                    <a:p>
                      <a:pPr marL="0" marR="0" algn="ctr">
                        <a:spcBef>
                          <a:spcPts val="0"/>
                        </a:spcBef>
                        <a:spcAft>
                          <a:spcPts val="0"/>
                        </a:spcAft>
                      </a:pPr>
                      <a:r>
                        <a:rPr lang="en-US" sz="1800" b="1" dirty="0">
                          <a:solidFill>
                            <a:schemeClr val="bg1"/>
                          </a:solidFill>
                          <a:effectLst/>
                        </a:rPr>
                        <a:t>(Minimal to severe)</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02" marR="45002" marT="0" marB="0">
                    <a:solidFill>
                      <a:schemeClr val="tx1">
                        <a:lumMod val="90000"/>
                        <a:lumOff val="10000"/>
                      </a:schemeClr>
                    </a:solidFill>
                  </a:tcPr>
                </a:tc>
                <a:tc>
                  <a:txBody>
                    <a:bodyPr/>
                    <a:lstStyle/>
                    <a:p>
                      <a:pPr marL="0" marR="0" algn="ctr">
                        <a:spcBef>
                          <a:spcPts val="0"/>
                        </a:spcBef>
                        <a:spcAft>
                          <a:spcPts val="0"/>
                        </a:spcAft>
                      </a:pPr>
                      <a:r>
                        <a:rPr lang="en-US" sz="1800" b="1" dirty="0" err="1">
                          <a:solidFill>
                            <a:schemeClr val="bg1"/>
                          </a:solidFill>
                          <a:effectLst/>
                        </a:rPr>
                        <a:t>Likeli</a:t>
                      </a:r>
                      <a:r>
                        <a:rPr lang="en-US" sz="1800" b="1" dirty="0">
                          <a:solidFill>
                            <a:schemeClr val="bg1"/>
                          </a:solidFill>
                          <a:effectLst/>
                        </a:rPr>
                        <a:t>-hood</a:t>
                      </a:r>
                    </a:p>
                  </a:txBody>
                  <a:tcPr marL="45002" marR="45002" marT="0" marB="0">
                    <a:solidFill>
                      <a:schemeClr val="tx1">
                        <a:lumMod val="90000"/>
                        <a:lumOff val="10000"/>
                      </a:schemeClr>
                    </a:solidFill>
                  </a:tcPr>
                </a:tc>
                <a:tc>
                  <a:txBody>
                    <a:bodyPr/>
                    <a:lstStyle/>
                    <a:p>
                      <a:pPr marL="0" marR="0" algn="ctr">
                        <a:spcBef>
                          <a:spcPts val="0"/>
                        </a:spcBef>
                        <a:spcAft>
                          <a:spcPts val="0"/>
                        </a:spcAft>
                      </a:pPr>
                      <a:r>
                        <a:rPr lang="en-US" sz="1800" b="1" dirty="0">
                          <a:solidFill>
                            <a:schemeClr val="bg1"/>
                          </a:solidFill>
                          <a:effectLst/>
                        </a:rPr>
                        <a:t>Overall Risk</a:t>
                      </a:r>
                    </a:p>
                    <a:p>
                      <a:pPr marL="0" marR="0" algn="ctr">
                        <a:spcBef>
                          <a:spcPts val="0"/>
                        </a:spcBef>
                        <a:spcAft>
                          <a:spcPts val="0"/>
                        </a:spcAft>
                      </a:pP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02" marR="45002" marT="0" marB="0">
                    <a:solidFill>
                      <a:schemeClr val="tx1">
                        <a:lumMod val="90000"/>
                        <a:lumOff val="10000"/>
                      </a:schemeClr>
                    </a:solidFill>
                  </a:tcPr>
                </a:tc>
                <a:extLst>
                  <a:ext uri="{0D108BD9-81ED-4DB2-BD59-A6C34878D82A}">
                    <a16:rowId xmlns:a16="http://schemas.microsoft.com/office/drawing/2014/main" val="4113267690"/>
                  </a:ext>
                </a:extLst>
              </a:tr>
              <a:tr h="1280160">
                <a:tc>
                  <a:txBody>
                    <a:bodyPr/>
                    <a:lstStyle/>
                    <a:p>
                      <a:pPr marL="0" marR="0">
                        <a:spcBef>
                          <a:spcPts val="0"/>
                        </a:spcBef>
                        <a:spcAft>
                          <a:spcPts val="0"/>
                        </a:spcAft>
                      </a:pPr>
                      <a:r>
                        <a:rPr lang="en-US" sz="1600" b="1" dirty="0">
                          <a:effectLst/>
                          <a:latin typeface="Tempus Sans ITC" panose="04020404030D07020202" pitchFamily="82" charset="0"/>
                        </a:rPr>
                        <a:t>Financial Sponsorship Form </a:t>
                      </a:r>
                      <a:r>
                        <a:rPr lang="en-US" sz="1600" dirty="0">
                          <a:effectLst/>
                          <a:latin typeface="Tempus Sans ITC" panose="04020404030D07020202" pitchFamily="82" charset="0"/>
                        </a:rPr>
                        <a:t>contains confidential financial information of a large amount of money.  A breach can result in identity fraud.  Threat to student(s) in loss of finances; potential of not completing the degree program, not finding the resulting higher-paying job; still must pay back loans or parents; parents lost retirement savings in same account.</a:t>
                      </a:r>
                      <a:endParaRPr lang="en-US" sz="1800" dirty="0">
                        <a:effectLst/>
                        <a:latin typeface="Tempus Sans ITC" panose="04020404030D07020202" pitchFamily="82" charset="0"/>
                      </a:endParaRPr>
                    </a:p>
                    <a:p>
                      <a:pPr marL="0" marR="0">
                        <a:spcBef>
                          <a:spcPts val="0"/>
                        </a:spcBef>
                        <a:spcAft>
                          <a:spcPts val="0"/>
                        </a:spcAft>
                      </a:pPr>
                      <a:r>
                        <a:rPr lang="en-US" sz="1600" dirty="0">
                          <a:effectLst/>
                          <a:latin typeface="Tempus Sans ITC" panose="04020404030D07020202" pitchFamily="82" charset="0"/>
                        </a:rPr>
                        <a:t>Threat to university in resulting lawsuit.</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 Severe to individual</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Possible or eventually probable</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High</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extLst>
                  <a:ext uri="{0D108BD9-81ED-4DB2-BD59-A6C34878D82A}">
                    <a16:rowId xmlns:a16="http://schemas.microsoft.com/office/drawing/2014/main" val="2848122627"/>
                  </a:ext>
                </a:extLst>
              </a:tr>
              <a:tr h="731520">
                <a:tc>
                  <a:txBody>
                    <a:bodyPr/>
                    <a:lstStyle/>
                    <a:p>
                      <a:pPr marL="0" marR="0">
                        <a:spcBef>
                          <a:spcPts val="0"/>
                        </a:spcBef>
                        <a:spcAft>
                          <a:spcPts val="0"/>
                        </a:spcAft>
                      </a:pPr>
                      <a:r>
                        <a:rPr lang="en-US" sz="1600" b="1" dirty="0">
                          <a:effectLst/>
                          <a:latin typeface="Tempus Sans ITC" panose="04020404030D07020202" pitchFamily="82" charset="0"/>
                        </a:rPr>
                        <a:t>Grades: </a:t>
                      </a:r>
                      <a:r>
                        <a:rPr lang="en-US" sz="1600" dirty="0">
                          <a:effectLst/>
                          <a:latin typeface="Tempus Sans ITC" panose="04020404030D07020202" pitchFamily="82" charset="0"/>
                        </a:rPr>
                        <a:t>Breach, stigmatization and induced disclosure if grades are exposed.  Potential of public discussion of grades, including permanent online exposure.  Threat to university includes ransom demand and federal review of policies.</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Significant to individual; severe to university</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Eventually probable</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High</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extLst>
                  <a:ext uri="{0D108BD9-81ED-4DB2-BD59-A6C34878D82A}">
                    <a16:rowId xmlns:a16="http://schemas.microsoft.com/office/drawing/2014/main" val="2361137579"/>
                  </a:ext>
                </a:extLst>
              </a:tr>
              <a:tr h="548640">
                <a:tc>
                  <a:txBody>
                    <a:bodyPr/>
                    <a:lstStyle/>
                    <a:p>
                      <a:pPr marL="0" marR="0">
                        <a:spcBef>
                          <a:spcPts val="0"/>
                        </a:spcBef>
                        <a:spcAft>
                          <a:spcPts val="0"/>
                        </a:spcAft>
                      </a:pPr>
                      <a:r>
                        <a:rPr lang="en-US" sz="1600" b="1" dirty="0">
                          <a:effectLst/>
                          <a:latin typeface="Tempus Sans ITC" panose="04020404030D07020202" pitchFamily="82" charset="0"/>
                        </a:rPr>
                        <a:t>Exception to Full-Time Status Form</a:t>
                      </a:r>
                      <a:r>
                        <a:rPr lang="en-US" sz="1600" dirty="0">
                          <a:effectLst/>
                          <a:latin typeface="Tempus Sans ITC" panose="04020404030D07020202" pitchFamily="82" charset="0"/>
                        </a:rPr>
                        <a:t>: Stigmatization if student is not full time because of lack of qualification; no choice of study partners.</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a:effectLst/>
                          <a:latin typeface="Tempus Sans ITC" panose="04020404030D07020202" pitchFamily="82" charset="0"/>
                        </a:rPr>
                        <a:t>Minimal to individual and university</a:t>
                      </a:r>
                      <a:endParaRPr lang="en-US" sz="180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Possible</a:t>
                      </a:r>
                      <a:endParaRPr lang="en-US" sz="1800" dirty="0">
                        <a:effectLst/>
                        <a:latin typeface="Tempus Sans ITC" panose="04020404030D07020202" pitchFamily="82" charset="0"/>
                      </a:endParaRPr>
                    </a:p>
                    <a:p>
                      <a:pPr marL="0" marR="0" algn="ctr">
                        <a:spcBef>
                          <a:spcPts val="0"/>
                        </a:spcBef>
                        <a:spcAft>
                          <a:spcPts val="0"/>
                        </a:spcAft>
                      </a:pPr>
                      <a:r>
                        <a:rPr lang="en-US" sz="1600" dirty="0">
                          <a:effectLst/>
                          <a:latin typeface="Tempus Sans ITC" panose="04020404030D07020202" pitchFamily="82" charset="0"/>
                        </a:rPr>
                        <a:t> </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1600" dirty="0">
                          <a:effectLst/>
                          <a:latin typeface="Tempus Sans ITC" panose="04020404030D07020202" pitchFamily="82" charset="0"/>
                        </a:rPr>
                        <a:t>Low</a:t>
                      </a:r>
                      <a:endParaRPr lang="en-US" sz="18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5002" marR="45002" marT="0" marB="0"/>
                </a:tc>
                <a:extLst>
                  <a:ext uri="{0D108BD9-81ED-4DB2-BD59-A6C34878D82A}">
                    <a16:rowId xmlns:a16="http://schemas.microsoft.com/office/drawing/2014/main" val="2321850931"/>
                  </a:ext>
                </a:extLst>
              </a:tr>
            </a:tbl>
          </a:graphicData>
        </a:graphic>
      </p:graphicFrame>
    </p:spTree>
    <p:extLst>
      <p:ext uri="{BB962C8B-B14F-4D97-AF65-F5344CB8AC3E}">
        <p14:creationId xmlns:p14="http://schemas.microsoft.com/office/powerpoint/2010/main" val="523957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7835-BB4F-4D09-9404-4A7DBC93A37F}"/>
              </a:ext>
            </a:extLst>
          </p:cNvPr>
          <p:cNvSpPr>
            <a:spLocks noGrp="1"/>
          </p:cNvSpPr>
          <p:nvPr>
            <p:ph type="title"/>
          </p:nvPr>
        </p:nvSpPr>
        <p:spPr>
          <a:xfrm>
            <a:off x="520700" y="917575"/>
            <a:ext cx="8154988" cy="997196"/>
          </a:xfrm>
        </p:spPr>
        <p:txBody>
          <a:bodyPr/>
          <a:lstStyle/>
          <a:p>
            <a:r>
              <a:rPr lang="en-US" dirty="0"/>
              <a:t>Types of controls considered for data privacy</a:t>
            </a:r>
          </a:p>
        </p:txBody>
      </p:sp>
      <p:sp>
        <p:nvSpPr>
          <p:cNvPr id="3" name="Content Placeholder 2">
            <a:extLst>
              <a:ext uri="{FF2B5EF4-FFF2-40B4-BE49-F238E27FC236}">
                <a16:creationId xmlns:a16="http://schemas.microsoft.com/office/drawing/2014/main" id="{908404E3-A2B7-4367-9747-9EAD55C9B82B}"/>
              </a:ext>
            </a:extLst>
          </p:cNvPr>
          <p:cNvSpPr>
            <a:spLocks noGrp="1"/>
          </p:cNvSpPr>
          <p:nvPr>
            <p:ph idx="1"/>
          </p:nvPr>
        </p:nvSpPr>
        <p:spPr/>
        <p:txBody>
          <a:bodyPr>
            <a:normAutofit/>
          </a:bodyPr>
          <a:lstStyle/>
          <a:p>
            <a:r>
              <a:rPr lang="en-US" b="1" dirty="0"/>
              <a:t>Encryption and hashing of data in transmission and storage</a:t>
            </a:r>
            <a:r>
              <a:rPr lang="en-US" dirty="0"/>
              <a:t>. Discussed in the Network Security chapter.  </a:t>
            </a:r>
          </a:p>
          <a:p>
            <a:r>
              <a:rPr lang="en-US" b="1" dirty="0"/>
              <a:t>Authentication and access control</a:t>
            </a:r>
            <a:r>
              <a:rPr lang="en-US" dirty="0"/>
              <a:t>: Discussed in the Information Security chapter.</a:t>
            </a:r>
          </a:p>
          <a:p>
            <a:r>
              <a:rPr lang="en-US" b="1" dirty="0"/>
              <a:t>Logging and Alarms: D</a:t>
            </a:r>
            <a:r>
              <a:rPr lang="en-US" dirty="0"/>
              <a:t>iscussed in the Incident Response chapter.</a:t>
            </a:r>
          </a:p>
          <a:p>
            <a:r>
              <a:rPr lang="en-US" b="1" dirty="0"/>
              <a:t>Deleted data.  </a:t>
            </a:r>
            <a:r>
              <a:rPr lang="en-US" dirty="0"/>
              <a:t>This includes secure wipe, degaussing, destruction, and crypt-shedding. </a:t>
            </a:r>
          </a:p>
          <a:p>
            <a:pPr marL="285750" indent="-285750">
              <a:buFont typeface="Arial" panose="020B0604020202020204" pitchFamily="34" charset="0"/>
              <a:buChar char="•"/>
            </a:pPr>
            <a:r>
              <a:rPr lang="en-US" dirty="0"/>
              <a:t>Discussed in the Information Security chapter.</a:t>
            </a:r>
          </a:p>
          <a:p>
            <a:r>
              <a:rPr lang="en-US" b="1" dirty="0"/>
              <a:t>Privacy by Design: </a:t>
            </a:r>
            <a:r>
              <a:rPr lang="en-US" dirty="0"/>
              <a:t>Integration of privacy into the entire software development process, </a:t>
            </a:r>
          </a:p>
          <a:p>
            <a:pPr marL="285750" indent="-285750">
              <a:buFont typeface="Arial" panose="020B0604020202020204" pitchFamily="34" charset="0"/>
              <a:buChar char="•"/>
            </a:pPr>
            <a:r>
              <a:rPr lang="en-US" dirty="0"/>
              <a:t>Privacy is NOT added at the end of the process.</a:t>
            </a:r>
          </a:p>
          <a:p>
            <a:r>
              <a:rPr lang="en-US" b="1" dirty="0"/>
              <a:t>Anonymizing Data</a:t>
            </a:r>
            <a:r>
              <a:rPr lang="en-US" dirty="0"/>
              <a:t>: When data is accessed (whether authorized or not) through a database, even encrypted data is visible. </a:t>
            </a:r>
          </a:p>
          <a:p>
            <a:pPr marL="285750" indent="-285750">
              <a:buFont typeface="Arial" panose="020B0604020202020204" pitchFamily="34" charset="0"/>
              <a:buChar char="•"/>
            </a:pPr>
            <a:r>
              <a:rPr lang="en-US" dirty="0"/>
              <a:t>Preferable: Do not store PII in that database.  </a:t>
            </a:r>
          </a:p>
        </p:txBody>
      </p:sp>
    </p:spTree>
    <p:extLst>
      <p:ext uri="{BB962C8B-B14F-4D97-AF65-F5344CB8AC3E}">
        <p14:creationId xmlns:p14="http://schemas.microsoft.com/office/powerpoint/2010/main" val="34765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55B38FBC-136C-4C68-9975-1A668B2E61CC}"/>
              </a:ext>
            </a:extLst>
          </p:cNvPr>
          <p:cNvSpPr>
            <a:spLocks noGrp="1" noChangeArrowheads="1"/>
          </p:cNvSpPr>
          <p:nvPr>
            <p:ph type="title"/>
          </p:nvPr>
        </p:nvSpPr>
        <p:spPr>
          <a:xfrm>
            <a:off x="1031240" y="959491"/>
            <a:ext cx="6172200" cy="373949"/>
          </a:xfrm>
        </p:spPr>
        <p:txBody>
          <a:bodyPr>
            <a:normAutofit fontScale="90000"/>
          </a:bodyPr>
          <a:lstStyle/>
          <a:p>
            <a:pPr eaLnBrk="1" hangingPunct="1"/>
            <a:r>
              <a:rPr lang="en-US" altLang="en-US" dirty="0">
                <a:ea typeface="Calibri" panose="020F0502020204030204" pitchFamily="34" charset="0"/>
                <a:cs typeface="Lucida Sans" panose="020B0602030504020204" pitchFamily="34" charset="0"/>
              </a:rPr>
              <a:t>Limited Data Set</a:t>
            </a:r>
          </a:p>
        </p:txBody>
      </p:sp>
      <p:graphicFrame>
        <p:nvGraphicFramePr>
          <p:cNvPr id="5" name="Content Placeholder 4">
            <a:extLst>
              <a:ext uri="{FF2B5EF4-FFF2-40B4-BE49-F238E27FC236}">
                <a16:creationId xmlns:a16="http://schemas.microsoft.com/office/drawing/2014/main" id="{9E643EFE-C86D-4712-A786-6404A296DF70}"/>
              </a:ext>
            </a:extLst>
          </p:cNvPr>
          <p:cNvGraphicFramePr>
            <a:graphicFrameLocks noGrp="1"/>
          </p:cNvGraphicFramePr>
          <p:nvPr>
            <p:ph sz="half" idx="1"/>
            <p:extLst>
              <p:ext uri="{D42A27DB-BD31-4B8C-83A1-F6EECF244321}">
                <p14:modId xmlns:p14="http://schemas.microsoft.com/office/powerpoint/2010/main" val="3011773493"/>
              </p:ext>
            </p:extLst>
          </p:nvPr>
        </p:nvGraphicFramePr>
        <p:xfrm>
          <a:off x="1066800" y="2210675"/>
          <a:ext cx="6172200" cy="282058"/>
        </p:xfrm>
        <a:graphic>
          <a:graphicData uri="http://schemas.openxmlformats.org/drawingml/2006/table">
            <a:tbl>
              <a:tblPr firstRow="1" bandRow="1">
                <a:tableStyleId>{5C22544A-7EE6-4342-B048-85BDC9FD1C3A}</a:tableStyleId>
              </a:tblPr>
              <a:tblGrid>
                <a:gridCol w="1234440">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278606">
                <a:tc>
                  <a:txBody>
                    <a:bodyPr/>
                    <a:lstStyle/>
                    <a:p>
                      <a:r>
                        <a:rPr lang="en-US" sz="1400" dirty="0">
                          <a:solidFill>
                            <a:schemeClr val="tx1">
                              <a:lumMod val="50000"/>
                              <a:lumOff val="50000"/>
                            </a:schemeClr>
                          </a:solidFill>
                        </a:rPr>
                        <a:t>Alice</a:t>
                      </a:r>
                      <a:r>
                        <a:rPr lang="en-US" sz="1400" baseline="0" dirty="0">
                          <a:solidFill>
                            <a:schemeClr val="tx1">
                              <a:lumMod val="50000"/>
                              <a:lumOff val="50000"/>
                            </a:schemeClr>
                          </a:solidFill>
                        </a:rPr>
                        <a:t> Winter</a:t>
                      </a:r>
                      <a:endParaRPr lang="en-US" sz="1400" dirty="0">
                        <a:solidFill>
                          <a:schemeClr val="tx1">
                            <a:lumMod val="50000"/>
                            <a:lumOff val="50000"/>
                          </a:schemeClr>
                        </a:solidFill>
                      </a:endParaRPr>
                    </a:p>
                  </a:txBody>
                  <a:tcPr marL="68580" marR="68580" marT="34349" marB="34349"/>
                </a:tc>
                <a:tc>
                  <a:txBody>
                    <a:bodyPr/>
                    <a:lstStyle/>
                    <a:p>
                      <a:r>
                        <a:rPr lang="en-US" sz="1400" dirty="0">
                          <a:solidFill>
                            <a:schemeClr val="tx1">
                              <a:lumMod val="50000"/>
                              <a:lumOff val="50000"/>
                            </a:schemeClr>
                          </a:solidFill>
                        </a:rPr>
                        <a:t>222 Pine</a:t>
                      </a:r>
                      <a:r>
                        <a:rPr lang="en-US" sz="1400" baseline="0" dirty="0">
                          <a:solidFill>
                            <a:schemeClr val="tx1">
                              <a:lumMod val="50000"/>
                              <a:lumOff val="50000"/>
                            </a:schemeClr>
                          </a:solidFill>
                        </a:rPr>
                        <a:t> Dr.</a:t>
                      </a:r>
                      <a:endParaRPr lang="en-US" sz="1400" dirty="0">
                        <a:solidFill>
                          <a:schemeClr val="tx1">
                            <a:lumMod val="50000"/>
                            <a:lumOff val="50000"/>
                          </a:schemeClr>
                        </a:solidFill>
                      </a:endParaRPr>
                    </a:p>
                  </a:txBody>
                  <a:tcPr marL="68580" marR="68580" marT="34349" marB="34349"/>
                </a:tc>
                <a:tc>
                  <a:txBody>
                    <a:bodyPr/>
                    <a:lstStyle/>
                    <a:p>
                      <a:r>
                        <a:rPr lang="en-US" sz="1400" dirty="0">
                          <a:solidFill>
                            <a:schemeClr val="tx1">
                              <a:lumMod val="50000"/>
                              <a:lumOff val="50000"/>
                            </a:schemeClr>
                          </a:solidFill>
                        </a:rPr>
                        <a:t>262-513-2341</a:t>
                      </a:r>
                    </a:p>
                  </a:txBody>
                  <a:tcPr marL="68580" marR="68580" marT="34349" marB="34349"/>
                </a:tc>
                <a:tc>
                  <a:txBody>
                    <a:bodyPr/>
                    <a:lstStyle/>
                    <a:p>
                      <a:r>
                        <a:rPr lang="en-US" sz="1400" dirty="0">
                          <a:solidFill>
                            <a:srgbClr val="C00000"/>
                          </a:solidFill>
                        </a:rPr>
                        <a:t>Birth=1989</a:t>
                      </a:r>
                    </a:p>
                  </a:txBody>
                  <a:tcPr marL="68580" marR="68580" marT="34349" marB="34349"/>
                </a:tc>
                <a:tc>
                  <a:txBody>
                    <a:bodyPr/>
                    <a:lstStyle/>
                    <a:p>
                      <a:r>
                        <a:rPr lang="en-US" sz="1400" dirty="0"/>
                        <a:t>Diabetic</a:t>
                      </a:r>
                    </a:p>
                  </a:txBody>
                  <a:tcPr marL="68580" marR="68580" marT="34349" marB="34349"/>
                </a:tc>
                <a:extLst>
                  <a:ext uri="{0D108BD9-81ED-4DB2-BD59-A6C34878D82A}">
                    <a16:rowId xmlns:a16="http://schemas.microsoft.com/office/drawing/2014/main" val="10000"/>
                  </a:ext>
                </a:extLst>
              </a:tr>
            </a:tbl>
          </a:graphicData>
        </a:graphic>
      </p:graphicFrame>
      <p:sp>
        <p:nvSpPr>
          <p:cNvPr id="91153" name="Text Placeholder 11">
            <a:extLst>
              <a:ext uri="{FF2B5EF4-FFF2-40B4-BE49-F238E27FC236}">
                <a16:creationId xmlns:a16="http://schemas.microsoft.com/office/drawing/2014/main" id="{1E353DBA-A91A-404C-B50C-028BCFBBBC7D}"/>
              </a:ext>
            </a:extLst>
          </p:cNvPr>
          <p:cNvSpPr>
            <a:spLocks noGrp="1" noChangeArrowheads="1"/>
          </p:cNvSpPr>
          <p:nvPr>
            <p:ph type="body" sz="half" idx="2"/>
          </p:nvPr>
        </p:nvSpPr>
        <p:spPr>
          <a:xfrm>
            <a:off x="1271310" y="4214755"/>
            <a:ext cx="6172200" cy="2030015"/>
          </a:xfrm>
        </p:spPr>
        <p:txBody>
          <a:bodyPr>
            <a:normAutofit/>
          </a:bodyPr>
          <a:lstStyle/>
          <a:p>
            <a:pPr eaLnBrk="1" hangingPunct="1">
              <a:buFont typeface="Wingdings" panose="05000000000000000000" pitchFamily="2" charset="2"/>
              <a:buNone/>
            </a:pPr>
            <a:r>
              <a:rPr lang="en-US" altLang="en-US" dirty="0">
                <a:latin typeface="Calibri" panose="020F0502020204030204" pitchFamily="34" charset="0"/>
                <a:ea typeface="ヒラギノ角ゴ Pro W3"/>
                <a:cs typeface="ヒラギノ角ゴ Pro W3"/>
              </a:rPr>
              <a:t>Options include:</a:t>
            </a:r>
          </a:p>
          <a:p>
            <a:pPr eaLnBrk="1" hangingPunct="1"/>
            <a:r>
              <a:rPr lang="en-US" altLang="en-US" dirty="0">
                <a:latin typeface="Calibri" panose="020F0502020204030204" pitchFamily="34" charset="0"/>
                <a:ea typeface="ヒラギノ角ゴ Pro W3"/>
                <a:cs typeface="ヒラギノ角ゴ Pro W3"/>
              </a:rPr>
              <a:t>Encryption, access control, firewall, security intelligence</a:t>
            </a:r>
          </a:p>
          <a:p>
            <a:pPr eaLnBrk="1" hangingPunct="1"/>
            <a:r>
              <a:rPr lang="en-US" altLang="en-US" b="1" dirty="0">
                <a:latin typeface="Calibri" panose="020F0502020204030204" pitchFamily="34" charset="0"/>
                <a:ea typeface="ヒラギノ角ゴ Pro W3"/>
                <a:cs typeface="ヒラギノ角ゴ Pro W3"/>
              </a:rPr>
              <a:t>Obfuscate</a:t>
            </a:r>
            <a:r>
              <a:rPr lang="en-US" altLang="en-US" dirty="0">
                <a:latin typeface="Calibri" panose="020F0502020204030204" pitchFamily="34" charset="0"/>
                <a:ea typeface="ヒラギノ角ゴ Pro W3"/>
                <a:cs typeface="ヒラギノ角ゴ Pro W3"/>
              </a:rPr>
              <a:t>: Make data unclear</a:t>
            </a:r>
          </a:p>
          <a:p>
            <a:pPr eaLnBrk="1" hangingPunct="1"/>
            <a:r>
              <a:rPr lang="en-US" altLang="en-US" dirty="0">
                <a:latin typeface="Calibri" panose="020F0502020204030204" pitchFamily="34" charset="0"/>
                <a:ea typeface="ヒラギノ角ゴ Pro W3"/>
                <a:cs typeface="ヒラギノ角ゴ Pro W3"/>
              </a:rPr>
              <a:t>Distribute data across multiple locations</a:t>
            </a:r>
          </a:p>
          <a:p>
            <a:pPr lvl="1" eaLnBrk="1" hangingPunct="1"/>
            <a:r>
              <a:rPr lang="en-US" altLang="en-US" dirty="0">
                <a:latin typeface="Calibri" panose="020F0502020204030204" pitchFamily="34" charset="0"/>
                <a:ea typeface="ヒラギノ角ゴ Pro W3"/>
                <a:cs typeface="ヒラギノ角ゴ Pro W3"/>
              </a:rPr>
              <a:t>No single location has useful data</a:t>
            </a:r>
          </a:p>
        </p:txBody>
      </p:sp>
      <p:sp>
        <p:nvSpPr>
          <p:cNvPr id="91154" name="TextBox 5">
            <a:extLst>
              <a:ext uri="{FF2B5EF4-FFF2-40B4-BE49-F238E27FC236}">
                <a16:creationId xmlns:a16="http://schemas.microsoft.com/office/drawing/2014/main" id="{FFFB9E21-1394-4269-A469-16A4A96D6FD4}"/>
              </a:ext>
            </a:extLst>
          </p:cNvPr>
          <p:cNvSpPr txBox="1">
            <a:spLocks noChangeArrowheads="1"/>
          </p:cNvSpPr>
          <p:nvPr/>
        </p:nvSpPr>
        <p:spPr bwMode="auto">
          <a:xfrm>
            <a:off x="1390605" y="2943464"/>
            <a:ext cx="2557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Blocklist</a:t>
            </a:r>
            <a:r>
              <a:rPr lang="en-US" altLang="en-US" dirty="0"/>
              <a:t>:  Not stored</a:t>
            </a:r>
          </a:p>
          <a:p>
            <a:r>
              <a:rPr lang="en-US" altLang="en-US" dirty="0"/>
              <a:t>or accessed </a:t>
            </a:r>
          </a:p>
          <a:p>
            <a:r>
              <a:rPr lang="en-US" altLang="en-US" dirty="0"/>
              <a:t>(except via permission)</a:t>
            </a:r>
          </a:p>
        </p:txBody>
      </p:sp>
      <p:sp>
        <p:nvSpPr>
          <p:cNvPr id="91155" name="Right Brace 6">
            <a:extLst>
              <a:ext uri="{FF2B5EF4-FFF2-40B4-BE49-F238E27FC236}">
                <a16:creationId xmlns:a16="http://schemas.microsoft.com/office/drawing/2014/main" id="{34468063-EA7C-4FFA-B86E-F2189E444F16}"/>
              </a:ext>
            </a:extLst>
          </p:cNvPr>
          <p:cNvSpPr>
            <a:spLocks/>
          </p:cNvSpPr>
          <p:nvPr/>
        </p:nvSpPr>
        <p:spPr bwMode="auto">
          <a:xfrm rot="5400000">
            <a:off x="2724150" y="953374"/>
            <a:ext cx="400050" cy="3600450"/>
          </a:xfrm>
          <a:prstGeom prst="rightBrace">
            <a:avLst>
              <a:gd name="adj1" fmla="val 8333"/>
              <a:gd name="adj2" fmla="val 50000"/>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56" name="TextBox 7">
            <a:extLst>
              <a:ext uri="{FF2B5EF4-FFF2-40B4-BE49-F238E27FC236}">
                <a16:creationId xmlns:a16="http://schemas.microsoft.com/office/drawing/2014/main" id="{7CB9979A-BE3E-418C-AF2E-95113D50DEEB}"/>
              </a:ext>
            </a:extLst>
          </p:cNvPr>
          <p:cNvSpPr txBox="1">
            <a:spLocks noChangeArrowheads="1"/>
          </p:cNvSpPr>
          <p:nvPr/>
        </p:nvSpPr>
        <p:spPr bwMode="auto">
          <a:xfrm>
            <a:off x="4381500" y="2994106"/>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Anonymize</a:t>
            </a:r>
            <a:r>
              <a:rPr lang="en-US" altLang="en-US" dirty="0"/>
              <a:t>: Alter via </a:t>
            </a:r>
          </a:p>
          <a:p>
            <a:r>
              <a:rPr lang="en-US" altLang="en-US" dirty="0"/>
              <a:t>statistical distribution</a:t>
            </a:r>
          </a:p>
        </p:txBody>
      </p:sp>
      <p:sp>
        <p:nvSpPr>
          <p:cNvPr id="91157" name="Right Brace 8">
            <a:extLst>
              <a:ext uri="{FF2B5EF4-FFF2-40B4-BE49-F238E27FC236}">
                <a16:creationId xmlns:a16="http://schemas.microsoft.com/office/drawing/2014/main" id="{882C3461-DF99-425D-AB69-3F5E4E75F0D5}"/>
              </a:ext>
            </a:extLst>
          </p:cNvPr>
          <p:cNvSpPr>
            <a:spLocks/>
          </p:cNvSpPr>
          <p:nvPr/>
        </p:nvSpPr>
        <p:spPr bwMode="auto">
          <a:xfrm rot="5400000">
            <a:off x="5153025" y="2124949"/>
            <a:ext cx="400050" cy="1257300"/>
          </a:xfrm>
          <a:prstGeom prst="rightBrace">
            <a:avLst>
              <a:gd name="adj1" fmla="val 8337"/>
              <a:gd name="adj2" fmla="val 50000"/>
            </a:avLst>
          </a:prstGeom>
          <a:solidFill>
            <a:srgbClr val="C000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58" name="TextBox 9">
            <a:extLst>
              <a:ext uri="{FF2B5EF4-FFF2-40B4-BE49-F238E27FC236}">
                <a16:creationId xmlns:a16="http://schemas.microsoft.com/office/drawing/2014/main" id="{0B011091-D1EC-4FC0-8AA5-EFE2DFD7EF4D}"/>
              </a:ext>
            </a:extLst>
          </p:cNvPr>
          <p:cNvSpPr txBox="1">
            <a:spLocks noChangeArrowheads="1"/>
          </p:cNvSpPr>
          <p:nvPr/>
        </p:nvSpPr>
        <p:spPr bwMode="auto">
          <a:xfrm>
            <a:off x="6210300" y="2975056"/>
            <a:ext cx="137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err="1"/>
              <a:t>Allowlist</a:t>
            </a:r>
            <a:r>
              <a:rPr lang="en-US" altLang="en-US" dirty="0"/>
              <a:t>: </a:t>
            </a:r>
          </a:p>
          <a:p>
            <a:r>
              <a:rPr lang="en-US" altLang="en-US" dirty="0"/>
              <a:t>Permitted to see</a:t>
            </a:r>
          </a:p>
        </p:txBody>
      </p:sp>
      <p:sp>
        <p:nvSpPr>
          <p:cNvPr id="91159" name="Right Brace 10">
            <a:extLst>
              <a:ext uri="{FF2B5EF4-FFF2-40B4-BE49-F238E27FC236}">
                <a16:creationId xmlns:a16="http://schemas.microsoft.com/office/drawing/2014/main" id="{D8D58EFD-C970-4BC4-8B27-FD047FD6E097}"/>
              </a:ext>
            </a:extLst>
          </p:cNvPr>
          <p:cNvSpPr>
            <a:spLocks/>
          </p:cNvSpPr>
          <p:nvPr/>
        </p:nvSpPr>
        <p:spPr bwMode="auto">
          <a:xfrm rot="5400000">
            <a:off x="6410325" y="2146380"/>
            <a:ext cx="400050" cy="1257300"/>
          </a:xfrm>
          <a:prstGeom prst="rightBrace">
            <a:avLst>
              <a:gd name="adj1" fmla="val 8337"/>
              <a:gd name="adj2" fmla="val 50000"/>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90072839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BDE1-3866-4230-9D1F-321DA8192786}"/>
              </a:ext>
            </a:extLst>
          </p:cNvPr>
          <p:cNvSpPr>
            <a:spLocks noGrp="1"/>
          </p:cNvSpPr>
          <p:nvPr>
            <p:ph type="title"/>
          </p:nvPr>
        </p:nvSpPr>
        <p:spPr/>
        <p:txBody>
          <a:bodyPr/>
          <a:lstStyle/>
          <a:p>
            <a:r>
              <a:rPr lang="en-US" dirty="0"/>
              <a:t>Vocabulary: Anonymizing Data</a:t>
            </a:r>
          </a:p>
        </p:txBody>
      </p:sp>
      <p:sp>
        <p:nvSpPr>
          <p:cNvPr id="3" name="Content Placeholder 2">
            <a:extLst>
              <a:ext uri="{FF2B5EF4-FFF2-40B4-BE49-F238E27FC236}">
                <a16:creationId xmlns:a16="http://schemas.microsoft.com/office/drawing/2014/main" id="{0B6CD658-7530-4887-A968-A310D2081F18}"/>
              </a:ext>
            </a:extLst>
          </p:cNvPr>
          <p:cNvSpPr>
            <a:spLocks noGrp="1"/>
          </p:cNvSpPr>
          <p:nvPr>
            <p:ph idx="1"/>
          </p:nvPr>
        </p:nvSpPr>
        <p:spPr/>
        <p:txBody>
          <a:bodyPr>
            <a:normAutofit/>
          </a:bodyPr>
          <a:lstStyle/>
          <a:p>
            <a:r>
              <a:rPr lang="en-US" b="1" dirty="0"/>
              <a:t>Profiling</a:t>
            </a:r>
            <a:r>
              <a:rPr lang="en-US" dirty="0"/>
              <a:t>: automated processing of personal data to analyze or predict a person’s performance at work, economic situation, health, personal preferences, interests, reliability, behavior, location or movements;</a:t>
            </a:r>
          </a:p>
          <a:p>
            <a:r>
              <a:rPr lang="en-US" b="1" dirty="0"/>
              <a:t>De-identification</a:t>
            </a:r>
            <a:r>
              <a:rPr lang="en-US" dirty="0"/>
              <a:t>: Removal of personally identifiable information.  May include:</a:t>
            </a:r>
          </a:p>
          <a:p>
            <a:r>
              <a:rPr lang="en-US" b="1" dirty="0"/>
              <a:t>Pseudonymization</a:t>
            </a:r>
            <a:r>
              <a:rPr lang="en-US" dirty="0"/>
              <a:t>: hides personally identifiable information (names) via masking, deleting, or replacing identifiers with temporary IDs.</a:t>
            </a:r>
          </a:p>
          <a:p>
            <a:pPr marL="285750" indent="-285750">
              <a:buFont typeface="Arial" panose="020B0604020202020204" pitchFamily="34" charset="0"/>
              <a:buChar char="•"/>
            </a:pPr>
            <a:r>
              <a:rPr lang="en-US" b="1" dirty="0"/>
              <a:t>Re-identification</a:t>
            </a:r>
            <a:r>
              <a:rPr lang="en-US" dirty="0"/>
              <a:t>: use of another data file can complete record, including restoring identification</a:t>
            </a:r>
          </a:p>
          <a:p>
            <a:r>
              <a:rPr lang="en-US" b="1" dirty="0"/>
              <a:t>K-anonymization</a:t>
            </a:r>
            <a:r>
              <a:rPr lang="en-US" dirty="0"/>
              <a:t>: hides attributes that may point indirectly to an identity.  </a:t>
            </a:r>
          </a:p>
          <a:p>
            <a:pPr marL="285750" lvl="4" indent="-285750">
              <a:buFont typeface="Arial" panose="020B0604020202020204" pitchFamily="34" charset="0"/>
              <a:buChar char="•"/>
            </a:pPr>
            <a:r>
              <a:rPr lang="en-US" dirty="0"/>
              <a:t>May replace values with range data; some values remain unchanged</a:t>
            </a:r>
          </a:p>
          <a:p>
            <a:endParaRPr lang="en-US" dirty="0"/>
          </a:p>
        </p:txBody>
      </p:sp>
    </p:spTree>
    <p:extLst>
      <p:ext uri="{BB962C8B-B14F-4D97-AF65-F5344CB8AC3E}">
        <p14:creationId xmlns:p14="http://schemas.microsoft.com/office/powerpoint/2010/main" val="381582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EE13-E90A-4B4D-B2D3-976DC6B495CC}"/>
              </a:ext>
            </a:extLst>
          </p:cNvPr>
          <p:cNvSpPr>
            <a:spLocks noGrp="1"/>
          </p:cNvSpPr>
          <p:nvPr>
            <p:ph type="title"/>
          </p:nvPr>
        </p:nvSpPr>
        <p:spPr/>
        <p:txBody>
          <a:bodyPr/>
          <a:lstStyle/>
          <a:p>
            <a:r>
              <a:rPr lang="en-US" dirty="0"/>
              <a:t>Data Destruction</a:t>
            </a:r>
          </a:p>
        </p:txBody>
      </p:sp>
      <p:sp>
        <p:nvSpPr>
          <p:cNvPr id="3" name="Content Placeholder 2">
            <a:extLst>
              <a:ext uri="{FF2B5EF4-FFF2-40B4-BE49-F238E27FC236}">
                <a16:creationId xmlns:a16="http://schemas.microsoft.com/office/drawing/2014/main" id="{066F3874-1706-47A7-9C80-4B5208C8E152}"/>
              </a:ext>
            </a:extLst>
          </p:cNvPr>
          <p:cNvSpPr>
            <a:spLocks noGrp="1"/>
          </p:cNvSpPr>
          <p:nvPr>
            <p:ph idx="1"/>
          </p:nvPr>
        </p:nvSpPr>
        <p:spPr>
          <a:xfrm>
            <a:off x="628650" y="1905000"/>
            <a:ext cx="7886700" cy="4191000"/>
          </a:xfrm>
        </p:spPr>
        <p:txBody>
          <a:bodyPr>
            <a:normAutofit/>
          </a:bodyPr>
          <a:lstStyle/>
          <a:p>
            <a:r>
              <a:rPr lang="en-US" b="1" dirty="0"/>
              <a:t>Data Anonymization</a:t>
            </a:r>
            <a:r>
              <a:rPr lang="en-US" dirty="0"/>
              <a:t>: removes private data from a device in an irreversible way.  May use:</a:t>
            </a:r>
          </a:p>
          <a:p>
            <a:r>
              <a:rPr lang="en-US" b="1" dirty="0"/>
              <a:t>Tokenization</a:t>
            </a:r>
            <a:r>
              <a:rPr lang="en-US" dirty="0"/>
              <a:t>: Replaces actual data with randomly generated numbers</a:t>
            </a:r>
            <a:endParaRPr lang="en-US" b="1" dirty="0"/>
          </a:p>
          <a:p>
            <a:r>
              <a:rPr lang="en-US" b="1" dirty="0"/>
              <a:t>Deletion</a:t>
            </a:r>
            <a:r>
              <a:rPr lang="en-US" dirty="0"/>
              <a:t>: Erases data but enables the media to be reused</a:t>
            </a:r>
          </a:p>
          <a:p>
            <a:r>
              <a:rPr lang="en-US" b="1" dirty="0"/>
              <a:t>Crypt-Shredding</a:t>
            </a:r>
            <a:r>
              <a:rPr lang="en-US" dirty="0"/>
              <a:t>: Deletes encryption keys on encrypted data</a:t>
            </a:r>
          </a:p>
          <a:p>
            <a:r>
              <a:rPr lang="en-US" dirty="0"/>
              <a:t>Used with remote disks (e.g., cloud)</a:t>
            </a:r>
          </a:p>
          <a:p>
            <a:r>
              <a:rPr lang="en-US" b="1" dirty="0"/>
              <a:t>Degaussing</a:t>
            </a:r>
            <a:r>
              <a:rPr lang="en-US" dirty="0"/>
              <a:t>: Uses magnetic force to fully erase magnetic disks to an un-reusable state</a:t>
            </a:r>
          </a:p>
          <a:p>
            <a:r>
              <a:rPr lang="en-US" b="1" dirty="0"/>
              <a:t>Destruction</a:t>
            </a:r>
            <a:r>
              <a:rPr lang="en-US" dirty="0"/>
              <a:t>: Physically damages a disk</a:t>
            </a:r>
          </a:p>
          <a:p>
            <a:r>
              <a:rPr lang="en-US" dirty="0"/>
              <a:t>May leave sections readable unless combined with other techniques</a:t>
            </a:r>
          </a:p>
        </p:txBody>
      </p:sp>
    </p:spTree>
    <p:extLst>
      <p:ext uri="{BB962C8B-B14F-4D97-AF65-F5344CB8AC3E}">
        <p14:creationId xmlns:p14="http://schemas.microsoft.com/office/powerpoint/2010/main" val="425790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6682-5A7B-436C-833D-792CCC33DB3A}"/>
              </a:ext>
            </a:extLst>
          </p:cNvPr>
          <p:cNvSpPr>
            <a:spLocks noGrp="1"/>
          </p:cNvSpPr>
          <p:nvPr>
            <p:ph type="title"/>
          </p:nvPr>
        </p:nvSpPr>
        <p:spPr/>
        <p:txBody>
          <a:bodyPr/>
          <a:lstStyle/>
          <a:p>
            <a:r>
              <a:rPr lang="en-US" dirty="0"/>
              <a:t>Controls to Reduce Privacy Risk</a:t>
            </a:r>
          </a:p>
        </p:txBody>
      </p:sp>
      <p:graphicFrame>
        <p:nvGraphicFramePr>
          <p:cNvPr id="4" name="Content Placeholder 3">
            <a:extLst>
              <a:ext uri="{FF2B5EF4-FFF2-40B4-BE49-F238E27FC236}">
                <a16:creationId xmlns:a16="http://schemas.microsoft.com/office/drawing/2014/main" id="{048ACA7B-8D2F-402A-A922-9A907E688755}"/>
              </a:ext>
            </a:extLst>
          </p:cNvPr>
          <p:cNvGraphicFramePr>
            <a:graphicFrameLocks noGrp="1"/>
          </p:cNvGraphicFramePr>
          <p:nvPr>
            <p:ph idx="1"/>
            <p:extLst>
              <p:ext uri="{D42A27DB-BD31-4B8C-83A1-F6EECF244321}">
                <p14:modId xmlns:p14="http://schemas.microsoft.com/office/powerpoint/2010/main" val="3183436661"/>
              </p:ext>
            </p:extLst>
          </p:nvPr>
        </p:nvGraphicFramePr>
        <p:xfrm>
          <a:off x="520699" y="1676400"/>
          <a:ext cx="8324917" cy="4667950"/>
        </p:xfrm>
        <a:graphic>
          <a:graphicData uri="http://schemas.openxmlformats.org/drawingml/2006/table">
            <a:tbl>
              <a:tblPr firstRow="1" firstCol="1" bandRow="1">
                <a:tableStyleId>{5C22544A-7EE6-4342-B048-85BDC9FD1C3A}</a:tableStyleId>
              </a:tblPr>
              <a:tblGrid>
                <a:gridCol w="1520672">
                  <a:extLst>
                    <a:ext uri="{9D8B030D-6E8A-4147-A177-3AD203B41FA5}">
                      <a16:colId xmlns:a16="http://schemas.microsoft.com/office/drawing/2014/main" val="4011216882"/>
                    </a:ext>
                  </a:extLst>
                </a:gridCol>
                <a:gridCol w="3237057">
                  <a:extLst>
                    <a:ext uri="{9D8B030D-6E8A-4147-A177-3AD203B41FA5}">
                      <a16:colId xmlns:a16="http://schemas.microsoft.com/office/drawing/2014/main" val="1822961681"/>
                    </a:ext>
                  </a:extLst>
                </a:gridCol>
                <a:gridCol w="1147977">
                  <a:extLst>
                    <a:ext uri="{9D8B030D-6E8A-4147-A177-3AD203B41FA5}">
                      <a16:colId xmlns:a16="http://schemas.microsoft.com/office/drawing/2014/main" val="3445632268"/>
                    </a:ext>
                  </a:extLst>
                </a:gridCol>
                <a:gridCol w="915921">
                  <a:extLst>
                    <a:ext uri="{9D8B030D-6E8A-4147-A177-3AD203B41FA5}">
                      <a16:colId xmlns:a16="http://schemas.microsoft.com/office/drawing/2014/main" val="1231972317"/>
                    </a:ext>
                  </a:extLst>
                </a:gridCol>
                <a:gridCol w="1503290">
                  <a:extLst>
                    <a:ext uri="{9D8B030D-6E8A-4147-A177-3AD203B41FA5}">
                      <a16:colId xmlns:a16="http://schemas.microsoft.com/office/drawing/2014/main" val="3425495791"/>
                    </a:ext>
                  </a:extLst>
                </a:gridCol>
              </a:tblGrid>
              <a:tr h="578358">
                <a:tc>
                  <a:txBody>
                    <a:bodyPr/>
                    <a:lstStyle/>
                    <a:p>
                      <a:pPr marL="0" marR="0" algn="ctr">
                        <a:lnSpc>
                          <a:spcPct val="107000"/>
                        </a:lnSpc>
                        <a:spcBef>
                          <a:spcPts val="0"/>
                        </a:spcBef>
                        <a:spcAft>
                          <a:spcPts val="0"/>
                        </a:spcAft>
                      </a:pPr>
                      <a:r>
                        <a:rPr lang="en-US" sz="1600" dirty="0">
                          <a:effectLst/>
                        </a:rPr>
                        <a:t>Risk</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Optional controls to reduce or eliminate risk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Effect on risk</a:t>
                      </a: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Residual risk</a:t>
                      </a:r>
                    </a:p>
                  </a:txBody>
                  <a:tcPr marL="51435" marR="51435" marT="0" marB="0"/>
                </a:tc>
                <a:tc>
                  <a:txBody>
                    <a:bodyPr/>
                    <a:lstStyle/>
                    <a:p>
                      <a:pPr marL="0" marR="0" algn="ctr">
                        <a:lnSpc>
                          <a:spcPct val="107000"/>
                        </a:lnSpc>
                        <a:spcBef>
                          <a:spcPts val="0"/>
                        </a:spcBef>
                        <a:spcAft>
                          <a:spcPts val="0"/>
                        </a:spcAft>
                      </a:pPr>
                      <a:r>
                        <a:rPr lang="en-US" sz="1600" dirty="0">
                          <a:effectLst/>
                        </a:rPr>
                        <a:t>Measure approved</a:t>
                      </a:r>
                    </a:p>
                  </a:txBody>
                  <a:tcPr marL="51435" marR="51435" marT="0" marB="0"/>
                </a:tc>
                <a:extLst>
                  <a:ext uri="{0D108BD9-81ED-4DB2-BD59-A6C34878D82A}">
                    <a16:rowId xmlns:a16="http://schemas.microsoft.com/office/drawing/2014/main" val="473372206"/>
                  </a:ext>
                </a:extLst>
              </a:tr>
              <a:tr h="779574">
                <a:tc>
                  <a:txBody>
                    <a:bodyPr/>
                    <a:lstStyle/>
                    <a:p>
                      <a:pPr marL="0" marR="0">
                        <a:lnSpc>
                          <a:spcPct val="107000"/>
                        </a:lnSpc>
                        <a:spcBef>
                          <a:spcPts val="0"/>
                        </a:spcBef>
                        <a:spcAft>
                          <a:spcPts val="0"/>
                        </a:spcAft>
                      </a:pPr>
                      <a:r>
                        <a:rPr lang="en-US" sz="1600" dirty="0">
                          <a:effectLst/>
                          <a:latin typeface="Tempus Sans ITC" panose="04020404030D07020202" pitchFamily="82" charset="0"/>
                        </a:rPr>
                        <a:t>Financial Sponsorship Form: Breach -&gt; Identity Fraud</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dirty="0">
                          <a:effectLst/>
                          <a:latin typeface="Tempus Sans ITC" panose="04020404030D07020202" pitchFamily="82" charset="0"/>
                        </a:rPr>
                        <a:t>Encrypted transmission and storage of data.  Early offline archival of financial information.</a:t>
                      </a:r>
                    </a:p>
                    <a:p>
                      <a:pPr marL="0" marR="0">
                        <a:lnSpc>
                          <a:spcPct val="107000"/>
                        </a:lnSpc>
                        <a:spcBef>
                          <a:spcPts val="0"/>
                        </a:spcBef>
                        <a:spcAft>
                          <a:spcPts val="0"/>
                        </a:spcAft>
                      </a:pPr>
                      <a:r>
                        <a:rPr lang="en-US" sz="1600" dirty="0">
                          <a:effectLst/>
                          <a:latin typeface="Tempus Sans ITC" panose="04020404030D07020202" pitchFamily="82" charset="0"/>
                        </a:rPr>
                        <a:t>Data retention is 5 years.</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Reduced</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Low</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yes</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052058"/>
                  </a:ext>
                </a:extLst>
              </a:tr>
              <a:tr h="583883">
                <a:tc>
                  <a:txBody>
                    <a:bodyPr/>
                    <a:lstStyle/>
                    <a:p>
                      <a:pPr marL="0" marR="0">
                        <a:lnSpc>
                          <a:spcPct val="107000"/>
                        </a:lnSpc>
                        <a:spcBef>
                          <a:spcPts val="0"/>
                        </a:spcBef>
                        <a:spcAft>
                          <a:spcPts val="0"/>
                        </a:spcAft>
                      </a:pPr>
                      <a:r>
                        <a:rPr lang="en-US" sz="1600">
                          <a:effectLst/>
                          <a:latin typeface="Tempus Sans ITC" panose="04020404030D07020202" pitchFamily="82" charset="0"/>
                        </a:rPr>
                        <a:t>Grades: Inaccurate grade due to instructor error.</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dirty="0">
                          <a:effectLst/>
                          <a:latin typeface="Tempus Sans ITC" panose="04020404030D07020202" pitchFamily="82" charset="0"/>
                        </a:rPr>
                        <a:t>Policy to enable student to petition to Instructor, then Dean of Students.</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Reduced</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Low</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Already implemented</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19592664"/>
                  </a:ext>
                </a:extLst>
              </a:tr>
              <a:tr h="583883">
                <a:tc>
                  <a:txBody>
                    <a:bodyPr/>
                    <a:lstStyle/>
                    <a:p>
                      <a:pPr marL="0" marR="0">
                        <a:lnSpc>
                          <a:spcPct val="107000"/>
                        </a:lnSpc>
                        <a:spcBef>
                          <a:spcPts val="0"/>
                        </a:spcBef>
                        <a:spcAft>
                          <a:spcPts val="0"/>
                        </a:spcAft>
                      </a:pPr>
                      <a:r>
                        <a:rPr lang="en-US" sz="1600">
                          <a:effectLst/>
                          <a:latin typeface="Tempus Sans ITC" panose="04020404030D07020202" pitchFamily="82" charset="0"/>
                        </a:rPr>
                        <a:t>Exception to Full-Time Status: </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a:effectLst/>
                          <a:latin typeface="Tempus Sans ITC" panose="04020404030D07020202" pitchFamily="82" charset="0"/>
                        </a:rPr>
                        <a:t>Encrypted storage of data.  Early offline archival of forms.  Data retention is 5 years.</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a:effectLst/>
                          <a:latin typeface="Tempus Sans ITC" panose="04020404030D07020202" pitchFamily="82" charset="0"/>
                        </a:rPr>
                        <a:t>Reduced</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Low</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Yes: Responsible: IT</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6118564"/>
                  </a:ext>
                </a:extLst>
              </a:tr>
              <a:tr h="583883">
                <a:tc>
                  <a:txBody>
                    <a:bodyPr/>
                    <a:lstStyle/>
                    <a:p>
                      <a:pPr marL="0" marR="0">
                        <a:lnSpc>
                          <a:spcPct val="107000"/>
                        </a:lnSpc>
                        <a:spcBef>
                          <a:spcPts val="0"/>
                        </a:spcBef>
                        <a:spcAft>
                          <a:spcPts val="0"/>
                        </a:spcAft>
                      </a:pPr>
                      <a:r>
                        <a:rPr lang="en-US" sz="1600">
                          <a:effectLst/>
                          <a:latin typeface="Tempus Sans ITC" panose="04020404030D07020202" pitchFamily="82" charset="0"/>
                        </a:rPr>
                        <a:t>Grades: Reporting for analytic purpose</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a:effectLst/>
                          <a:latin typeface="Tempus Sans ITC" panose="04020404030D07020202" pitchFamily="82" charset="0"/>
                        </a:rPr>
                        <a:t>Analysis occurs with statistical averages over courses, or major or other means without exposing student names.</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a:effectLst/>
                          <a:latin typeface="Tempus Sans ITC" panose="04020404030D07020202" pitchFamily="82" charset="0"/>
                        </a:rPr>
                        <a:t>Reduce</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a:effectLst/>
                          <a:latin typeface="Tempus Sans ITC" panose="04020404030D07020202" pitchFamily="82" charset="0"/>
                        </a:rPr>
                        <a:t>Low</a:t>
                      </a:r>
                      <a:endParaRPr lang="en-US" sz="16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Yes: Responsible: Metrics office</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90437308"/>
                  </a:ext>
                </a:extLst>
              </a:tr>
            </a:tbl>
          </a:graphicData>
        </a:graphic>
      </p:graphicFrame>
    </p:spTree>
    <p:extLst>
      <p:ext uri="{BB962C8B-B14F-4D97-AF65-F5344CB8AC3E}">
        <p14:creationId xmlns:p14="http://schemas.microsoft.com/office/powerpoint/2010/main" val="413422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F5FF5F-BF9D-4BD0-AD47-A4BCC75A842C}"/>
              </a:ext>
            </a:extLst>
          </p:cNvPr>
          <p:cNvSpPr>
            <a:spLocks noGrp="1"/>
          </p:cNvSpPr>
          <p:nvPr>
            <p:ph type="title"/>
          </p:nvPr>
        </p:nvSpPr>
        <p:spPr/>
        <p:txBody>
          <a:bodyPr/>
          <a:lstStyle/>
          <a:p>
            <a:pPr algn="r"/>
            <a:r>
              <a:rPr lang="en-US" dirty="0"/>
              <a:t>Security vs. Privacy</a:t>
            </a:r>
          </a:p>
        </p:txBody>
      </p:sp>
      <p:graphicFrame>
        <p:nvGraphicFramePr>
          <p:cNvPr id="4" name="Content Placeholder 3">
            <a:extLst>
              <a:ext uri="{FF2B5EF4-FFF2-40B4-BE49-F238E27FC236}">
                <a16:creationId xmlns:a16="http://schemas.microsoft.com/office/drawing/2014/main" id="{8C6BB4BB-8435-4548-9158-9A9C9F9667B1}"/>
              </a:ext>
            </a:extLst>
          </p:cNvPr>
          <p:cNvGraphicFramePr>
            <a:graphicFrameLocks noGrp="1"/>
          </p:cNvGraphicFramePr>
          <p:nvPr>
            <p:ph sz="half" idx="1"/>
            <p:extLst>
              <p:ext uri="{D42A27DB-BD31-4B8C-83A1-F6EECF244321}">
                <p14:modId xmlns:p14="http://schemas.microsoft.com/office/powerpoint/2010/main" val="1371535351"/>
              </p:ext>
            </p:extLst>
          </p:nvPr>
        </p:nvGraphicFramePr>
        <p:xfrm>
          <a:off x="457200" y="457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66B8BE3E-9AD9-446D-80F1-6B01ED372649}"/>
              </a:ext>
            </a:extLst>
          </p:cNvPr>
          <p:cNvGraphicFramePr>
            <a:graphicFrameLocks noGrp="1"/>
          </p:cNvGraphicFramePr>
          <p:nvPr>
            <p:ph sz="half" idx="2"/>
            <p:extLst>
              <p:ext uri="{D42A27DB-BD31-4B8C-83A1-F6EECF244321}">
                <p14:modId xmlns:p14="http://schemas.microsoft.com/office/powerpoint/2010/main" val="852992432"/>
              </p:ext>
            </p:extLst>
          </p:nvPr>
        </p:nvGraphicFramePr>
        <p:xfrm>
          <a:off x="4191000" y="2296477"/>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7092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a:xfrm>
            <a:off x="623887" y="2409364"/>
            <a:ext cx="5472113" cy="1869743"/>
          </a:xfrm>
        </p:spPr>
        <p:txBody>
          <a:bodyPr/>
          <a:lstStyle/>
          <a:p>
            <a:r>
              <a:rPr lang="en-US" dirty="0"/>
              <a:t>Step 3: Developing Policy and a Notice of Privacy Practices </a:t>
            </a:r>
          </a:p>
        </p:txBody>
      </p:sp>
      <p:sp>
        <p:nvSpPr>
          <p:cNvPr id="5" name="Text Placeholder 4">
            <a:extLst>
              <a:ext uri="{FF2B5EF4-FFF2-40B4-BE49-F238E27FC236}">
                <a16:creationId xmlns:a16="http://schemas.microsoft.com/office/drawing/2014/main" id="{9B37ED5E-DACC-4218-AC17-BB870EE2B27B}"/>
              </a:ext>
            </a:extLst>
          </p:cNvPr>
          <p:cNvSpPr>
            <a:spLocks noGrp="1"/>
          </p:cNvSpPr>
          <p:nvPr>
            <p:ph type="body" idx="1"/>
          </p:nvPr>
        </p:nvSpPr>
        <p:spPr>
          <a:xfrm>
            <a:off x="623888" y="4589464"/>
            <a:ext cx="4938712" cy="1500187"/>
          </a:xfrm>
        </p:spPr>
        <p:txBody>
          <a:bodyPr/>
          <a:lstStyle/>
          <a:p>
            <a:r>
              <a:rPr lang="en-US" dirty="0"/>
              <a:t>Create appropriate policies, procedures, guidelines</a:t>
            </a:r>
          </a:p>
          <a:p>
            <a:r>
              <a:rPr lang="en-US" dirty="0"/>
              <a:t>Implement the policies, procedures, guidelines</a:t>
            </a:r>
          </a:p>
          <a:p>
            <a:endParaRPr lang="en-US" dirty="0"/>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4294967295"/>
            <p:extLst>
              <p:ext uri="{D42A27DB-BD31-4B8C-83A1-F6EECF244321}">
                <p14:modId xmlns:p14="http://schemas.microsoft.com/office/powerpoint/2010/main" val="1272234524"/>
              </p:ext>
            </p:extLst>
          </p:nvPr>
        </p:nvGraphicFramePr>
        <p:xfrm>
          <a:off x="3359943" y="226853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89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4512C4A-E3CA-4526-9622-821DEF670CC1}"/>
              </a:ext>
            </a:extLst>
          </p:cNvPr>
          <p:cNvSpPr>
            <a:spLocks noGrp="1" noChangeArrowheads="1"/>
          </p:cNvSpPr>
          <p:nvPr>
            <p:ph type="title"/>
          </p:nvPr>
        </p:nvSpPr>
        <p:spPr>
          <a:xfrm>
            <a:off x="1371004" y="746843"/>
            <a:ext cx="6116241" cy="498598"/>
          </a:xfrm>
        </p:spPr>
        <p:txBody>
          <a:bodyPr/>
          <a:lstStyle/>
          <a:p>
            <a:pPr algn="ctr" eaLnBrk="1" hangingPunct="1"/>
            <a:r>
              <a:rPr lang="en-US" altLang="en-US" dirty="0">
                <a:ea typeface="Calibri" panose="020F0502020204030204" pitchFamily="34" charset="0"/>
                <a:cs typeface="Lucida Sans" panose="020B0602030504020204" pitchFamily="34" charset="0"/>
              </a:rPr>
              <a:t>Review: Policy Documentation</a:t>
            </a:r>
          </a:p>
        </p:txBody>
      </p:sp>
      <p:sp>
        <p:nvSpPr>
          <p:cNvPr id="31747" name="AutoShape 3">
            <a:extLst>
              <a:ext uri="{FF2B5EF4-FFF2-40B4-BE49-F238E27FC236}">
                <a16:creationId xmlns:a16="http://schemas.microsoft.com/office/drawing/2014/main" id="{6222F688-C935-4D01-9357-98B2B11AB65A}"/>
              </a:ext>
            </a:extLst>
          </p:cNvPr>
          <p:cNvSpPr>
            <a:spLocks noChangeArrowheads="1"/>
          </p:cNvSpPr>
          <p:nvPr/>
        </p:nvSpPr>
        <p:spPr bwMode="auto">
          <a:xfrm>
            <a:off x="4114800" y="2114550"/>
            <a:ext cx="628650" cy="628650"/>
          </a:xfrm>
          <a:prstGeom prst="foldedCorner">
            <a:avLst>
              <a:gd name="adj" fmla="val 12500"/>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556" name="AutoShape 4">
            <a:extLst>
              <a:ext uri="{FF2B5EF4-FFF2-40B4-BE49-F238E27FC236}">
                <a16:creationId xmlns:a16="http://schemas.microsoft.com/office/drawing/2014/main" id="{421944B3-5077-4507-BBC9-EE90A7F9791F}"/>
              </a:ext>
            </a:extLst>
          </p:cNvPr>
          <p:cNvSpPr>
            <a:spLocks noChangeArrowheads="1"/>
          </p:cNvSpPr>
          <p:nvPr/>
        </p:nvSpPr>
        <p:spPr bwMode="auto">
          <a:xfrm>
            <a:off x="2514600" y="3371850"/>
            <a:ext cx="685800" cy="514350"/>
          </a:xfrm>
          <a:prstGeom prst="flowChartMultidocument">
            <a:avLst/>
          </a:prstGeom>
          <a:solidFill>
            <a:schemeClr val="accent3">
              <a:lumMod val="7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defRPr/>
            </a:pPr>
            <a:endParaRPr lang="en-US" altLang="en-US" sz="1350"/>
          </a:p>
        </p:txBody>
      </p:sp>
      <p:sp>
        <p:nvSpPr>
          <p:cNvPr id="23557" name="AutoShape 5">
            <a:extLst>
              <a:ext uri="{FF2B5EF4-FFF2-40B4-BE49-F238E27FC236}">
                <a16:creationId xmlns:a16="http://schemas.microsoft.com/office/drawing/2014/main" id="{FED3B764-F486-49DF-9B11-F19BD4F49FA0}"/>
              </a:ext>
            </a:extLst>
          </p:cNvPr>
          <p:cNvSpPr>
            <a:spLocks noChangeArrowheads="1"/>
          </p:cNvSpPr>
          <p:nvPr/>
        </p:nvSpPr>
        <p:spPr bwMode="auto">
          <a:xfrm>
            <a:off x="4114800" y="3371850"/>
            <a:ext cx="685800" cy="514350"/>
          </a:xfrm>
          <a:prstGeom prst="flowChartMultidocument">
            <a:avLst/>
          </a:prstGeom>
          <a:solidFill>
            <a:schemeClr val="accent3">
              <a:lumMod val="8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defRPr/>
            </a:pPr>
            <a:endParaRPr lang="en-US" altLang="en-US" sz="1350"/>
          </a:p>
        </p:txBody>
      </p:sp>
      <p:sp>
        <p:nvSpPr>
          <p:cNvPr id="23558" name="AutoShape 6">
            <a:extLst>
              <a:ext uri="{FF2B5EF4-FFF2-40B4-BE49-F238E27FC236}">
                <a16:creationId xmlns:a16="http://schemas.microsoft.com/office/drawing/2014/main" id="{439CBB2D-6DD1-4357-B87D-596200E65884}"/>
              </a:ext>
            </a:extLst>
          </p:cNvPr>
          <p:cNvSpPr>
            <a:spLocks noChangeArrowheads="1"/>
          </p:cNvSpPr>
          <p:nvPr/>
        </p:nvSpPr>
        <p:spPr bwMode="auto">
          <a:xfrm>
            <a:off x="5772150" y="3371850"/>
            <a:ext cx="685800" cy="514350"/>
          </a:xfrm>
          <a:prstGeom prst="flowChartMultidocumen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defRPr/>
            </a:pPr>
            <a:endParaRPr lang="en-US" altLang="en-US" sz="1350"/>
          </a:p>
        </p:txBody>
      </p:sp>
      <p:sp>
        <p:nvSpPr>
          <p:cNvPr id="31751" name="Text Box 7">
            <a:extLst>
              <a:ext uri="{FF2B5EF4-FFF2-40B4-BE49-F238E27FC236}">
                <a16:creationId xmlns:a16="http://schemas.microsoft.com/office/drawing/2014/main" id="{A299B401-10FE-4EAB-9B0A-1C4A04D5F0E4}"/>
              </a:ext>
            </a:extLst>
          </p:cNvPr>
          <p:cNvSpPr txBox="1">
            <a:spLocks noChangeArrowheads="1"/>
          </p:cNvSpPr>
          <p:nvPr/>
        </p:nvSpPr>
        <p:spPr bwMode="auto">
          <a:xfrm>
            <a:off x="1192849" y="1575525"/>
            <a:ext cx="2786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b="1" dirty="0">
                <a:latin typeface="+mj-lt"/>
              </a:rPr>
              <a:t>Policy</a:t>
            </a:r>
            <a:r>
              <a:rPr lang="en-US" altLang="en-US" dirty="0">
                <a:latin typeface="+mj-lt"/>
              </a:rPr>
              <a:t>: Direction for Control</a:t>
            </a:r>
          </a:p>
          <a:p>
            <a:pPr eaLnBrk="1" hangingPunct="1">
              <a:defRPr/>
            </a:pPr>
            <a:r>
              <a:rPr lang="en-US" altLang="en-US" dirty="0">
                <a:latin typeface="+mj-lt"/>
              </a:rPr>
              <a:t>Philosophy of organization</a:t>
            </a:r>
          </a:p>
          <a:p>
            <a:pPr eaLnBrk="1" hangingPunct="1">
              <a:defRPr/>
            </a:pPr>
            <a:r>
              <a:rPr lang="en-US" altLang="en-US" dirty="0">
                <a:latin typeface="+mj-lt"/>
              </a:rPr>
              <a:t>Created by Senior </a:t>
            </a:r>
            <a:r>
              <a:rPr lang="en-US" altLang="en-US" dirty="0" err="1">
                <a:latin typeface="+mj-lt"/>
              </a:rPr>
              <a:t>Mgmt</a:t>
            </a:r>
            <a:endParaRPr lang="en-US" altLang="en-US" dirty="0">
              <a:latin typeface="+mj-lt"/>
            </a:endParaRPr>
          </a:p>
          <a:p>
            <a:pPr eaLnBrk="1" hangingPunct="1">
              <a:defRPr/>
            </a:pPr>
            <a:r>
              <a:rPr lang="en-US" altLang="en-US" dirty="0">
                <a:latin typeface="+mj-lt"/>
              </a:rPr>
              <a:t>Reviewed periodically</a:t>
            </a:r>
          </a:p>
        </p:txBody>
      </p:sp>
      <p:sp>
        <p:nvSpPr>
          <p:cNvPr id="31752" name="Text Box 8">
            <a:extLst>
              <a:ext uri="{FF2B5EF4-FFF2-40B4-BE49-F238E27FC236}">
                <a16:creationId xmlns:a16="http://schemas.microsoft.com/office/drawing/2014/main" id="{5425634B-2D6E-4A99-ABEB-BB6D94B8DE4F}"/>
              </a:ext>
            </a:extLst>
          </p:cNvPr>
          <p:cNvSpPr txBox="1">
            <a:spLocks noChangeArrowheads="1"/>
          </p:cNvSpPr>
          <p:nvPr/>
        </p:nvSpPr>
        <p:spPr bwMode="auto">
          <a:xfrm>
            <a:off x="4902995" y="2027635"/>
            <a:ext cx="3459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latin typeface="+mj-lt"/>
              </a:rPr>
              <a:t>Employees must understand intent</a:t>
            </a:r>
          </a:p>
          <a:p>
            <a:pPr eaLnBrk="1" hangingPunct="1">
              <a:defRPr/>
            </a:pPr>
            <a:r>
              <a:rPr lang="en-US" altLang="en-US" dirty="0">
                <a:latin typeface="+mj-lt"/>
              </a:rPr>
              <a:t>Auditors test for compliance</a:t>
            </a:r>
          </a:p>
        </p:txBody>
      </p:sp>
      <p:sp>
        <p:nvSpPr>
          <p:cNvPr id="31753" name="Text Box 9">
            <a:extLst>
              <a:ext uri="{FF2B5EF4-FFF2-40B4-BE49-F238E27FC236}">
                <a16:creationId xmlns:a16="http://schemas.microsoft.com/office/drawing/2014/main" id="{3C21E08F-7195-4034-B4D6-C14AB38DC68F}"/>
              </a:ext>
            </a:extLst>
          </p:cNvPr>
          <p:cNvSpPr txBox="1">
            <a:spLocks noChangeArrowheads="1"/>
          </p:cNvSpPr>
          <p:nvPr/>
        </p:nvSpPr>
        <p:spPr bwMode="auto">
          <a:xfrm>
            <a:off x="1645444" y="3894535"/>
            <a:ext cx="20188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b="1" dirty="0">
                <a:latin typeface="+mj-lt"/>
              </a:rPr>
              <a:t>Procedures:</a:t>
            </a:r>
          </a:p>
          <a:p>
            <a:pPr eaLnBrk="1" hangingPunct="1">
              <a:defRPr/>
            </a:pPr>
            <a:r>
              <a:rPr lang="en-US" altLang="en-US" dirty="0">
                <a:latin typeface="+mj-lt"/>
              </a:rPr>
              <a:t>Detailed steps to</a:t>
            </a:r>
          </a:p>
          <a:p>
            <a:pPr eaLnBrk="1" hangingPunct="1">
              <a:defRPr/>
            </a:pPr>
            <a:r>
              <a:rPr lang="en-US" altLang="en-US" dirty="0">
                <a:latin typeface="+mj-lt"/>
              </a:rPr>
              <a:t>implement a policy.</a:t>
            </a:r>
          </a:p>
          <a:p>
            <a:pPr eaLnBrk="1" hangingPunct="1">
              <a:defRPr/>
            </a:pPr>
            <a:r>
              <a:rPr lang="en-US" altLang="en-US" dirty="0">
                <a:latin typeface="+mj-lt"/>
              </a:rPr>
              <a:t>Written by process</a:t>
            </a:r>
          </a:p>
          <a:p>
            <a:pPr eaLnBrk="1" hangingPunct="1">
              <a:defRPr/>
            </a:pPr>
            <a:r>
              <a:rPr lang="en-US" altLang="en-US" dirty="0">
                <a:latin typeface="+mj-lt"/>
              </a:rPr>
              <a:t>owners</a:t>
            </a:r>
          </a:p>
        </p:txBody>
      </p:sp>
      <p:cxnSp>
        <p:nvCxnSpPr>
          <p:cNvPr id="31754" name="AutoShape 10">
            <a:extLst>
              <a:ext uri="{FF2B5EF4-FFF2-40B4-BE49-F238E27FC236}">
                <a16:creationId xmlns:a16="http://schemas.microsoft.com/office/drawing/2014/main" id="{82C5343B-6609-4D5F-B1FC-1683DF388A99}"/>
              </a:ext>
            </a:extLst>
          </p:cNvPr>
          <p:cNvCxnSpPr>
            <a:cxnSpLocks noChangeShapeType="1"/>
            <a:stCxn id="31747" idx="2"/>
            <a:endCxn id="23557" idx="0"/>
          </p:cNvCxnSpPr>
          <p:nvPr/>
        </p:nvCxnSpPr>
        <p:spPr bwMode="auto">
          <a:xfrm rot="16200000" flipH="1">
            <a:off x="4129088" y="3043238"/>
            <a:ext cx="628650" cy="2857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1755" name="AutoShape 11">
            <a:extLst>
              <a:ext uri="{FF2B5EF4-FFF2-40B4-BE49-F238E27FC236}">
                <a16:creationId xmlns:a16="http://schemas.microsoft.com/office/drawing/2014/main" id="{5A9CB32C-1F0C-4CCD-B22D-E6619A3E4CFA}"/>
              </a:ext>
            </a:extLst>
          </p:cNvPr>
          <p:cNvCxnSpPr>
            <a:cxnSpLocks noChangeShapeType="1"/>
            <a:endCxn id="23556" idx="0"/>
          </p:cNvCxnSpPr>
          <p:nvPr/>
        </p:nvCxnSpPr>
        <p:spPr bwMode="auto">
          <a:xfrm rot="10800000" flipV="1">
            <a:off x="2857500" y="3028950"/>
            <a:ext cx="1600200" cy="3429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1756" name="AutoShape 12">
            <a:extLst>
              <a:ext uri="{FF2B5EF4-FFF2-40B4-BE49-F238E27FC236}">
                <a16:creationId xmlns:a16="http://schemas.microsoft.com/office/drawing/2014/main" id="{F96D1176-B376-4EC1-A141-D7B6E3A52736}"/>
              </a:ext>
            </a:extLst>
          </p:cNvPr>
          <p:cNvCxnSpPr>
            <a:cxnSpLocks noChangeShapeType="1"/>
            <a:endCxn id="23558" idx="0"/>
          </p:cNvCxnSpPr>
          <p:nvPr/>
        </p:nvCxnSpPr>
        <p:spPr bwMode="auto">
          <a:xfrm>
            <a:off x="4457700" y="3028950"/>
            <a:ext cx="1657350" cy="3429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1757" name="Text Box 13">
            <a:extLst>
              <a:ext uri="{FF2B5EF4-FFF2-40B4-BE49-F238E27FC236}">
                <a16:creationId xmlns:a16="http://schemas.microsoft.com/office/drawing/2014/main" id="{8B2F9FA6-09B4-42D9-8F18-9FCDA37264AA}"/>
              </a:ext>
            </a:extLst>
          </p:cNvPr>
          <p:cNvSpPr txBox="1">
            <a:spLocks noChangeArrowheads="1"/>
          </p:cNvSpPr>
          <p:nvPr/>
        </p:nvSpPr>
        <p:spPr bwMode="auto">
          <a:xfrm>
            <a:off x="3674431" y="3886200"/>
            <a:ext cx="19227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b="1" dirty="0">
                <a:latin typeface="+mj-lt"/>
              </a:rPr>
              <a:t>Standards</a:t>
            </a:r>
            <a:r>
              <a:rPr lang="en-US" altLang="en-US" dirty="0">
                <a:latin typeface="+mj-lt"/>
              </a:rPr>
              <a:t>:</a:t>
            </a:r>
          </a:p>
          <a:p>
            <a:pPr eaLnBrk="1" hangingPunct="1">
              <a:defRPr/>
            </a:pPr>
            <a:r>
              <a:rPr lang="en-US" altLang="en-US" dirty="0">
                <a:latin typeface="+mj-lt"/>
              </a:rPr>
              <a:t>An image of</a:t>
            </a:r>
          </a:p>
          <a:p>
            <a:pPr eaLnBrk="1" hangingPunct="1">
              <a:defRPr/>
            </a:pPr>
            <a:r>
              <a:rPr lang="en-US" altLang="en-US" dirty="0">
                <a:latin typeface="+mj-lt"/>
              </a:rPr>
              <a:t>what is acceptable</a:t>
            </a:r>
          </a:p>
        </p:txBody>
      </p:sp>
      <p:sp>
        <p:nvSpPr>
          <p:cNvPr id="31758" name="Text Box 14">
            <a:extLst>
              <a:ext uri="{FF2B5EF4-FFF2-40B4-BE49-F238E27FC236}">
                <a16:creationId xmlns:a16="http://schemas.microsoft.com/office/drawing/2014/main" id="{2D093F37-C44F-464B-8D04-E2CA13563FB2}"/>
              </a:ext>
            </a:extLst>
          </p:cNvPr>
          <p:cNvSpPr txBox="1">
            <a:spLocks noChangeArrowheads="1"/>
          </p:cNvSpPr>
          <p:nvPr/>
        </p:nvSpPr>
        <p:spPr bwMode="auto">
          <a:xfrm>
            <a:off x="5703094" y="3913586"/>
            <a:ext cx="20188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b="1" dirty="0">
                <a:latin typeface="+mj-lt"/>
              </a:rPr>
              <a:t>Guidelines</a:t>
            </a:r>
          </a:p>
          <a:p>
            <a:pPr eaLnBrk="1" hangingPunct="1">
              <a:defRPr/>
            </a:pPr>
            <a:r>
              <a:rPr lang="en-US" altLang="en-US" dirty="0">
                <a:latin typeface="+mj-lt"/>
              </a:rPr>
              <a:t>Recommendations</a:t>
            </a:r>
          </a:p>
          <a:p>
            <a:pPr eaLnBrk="1" hangingPunct="1">
              <a:defRPr/>
            </a:pPr>
            <a:r>
              <a:rPr lang="en-US" altLang="en-US" dirty="0">
                <a:latin typeface="+mj-lt"/>
              </a:rPr>
              <a:t>and acceptable</a:t>
            </a:r>
          </a:p>
          <a:p>
            <a:pPr eaLnBrk="1" hangingPunct="1">
              <a:defRPr/>
            </a:pPr>
            <a:r>
              <a:rPr lang="en-US" altLang="en-US" dirty="0">
                <a:latin typeface="+mj-lt"/>
              </a:rPr>
              <a:t>alternatives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A1D9DDA-FFCB-4C88-B688-24D2A1B14775}"/>
              </a:ext>
            </a:extLst>
          </p:cNvPr>
          <p:cNvSpPr>
            <a:spLocks noGrp="1" noChangeArrowheads="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Review: Policies, Procedures, Standards</a:t>
            </a:r>
          </a:p>
        </p:txBody>
      </p:sp>
      <p:sp>
        <p:nvSpPr>
          <p:cNvPr id="33795" name="Rectangle 3">
            <a:extLst>
              <a:ext uri="{FF2B5EF4-FFF2-40B4-BE49-F238E27FC236}">
                <a16:creationId xmlns:a16="http://schemas.microsoft.com/office/drawing/2014/main" id="{9DDDBEE8-F36E-4751-9D7D-E13BE9280A2F}"/>
              </a:ext>
            </a:extLst>
          </p:cNvPr>
          <p:cNvSpPr>
            <a:spLocks noGrp="1" noChangeArrowheads="1"/>
          </p:cNvSpPr>
          <p:nvPr>
            <p:ph idx="1"/>
          </p:nvPr>
        </p:nvSpPr>
        <p:spPr>
          <a:xfrm>
            <a:off x="628650" y="2171700"/>
            <a:ext cx="7029450" cy="3314700"/>
          </a:xfrm>
        </p:spPr>
        <p:txBody>
          <a:bodyPr>
            <a:normAutofit fontScale="85000" lnSpcReduction="20000"/>
          </a:bodyPr>
          <a:lstStyle/>
          <a:p>
            <a:pPr eaLnBrk="1" hangingPunct="1">
              <a:lnSpc>
                <a:spcPct val="80000"/>
              </a:lnSpc>
            </a:pPr>
            <a:r>
              <a:rPr lang="en-US" altLang="en-US" b="1" dirty="0">
                <a:latin typeface="Calibri" panose="020F0502020204030204" pitchFamily="34" charset="0"/>
                <a:ea typeface="ヒラギノ角ゴ Pro W3"/>
                <a:cs typeface="ヒラギノ角ゴ Pro W3"/>
              </a:rPr>
              <a:t>Policy Objective</a:t>
            </a:r>
            <a:r>
              <a:rPr lang="en-US" altLang="en-US" dirty="0">
                <a:latin typeface="Calibri" panose="020F0502020204030204" pitchFamily="34" charset="0"/>
                <a:ea typeface="ヒラギノ角ゴ Pro W3"/>
                <a:cs typeface="ヒラギノ角ゴ Pro W3"/>
              </a:rPr>
              <a:t>:  Describes ‘what’ needs to be accomplished</a:t>
            </a:r>
          </a:p>
          <a:p>
            <a:pPr eaLnBrk="1" hangingPunct="1">
              <a:lnSpc>
                <a:spcPct val="80000"/>
              </a:lnSpc>
            </a:pPr>
            <a:r>
              <a:rPr lang="en-US" altLang="en-US" b="1" dirty="0">
                <a:latin typeface="Calibri" panose="020F0502020204030204" pitchFamily="34" charset="0"/>
                <a:ea typeface="ヒラギノ角ゴ Pro W3"/>
                <a:cs typeface="ヒラギノ角ゴ Pro W3"/>
              </a:rPr>
              <a:t>Policy Control</a:t>
            </a:r>
            <a:r>
              <a:rPr lang="en-US" altLang="en-US" dirty="0">
                <a:latin typeface="Calibri" panose="020F0502020204030204" pitchFamily="34" charset="0"/>
                <a:ea typeface="ヒラギノ角ゴ Pro W3"/>
                <a:cs typeface="ヒラギノ角ゴ Pro W3"/>
              </a:rPr>
              <a:t>:  Technique to meet objectives</a:t>
            </a:r>
          </a:p>
          <a:p>
            <a:pPr lvl="1" eaLnBrk="1" hangingPunct="1">
              <a:lnSpc>
                <a:spcPct val="80000"/>
              </a:lnSpc>
            </a:pPr>
            <a:r>
              <a:rPr lang="en-US" altLang="en-US" b="1" dirty="0">
                <a:latin typeface="Calibri" panose="020F0502020204030204" pitchFamily="34" charset="0"/>
                <a:ea typeface="ヒラギノ角ゴ Pro W3"/>
                <a:cs typeface="ヒラギノ角ゴ Pro W3"/>
              </a:rPr>
              <a:t>Procedure</a:t>
            </a:r>
            <a:r>
              <a:rPr lang="en-US" altLang="en-US" dirty="0">
                <a:latin typeface="Calibri" panose="020F0502020204030204" pitchFamily="34" charset="0"/>
                <a:ea typeface="ヒラギノ角ゴ Pro W3"/>
                <a:cs typeface="ヒラギノ角ゴ Pro W3"/>
              </a:rPr>
              <a:t>: Outlines ‘how’ the Policy will be accomplished</a:t>
            </a:r>
          </a:p>
          <a:p>
            <a:pPr lvl="1" eaLnBrk="1" hangingPunct="1">
              <a:lnSpc>
                <a:spcPct val="80000"/>
              </a:lnSpc>
            </a:pPr>
            <a:r>
              <a:rPr lang="en-US" altLang="en-US" b="1" dirty="0">
                <a:latin typeface="Calibri" panose="020F0502020204030204" pitchFamily="34" charset="0"/>
                <a:ea typeface="ヒラギノ角ゴ Pro W3"/>
                <a:cs typeface="ヒラギノ角ゴ Pro W3"/>
              </a:rPr>
              <a:t>Standard</a:t>
            </a:r>
            <a:r>
              <a:rPr lang="en-US" altLang="en-US" dirty="0">
                <a:latin typeface="Calibri" panose="020F0502020204030204" pitchFamily="34" charset="0"/>
                <a:ea typeface="ヒラギノ角ゴ Pro W3"/>
                <a:cs typeface="ヒラギノ角ゴ Pro W3"/>
              </a:rPr>
              <a:t>: Specific rule, metric or boundary that implements policy</a:t>
            </a:r>
          </a:p>
          <a:p>
            <a:pPr eaLnBrk="1" hangingPunct="1">
              <a:lnSpc>
                <a:spcPct val="80000"/>
              </a:lnSpc>
              <a:buFont typeface="Wingdings" panose="05000000000000000000" pitchFamily="2" charset="2"/>
              <a:buNone/>
            </a:pPr>
            <a:endParaRPr lang="en-US" altLang="en-US" sz="675" dirty="0">
              <a:latin typeface="Calibri" panose="020F0502020204030204" pitchFamily="34" charset="0"/>
              <a:ea typeface="ヒラギノ角ゴ Pro W3"/>
              <a:cs typeface="ヒラギノ角ゴ Pro W3"/>
            </a:endParaRPr>
          </a:p>
          <a:p>
            <a:pPr eaLnBrk="1" hangingPunct="1">
              <a:lnSpc>
                <a:spcPct val="80000"/>
              </a:lnSpc>
            </a:pPr>
            <a:r>
              <a:rPr lang="en-US" altLang="en-US" dirty="0">
                <a:latin typeface="Calibri" panose="020F0502020204030204" pitchFamily="34" charset="0"/>
                <a:ea typeface="ヒラギノ角ゴ Pro W3"/>
                <a:cs typeface="ヒラギノ角ゴ Pro W3"/>
              </a:rPr>
              <a:t>Example 1:  Policy: Computer systems are not exposed to illegal, inappropriate, or dangerous software</a:t>
            </a:r>
          </a:p>
          <a:p>
            <a:pPr lvl="1" eaLnBrk="1" hangingPunct="1">
              <a:lnSpc>
                <a:spcPct val="80000"/>
              </a:lnSpc>
            </a:pPr>
            <a:r>
              <a:rPr lang="en-US" altLang="en-US" dirty="0">
                <a:latin typeface="Calibri" panose="020F0502020204030204" pitchFamily="34" charset="0"/>
                <a:ea typeface="ヒラギノ角ゴ Pro W3"/>
                <a:cs typeface="ヒラギノ角ゴ Pro W3"/>
              </a:rPr>
              <a:t>Policy Control Standard: Allowed software is defined to include ...</a:t>
            </a:r>
          </a:p>
          <a:p>
            <a:pPr lvl="1" eaLnBrk="1" hangingPunct="1">
              <a:lnSpc>
                <a:spcPct val="80000"/>
              </a:lnSpc>
            </a:pPr>
            <a:r>
              <a:rPr lang="en-US" altLang="en-US" dirty="0">
                <a:latin typeface="Calibri" panose="020F0502020204030204" pitchFamily="34" charset="0"/>
                <a:ea typeface="ヒラギノ角ゴ Pro W3"/>
                <a:cs typeface="ヒラギノ角ゴ Pro W3"/>
              </a:rPr>
              <a:t>Policy Control Procedure:  A description of how to load a computer with required software.</a:t>
            </a:r>
          </a:p>
          <a:p>
            <a:pPr lvl="1" eaLnBrk="1" hangingPunct="1">
              <a:lnSpc>
                <a:spcPct val="80000"/>
              </a:lnSpc>
              <a:buFont typeface="Wingdings" panose="05000000000000000000" pitchFamily="2" charset="2"/>
              <a:buNone/>
            </a:pPr>
            <a:endParaRPr lang="en-US" altLang="en-US" sz="675" dirty="0">
              <a:latin typeface="Calibri" panose="020F0502020204030204" pitchFamily="34" charset="0"/>
              <a:ea typeface="ヒラギノ角ゴ Pro W3"/>
              <a:cs typeface="ヒラギノ角ゴ Pro W3"/>
            </a:endParaRPr>
          </a:p>
          <a:p>
            <a:pPr eaLnBrk="1" hangingPunct="1">
              <a:lnSpc>
                <a:spcPct val="80000"/>
              </a:lnSpc>
            </a:pPr>
            <a:r>
              <a:rPr lang="en-US" altLang="en-US" dirty="0">
                <a:latin typeface="Calibri" panose="020F0502020204030204" pitchFamily="34" charset="0"/>
                <a:ea typeface="ヒラギノ角ゴ Pro W3"/>
                <a:cs typeface="ヒラギノ角ゴ Pro W3"/>
              </a:rPr>
              <a:t>Example 2:  Policy:  Access to confidential information is controlled</a:t>
            </a:r>
          </a:p>
          <a:p>
            <a:pPr lvl="1" eaLnBrk="1" hangingPunct="1">
              <a:lnSpc>
                <a:spcPct val="80000"/>
              </a:lnSpc>
            </a:pPr>
            <a:r>
              <a:rPr lang="en-US" altLang="en-US" dirty="0">
                <a:latin typeface="Calibri" panose="020F0502020204030204" pitchFamily="34" charset="0"/>
                <a:ea typeface="ヒラギノ角ゴ Pro W3"/>
                <a:cs typeface="ヒラギノ角ゴ Pro W3"/>
              </a:rPr>
              <a:t>Policy Control Standard:  Confidential information SHALL never be emailed without being encrypted</a:t>
            </a:r>
          </a:p>
          <a:p>
            <a:pPr lvl="1" eaLnBrk="1" hangingPunct="1">
              <a:lnSpc>
                <a:spcPct val="80000"/>
              </a:lnSpc>
            </a:pPr>
            <a:r>
              <a:rPr lang="en-US" altLang="en-US" dirty="0">
                <a:latin typeface="Calibri" panose="020F0502020204030204" pitchFamily="34" charset="0"/>
                <a:ea typeface="ヒラギノ角ゴ Pro W3"/>
                <a:cs typeface="ヒラギノ角ゴ Pro W3"/>
              </a:rPr>
              <a:t>Policy Guideline:  Confidential info SHOULD not be written to a memory stick</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EE33-3635-4FBC-9816-4B18772C52AD}"/>
              </a:ext>
            </a:extLst>
          </p:cNvPr>
          <p:cNvSpPr>
            <a:spLocks noGrp="1"/>
          </p:cNvSpPr>
          <p:nvPr>
            <p:ph type="title"/>
          </p:nvPr>
        </p:nvSpPr>
        <p:spPr/>
        <p:txBody>
          <a:bodyPr/>
          <a:lstStyle/>
          <a:p>
            <a:r>
              <a:rPr lang="en-US" dirty="0"/>
              <a:t>Privacy Documentation</a:t>
            </a:r>
          </a:p>
        </p:txBody>
      </p:sp>
      <p:graphicFrame>
        <p:nvGraphicFramePr>
          <p:cNvPr id="5" name="Content Placeholder 4">
            <a:extLst>
              <a:ext uri="{FF2B5EF4-FFF2-40B4-BE49-F238E27FC236}">
                <a16:creationId xmlns:a16="http://schemas.microsoft.com/office/drawing/2014/main" id="{D9087338-183E-4D3A-9E89-F7B649BC7305}"/>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13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25DB-C73A-45B3-A1C4-31CD552DEADA}"/>
              </a:ext>
            </a:extLst>
          </p:cNvPr>
          <p:cNvSpPr>
            <a:spLocks noGrp="1"/>
          </p:cNvSpPr>
          <p:nvPr>
            <p:ph type="title"/>
          </p:nvPr>
        </p:nvSpPr>
        <p:spPr/>
        <p:txBody>
          <a:bodyPr/>
          <a:lstStyle/>
          <a:p>
            <a:r>
              <a:rPr lang="en-US" dirty="0"/>
              <a:t>Privacy Documentation</a:t>
            </a:r>
          </a:p>
        </p:txBody>
      </p:sp>
      <p:graphicFrame>
        <p:nvGraphicFramePr>
          <p:cNvPr id="4" name="Content Placeholder 3">
            <a:extLst>
              <a:ext uri="{FF2B5EF4-FFF2-40B4-BE49-F238E27FC236}">
                <a16:creationId xmlns:a16="http://schemas.microsoft.com/office/drawing/2014/main" id="{30E36B2C-4620-45A4-A6A3-8B7385FAF104}"/>
              </a:ext>
            </a:extLst>
          </p:cNvPr>
          <p:cNvGraphicFramePr>
            <a:graphicFrameLocks noGrp="1"/>
          </p:cNvGraphicFramePr>
          <p:nvPr>
            <p:ph idx="1"/>
            <p:extLst>
              <p:ext uri="{D42A27DB-BD31-4B8C-83A1-F6EECF244321}">
                <p14:modId xmlns:p14="http://schemas.microsoft.com/office/powerpoint/2010/main" val="3288691696"/>
              </p:ext>
            </p:extLst>
          </p:nvPr>
        </p:nvGraphicFramePr>
        <p:xfrm>
          <a:off x="628650" y="1877786"/>
          <a:ext cx="7886700" cy="361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362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2602-A584-42B9-B97F-12D10FAB5A31}"/>
              </a:ext>
            </a:extLst>
          </p:cNvPr>
          <p:cNvSpPr>
            <a:spLocks noGrp="1"/>
          </p:cNvSpPr>
          <p:nvPr>
            <p:ph type="title"/>
          </p:nvPr>
        </p:nvSpPr>
        <p:spPr/>
        <p:txBody>
          <a:bodyPr/>
          <a:lstStyle/>
          <a:p>
            <a:r>
              <a:rPr lang="en-US" dirty="0"/>
              <a:t>Notice of Privacy Practices</a:t>
            </a:r>
          </a:p>
        </p:txBody>
      </p:sp>
      <p:sp>
        <p:nvSpPr>
          <p:cNvPr id="3" name="Content Placeholder 2">
            <a:extLst>
              <a:ext uri="{FF2B5EF4-FFF2-40B4-BE49-F238E27FC236}">
                <a16:creationId xmlns:a16="http://schemas.microsoft.com/office/drawing/2014/main" id="{565A1FB8-4412-4AF8-BE75-DC337FA9F49E}"/>
              </a:ext>
            </a:extLst>
          </p:cNvPr>
          <p:cNvSpPr>
            <a:spLocks noGrp="1"/>
          </p:cNvSpPr>
          <p:nvPr>
            <p:ph idx="1"/>
          </p:nvPr>
        </p:nvSpPr>
        <p:spPr/>
        <p:txBody>
          <a:bodyPr>
            <a:normAutofit/>
          </a:bodyPr>
          <a:lstStyle/>
          <a:p>
            <a:r>
              <a:rPr lang="en-US" dirty="0"/>
              <a:t>A policy available to data subjects and data authorities to describe how personal information will be collected, used, retained, secured, and disclosed.</a:t>
            </a:r>
          </a:p>
          <a:p>
            <a:pPr marL="285750" indent="-285750">
              <a:buFont typeface="Arial" panose="020B0604020202020204" pitchFamily="34" charset="0"/>
              <a:buChar char="•"/>
            </a:pPr>
            <a:r>
              <a:rPr lang="en-US" dirty="0"/>
              <a:t>What data is collected?</a:t>
            </a:r>
          </a:p>
          <a:p>
            <a:pPr marL="285750" indent="-285750">
              <a:buFont typeface="Arial" panose="020B0604020202020204" pitchFamily="34" charset="0"/>
              <a:buChar char="•"/>
            </a:pPr>
            <a:r>
              <a:rPr lang="en-US" dirty="0"/>
              <a:t>How is personal data used?</a:t>
            </a:r>
          </a:p>
          <a:p>
            <a:pPr marL="285750" indent="-285750">
              <a:buFont typeface="Arial" panose="020B0604020202020204" pitchFamily="34" charset="0"/>
              <a:buChar char="•"/>
            </a:pPr>
            <a:r>
              <a:rPr lang="en-US" dirty="0"/>
              <a:t>To whom is data shared?</a:t>
            </a:r>
          </a:p>
          <a:p>
            <a:pPr marL="285750" indent="-285750">
              <a:buFont typeface="Arial" panose="020B0604020202020204" pitchFamily="34" charset="0"/>
              <a:buChar char="•"/>
            </a:pPr>
            <a:r>
              <a:rPr lang="en-US" dirty="0"/>
              <a:t>How long is data retained?</a:t>
            </a:r>
          </a:p>
          <a:p>
            <a:pPr marL="285750" indent="-285750">
              <a:buFont typeface="Arial" panose="020B0604020202020204" pitchFamily="34" charset="0"/>
              <a:buChar char="•"/>
            </a:pPr>
            <a:r>
              <a:rPr lang="en-US" dirty="0"/>
              <a:t>What rights do data subjects have to inspect and alter their records?</a:t>
            </a:r>
          </a:p>
          <a:p>
            <a:pPr marL="285750" indent="-285750">
              <a:buFont typeface="Arial" panose="020B0604020202020204" pitchFamily="34" charset="0"/>
              <a:buChar char="•"/>
            </a:pPr>
            <a:r>
              <a:rPr lang="en-US" dirty="0"/>
              <a:t>How will data subjects be notified of their rights?</a:t>
            </a:r>
          </a:p>
          <a:p>
            <a:r>
              <a:rPr lang="en-US" dirty="0"/>
              <a:t>Included on website, office walls, contracts, customer forms</a:t>
            </a:r>
          </a:p>
        </p:txBody>
      </p:sp>
    </p:spTree>
    <p:extLst>
      <p:ext uri="{BB962C8B-B14F-4D97-AF65-F5344CB8AC3E}">
        <p14:creationId xmlns:p14="http://schemas.microsoft.com/office/powerpoint/2010/main" val="892114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0D2-C144-429C-947E-42561D2FAC35}"/>
              </a:ext>
            </a:extLst>
          </p:cNvPr>
          <p:cNvSpPr>
            <a:spLocks noGrp="1"/>
          </p:cNvSpPr>
          <p:nvPr>
            <p:ph type="title"/>
          </p:nvPr>
        </p:nvSpPr>
        <p:spPr>
          <a:xfrm>
            <a:off x="520700" y="917575"/>
            <a:ext cx="8154988" cy="997196"/>
          </a:xfrm>
        </p:spPr>
        <p:txBody>
          <a:bodyPr/>
          <a:lstStyle/>
          <a:p>
            <a:r>
              <a:rPr lang="en-US" dirty="0"/>
              <a:t>Einstein University’s Notice of Privacy Practice</a:t>
            </a:r>
          </a:p>
        </p:txBody>
      </p:sp>
      <p:graphicFrame>
        <p:nvGraphicFramePr>
          <p:cNvPr id="4" name="Content Placeholder 3">
            <a:extLst>
              <a:ext uri="{FF2B5EF4-FFF2-40B4-BE49-F238E27FC236}">
                <a16:creationId xmlns:a16="http://schemas.microsoft.com/office/drawing/2014/main" id="{EFF826FF-96E4-43EC-A168-7BDE388A94CB}"/>
              </a:ext>
            </a:extLst>
          </p:cNvPr>
          <p:cNvGraphicFramePr>
            <a:graphicFrameLocks noGrp="1"/>
          </p:cNvGraphicFramePr>
          <p:nvPr>
            <p:ph idx="1"/>
            <p:extLst>
              <p:ext uri="{D42A27DB-BD31-4B8C-83A1-F6EECF244321}">
                <p14:modId xmlns:p14="http://schemas.microsoft.com/office/powerpoint/2010/main" val="3143728315"/>
              </p:ext>
            </p:extLst>
          </p:nvPr>
        </p:nvGraphicFramePr>
        <p:xfrm>
          <a:off x="520700" y="2019490"/>
          <a:ext cx="8303078" cy="4838510"/>
        </p:xfrm>
        <a:graphic>
          <a:graphicData uri="http://schemas.openxmlformats.org/drawingml/2006/table">
            <a:tbl>
              <a:tblPr firstRow="1" firstCol="1" bandRow="1">
                <a:tableStyleId>{5C22544A-7EE6-4342-B048-85BDC9FD1C3A}</a:tableStyleId>
              </a:tblPr>
              <a:tblGrid>
                <a:gridCol w="1200150">
                  <a:extLst>
                    <a:ext uri="{9D8B030D-6E8A-4147-A177-3AD203B41FA5}">
                      <a16:colId xmlns:a16="http://schemas.microsoft.com/office/drawing/2014/main" val="1179861781"/>
                    </a:ext>
                  </a:extLst>
                </a:gridCol>
                <a:gridCol w="7102928">
                  <a:extLst>
                    <a:ext uri="{9D8B030D-6E8A-4147-A177-3AD203B41FA5}">
                      <a16:colId xmlns:a16="http://schemas.microsoft.com/office/drawing/2014/main" val="1064521646"/>
                    </a:ext>
                  </a:extLst>
                </a:gridCol>
              </a:tblGrid>
              <a:tr h="210360">
                <a:tc gridSpan="2">
                  <a:txBody>
                    <a:bodyPr/>
                    <a:lstStyle/>
                    <a:p>
                      <a:pPr marL="0" marR="0" algn="ctr">
                        <a:lnSpc>
                          <a:spcPct val="107000"/>
                        </a:lnSpc>
                        <a:spcBef>
                          <a:spcPts val="0"/>
                        </a:spcBef>
                        <a:spcAft>
                          <a:spcPts val="600"/>
                        </a:spcAft>
                      </a:pPr>
                      <a:r>
                        <a:rPr lang="en-US" sz="1800">
                          <a:effectLst/>
                        </a:rPr>
                        <a:t>Einstein University - Notice of Privacy Practice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592073632"/>
                  </a:ext>
                </a:extLst>
              </a:tr>
              <a:tr h="382667">
                <a:tc>
                  <a:txBody>
                    <a:bodyPr/>
                    <a:lstStyle/>
                    <a:p>
                      <a:pPr marL="0" marR="0" algn="just">
                        <a:lnSpc>
                          <a:spcPct val="107000"/>
                        </a:lnSpc>
                        <a:spcBef>
                          <a:spcPts val="0"/>
                        </a:spcBef>
                        <a:spcAft>
                          <a:spcPts val="600"/>
                        </a:spcAft>
                      </a:pPr>
                      <a:r>
                        <a:rPr lang="en-US" sz="1600" dirty="0">
                          <a:effectLst/>
                        </a:rPr>
                        <a:t>What data is collected?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600"/>
                        </a:spcAft>
                      </a:pPr>
                      <a:r>
                        <a:rPr lang="en-US" sz="1600" dirty="0">
                          <a:effectLst/>
                        </a:rPr>
                        <a:t>Einstein university retains student contact information, course registrations, grades, employment records, and news-oriented stories related to sports, arts, extracurricular, academic and other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54754563"/>
                  </a:ext>
                </a:extLst>
              </a:tr>
              <a:tr h="3023045">
                <a:tc>
                  <a:txBody>
                    <a:bodyPr/>
                    <a:lstStyle/>
                    <a:p>
                      <a:pPr marL="0" marR="0" algn="just">
                        <a:lnSpc>
                          <a:spcPct val="107000"/>
                        </a:lnSpc>
                        <a:spcBef>
                          <a:spcPts val="0"/>
                        </a:spcBef>
                        <a:spcAft>
                          <a:spcPts val="600"/>
                        </a:spcAft>
                      </a:pPr>
                      <a:r>
                        <a:rPr lang="en-US" sz="1600">
                          <a:effectLst/>
                        </a:rPr>
                        <a:t>To whom is data shared?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600"/>
                        </a:spcAft>
                      </a:pPr>
                      <a:r>
                        <a:rPr lang="en-US" sz="1600" dirty="0">
                          <a:effectLst/>
                        </a:rPr>
                        <a:t>Grade transcripts are shared with external parties only with the data subject’s explicit permission.  However, FERPA provides exceptions when a school official has a “legitimate educational interest” if the official needs to review an education record in order to fulfill his or her professional responsibility. These may include:</a:t>
                      </a:r>
                    </a:p>
                    <a:p>
                      <a:pPr marL="342900" marR="0" lvl="0" indent="-342900" algn="just">
                        <a:spcBef>
                          <a:spcPts val="0"/>
                        </a:spcBef>
                        <a:spcAft>
                          <a:spcPts val="600"/>
                        </a:spcAft>
                        <a:buFont typeface="Symbol" panose="05050102010706020507" pitchFamily="18" charset="2"/>
                        <a:buChar char=""/>
                      </a:pPr>
                      <a:r>
                        <a:rPr lang="en-US" sz="1600" dirty="0">
                          <a:effectLst/>
                        </a:rPr>
                        <a:t>Requests from “School officials" generally includes university parties such as: instructors; administrators, health, and clerical staff; counselors; attorneys; and members of educational or disciplinary committees.</a:t>
                      </a:r>
                    </a:p>
                    <a:p>
                      <a:pPr marL="342900" marR="0" lvl="0" indent="-342900" algn="just">
                        <a:spcBef>
                          <a:spcPts val="0"/>
                        </a:spcBef>
                        <a:spcAft>
                          <a:spcPts val="600"/>
                        </a:spcAft>
                        <a:buFont typeface="Symbol" panose="05050102010706020507" pitchFamily="18" charset="2"/>
                        <a:buChar char=""/>
                      </a:pPr>
                      <a:r>
                        <a:rPr lang="en-US" sz="1600" dirty="0">
                          <a:effectLst/>
                        </a:rPr>
                        <a:t>Requests in connection with an emergency, as necessary to protect the health or safety of you or another person.</a:t>
                      </a:r>
                    </a:p>
                    <a:p>
                      <a:pPr marL="342900" marR="0" lvl="0" indent="-342900" algn="just">
                        <a:spcBef>
                          <a:spcPts val="0"/>
                        </a:spcBef>
                        <a:spcAft>
                          <a:spcPts val="600"/>
                        </a:spcAft>
                        <a:buFont typeface="Symbol" panose="05050102010706020507" pitchFamily="18" charset="2"/>
                        <a:buChar char=""/>
                      </a:pPr>
                      <a:r>
                        <a:rPr lang="en-US" sz="1600" dirty="0">
                          <a:effectLst/>
                        </a:rPr>
                        <a:t>Requests in accordance with a lawful subpoena or court order.</a:t>
                      </a:r>
                    </a:p>
                    <a:p>
                      <a:pPr marL="342900" marR="0" lvl="0" indent="-342900" algn="just">
                        <a:spcBef>
                          <a:spcPts val="0"/>
                        </a:spcBef>
                        <a:spcAft>
                          <a:spcPts val="600"/>
                        </a:spcAft>
                        <a:buFont typeface="Symbol" panose="05050102010706020507" pitchFamily="18" charset="2"/>
                        <a:buChar char=""/>
                      </a:pPr>
                      <a:r>
                        <a:rPr lang="en-US" sz="1600" dirty="0">
                          <a:effectLst/>
                        </a:rPr>
                        <a:t>Requests for public records information.  Shared student contact information enables searches on name, email address.  University news stories and websites may discuss sports activities, student leadership and participation in arts, clubs, and extra-curricular activities; student graduation, academic awards.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64995560"/>
                  </a:ext>
                </a:extLst>
              </a:tr>
            </a:tbl>
          </a:graphicData>
        </a:graphic>
      </p:graphicFrame>
    </p:spTree>
    <p:extLst>
      <p:ext uri="{BB962C8B-B14F-4D97-AF65-F5344CB8AC3E}">
        <p14:creationId xmlns:p14="http://schemas.microsoft.com/office/powerpoint/2010/main" val="923070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E3DA-B237-4CB9-97A5-86D6B78842D1}"/>
              </a:ext>
            </a:extLst>
          </p:cNvPr>
          <p:cNvSpPr>
            <a:spLocks noGrp="1"/>
          </p:cNvSpPr>
          <p:nvPr>
            <p:ph type="title"/>
          </p:nvPr>
        </p:nvSpPr>
        <p:spPr>
          <a:xfrm>
            <a:off x="520700" y="917575"/>
            <a:ext cx="8154988" cy="997196"/>
          </a:xfrm>
        </p:spPr>
        <p:txBody>
          <a:bodyPr/>
          <a:lstStyle/>
          <a:p>
            <a:r>
              <a:rPr lang="en-US" dirty="0"/>
              <a:t>Einstein University’s Notice of Privacy Practice</a:t>
            </a:r>
          </a:p>
        </p:txBody>
      </p:sp>
      <p:graphicFrame>
        <p:nvGraphicFramePr>
          <p:cNvPr id="4" name="Content Placeholder 3">
            <a:extLst>
              <a:ext uri="{FF2B5EF4-FFF2-40B4-BE49-F238E27FC236}">
                <a16:creationId xmlns:a16="http://schemas.microsoft.com/office/drawing/2014/main" id="{E103D2C9-5F42-485D-932C-7A66583ED3FA}"/>
              </a:ext>
            </a:extLst>
          </p:cNvPr>
          <p:cNvGraphicFramePr>
            <a:graphicFrameLocks noGrp="1"/>
          </p:cNvGraphicFramePr>
          <p:nvPr>
            <p:ph idx="1"/>
            <p:extLst>
              <p:ext uri="{D42A27DB-BD31-4B8C-83A1-F6EECF244321}">
                <p14:modId xmlns:p14="http://schemas.microsoft.com/office/powerpoint/2010/main" val="3388787333"/>
              </p:ext>
            </p:extLst>
          </p:nvPr>
        </p:nvGraphicFramePr>
        <p:xfrm>
          <a:off x="498020" y="1857787"/>
          <a:ext cx="8177667" cy="5714112"/>
        </p:xfrm>
        <a:graphic>
          <a:graphicData uri="http://schemas.openxmlformats.org/drawingml/2006/table">
            <a:tbl>
              <a:tblPr firstRow="1" firstCol="1" bandRow="1">
                <a:tableStyleId>{35758FB7-9AC5-4552-8A53-C91805E547FA}</a:tableStyleId>
              </a:tblPr>
              <a:tblGrid>
                <a:gridCol w="1599978">
                  <a:extLst>
                    <a:ext uri="{9D8B030D-6E8A-4147-A177-3AD203B41FA5}">
                      <a16:colId xmlns:a16="http://schemas.microsoft.com/office/drawing/2014/main" val="3872094222"/>
                    </a:ext>
                  </a:extLst>
                </a:gridCol>
                <a:gridCol w="6577689">
                  <a:extLst>
                    <a:ext uri="{9D8B030D-6E8A-4147-A177-3AD203B41FA5}">
                      <a16:colId xmlns:a16="http://schemas.microsoft.com/office/drawing/2014/main" val="1122055061"/>
                    </a:ext>
                  </a:extLst>
                </a:gridCol>
              </a:tblGrid>
              <a:tr h="927878">
                <a:tc>
                  <a:txBody>
                    <a:bodyPr/>
                    <a:lstStyle/>
                    <a:p>
                      <a:pPr marL="0" marR="0" algn="just">
                        <a:lnSpc>
                          <a:spcPct val="107000"/>
                        </a:lnSpc>
                        <a:spcBef>
                          <a:spcPts val="0"/>
                        </a:spcBef>
                        <a:spcAft>
                          <a:spcPts val="600"/>
                        </a:spcAft>
                      </a:pPr>
                      <a:r>
                        <a:rPr lang="en-US" sz="1800" dirty="0">
                          <a:solidFill>
                            <a:schemeClr val="bg1"/>
                          </a:solidFill>
                          <a:effectLst/>
                        </a:rPr>
                        <a:t>How long is data retained?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marL="0" marR="0" algn="just">
                        <a:lnSpc>
                          <a:spcPct val="107000"/>
                        </a:lnSpc>
                        <a:spcBef>
                          <a:spcPts val="0"/>
                        </a:spcBef>
                        <a:spcAft>
                          <a:spcPts val="600"/>
                        </a:spcAft>
                      </a:pPr>
                      <a:r>
                        <a:rPr lang="en-US" sz="1800" b="0" dirty="0">
                          <a:solidFill>
                            <a:schemeClr val="tx1"/>
                          </a:solidFill>
                          <a:effectLst/>
                        </a:rPr>
                        <a:t>Scholastic transcripts are retained infinitely, so transcripts may be available at any future date.</a:t>
                      </a:r>
                      <a:endParaRPr lang="en-US" sz="1600" b="0" dirty="0">
                        <a:solidFill>
                          <a:schemeClr val="tx1"/>
                        </a:solidFill>
                        <a:effectLst/>
                      </a:endParaRPr>
                    </a:p>
                    <a:p>
                      <a:pPr marL="0" marR="0" algn="just">
                        <a:lnSpc>
                          <a:spcPct val="107000"/>
                        </a:lnSpc>
                        <a:spcBef>
                          <a:spcPts val="0"/>
                        </a:spcBef>
                        <a:spcAft>
                          <a:spcPts val="600"/>
                        </a:spcAft>
                      </a:pPr>
                      <a:r>
                        <a:rPr lang="en-US" sz="1800" b="0" dirty="0">
                          <a:solidFill>
                            <a:schemeClr val="tx1"/>
                          </a:solidFill>
                          <a:effectLst/>
                        </a:rPr>
                        <a:t>Contact information is removed after graduation or after one semester of non-attendance.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4782019"/>
                  </a:ext>
                </a:extLst>
              </a:tr>
              <a:tr h="3137583">
                <a:tc>
                  <a:txBody>
                    <a:bodyPr/>
                    <a:lstStyle/>
                    <a:p>
                      <a:pPr marL="0" marR="0" algn="just">
                        <a:lnSpc>
                          <a:spcPct val="107000"/>
                        </a:lnSpc>
                        <a:spcBef>
                          <a:spcPts val="0"/>
                        </a:spcBef>
                        <a:spcAft>
                          <a:spcPts val="600"/>
                        </a:spcAft>
                      </a:pPr>
                      <a:r>
                        <a:rPr lang="en-US" sz="1800" dirty="0">
                          <a:solidFill>
                            <a:schemeClr val="bg1"/>
                          </a:solidFill>
                          <a:effectLst/>
                        </a:rPr>
                        <a:t>What rights do students have?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marL="0" marR="0" algn="just">
                        <a:lnSpc>
                          <a:spcPct val="107000"/>
                        </a:lnSpc>
                        <a:spcBef>
                          <a:spcPts val="0"/>
                        </a:spcBef>
                        <a:spcAft>
                          <a:spcPts val="600"/>
                        </a:spcAft>
                      </a:pPr>
                      <a:r>
                        <a:rPr lang="en-US" sz="1800" dirty="0">
                          <a:effectLst/>
                        </a:rPr>
                        <a:t>Family Educational Rights and Privacy Act (FERPA) affords eligible students certain rights including:</a:t>
                      </a:r>
                      <a:endParaRPr lang="en-US" sz="1600" dirty="0">
                        <a:effectLst/>
                      </a:endParaRPr>
                    </a:p>
                    <a:p>
                      <a:pPr marL="0" marR="0" algn="just">
                        <a:lnSpc>
                          <a:spcPct val="107000"/>
                        </a:lnSpc>
                        <a:spcBef>
                          <a:spcPts val="0"/>
                        </a:spcBef>
                        <a:spcAft>
                          <a:spcPts val="600"/>
                        </a:spcAft>
                      </a:pPr>
                      <a:r>
                        <a:rPr lang="en-US" sz="1800" dirty="0">
                          <a:effectLst/>
                        </a:rPr>
                        <a:t>1. The right to inspect and review their own educational records within 45 days of the date that Einstein University receives a request for access;</a:t>
                      </a:r>
                      <a:endParaRPr lang="en-US" sz="1600" dirty="0">
                        <a:effectLst/>
                      </a:endParaRPr>
                    </a:p>
                    <a:p>
                      <a:pPr marL="0" marR="0" algn="just">
                        <a:lnSpc>
                          <a:spcPct val="107000"/>
                        </a:lnSpc>
                        <a:spcBef>
                          <a:spcPts val="0"/>
                        </a:spcBef>
                        <a:spcAft>
                          <a:spcPts val="600"/>
                        </a:spcAft>
                      </a:pPr>
                      <a:r>
                        <a:rPr lang="en-US" sz="1800" dirty="0">
                          <a:effectLst/>
                        </a:rPr>
                        <a:t>2. The right to request an amendment of their educational records that the student believes to be inaccurate, misleading or otherwise in violation of their privacy rights under FERPA;</a:t>
                      </a:r>
                      <a:endParaRPr lang="en-US" sz="1600" dirty="0">
                        <a:effectLst/>
                      </a:endParaRPr>
                    </a:p>
                    <a:p>
                      <a:pPr marL="0" marR="0" algn="just">
                        <a:lnSpc>
                          <a:spcPct val="107000"/>
                        </a:lnSpc>
                        <a:spcBef>
                          <a:spcPts val="0"/>
                        </a:spcBef>
                        <a:spcAft>
                          <a:spcPts val="600"/>
                        </a:spcAft>
                      </a:pPr>
                      <a:r>
                        <a:rPr lang="en-US" sz="1800" dirty="0">
                          <a:effectLst/>
                        </a:rPr>
                        <a:t>3. The right to provide written consent to allow disclosure of those records, subject to exceptions;</a:t>
                      </a:r>
                      <a:endParaRPr lang="en-US" sz="1600" dirty="0">
                        <a:effectLst/>
                      </a:endParaRPr>
                    </a:p>
                    <a:p>
                      <a:pPr marL="0" marR="0" algn="just">
                        <a:lnSpc>
                          <a:spcPct val="107000"/>
                        </a:lnSpc>
                        <a:spcBef>
                          <a:spcPts val="0"/>
                        </a:spcBef>
                        <a:spcAft>
                          <a:spcPts val="600"/>
                        </a:spcAft>
                      </a:pPr>
                      <a:r>
                        <a:rPr lang="en-US" sz="1800" dirty="0">
                          <a:effectLst/>
                        </a:rPr>
                        <a:t>4. The right to opt out of making directory information available without consent (FERPA Hold)</a:t>
                      </a:r>
                      <a:endParaRPr lang="en-US" sz="1600" dirty="0">
                        <a:effectLst/>
                      </a:endParaRPr>
                    </a:p>
                    <a:p>
                      <a:pPr marL="0" marR="0" algn="just">
                        <a:lnSpc>
                          <a:spcPct val="107000"/>
                        </a:lnSpc>
                        <a:spcBef>
                          <a:spcPts val="0"/>
                        </a:spcBef>
                        <a:spcAft>
                          <a:spcPts val="600"/>
                        </a:spcAft>
                      </a:pPr>
                      <a:r>
                        <a:rPr lang="en-US" sz="1800" dirty="0">
                          <a:effectLst/>
                        </a:rPr>
                        <a:t>5. Annual notification of privacy practices for students (under FERPA for post-secondary institutions.)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6603029"/>
                  </a:ext>
                </a:extLst>
              </a:tr>
            </a:tbl>
          </a:graphicData>
        </a:graphic>
      </p:graphicFrame>
    </p:spTree>
    <p:extLst>
      <p:ext uri="{BB962C8B-B14F-4D97-AF65-F5344CB8AC3E}">
        <p14:creationId xmlns:p14="http://schemas.microsoft.com/office/powerpoint/2010/main" val="270547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774DC-1D05-461E-8BF7-EC21E44DA35F}"/>
              </a:ext>
            </a:extLst>
          </p:cNvPr>
          <p:cNvSpPr>
            <a:spLocks noGrp="1"/>
          </p:cNvSpPr>
          <p:nvPr>
            <p:ph type="title"/>
          </p:nvPr>
        </p:nvSpPr>
        <p:spPr>
          <a:xfrm>
            <a:off x="520700" y="917575"/>
            <a:ext cx="8154988" cy="997196"/>
          </a:xfrm>
        </p:spPr>
        <p:txBody>
          <a:bodyPr/>
          <a:lstStyle/>
          <a:p>
            <a:r>
              <a:rPr lang="en-US" dirty="0"/>
              <a:t>Einstein University’s Notice of Privacy Practice</a:t>
            </a:r>
          </a:p>
        </p:txBody>
      </p:sp>
      <p:graphicFrame>
        <p:nvGraphicFramePr>
          <p:cNvPr id="4" name="Content Placeholder 3">
            <a:extLst>
              <a:ext uri="{FF2B5EF4-FFF2-40B4-BE49-F238E27FC236}">
                <a16:creationId xmlns:a16="http://schemas.microsoft.com/office/drawing/2014/main" id="{978F8929-82F6-472F-BC6B-11D37FB0817A}"/>
              </a:ext>
            </a:extLst>
          </p:cNvPr>
          <p:cNvGraphicFramePr>
            <a:graphicFrameLocks noGrp="1"/>
          </p:cNvGraphicFramePr>
          <p:nvPr>
            <p:ph idx="1"/>
            <p:extLst>
              <p:ext uri="{D42A27DB-BD31-4B8C-83A1-F6EECF244321}">
                <p14:modId xmlns:p14="http://schemas.microsoft.com/office/powerpoint/2010/main" val="208034719"/>
              </p:ext>
            </p:extLst>
          </p:nvPr>
        </p:nvGraphicFramePr>
        <p:xfrm>
          <a:off x="628650" y="2226469"/>
          <a:ext cx="7886700" cy="3782061"/>
        </p:xfrm>
        <a:graphic>
          <a:graphicData uri="http://schemas.openxmlformats.org/drawingml/2006/table">
            <a:tbl>
              <a:tblPr firstRow="1" firstCol="1" bandRow="1">
                <a:tableStyleId>{35758FB7-9AC5-4552-8A53-C91805E547FA}</a:tableStyleId>
              </a:tblPr>
              <a:tblGrid>
                <a:gridCol w="2343150">
                  <a:extLst>
                    <a:ext uri="{9D8B030D-6E8A-4147-A177-3AD203B41FA5}">
                      <a16:colId xmlns:a16="http://schemas.microsoft.com/office/drawing/2014/main" val="988228671"/>
                    </a:ext>
                  </a:extLst>
                </a:gridCol>
                <a:gridCol w="5543550">
                  <a:extLst>
                    <a:ext uri="{9D8B030D-6E8A-4147-A177-3AD203B41FA5}">
                      <a16:colId xmlns:a16="http://schemas.microsoft.com/office/drawing/2014/main" val="4223164947"/>
                    </a:ext>
                  </a:extLst>
                </a:gridCol>
              </a:tblGrid>
              <a:tr h="2248615">
                <a:tc>
                  <a:txBody>
                    <a:bodyPr/>
                    <a:lstStyle/>
                    <a:p>
                      <a:pPr marL="0" marR="0" algn="just">
                        <a:lnSpc>
                          <a:spcPct val="107000"/>
                        </a:lnSpc>
                        <a:spcBef>
                          <a:spcPts val="0"/>
                        </a:spcBef>
                        <a:spcAft>
                          <a:spcPts val="600"/>
                        </a:spcAft>
                      </a:pPr>
                      <a:r>
                        <a:rPr lang="en-US" sz="1600" dirty="0">
                          <a:solidFill>
                            <a:schemeClr val="bg1"/>
                          </a:solidFill>
                          <a:effectLst/>
                        </a:rPr>
                        <a:t>How can students inspect and change their records?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marL="0" marR="0" algn="just">
                        <a:lnSpc>
                          <a:spcPct val="107000"/>
                        </a:lnSpc>
                        <a:spcBef>
                          <a:spcPts val="0"/>
                        </a:spcBef>
                        <a:spcAft>
                          <a:spcPts val="600"/>
                        </a:spcAft>
                      </a:pPr>
                      <a:r>
                        <a:rPr lang="en-US" sz="1600" b="0" dirty="0">
                          <a:solidFill>
                            <a:schemeClr val="tx1"/>
                          </a:solidFill>
                          <a:effectLst/>
                        </a:rPr>
                        <a:t>Requests to review your records must be made in writing and presented to the appropriate office. That office will have up to 45 days to honor your request. </a:t>
                      </a:r>
                    </a:p>
                    <a:p>
                      <a:pPr marL="0" marR="0" algn="just">
                        <a:lnSpc>
                          <a:spcPct val="107000"/>
                        </a:lnSpc>
                        <a:spcBef>
                          <a:spcPts val="0"/>
                        </a:spcBef>
                        <a:spcAft>
                          <a:spcPts val="600"/>
                        </a:spcAft>
                      </a:pPr>
                      <a:r>
                        <a:rPr lang="en-US" sz="1600" b="0" dirty="0">
                          <a:solidFill>
                            <a:schemeClr val="tx1"/>
                          </a:solidFill>
                          <a:effectLst/>
                        </a:rPr>
                        <a:t>For most students these offices will include registrar’s office/student records, college dean, academic department, financial aid, dean of students or residence life.</a:t>
                      </a:r>
                    </a:p>
                    <a:p>
                      <a:pPr marL="0" marR="0" algn="just">
                        <a:lnSpc>
                          <a:spcPct val="107000"/>
                        </a:lnSpc>
                        <a:spcBef>
                          <a:spcPts val="0"/>
                        </a:spcBef>
                        <a:spcAft>
                          <a:spcPts val="600"/>
                        </a:spcAft>
                      </a:pPr>
                      <a:r>
                        <a:rPr lang="en-US" sz="1600" b="0" dirty="0">
                          <a:solidFill>
                            <a:schemeClr val="tx1"/>
                          </a:solidFill>
                          <a:effectLst/>
                        </a:rPr>
                        <a:t>You may request to have records corrected that you believe to be inaccurate, misleading or in violation of your privacy rights. Requests to change and to challenge the information deemed erroneous or misleading should be made in writing and directed to the chair, dean or director of the appropriate office so that a hearing can be scheduled.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38581174"/>
                  </a:ext>
                </a:extLst>
              </a:tr>
              <a:tr h="430483">
                <a:tc>
                  <a:txBody>
                    <a:bodyPr/>
                    <a:lstStyle/>
                    <a:p>
                      <a:pPr marL="0" marR="0" algn="just">
                        <a:lnSpc>
                          <a:spcPct val="107000"/>
                        </a:lnSpc>
                        <a:spcBef>
                          <a:spcPts val="0"/>
                        </a:spcBef>
                        <a:spcAft>
                          <a:spcPts val="600"/>
                        </a:spcAft>
                      </a:pPr>
                      <a:r>
                        <a:rPr lang="en-US" sz="1600" dirty="0">
                          <a:solidFill>
                            <a:schemeClr val="bg1"/>
                          </a:solidFill>
                          <a:effectLst/>
                        </a:rPr>
                        <a:t>How will the NPP be made available to data subjects?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marL="0" marR="0" algn="just">
                        <a:lnSpc>
                          <a:spcPct val="107000"/>
                        </a:lnSpc>
                        <a:spcBef>
                          <a:spcPts val="0"/>
                        </a:spcBef>
                        <a:spcAft>
                          <a:spcPts val="600"/>
                        </a:spcAft>
                      </a:pPr>
                      <a:r>
                        <a:rPr lang="en-US" sz="1600" dirty="0">
                          <a:effectLst/>
                        </a:rPr>
                        <a:t>The NPP is available on a public website and is emailed to students annually.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45767345"/>
                  </a:ext>
                </a:extLst>
              </a:tr>
            </a:tbl>
          </a:graphicData>
        </a:graphic>
      </p:graphicFrame>
    </p:spTree>
    <p:extLst>
      <p:ext uri="{BB962C8B-B14F-4D97-AF65-F5344CB8AC3E}">
        <p14:creationId xmlns:p14="http://schemas.microsoft.com/office/powerpoint/2010/main" val="2998034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CA2D78-62E5-4380-8E7A-A088C85EE7ED}"/>
              </a:ext>
            </a:extLst>
          </p:cNvPr>
          <p:cNvSpPr>
            <a:spLocks noGrp="1"/>
          </p:cNvSpPr>
          <p:nvPr>
            <p:ph type="title"/>
          </p:nvPr>
        </p:nvSpPr>
        <p:spPr/>
        <p:txBody>
          <a:bodyPr/>
          <a:lstStyle/>
          <a:p>
            <a:r>
              <a:rPr lang="en-US" sz="3600" dirty="0"/>
              <a:t>California Data Breach Notification Law</a:t>
            </a:r>
          </a:p>
        </p:txBody>
      </p:sp>
      <p:sp>
        <p:nvSpPr>
          <p:cNvPr id="6" name="Content Placeholder 5">
            <a:extLst>
              <a:ext uri="{FF2B5EF4-FFF2-40B4-BE49-F238E27FC236}">
                <a16:creationId xmlns:a16="http://schemas.microsoft.com/office/drawing/2014/main" id="{A722C5AF-79A0-4231-8B06-6A66099AE121}"/>
              </a:ext>
            </a:extLst>
          </p:cNvPr>
          <p:cNvSpPr>
            <a:spLocks noGrp="1"/>
          </p:cNvSpPr>
          <p:nvPr>
            <p:ph idx="1"/>
          </p:nvPr>
        </p:nvSpPr>
        <p:spPr>
          <a:xfrm>
            <a:off x="457200" y="1485900"/>
            <a:ext cx="8229600" cy="3886200"/>
          </a:xfrm>
        </p:spPr>
        <p:txBody>
          <a:bodyPr/>
          <a:lstStyle/>
          <a:p>
            <a:pPr marL="0" indent="0">
              <a:buNone/>
            </a:pPr>
            <a:r>
              <a:rPr lang="en-US" sz="2800" dirty="0"/>
              <a:t>Consumer rights include:</a:t>
            </a:r>
          </a:p>
          <a:p>
            <a:pPr marL="457200" lvl="1" indent="-457200">
              <a:lnSpc>
                <a:spcPct val="100000"/>
              </a:lnSpc>
              <a:spcBef>
                <a:spcPts val="0"/>
              </a:spcBef>
              <a:buFont typeface="Arial" panose="020B0604020202020204" pitchFamily="34" charset="0"/>
              <a:buChar char="•"/>
            </a:pPr>
            <a:r>
              <a:rPr lang="en-US" sz="2800" dirty="0"/>
              <a:t>Right to request disclosure of PII that the business collected on consumer in last year</a:t>
            </a:r>
          </a:p>
          <a:p>
            <a:pPr marL="457200" lvl="1" indent="-457200">
              <a:lnSpc>
                <a:spcPct val="100000"/>
              </a:lnSpc>
              <a:spcBef>
                <a:spcPts val="0"/>
              </a:spcBef>
              <a:buFont typeface="Arial" panose="020B0604020202020204" pitchFamily="34" charset="0"/>
              <a:buChar char="•"/>
            </a:pPr>
            <a:r>
              <a:rPr lang="en-US" sz="2800" dirty="0"/>
              <a:t>Right to know how PII was used and shared</a:t>
            </a:r>
          </a:p>
          <a:p>
            <a:pPr marL="457200" lvl="1" indent="-457200">
              <a:lnSpc>
                <a:spcPct val="100000"/>
              </a:lnSpc>
              <a:spcBef>
                <a:spcPts val="0"/>
              </a:spcBef>
              <a:buFont typeface="Arial" panose="020B0604020202020204" pitchFamily="34" charset="0"/>
              <a:buChar char="•"/>
            </a:pPr>
            <a:r>
              <a:rPr lang="en-US" sz="2800" dirty="0"/>
              <a:t>Right of deletion</a:t>
            </a:r>
          </a:p>
          <a:p>
            <a:pPr marL="457200" lvl="1" indent="-457200">
              <a:lnSpc>
                <a:spcPct val="100000"/>
              </a:lnSpc>
              <a:spcBef>
                <a:spcPts val="0"/>
              </a:spcBef>
              <a:buFont typeface="Arial" panose="020B0604020202020204" pitchFamily="34" charset="0"/>
              <a:buChar char="•"/>
            </a:pPr>
            <a:r>
              <a:rPr lang="en-US" sz="2800" dirty="0"/>
              <a:t>Right to opt-out of sale of PII</a:t>
            </a:r>
          </a:p>
          <a:p>
            <a:pPr marL="457200" lvl="1" indent="-457200">
              <a:lnSpc>
                <a:spcPct val="100000"/>
              </a:lnSpc>
              <a:spcBef>
                <a:spcPts val="0"/>
              </a:spcBef>
              <a:buFont typeface="Arial" panose="020B0604020202020204" pitchFamily="34" charset="0"/>
              <a:buChar char="•"/>
            </a:pPr>
            <a:r>
              <a:rPr lang="en-US" sz="2800" dirty="0"/>
              <a:t>Right to data portability “without hindrance.”</a:t>
            </a:r>
          </a:p>
          <a:p>
            <a:pPr marL="457200" lvl="1" indent="-457200">
              <a:lnSpc>
                <a:spcPct val="100000"/>
              </a:lnSpc>
              <a:spcBef>
                <a:spcPts val="0"/>
              </a:spcBef>
              <a:buFont typeface="Arial" panose="020B0604020202020204" pitchFamily="34" charset="0"/>
              <a:buChar char="•"/>
            </a:pPr>
            <a:r>
              <a:rPr lang="en-US" sz="2800" dirty="0"/>
              <a:t>Right to sue for data security breach</a:t>
            </a:r>
          </a:p>
          <a:p>
            <a:pPr marL="457200" lvl="1" indent="-457200">
              <a:lnSpc>
                <a:spcPct val="100000"/>
              </a:lnSpc>
              <a:spcBef>
                <a:spcPts val="0"/>
              </a:spcBef>
              <a:buFont typeface="Arial" panose="020B0604020202020204" pitchFamily="34" charset="0"/>
              <a:buChar char="•"/>
            </a:pPr>
            <a:r>
              <a:rPr lang="en-US" sz="2800" dirty="0"/>
              <a:t>Anti-discrimination for exercising rights provided by CCPA.</a:t>
            </a:r>
          </a:p>
          <a:p>
            <a:endParaRPr lang="en-US" dirty="0"/>
          </a:p>
        </p:txBody>
      </p:sp>
      <p:pic>
        <p:nvPicPr>
          <p:cNvPr id="8" name="Recorded Sound">
            <a:hlinkClick r:id="" action="ppaction://media"/>
            <a:extLst>
              <a:ext uri="{FF2B5EF4-FFF2-40B4-BE49-F238E27FC236}">
                <a16:creationId xmlns:a16="http://schemas.microsoft.com/office/drawing/2014/main" id="{7997F74C-0191-4FF1-A3E0-FF45B53CEF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3600" y="6197600"/>
            <a:ext cx="406400" cy="406400"/>
          </a:xfrm>
          <a:prstGeom prst="rect">
            <a:avLst/>
          </a:prstGeom>
        </p:spPr>
      </p:pic>
    </p:spTree>
    <p:extLst>
      <p:ext uri="{BB962C8B-B14F-4D97-AF65-F5344CB8AC3E}">
        <p14:creationId xmlns:p14="http://schemas.microsoft.com/office/powerpoint/2010/main" val="12846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1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810B8B-FFF0-485F-BB19-C23F373C8A0D}"/>
              </a:ext>
            </a:extLst>
          </p:cNvPr>
          <p:cNvSpPr>
            <a:spLocks noGrp="1"/>
          </p:cNvSpPr>
          <p:nvPr>
            <p:ph type="title"/>
          </p:nvPr>
        </p:nvSpPr>
        <p:spPr>
          <a:xfrm>
            <a:off x="520700" y="685800"/>
            <a:ext cx="8154988" cy="664797"/>
          </a:xfrm>
        </p:spPr>
        <p:txBody>
          <a:bodyPr/>
          <a:lstStyle/>
          <a:p>
            <a:pPr algn="ctr"/>
            <a:r>
              <a:rPr lang="en-US" sz="3200" dirty="0"/>
              <a:t>Main Goals of Privacy</a:t>
            </a:r>
            <a:br>
              <a:rPr lang="en-US" sz="2000" dirty="0"/>
            </a:br>
            <a:r>
              <a:rPr lang="en-US" sz="1600" dirty="0"/>
              <a:t>NISTIR 8062: An Introduction to Privacy Engineering and Risk Management in Federal Systems</a:t>
            </a:r>
          </a:p>
        </p:txBody>
      </p:sp>
      <p:sp>
        <p:nvSpPr>
          <p:cNvPr id="4" name="Content Placeholder 3">
            <a:extLst>
              <a:ext uri="{FF2B5EF4-FFF2-40B4-BE49-F238E27FC236}">
                <a16:creationId xmlns:a16="http://schemas.microsoft.com/office/drawing/2014/main" id="{50B4CF15-7751-415F-B116-79D315CEDF1F}"/>
              </a:ext>
            </a:extLst>
          </p:cNvPr>
          <p:cNvSpPr>
            <a:spLocks noGrp="1"/>
          </p:cNvSpPr>
          <p:nvPr>
            <p:ph idx="11"/>
          </p:nvPr>
        </p:nvSpPr>
        <p:spPr>
          <a:xfrm>
            <a:off x="522288" y="1511300"/>
            <a:ext cx="8135937" cy="4812215"/>
          </a:xfrm>
          <a:prstGeom prst="rect">
            <a:avLst/>
          </a:prstGeom>
        </p:spPr>
        <p:txBody>
          <a:bodyPr>
            <a:spAutoFit/>
          </a:bodyPr>
          <a:lstStyle/>
          <a:p>
            <a:pPr marL="0" indent="0">
              <a:buNone/>
            </a:pPr>
            <a:r>
              <a:rPr lang="en-US" b="1" dirty="0" err="1">
                <a:latin typeface="Calibri" panose="020F0502020204030204" pitchFamily="34" charset="0"/>
                <a:ea typeface="Calibri" panose="020F0502020204030204" pitchFamily="34" charset="0"/>
                <a:cs typeface="Times New Roman" panose="02020603050405020304" pitchFamily="18" charset="0"/>
              </a:rPr>
              <a:t>Disassociability</a:t>
            </a:r>
            <a:r>
              <a:rPr lang="en-US" dirty="0">
                <a:latin typeface="Calibri" panose="020F0502020204030204" pitchFamily="34" charset="0"/>
                <a:ea typeface="Calibri" panose="020F0502020204030204" pitchFamily="34" charset="0"/>
                <a:cs typeface="Times New Roman" panose="02020603050405020304" pitchFamily="18" charset="0"/>
              </a:rPr>
              <a:t> ensures information cannot be attributed to a single identity, beyond what is necessary for processing. </a:t>
            </a:r>
          </a:p>
          <a:p>
            <a:r>
              <a:rPr lang="en-US" dirty="0">
                <a:latin typeface="Calibri" panose="020F0502020204030204" pitchFamily="34" charset="0"/>
                <a:ea typeface="Calibri" panose="020F0502020204030204" pitchFamily="34" charset="0"/>
                <a:cs typeface="Times New Roman" panose="02020603050405020304" pitchFamily="18" charset="0"/>
              </a:rPr>
              <a:t>privacy is assured through minimal exposure even during authorized access.  </a:t>
            </a:r>
          </a:p>
          <a:p>
            <a:pPr marL="0" indent="0">
              <a:buNone/>
            </a:pPr>
            <a:r>
              <a:rPr lang="en-US" b="1" dirty="0">
                <a:latin typeface="Calibri" panose="020F0502020204030204" pitchFamily="34" charset="0"/>
                <a:ea typeface="Calibri" panose="020F0502020204030204" pitchFamily="34" charset="0"/>
                <a:cs typeface="Times New Roman" panose="02020603050405020304" pitchFamily="18" charset="0"/>
              </a:rPr>
              <a:t>Predictability</a:t>
            </a:r>
            <a:r>
              <a:rPr lang="en-US" dirty="0">
                <a:latin typeface="Calibri" panose="020F0502020204030204" pitchFamily="34" charset="0"/>
                <a:ea typeface="Calibri" panose="020F0502020204030204" pitchFamily="34" charset="0"/>
                <a:cs typeface="Times New Roman" panose="02020603050405020304" pitchFamily="18" charset="0"/>
              </a:rPr>
              <a:t> ensures reliable trustworthiness</a:t>
            </a:r>
          </a:p>
          <a:p>
            <a:r>
              <a:rPr lang="en-US" dirty="0">
                <a:latin typeface="Calibri" panose="020F0502020204030204" pitchFamily="34" charset="0"/>
                <a:ea typeface="Calibri" panose="020F0502020204030204" pitchFamily="34" charset="0"/>
                <a:cs typeface="Times New Roman" panose="02020603050405020304" pitchFamily="18" charset="0"/>
              </a:rPr>
              <a:t>enables users and owners to TRUST the system</a:t>
            </a:r>
          </a:p>
          <a:p>
            <a:r>
              <a:rPr lang="en-US" dirty="0">
                <a:latin typeface="Calibri" panose="020F0502020204030204" pitchFamily="34" charset="0"/>
                <a:ea typeface="Calibri" panose="020F0502020204030204" pitchFamily="34" charset="0"/>
                <a:cs typeface="Times New Roman" panose="02020603050405020304" pitchFamily="18" charset="0"/>
              </a:rPr>
              <a:t>earned through transparency: clear communication to data subjects about how their data will be used</a:t>
            </a:r>
          </a:p>
          <a:p>
            <a:r>
              <a:rPr lang="en-US" dirty="0">
                <a:latin typeface="Calibri" panose="020F0502020204030204" pitchFamily="34" charset="0"/>
                <a:ea typeface="Calibri" panose="020F0502020204030204" pitchFamily="34" charset="0"/>
                <a:cs typeface="Times New Roman" panose="02020603050405020304" pitchFamily="18" charset="0"/>
              </a:rPr>
              <a:t>ensures accountability</a:t>
            </a:r>
          </a:p>
          <a:p>
            <a:pPr marL="0" indent="0">
              <a:buNone/>
            </a:pPr>
            <a:r>
              <a:rPr lang="en-US" b="1" dirty="0">
                <a:latin typeface="Calibri" panose="020F0502020204030204" pitchFamily="34" charset="0"/>
                <a:ea typeface="Calibri" panose="020F0502020204030204" pitchFamily="34" charset="0"/>
                <a:cs typeface="Times New Roman" panose="02020603050405020304" pitchFamily="18" charset="0"/>
              </a:rPr>
              <a:t>Manageability: </a:t>
            </a:r>
            <a:r>
              <a:rPr lang="en-US" dirty="0">
                <a:latin typeface="Calibri" panose="020F0502020204030204" pitchFamily="34" charset="0"/>
                <a:ea typeface="Calibri" panose="020F0502020204030204" pitchFamily="34" charset="0"/>
                <a:cs typeface="Times New Roman" panose="02020603050405020304" pitchFamily="18" charset="0"/>
              </a:rPr>
              <a:t>‘granular administration’ of ‘selective exposure’ of changes, and purging of PII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Concerned with</a:t>
            </a:r>
          </a:p>
          <a:p>
            <a:r>
              <a:rPr lang="en-US" dirty="0">
                <a:latin typeface="Calibri" panose="020F0502020204030204" pitchFamily="34" charset="0"/>
                <a:ea typeface="Calibri" panose="020F0502020204030204" pitchFamily="34" charset="0"/>
                <a:cs typeface="Times New Roman" panose="02020603050405020304" pitchFamily="18" charset="0"/>
              </a:rPr>
              <a:t>accuracy of information</a:t>
            </a:r>
          </a:p>
          <a:p>
            <a:r>
              <a:rPr lang="en-US" dirty="0">
                <a:latin typeface="Calibri" panose="020F0502020204030204" pitchFamily="34" charset="0"/>
                <a:ea typeface="Calibri" panose="020F0502020204030204" pitchFamily="34" charset="0"/>
                <a:cs typeface="Times New Roman" panose="02020603050405020304" pitchFamily="18" charset="0"/>
              </a:rPr>
              <a:t>fair treatment of data subjects.</a:t>
            </a:r>
            <a:endParaRPr lang="en-US" dirty="0"/>
          </a:p>
        </p:txBody>
      </p:sp>
    </p:spTree>
    <p:extLst>
      <p:ext uri="{BB962C8B-B14F-4D97-AF65-F5344CB8AC3E}">
        <p14:creationId xmlns:p14="http://schemas.microsoft.com/office/powerpoint/2010/main" val="385983700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BA16-F6AD-477B-AA86-56B504A8DA92}"/>
              </a:ext>
            </a:extLst>
          </p:cNvPr>
          <p:cNvSpPr>
            <a:spLocks noGrp="1"/>
          </p:cNvSpPr>
          <p:nvPr>
            <p:ph type="title"/>
          </p:nvPr>
        </p:nvSpPr>
        <p:spPr>
          <a:xfrm>
            <a:off x="623888" y="3973245"/>
            <a:ext cx="7886700" cy="623248"/>
          </a:xfrm>
        </p:spPr>
        <p:txBody>
          <a:bodyPr/>
          <a:lstStyle/>
          <a:p>
            <a:pPr eaLnBrk="1" hangingPunct="1">
              <a:defRPr/>
            </a:pPr>
            <a:r>
              <a:rPr lang="en-US" dirty="0"/>
              <a:t>Health First Case Study</a:t>
            </a:r>
          </a:p>
        </p:txBody>
      </p:sp>
      <p:sp>
        <p:nvSpPr>
          <p:cNvPr id="106499" name="Text Placeholder 2">
            <a:extLst>
              <a:ext uri="{FF2B5EF4-FFF2-40B4-BE49-F238E27FC236}">
                <a16:creationId xmlns:a16="http://schemas.microsoft.com/office/drawing/2014/main" id="{318457DF-A8CF-429C-A8BA-50252A590A8D}"/>
              </a:ext>
            </a:extLst>
          </p:cNvPr>
          <p:cNvSpPr>
            <a:spLocks noGrp="1" noChangeArrowheads="1"/>
          </p:cNvSpPr>
          <p:nvPr>
            <p:ph type="body" idx="1"/>
          </p:nvPr>
        </p:nvSpPr>
        <p:spPr>
          <a:xfrm>
            <a:off x="1485900" y="4686300"/>
            <a:ext cx="5829300" cy="514350"/>
          </a:xfrm>
        </p:spPr>
        <p:txBody>
          <a:bodyPr/>
          <a:lstStyle/>
          <a:p>
            <a:pPr algn="ctr"/>
            <a:r>
              <a:rPr lang="en-US" altLang="en-US" dirty="0">
                <a:latin typeface="Calibri" panose="020F0502020204030204" pitchFamily="34" charset="0"/>
                <a:ea typeface="ヒラギノ角ゴ Pro W3"/>
                <a:cs typeface="ヒラギノ角ゴ Pro W3"/>
              </a:rPr>
              <a:t>Attending to Information Privacy</a:t>
            </a:r>
          </a:p>
        </p:txBody>
      </p:sp>
      <p:sp>
        <p:nvSpPr>
          <p:cNvPr id="106504" name="TextBox 19">
            <a:extLst>
              <a:ext uri="{FF2B5EF4-FFF2-40B4-BE49-F238E27FC236}">
                <a16:creationId xmlns:a16="http://schemas.microsoft.com/office/drawing/2014/main" id="{AB884182-E955-4D6C-851C-91A7D91088D8}"/>
              </a:ext>
            </a:extLst>
          </p:cNvPr>
          <p:cNvSpPr txBox="1">
            <a:spLocks noChangeArrowheads="1"/>
          </p:cNvSpPr>
          <p:nvPr/>
        </p:nvSpPr>
        <p:spPr bwMode="auto">
          <a:xfrm>
            <a:off x="623888" y="1143000"/>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Jamie Ramon MD</a:t>
            </a:r>
          </a:p>
          <a:p>
            <a:pPr algn="ctr" eaLnBrk="1" hangingPunct="1"/>
            <a:r>
              <a:rPr lang="en-US" altLang="en-US" dirty="0">
                <a:solidFill>
                  <a:srgbClr val="000000"/>
                </a:solidFill>
              </a:rPr>
              <a:t>Doctor</a:t>
            </a:r>
          </a:p>
        </p:txBody>
      </p:sp>
      <p:sp>
        <p:nvSpPr>
          <p:cNvPr id="106505" name="TextBox 20">
            <a:extLst>
              <a:ext uri="{FF2B5EF4-FFF2-40B4-BE49-F238E27FC236}">
                <a16:creationId xmlns:a16="http://schemas.microsoft.com/office/drawing/2014/main" id="{D548CEA7-F384-4B2A-BDC5-9031B17C3702}"/>
              </a:ext>
            </a:extLst>
          </p:cNvPr>
          <p:cNvSpPr txBox="1">
            <a:spLocks noChangeArrowheads="1"/>
          </p:cNvSpPr>
          <p:nvPr/>
        </p:nvSpPr>
        <p:spPr bwMode="auto">
          <a:xfrm>
            <a:off x="2346575" y="1555972"/>
            <a:ext cx="1928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Chris Ramon RD</a:t>
            </a:r>
          </a:p>
          <a:p>
            <a:pPr algn="ctr" eaLnBrk="1" hangingPunct="1"/>
            <a:r>
              <a:rPr lang="en-US" altLang="en-US" dirty="0">
                <a:solidFill>
                  <a:srgbClr val="000000"/>
                </a:solidFill>
              </a:rPr>
              <a:t>Dietician</a:t>
            </a:r>
          </a:p>
        </p:txBody>
      </p:sp>
      <p:sp>
        <p:nvSpPr>
          <p:cNvPr id="106506" name="TextBox 21">
            <a:extLst>
              <a:ext uri="{FF2B5EF4-FFF2-40B4-BE49-F238E27FC236}">
                <a16:creationId xmlns:a16="http://schemas.microsoft.com/office/drawing/2014/main" id="{FF16F946-C7F0-446A-BF0A-7B6C060FAAC4}"/>
              </a:ext>
            </a:extLst>
          </p:cNvPr>
          <p:cNvSpPr txBox="1">
            <a:spLocks noChangeArrowheads="1"/>
          </p:cNvSpPr>
          <p:nvPr/>
        </p:nvSpPr>
        <p:spPr bwMode="auto">
          <a:xfrm>
            <a:off x="3769434" y="1857548"/>
            <a:ext cx="1877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Terry</a:t>
            </a:r>
          </a:p>
          <a:p>
            <a:pPr algn="ctr" eaLnBrk="1" hangingPunct="1"/>
            <a:r>
              <a:rPr lang="en-US" altLang="en-US" dirty="0">
                <a:solidFill>
                  <a:srgbClr val="000000"/>
                </a:solidFill>
              </a:rPr>
              <a:t>Licensed</a:t>
            </a:r>
          </a:p>
          <a:p>
            <a:pPr algn="ctr" eaLnBrk="1" hangingPunct="1"/>
            <a:r>
              <a:rPr lang="en-US" altLang="en-US" dirty="0">
                <a:solidFill>
                  <a:srgbClr val="000000"/>
                </a:solidFill>
              </a:rPr>
              <a:t>Practicing Nurse</a:t>
            </a:r>
          </a:p>
        </p:txBody>
      </p:sp>
      <p:sp>
        <p:nvSpPr>
          <p:cNvPr id="106507" name="TextBox 22">
            <a:extLst>
              <a:ext uri="{FF2B5EF4-FFF2-40B4-BE49-F238E27FC236}">
                <a16:creationId xmlns:a16="http://schemas.microsoft.com/office/drawing/2014/main" id="{EEB62829-7AF9-4103-B9F0-5655BE506281}"/>
              </a:ext>
            </a:extLst>
          </p:cNvPr>
          <p:cNvSpPr txBox="1">
            <a:spLocks noChangeArrowheads="1"/>
          </p:cNvSpPr>
          <p:nvPr/>
        </p:nvSpPr>
        <p:spPr bwMode="auto">
          <a:xfrm>
            <a:off x="5562600" y="2568656"/>
            <a:ext cx="2262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Pat</a:t>
            </a:r>
          </a:p>
          <a:p>
            <a:pPr algn="ctr" eaLnBrk="1" hangingPunct="1"/>
            <a:r>
              <a:rPr lang="en-US" altLang="en-US">
                <a:solidFill>
                  <a:srgbClr val="000000"/>
                </a:solidFill>
              </a:rPr>
              <a:t>Software Consultant</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p:txBody>
          <a:bodyPr/>
          <a:lstStyle/>
          <a:p>
            <a:r>
              <a:rPr lang="en-US" dirty="0"/>
              <a:t>Steps in Protecting Privacy</a:t>
            </a:r>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44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BAC0-B239-4CB0-BE0F-8411EAFFDF01}"/>
              </a:ext>
            </a:extLst>
          </p:cNvPr>
          <p:cNvSpPr>
            <a:spLocks noGrp="1"/>
          </p:cNvSpPr>
          <p:nvPr>
            <p:ph type="title"/>
          </p:nvPr>
        </p:nvSpPr>
        <p:spPr/>
        <p:txBody>
          <a:bodyPr>
            <a:normAutofit fontScale="90000"/>
          </a:bodyPr>
          <a:lstStyle/>
          <a:p>
            <a:r>
              <a:rPr lang="en-US" dirty="0"/>
              <a:t>Step 1: Defining a Data Dictionary with Primary Purpose</a:t>
            </a:r>
          </a:p>
        </p:txBody>
      </p:sp>
      <p:graphicFrame>
        <p:nvGraphicFramePr>
          <p:cNvPr id="4" name="Content Placeholder 3">
            <a:extLst>
              <a:ext uri="{FF2B5EF4-FFF2-40B4-BE49-F238E27FC236}">
                <a16:creationId xmlns:a16="http://schemas.microsoft.com/office/drawing/2014/main" id="{3A4EFC75-0FD5-4558-B5C7-7B396E0E87E1}"/>
              </a:ext>
            </a:extLst>
          </p:cNvPr>
          <p:cNvGraphicFramePr>
            <a:graphicFrameLocks noGrp="1"/>
          </p:cNvGraphicFramePr>
          <p:nvPr>
            <p:ph idx="1"/>
            <p:extLst>
              <p:ext uri="{D42A27DB-BD31-4B8C-83A1-F6EECF244321}">
                <p14:modId xmlns:p14="http://schemas.microsoft.com/office/powerpoint/2010/main" val="1258947666"/>
              </p:ext>
            </p:extLst>
          </p:nvPr>
        </p:nvGraphicFramePr>
        <p:xfrm>
          <a:off x="628650" y="2321339"/>
          <a:ext cx="7886700" cy="2814231"/>
        </p:xfrm>
        <a:graphic>
          <a:graphicData uri="http://schemas.openxmlformats.org/drawingml/2006/table">
            <a:tbl>
              <a:tblPr firstRow="1" firstCol="1" bandRow="1">
                <a:tableStyleId>{5C22544A-7EE6-4342-B048-85BDC9FD1C3A}</a:tableStyleId>
              </a:tblPr>
              <a:tblGrid>
                <a:gridCol w="1232350">
                  <a:extLst>
                    <a:ext uri="{9D8B030D-6E8A-4147-A177-3AD203B41FA5}">
                      <a16:colId xmlns:a16="http://schemas.microsoft.com/office/drawing/2014/main" val="540183227"/>
                    </a:ext>
                  </a:extLst>
                </a:gridCol>
                <a:gridCol w="2689913">
                  <a:extLst>
                    <a:ext uri="{9D8B030D-6E8A-4147-A177-3AD203B41FA5}">
                      <a16:colId xmlns:a16="http://schemas.microsoft.com/office/drawing/2014/main" val="920628040"/>
                    </a:ext>
                  </a:extLst>
                </a:gridCol>
                <a:gridCol w="1692056">
                  <a:extLst>
                    <a:ext uri="{9D8B030D-6E8A-4147-A177-3AD203B41FA5}">
                      <a16:colId xmlns:a16="http://schemas.microsoft.com/office/drawing/2014/main" val="2283776332"/>
                    </a:ext>
                  </a:extLst>
                </a:gridCol>
                <a:gridCol w="834218">
                  <a:extLst>
                    <a:ext uri="{9D8B030D-6E8A-4147-A177-3AD203B41FA5}">
                      <a16:colId xmlns:a16="http://schemas.microsoft.com/office/drawing/2014/main" val="162477100"/>
                    </a:ext>
                  </a:extLst>
                </a:gridCol>
                <a:gridCol w="1438163">
                  <a:extLst>
                    <a:ext uri="{9D8B030D-6E8A-4147-A177-3AD203B41FA5}">
                      <a16:colId xmlns:a16="http://schemas.microsoft.com/office/drawing/2014/main" val="1591263791"/>
                    </a:ext>
                  </a:extLst>
                </a:gridCol>
              </a:tblGrid>
              <a:tr h="140655">
                <a:tc>
                  <a:txBody>
                    <a:bodyPr/>
                    <a:lstStyle/>
                    <a:p>
                      <a:pPr marL="0" marR="0">
                        <a:lnSpc>
                          <a:spcPct val="107000"/>
                        </a:lnSpc>
                        <a:spcBef>
                          <a:spcPts val="0"/>
                        </a:spcBef>
                        <a:spcAft>
                          <a:spcPts val="0"/>
                        </a:spcAft>
                      </a:pPr>
                      <a:r>
                        <a:rPr lang="en-US" sz="1200">
                          <a:effectLst/>
                        </a:rPr>
                        <a:t>Department(s)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a:effectLst/>
                          <a:latin typeface="Tempus Sans ITC" panose="04020404030D07020202" pitchFamily="82" charset="0"/>
                        </a:rPr>
                        <a:t>International Student Services (ISS)</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8183422"/>
                  </a:ext>
                </a:extLst>
              </a:tr>
              <a:tr h="140655">
                <a:tc>
                  <a:txBody>
                    <a:bodyPr/>
                    <a:lstStyle/>
                    <a:p>
                      <a:pPr marL="0" marR="0">
                        <a:lnSpc>
                          <a:spcPct val="107000"/>
                        </a:lnSpc>
                        <a:spcBef>
                          <a:spcPts val="0"/>
                        </a:spcBef>
                        <a:spcAft>
                          <a:spcPts val="0"/>
                        </a:spcAft>
                      </a:pPr>
                      <a:r>
                        <a:rPr lang="en-US" sz="1200" dirty="0">
                          <a:effectLst/>
                        </a:rPr>
                        <a:t>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a:effectLst/>
                          <a:latin typeface="Tempus Sans ITC" panose="04020404030D07020202" pitchFamily="82" charset="0"/>
                        </a:rPr>
                        <a:t>ISS Database</a:t>
                      </a:r>
                      <a:endParaRPr lang="en-US" sz="120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323130"/>
                  </a:ext>
                </a:extLst>
              </a:tr>
              <a:tr h="140655">
                <a:tc>
                  <a:txBody>
                    <a:bodyPr/>
                    <a:lstStyle/>
                    <a:p>
                      <a:pPr marL="0" marR="0">
                        <a:lnSpc>
                          <a:spcPct val="107000"/>
                        </a:lnSpc>
                        <a:spcBef>
                          <a:spcPts val="0"/>
                        </a:spcBef>
                        <a:spcAft>
                          <a:spcPts val="0"/>
                        </a:spcAft>
                      </a:pPr>
                      <a:r>
                        <a:rPr lang="en-US" sz="1200">
                          <a:effectLst/>
                        </a:rPr>
                        <a:t>Data Owner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4">
                  <a:txBody>
                    <a:bodyPr/>
                    <a:lstStyle/>
                    <a:p>
                      <a:pPr marL="0" marR="0">
                        <a:lnSpc>
                          <a:spcPct val="107000"/>
                        </a:lnSpc>
                        <a:spcBef>
                          <a:spcPts val="0"/>
                        </a:spcBef>
                        <a:spcAft>
                          <a:spcPts val="0"/>
                        </a:spcAft>
                      </a:pPr>
                      <a:r>
                        <a:rPr lang="en-US" sz="1200" dirty="0">
                          <a:effectLst/>
                          <a:latin typeface="Tempus Sans ITC" panose="04020404030D07020202" pitchFamily="82" charset="0"/>
                        </a:rPr>
                        <a:t>Designated school official (DSO): Janet Gulbrandsen</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7460286"/>
                  </a:ext>
                </a:extLst>
              </a:tr>
              <a:tr h="279640">
                <a:tc>
                  <a:txBody>
                    <a:bodyPr/>
                    <a:lstStyle/>
                    <a:p>
                      <a:pPr marL="0" marR="0">
                        <a:lnSpc>
                          <a:spcPct val="107000"/>
                        </a:lnSpc>
                        <a:spcBef>
                          <a:spcPts val="0"/>
                        </a:spcBef>
                        <a:spcAft>
                          <a:spcPts val="0"/>
                        </a:spcAft>
                      </a:pPr>
                      <a:r>
                        <a:rPr lang="en-US" sz="1200">
                          <a:effectLst/>
                        </a:rPr>
                        <a:t>Data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Purpose, 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Life cycle</a:t>
                      </a:r>
                    </a:p>
                    <a:p>
                      <a:pPr marL="0" marR="0">
                        <a:lnSpc>
                          <a:spcPct val="107000"/>
                        </a:lnSpc>
                        <a:spcBef>
                          <a:spcPts val="0"/>
                        </a:spcBef>
                        <a:spcAft>
                          <a:spcPts val="0"/>
                        </a:spcAft>
                      </a:pPr>
                      <a:r>
                        <a:rPr lang="en-US" sz="1200">
                          <a:effectLst/>
                        </a:rPr>
                        <a:t>When created; last need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Format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a:effectLst/>
                        </a:rPr>
                        <a:t>Classification, Rights, Restrictions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59838505"/>
                  </a:ext>
                </a:extLst>
              </a:tr>
              <a:tr h="855447">
                <a:tc>
                  <a:txBody>
                    <a:bodyPr/>
                    <a:lstStyle/>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Form A</a:t>
                      </a: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Information contains …</a:t>
                      </a:r>
                    </a:p>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Used for …</a:t>
                      </a:r>
                    </a:p>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Applicable regulation includes …</a:t>
                      </a: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Created at X from information obtained during …</a:t>
                      </a:r>
                    </a:p>
                    <a:p>
                      <a:pPr marL="0" marR="0">
                        <a:lnSpc>
                          <a:spcPct val="107000"/>
                        </a:lnSpc>
                        <a:spcBef>
                          <a:spcPts val="0"/>
                        </a:spcBef>
                        <a:spcAft>
                          <a:spcPts val="0"/>
                        </a:spcAft>
                      </a:pPr>
                      <a:r>
                        <a:rPr lang="en-US" sz="1200" dirty="0">
                          <a:effectLst/>
                          <a:latin typeface="Tempus Sans ITC" panose="04020404030D07020202" pitchFamily="82" charset="0"/>
                        </a:rPr>
                        <a:t>Archived…</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PDF? DB? Reports?</a:t>
                      </a: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200" dirty="0">
                          <a:effectLst/>
                          <a:latin typeface="Tempus Sans ITC" panose="04020404030D07020202" pitchFamily="82" charset="0"/>
                        </a:rPr>
                        <a:t>Classes: </a:t>
                      </a:r>
                    </a:p>
                    <a:p>
                      <a:pPr marL="0" marR="0">
                        <a:lnSpc>
                          <a:spcPct val="107000"/>
                        </a:lnSpc>
                        <a:spcBef>
                          <a:spcPts val="0"/>
                        </a:spcBef>
                        <a:spcAft>
                          <a:spcPts val="0"/>
                        </a:spcAft>
                      </a:pPr>
                      <a:r>
                        <a:rPr lang="en-US" sz="1200" dirty="0">
                          <a:effectLst/>
                          <a:latin typeface="Tempus Sans ITC" panose="04020404030D07020202" pitchFamily="82" charset="0"/>
                        </a:rPr>
                        <a:t>confidential, </a:t>
                      </a:r>
                      <a:r>
                        <a:rPr lang="en-US" sz="1200" dirty="0" err="1">
                          <a:effectLst/>
                          <a:latin typeface="Tempus Sans ITC" panose="04020404030D07020202" pitchFamily="82" charset="0"/>
                        </a:rPr>
                        <a:t>nonsensitive</a:t>
                      </a:r>
                      <a:endParaRPr lang="en-US" sz="1200" dirty="0">
                        <a:effectLst/>
                        <a:latin typeface="Tempus Sans ITC" panose="04020404030D07020202" pitchFamily="82" charset="0"/>
                      </a:endParaRPr>
                    </a:p>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Roles include…</a:t>
                      </a:r>
                    </a:p>
                  </a:txBody>
                  <a:tcPr marL="51435" marR="51435" marT="0" marB="0"/>
                </a:tc>
                <a:extLst>
                  <a:ext uri="{0D108BD9-81ED-4DB2-BD59-A6C34878D82A}">
                    <a16:rowId xmlns:a16="http://schemas.microsoft.com/office/drawing/2014/main" val="4228381201"/>
                  </a:ext>
                </a:extLst>
              </a:tr>
              <a:tr h="499205">
                <a:tc>
                  <a:txBody>
                    <a:bodyPr/>
                    <a:lstStyle/>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Report  B</a:t>
                      </a: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0133739"/>
                  </a:ext>
                </a:extLst>
              </a:tr>
              <a:tr h="499205">
                <a:tc>
                  <a:txBody>
                    <a:bodyPr/>
                    <a:lstStyle/>
                    <a:p>
                      <a:pPr marL="0" marR="0">
                        <a:lnSpc>
                          <a:spcPct val="107000"/>
                        </a:lnSpc>
                        <a:spcBef>
                          <a:spcPts val="0"/>
                        </a:spcBef>
                        <a:spcAft>
                          <a:spcPts val="0"/>
                        </a:spcAft>
                      </a:pPr>
                      <a:r>
                        <a:rPr lang="en-US" sz="1200" dirty="0">
                          <a:effectLst/>
                          <a:latin typeface="Tempus Sans ITC" panose="04020404030D07020202" pitchFamily="82" charset="0"/>
                          <a:ea typeface="Calibri" panose="020F0502020204030204" pitchFamily="34" charset="0"/>
                          <a:cs typeface="Times New Roman" panose="02020603050405020304" pitchFamily="18" charset="0"/>
                        </a:rPr>
                        <a:t>Database record C</a:t>
                      </a: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endParaRPr lang="en-US" sz="12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44944096"/>
                  </a:ext>
                </a:extLst>
              </a:tr>
            </a:tbl>
          </a:graphicData>
        </a:graphic>
      </p:graphicFrame>
    </p:spTree>
    <p:extLst>
      <p:ext uri="{BB962C8B-B14F-4D97-AF65-F5344CB8AC3E}">
        <p14:creationId xmlns:p14="http://schemas.microsoft.com/office/powerpoint/2010/main" val="4117482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9BD849-9012-0EB4-CF65-7EA3A5CF2770}"/>
              </a:ext>
            </a:extLst>
          </p:cNvPr>
          <p:cNvGraphicFramePr>
            <a:graphicFrameLocks noGrp="1"/>
          </p:cNvGraphicFramePr>
          <p:nvPr>
            <p:ph idx="11"/>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5BE29ED-91A5-6781-2772-7A0130E94170}"/>
              </a:ext>
            </a:extLst>
          </p:cNvPr>
          <p:cNvSpPr>
            <a:spLocks noGrp="1"/>
          </p:cNvSpPr>
          <p:nvPr>
            <p:ph type="title"/>
          </p:nvPr>
        </p:nvSpPr>
        <p:spPr/>
        <p:txBody>
          <a:bodyPr/>
          <a:lstStyle/>
          <a:p>
            <a:r>
              <a:rPr lang="en-US" dirty="0"/>
              <a:t>Model of Processing</a:t>
            </a:r>
          </a:p>
        </p:txBody>
      </p:sp>
    </p:spTree>
    <p:extLst>
      <p:ext uri="{BB962C8B-B14F-4D97-AF65-F5344CB8AC3E}">
        <p14:creationId xmlns:p14="http://schemas.microsoft.com/office/powerpoint/2010/main" val="17833987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p:txBody>
          <a:bodyPr/>
          <a:lstStyle/>
          <a:p>
            <a:r>
              <a:rPr lang="en-US" dirty="0"/>
              <a:t>Steps in Protecting Privacy</a:t>
            </a:r>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1"/>
            <p:extLst>
              <p:ext uri="{D42A27DB-BD31-4B8C-83A1-F6EECF244321}">
                <p14:modId xmlns:p14="http://schemas.microsoft.com/office/powerpoint/2010/main" val="391329402"/>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237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6D11-B6FE-4CBE-84F2-5E63252ABADE}"/>
              </a:ext>
            </a:extLst>
          </p:cNvPr>
          <p:cNvSpPr>
            <a:spLocks noGrp="1"/>
          </p:cNvSpPr>
          <p:nvPr>
            <p:ph type="title"/>
          </p:nvPr>
        </p:nvSpPr>
        <p:spPr/>
        <p:txBody>
          <a:bodyPr/>
          <a:lstStyle/>
          <a:p>
            <a:r>
              <a:rPr lang="en-US" dirty="0"/>
              <a:t>Goals of Privacy Impact Assessment</a:t>
            </a:r>
          </a:p>
        </p:txBody>
      </p:sp>
      <p:graphicFrame>
        <p:nvGraphicFramePr>
          <p:cNvPr id="4" name="Content Placeholder 3">
            <a:extLst>
              <a:ext uri="{FF2B5EF4-FFF2-40B4-BE49-F238E27FC236}">
                <a16:creationId xmlns:a16="http://schemas.microsoft.com/office/drawing/2014/main" id="{957B2A5D-27B8-477E-B08D-74FC799828D3}"/>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587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1C4F9-0A40-8A8C-A61B-16181093D7DA}"/>
              </a:ext>
            </a:extLst>
          </p:cNvPr>
          <p:cNvSpPr>
            <a:spLocks noGrp="1"/>
          </p:cNvSpPr>
          <p:nvPr>
            <p:ph idx="11"/>
          </p:nvPr>
        </p:nvSpPr>
        <p:spPr/>
        <p:txBody>
          <a:bodyPr/>
          <a:lstStyle/>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Primary Purpose: </a:t>
            </a:r>
            <a:r>
              <a:rPr lang="en-US" sz="1800" b="0" i="0" u="none" strike="noStrike" kern="1200" dirty="0">
                <a:solidFill>
                  <a:schemeClr val="tx1"/>
                </a:solidFill>
                <a:effectLst/>
                <a:latin typeface="Calibri" panose="020F0502020204030204" pitchFamily="34" charset="0"/>
              </a:rPr>
              <a:t>What is the primary purpose of processing this data?  What are the benefits of the processing – for your organization, and more broadly?  What is the intended effect on data subjects?</a:t>
            </a:r>
            <a:endParaRPr lang="en-US" sz="1800" b="0" i="0" u="none" strike="noStrike" dirty="0">
              <a:solidFill>
                <a:schemeClr val="tx1"/>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Processing of Data: </a:t>
            </a:r>
            <a:r>
              <a:rPr lang="en-US" sz="1800" b="0" i="0" u="none" strike="noStrike" kern="1200" dirty="0">
                <a:solidFill>
                  <a:schemeClr val="tx1"/>
                </a:solidFill>
                <a:effectLst/>
                <a:latin typeface="Calibri" panose="020F0502020204030204" pitchFamily="34" charset="0"/>
              </a:rPr>
              <a:t>How will you collect, use, store and delete data and how will your organization process the data? What is the source of the data? Will you be sharing data with anyone? It is helpful to include a flow diagram of some sort. What data processing may be high risk?</a:t>
            </a:r>
          </a:p>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Scope of processing</a:t>
            </a:r>
            <a:r>
              <a:rPr lang="en-US" sz="1800" b="0" i="0" u="none" strike="noStrike" kern="1200" dirty="0">
                <a:solidFill>
                  <a:schemeClr val="tx1"/>
                </a:solidFill>
                <a:effectLst/>
                <a:latin typeface="Calibri" panose="020F0502020204030204" pitchFamily="34" charset="0"/>
              </a:rPr>
              <a:t>: What is the nature of the data, and which special categories of people or PII does this affect? How many individuals are affected?  What data items will you be collecting and using? How often? How long will you retain data?  What geographical area does it cover?</a:t>
            </a:r>
            <a:endParaRPr lang="en-US" sz="1800" b="0" i="0" u="none" strike="noStrike" dirty="0">
              <a:solidFill>
                <a:schemeClr val="tx1"/>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Context of processing</a:t>
            </a:r>
            <a:r>
              <a:rPr lang="en-US" sz="1800" b="0" i="0" u="none" strike="noStrike" kern="1200" dirty="0">
                <a:solidFill>
                  <a:schemeClr val="tx1"/>
                </a:solidFill>
                <a:effectLst/>
                <a:latin typeface="Calibri" panose="020F0502020204030204" pitchFamily="34" charset="0"/>
              </a:rPr>
              <a:t>: What relationship do you have with the individuals? How much control will they have? What is your agreement with the individuals as to how they can access or control their data?  What security or privacy issues have you encountered previously?  What issues might be of public concern today?  What controls do you implement, and how do they relate to current technology?  Are you following any approved code of conduct or certification scheme?</a:t>
            </a:r>
            <a:endParaRPr lang="en-US" sz="1800" b="0" i="0" u="none" strike="noStrike" dirty="0">
              <a:solidFill>
                <a:schemeClr val="tx1"/>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endParaRPr lang="en-US" sz="1800" b="0" i="0" u="none" strike="noStrike" dirty="0">
              <a:solidFill>
                <a:schemeClr val="tx1"/>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370CAFC-1198-B87A-17C8-9F7BAECC3B93}"/>
              </a:ext>
            </a:extLst>
          </p:cNvPr>
          <p:cNvSpPr>
            <a:spLocks noGrp="1"/>
          </p:cNvSpPr>
          <p:nvPr>
            <p:ph type="title"/>
          </p:nvPr>
        </p:nvSpPr>
        <p:spPr>
          <a:xfrm>
            <a:off x="520700" y="917575"/>
            <a:ext cx="8154988" cy="443198"/>
          </a:xfrm>
        </p:spPr>
        <p:txBody>
          <a:bodyPr/>
          <a:lstStyle/>
          <a:p>
            <a:r>
              <a:rPr lang="en-US" sz="3200" dirty="0"/>
              <a:t>Step 2: Performing a Privacy Impact Assessment</a:t>
            </a:r>
          </a:p>
        </p:txBody>
      </p:sp>
    </p:spTree>
    <p:extLst>
      <p:ext uri="{BB962C8B-B14F-4D97-AF65-F5344CB8AC3E}">
        <p14:creationId xmlns:p14="http://schemas.microsoft.com/office/powerpoint/2010/main" val="263731959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33103-7183-6E99-2B96-22004AB5ED25}"/>
              </a:ext>
            </a:extLst>
          </p:cNvPr>
          <p:cNvSpPr>
            <a:spLocks noGrp="1"/>
          </p:cNvSpPr>
          <p:nvPr>
            <p:ph idx="11"/>
          </p:nvPr>
        </p:nvSpPr>
        <p:spPr/>
        <p:txBody>
          <a:bodyPr/>
          <a:lstStyle/>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Consultation with Stakeholders:  </a:t>
            </a:r>
            <a:r>
              <a:rPr lang="en-US" sz="1800" b="0" i="0" u="none" strike="noStrike" kern="1200" dirty="0">
                <a:solidFill>
                  <a:schemeClr val="tx1"/>
                </a:solidFill>
                <a:effectLst/>
                <a:latin typeface="Calibri" panose="020F0502020204030204" pitchFamily="34" charset="0"/>
              </a:rPr>
              <a:t>How and when will you seek data subjects’ and others’ views – or justify why it’s not appropriate to do so. Who is involved within your organization – including security or other experts?</a:t>
            </a:r>
            <a:endParaRPr lang="en-US" sz="1800" b="0" i="0" u="none" strike="noStrike" dirty="0">
              <a:solidFill>
                <a:schemeClr val="tx1"/>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chemeClr val="tx1"/>
                </a:solidFill>
                <a:effectLst/>
                <a:latin typeface="Calibri" panose="020F0502020204030204" pitchFamily="34" charset="0"/>
              </a:rPr>
              <a:t>Privacy Principles: </a:t>
            </a:r>
            <a:r>
              <a:rPr lang="en-US" sz="1800" b="0" i="0" u="none" strike="noStrike" kern="1200" dirty="0">
                <a:solidFill>
                  <a:schemeClr val="tx1"/>
                </a:solidFill>
                <a:effectLst/>
                <a:latin typeface="Calibri" panose="020F0502020204030204" pitchFamily="34" charset="0"/>
              </a:rPr>
              <a:t>How will privacy principles be addressed?  If you address specific regulation, how are specific articles met?  How will you prevent function creep and update and maintain policy implementation?</a:t>
            </a:r>
            <a:endParaRPr lang="en-US" sz="1800" b="0" i="0" u="none" strike="noStrike" dirty="0">
              <a:solidFill>
                <a:schemeClr val="tx1"/>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FC40F89F-5ABD-19BC-E5A6-A3B589062720}"/>
              </a:ext>
            </a:extLst>
          </p:cNvPr>
          <p:cNvSpPr>
            <a:spLocks noGrp="1"/>
          </p:cNvSpPr>
          <p:nvPr>
            <p:ph type="title"/>
          </p:nvPr>
        </p:nvSpPr>
        <p:spPr/>
        <p:txBody>
          <a:bodyPr/>
          <a:lstStyle/>
          <a:p>
            <a:r>
              <a:rPr lang="en-US" dirty="0"/>
              <a:t>Step 2: Performing a PIA (cont’d)</a:t>
            </a:r>
          </a:p>
        </p:txBody>
      </p:sp>
    </p:spTree>
    <p:extLst>
      <p:ext uri="{BB962C8B-B14F-4D97-AF65-F5344CB8AC3E}">
        <p14:creationId xmlns:p14="http://schemas.microsoft.com/office/powerpoint/2010/main" val="353885288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6682-5A7B-436C-833D-792CCC33DB3A}"/>
              </a:ext>
            </a:extLst>
          </p:cNvPr>
          <p:cNvSpPr>
            <a:spLocks noGrp="1"/>
          </p:cNvSpPr>
          <p:nvPr>
            <p:ph type="title"/>
          </p:nvPr>
        </p:nvSpPr>
        <p:spPr/>
        <p:txBody>
          <a:bodyPr/>
          <a:lstStyle/>
          <a:p>
            <a:r>
              <a:rPr lang="en-US" dirty="0"/>
              <a:t>Controls to Reduce Privacy Risk</a:t>
            </a:r>
          </a:p>
        </p:txBody>
      </p:sp>
      <p:graphicFrame>
        <p:nvGraphicFramePr>
          <p:cNvPr id="4" name="Content Placeholder 3">
            <a:extLst>
              <a:ext uri="{FF2B5EF4-FFF2-40B4-BE49-F238E27FC236}">
                <a16:creationId xmlns:a16="http://schemas.microsoft.com/office/drawing/2014/main" id="{048ACA7B-8D2F-402A-A922-9A907E688755}"/>
              </a:ext>
            </a:extLst>
          </p:cNvPr>
          <p:cNvGraphicFramePr>
            <a:graphicFrameLocks noGrp="1"/>
          </p:cNvGraphicFramePr>
          <p:nvPr>
            <p:ph idx="1"/>
            <p:extLst>
              <p:ext uri="{D42A27DB-BD31-4B8C-83A1-F6EECF244321}">
                <p14:modId xmlns:p14="http://schemas.microsoft.com/office/powerpoint/2010/main" val="1385370467"/>
              </p:ext>
            </p:extLst>
          </p:nvPr>
        </p:nvGraphicFramePr>
        <p:xfrm>
          <a:off x="520699" y="1676400"/>
          <a:ext cx="8324917" cy="1810576"/>
        </p:xfrm>
        <a:graphic>
          <a:graphicData uri="http://schemas.openxmlformats.org/drawingml/2006/table">
            <a:tbl>
              <a:tblPr firstRow="1" firstCol="1" bandRow="1">
                <a:tableStyleId>{5C22544A-7EE6-4342-B048-85BDC9FD1C3A}</a:tableStyleId>
              </a:tblPr>
              <a:tblGrid>
                <a:gridCol w="1520672">
                  <a:extLst>
                    <a:ext uri="{9D8B030D-6E8A-4147-A177-3AD203B41FA5}">
                      <a16:colId xmlns:a16="http://schemas.microsoft.com/office/drawing/2014/main" val="4011216882"/>
                    </a:ext>
                  </a:extLst>
                </a:gridCol>
                <a:gridCol w="3237057">
                  <a:extLst>
                    <a:ext uri="{9D8B030D-6E8A-4147-A177-3AD203B41FA5}">
                      <a16:colId xmlns:a16="http://schemas.microsoft.com/office/drawing/2014/main" val="1822961681"/>
                    </a:ext>
                  </a:extLst>
                </a:gridCol>
                <a:gridCol w="1147977">
                  <a:extLst>
                    <a:ext uri="{9D8B030D-6E8A-4147-A177-3AD203B41FA5}">
                      <a16:colId xmlns:a16="http://schemas.microsoft.com/office/drawing/2014/main" val="3445632268"/>
                    </a:ext>
                  </a:extLst>
                </a:gridCol>
                <a:gridCol w="915921">
                  <a:extLst>
                    <a:ext uri="{9D8B030D-6E8A-4147-A177-3AD203B41FA5}">
                      <a16:colId xmlns:a16="http://schemas.microsoft.com/office/drawing/2014/main" val="1231972317"/>
                    </a:ext>
                  </a:extLst>
                </a:gridCol>
                <a:gridCol w="1503290">
                  <a:extLst>
                    <a:ext uri="{9D8B030D-6E8A-4147-A177-3AD203B41FA5}">
                      <a16:colId xmlns:a16="http://schemas.microsoft.com/office/drawing/2014/main" val="3425495791"/>
                    </a:ext>
                  </a:extLst>
                </a:gridCol>
              </a:tblGrid>
              <a:tr h="578358">
                <a:tc>
                  <a:txBody>
                    <a:bodyPr/>
                    <a:lstStyle/>
                    <a:p>
                      <a:pPr marL="0" marR="0" algn="ctr">
                        <a:lnSpc>
                          <a:spcPct val="107000"/>
                        </a:lnSpc>
                        <a:spcBef>
                          <a:spcPts val="0"/>
                        </a:spcBef>
                        <a:spcAft>
                          <a:spcPts val="0"/>
                        </a:spcAft>
                      </a:pPr>
                      <a:r>
                        <a:rPr lang="en-US" sz="1600" dirty="0">
                          <a:effectLst/>
                        </a:rPr>
                        <a:t>Risk</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Optional controls to reduce or eliminate risk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Effect on risk</a:t>
                      </a: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rPr>
                        <a:t>Residual risk</a:t>
                      </a:r>
                    </a:p>
                  </a:txBody>
                  <a:tcPr marL="51435" marR="51435" marT="0" marB="0"/>
                </a:tc>
                <a:tc>
                  <a:txBody>
                    <a:bodyPr/>
                    <a:lstStyle/>
                    <a:p>
                      <a:pPr marL="0" marR="0" algn="ctr">
                        <a:lnSpc>
                          <a:spcPct val="107000"/>
                        </a:lnSpc>
                        <a:spcBef>
                          <a:spcPts val="0"/>
                        </a:spcBef>
                        <a:spcAft>
                          <a:spcPts val="0"/>
                        </a:spcAft>
                      </a:pPr>
                      <a:r>
                        <a:rPr lang="en-US" sz="1600" dirty="0">
                          <a:effectLst/>
                        </a:rPr>
                        <a:t>Measure approved</a:t>
                      </a:r>
                    </a:p>
                  </a:txBody>
                  <a:tcPr marL="51435" marR="51435" marT="0" marB="0"/>
                </a:tc>
                <a:extLst>
                  <a:ext uri="{0D108BD9-81ED-4DB2-BD59-A6C34878D82A}">
                    <a16:rowId xmlns:a16="http://schemas.microsoft.com/office/drawing/2014/main" val="473372206"/>
                  </a:ext>
                </a:extLst>
              </a:tr>
              <a:tr h="779574">
                <a:tc>
                  <a:txBody>
                    <a:bodyPr/>
                    <a:lstStyle/>
                    <a:p>
                      <a:pPr marL="0" marR="0">
                        <a:lnSpc>
                          <a:spcPct val="107000"/>
                        </a:lnSpc>
                        <a:spcBef>
                          <a:spcPts val="0"/>
                        </a:spcBef>
                        <a:spcAft>
                          <a:spcPts val="0"/>
                        </a:spcAft>
                      </a:pP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600" dirty="0">
                          <a:effectLst/>
                          <a:latin typeface="Tempus Sans ITC" panose="04020404030D07020202" pitchFamily="82" charset="0"/>
                          <a:ea typeface="Calibri" panose="020F0502020204030204" pitchFamily="34" charset="0"/>
                          <a:cs typeface="Times New Roman" panose="02020603050405020304" pitchFamily="18" charset="0"/>
                        </a:rPr>
                        <a:t>Encryption, data obfuscation, retention, limited access, …</a:t>
                      </a: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Reduced</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Low/ Medium/ High</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effectLst/>
                          <a:latin typeface="Tempus Sans ITC" panose="04020404030D07020202" pitchFamily="82" charset="0"/>
                          <a:ea typeface="Calibri" panose="020F0502020204030204" pitchFamily="34" charset="0"/>
                          <a:cs typeface="Times New Roman" panose="02020603050405020304" pitchFamily="18" charset="0"/>
                        </a:rPr>
                        <a:t>Proposed/ Approved/</a:t>
                      </a:r>
                    </a:p>
                    <a:p>
                      <a:pPr marL="0" marR="0" algn="ctr">
                        <a:lnSpc>
                          <a:spcPct val="107000"/>
                        </a:lnSpc>
                        <a:spcBef>
                          <a:spcPts val="0"/>
                        </a:spcBef>
                        <a:spcAft>
                          <a:spcPts val="0"/>
                        </a:spcAft>
                      </a:pPr>
                      <a:r>
                        <a:rPr lang="en-US" sz="1600" dirty="0">
                          <a:effectLst/>
                          <a:latin typeface="Tempus Sans ITC" panose="04020404030D07020202" pitchFamily="82" charset="0"/>
                          <a:ea typeface="Calibri" panose="020F0502020204030204" pitchFamily="34" charset="0"/>
                          <a:cs typeface="Times New Roman" panose="02020603050405020304" pitchFamily="18" charset="0"/>
                        </a:rPr>
                        <a:t>Responsible: X/ Implemented</a:t>
                      </a:r>
                    </a:p>
                  </a:txBody>
                  <a:tcPr marL="51435" marR="51435" marT="0" marB="0"/>
                </a:tc>
                <a:extLst>
                  <a:ext uri="{0D108BD9-81ED-4DB2-BD59-A6C34878D82A}">
                    <a16:rowId xmlns:a16="http://schemas.microsoft.com/office/drawing/2014/main" val="361052058"/>
                  </a:ext>
                </a:extLst>
              </a:tr>
            </a:tbl>
          </a:graphicData>
        </a:graphic>
      </p:graphicFrame>
    </p:spTree>
    <p:extLst>
      <p:ext uri="{BB962C8B-B14F-4D97-AF65-F5344CB8AC3E}">
        <p14:creationId xmlns:p14="http://schemas.microsoft.com/office/powerpoint/2010/main" val="2493278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055-14FD-4BAA-B6EB-C633947357FA}"/>
              </a:ext>
            </a:extLst>
          </p:cNvPr>
          <p:cNvSpPr>
            <a:spLocks noGrp="1"/>
          </p:cNvSpPr>
          <p:nvPr>
            <p:ph type="title"/>
          </p:nvPr>
        </p:nvSpPr>
        <p:spPr/>
        <p:txBody>
          <a:bodyPr/>
          <a:lstStyle/>
          <a:p>
            <a:r>
              <a:rPr lang="en-US" dirty="0"/>
              <a:t>Steps in Protecting Privacy</a:t>
            </a:r>
          </a:p>
        </p:txBody>
      </p:sp>
      <p:graphicFrame>
        <p:nvGraphicFramePr>
          <p:cNvPr id="4" name="Content Placeholder 3">
            <a:extLst>
              <a:ext uri="{FF2B5EF4-FFF2-40B4-BE49-F238E27FC236}">
                <a16:creationId xmlns:a16="http://schemas.microsoft.com/office/drawing/2014/main" id="{AD875381-0554-481A-B0C8-FE1523D77C42}"/>
              </a:ext>
            </a:extLst>
          </p:cNvPr>
          <p:cNvGraphicFramePr>
            <a:graphicFrameLocks noGrp="1"/>
          </p:cNvGraphicFramePr>
          <p:nvPr>
            <p:ph idx="1"/>
            <p:extLst>
              <p:ext uri="{D42A27DB-BD31-4B8C-83A1-F6EECF244321}">
                <p14:modId xmlns:p14="http://schemas.microsoft.com/office/powerpoint/2010/main" val="2326515645"/>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48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0944-41D7-4571-BA41-EF3EA62C8A4C}"/>
              </a:ext>
            </a:extLst>
          </p:cNvPr>
          <p:cNvSpPr>
            <a:spLocks noGrp="1"/>
          </p:cNvSpPr>
          <p:nvPr>
            <p:ph type="title"/>
          </p:nvPr>
        </p:nvSpPr>
        <p:spPr/>
        <p:txBody>
          <a:bodyPr/>
          <a:lstStyle/>
          <a:p>
            <a:r>
              <a:rPr lang="en-US" dirty="0"/>
              <a:t>Issues with Data Privacy</a:t>
            </a:r>
          </a:p>
        </p:txBody>
      </p:sp>
      <p:sp>
        <p:nvSpPr>
          <p:cNvPr id="3" name="Content Placeholder 2">
            <a:extLst>
              <a:ext uri="{FF2B5EF4-FFF2-40B4-BE49-F238E27FC236}">
                <a16:creationId xmlns:a16="http://schemas.microsoft.com/office/drawing/2014/main" id="{CC395DB9-FE7F-46F3-971B-C18087149673}"/>
              </a:ext>
            </a:extLst>
          </p:cNvPr>
          <p:cNvSpPr>
            <a:spLocks noGrp="1"/>
          </p:cNvSpPr>
          <p:nvPr>
            <p:ph idx="1"/>
          </p:nvPr>
        </p:nvSpPr>
        <p:spPr>
          <a:xfrm>
            <a:off x="628650" y="1600200"/>
            <a:ext cx="7886700" cy="4648200"/>
          </a:xfrm>
        </p:spPr>
        <p:txBody>
          <a:bodyPr>
            <a:normAutofit/>
          </a:bodyPr>
          <a:lstStyle/>
          <a:p>
            <a:r>
              <a:rPr lang="en-US" b="1" dirty="0"/>
              <a:t>Excessive Authorization</a:t>
            </a:r>
            <a:r>
              <a:rPr lang="en-US" dirty="0"/>
              <a:t>: Data provided or used in excess of subject’s expectations</a:t>
            </a:r>
          </a:p>
          <a:p>
            <a:r>
              <a:rPr lang="en-US" b="1" dirty="0"/>
              <a:t>Inaccurate data</a:t>
            </a:r>
            <a:r>
              <a:rPr lang="en-US" dirty="0"/>
              <a:t>: Data is inaccurate, misleading or incomplete</a:t>
            </a:r>
          </a:p>
          <a:p>
            <a:r>
              <a:rPr lang="en-US" b="1" dirty="0"/>
              <a:t>Induced disclosure</a:t>
            </a:r>
            <a:r>
              <a:rPr lang="en-US" dirty="0"/>
              <a:t>: Subject is required to provide more information than necessary to achieve desired results</a:t>
            </a:r>
          </a:p>
          <a:p>
            <a:r>
              <a:rPr lang="en-US" b="1" dirty="0"/>
              <a:t>Breach</a:t>
            </a:r>
            <a:r>
              <a:rPr lang="en-US" dirty="0"/>
              <a:t>: Data loss arises from inadequate security</a:t>
            </a:r>
          </a:p>
          <a:p>
            <a:r>
              <a:rPr lang="en-US" b="1" dirty="0"/>
              <a:t>Re-identification</a:t>
            </a:r>
            <a:r>
              <a:rPr lang="en-US" dirty="0"/>
              <a:t>: De-identified data is attributable to a subject protected by privacy</a:t>
            </a:r>
          </a:p>
          <a:p>
            <a:r>
              <a:rPr lang="en-US" b="1" dirty="0"/>
              <a:t>Stigmatization</a:t>
            </a:r>
            <a:r>
              <a:rPr lang="en-US" dirty="0"/>
              <a:t>: Loss of dignity or discrimination arises from re-identification of private data (e.g., food stamps)</a:t>
            </a:r>
          </a:p>
          <a:p>
            <a:r>
              <a:rPr lang="en-US" b="1" dirty="0"/>
              <a:t>Surveillance</a:t>
            </a:r>
            <a:r>
              <a:rPr lang="en-US" dirty="0"/>
              <a:t>:  A subject may be monitored exceeding legitimate rights</a:t>
            </a:r>
          </a:p>
          <a:p>
            <a:r>
              <a:rPr lang="en-US" b="1" dirty="0"/>
              <a:t>Revealed data</a:t>
            </a:r>
            <a:r>
              <a:rPr lang="en-US" dirty="0"/>
              <a:t>: Aggregated data sets do not sufficiently hide personal data</a:t>
            </a:r>
          </a:p>
          <a:p>
            <a:r>
              <a:rPr lang="en-US" b="1" dirty="0"/>
              <a:t>Restricted data</a:t>
            </a:r>
            <a:r>
              <a:rPr lang="en-US" dirty="0"/>
              <a:t>: Awareness of the existence of data, or access to data is blocked</a:t>
            </a:r>
          </a:p>
        </p:txBody>
      </p:sp>
    </p:spTree>
    <p:extLst>
      <p:ext uri="{BB962C8B-B14F-4D97-AF65-F5344CB8AC3E}">
        <p14:creationId xmlns:p14="http://schemas.microsoft.com/office/powerpoint/2010/main" val="304996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2602-A584-42B9-B97F-12D10FAB5A31}"/>
              </a:ext>
            </a:extLst>
          </p:cNvPr>
          <p:cNvSpPr>
            <a:spLocks noGrp="1"/>
          </p:cNvSpPr>
          <p:nvPr>
            <p:ph type="title"/>
          </p:nvPr>
        </p:nvSpPr>
        <p:spPr>
          <a:xfrm>
            <a:off x="520700" y="917575"/>
            <a:ext cx="8154988" cy="443198"/>
          </a:xfrm>
        </p:spPr>
        <p:txBody>
          <a:bodyPr/>
          <a:lstStyle/>
          <a:p>
            <a:r>
              <a:rPr lang="en-US" sz="3200" dirty="0"/>
              <a:t>Step 3: Develop the Notice of Privacy Practices</a:t>
            </a:r>
          </a:p>
        </p:txBody>
      </p:sp>
      <p:sp>
        <p:nvSpPr>
          <p:cNvPr id="3" name="Content Placeholder 2">
            <a:extLst>
              <a:ext uri="{FF2B5EF4-FFF2-40B4-BE49-F238E27FC236}">
                <a16:creationId xmlns:a16="http://schemas.microsoft.com/office/drawing/2014/main" id="{565A1FB8-4412-4AF8-BE75-DC337FA9F49E}"/>
              </a:ext>
            </a:extLst>
          </p:cNvPr>
          <p:cNvSpPr>
            <a:spLocks noGrp="1"/>
          </p:cNvSpPr>
          <p:nvPr>
            <p:ph idx="1"/>
          </p:nvPr>
        </p:nvSpPr>
        <p:spPr/>
        <p:txBody>
          <a:bodyPr>
            <a:normAutofit/>
          </a:bodyPr>
          <a:lstStyle/>
          <a:p>
            <a:r>
              <a:rPr lang="en-US" dirty="0"/>
              <a:t>A policy available to data subjects and data authorities to describe how personal information will be collected, used, retained, secured, and disclosed.</a:t>
            </a:r>
          </a:p>
          <a:p>
            <a:r>
              <a:rPr lang="en-US" dirty="0"/>
              <a:t>What data is collected?</a:t>
            </a:r>
          </a:p>
          <a:p>
            <a:r>
              <a:rPr lang="en-US" dirty="0"/>
              <a:t>How is personal data used?</a:t>
            </a:r>
          </a:p>
          <a:p>
            <a:r>
              <a:rPr lang="en-US" dirty="0"/>
              <a:t>To whom is data shared?</a:t>
            </a:r>
          </a:p>
          <a:p>
            <a:r>
              <a:rPr lang="en-US" dirty="0"/>
              <a:t>How long is data retained?</a:t>
            </a:r>
          </a:p>
          <a:p>
            <a:r>
              <a:rPr lang="en-US" dirty="0"/>
              <a:t>What rights do data subjects have to inspect and alter their records?</a:t>
            </a:r>
          </a:p>
          <a:p>
            <a:r>
              <a:rPr lang="en-US" dirty="0"/>
              <a:t>How will data subjects be notified of their rights?</a:t>
            </a:r>
          </a:p>
          <a:p>
            <a:r>
              <a:rPr lang="en-US" dirty="0"/>
              <a:t>Included on website, office walls, contracts, customer forms</a:t>
            </a:r>
          </a:p>
        </p:txBody>
      </p:sp>
    </p:spTree>
    <p:extLst>
      <p:ext uri="{BB962C8B-B14F-4D97-AF65-F5344CB8AC3E}">
        <p14:creationId xmlns:p14="http://schemas.microsoft.com/office/powerpoint/2010/main" val="1244629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6BEC-27AA-4150-A090-2BD84B0FF2CC}"/>
              </a:ext>
            </a:extLst>
          </p:cNvPr>
          <p:cNvSpPr>
            <a:spLocks noGrp="1"/>
          </p:cNvSpPr>
          <p:nvPr>
            <p:ph type="title"/>
          </p:nvPr>
        </p:nvSpPr>
        <p:spPr>
          <a:xfrm>
            <a:off x="520700" y="917575"/>
            <a:ext cx="8154988" cy="387798"/>
          </a:xfrm>
        </p:spPr>
        <p:txBody>
          <a:bodyPr/>
          <a:lstStyle/>
          <a:p>
            <a:r>
              <a:rPr lang="en-US" sz="2800" dirty="0"/>
              <a:t>Step 3: Complete the Notice of Privacy Protection</a:t>
            </a:r>
          </a:p>
        </p:txBody>
      </p:sp>
      <p:sp>
        <p:nvSpPr>
          <p:cNvPr id="3" name="Content Placeholder 2">
            <a:extLst>
              <a:ext uri="{FF2B5EF4-FFF2-40B4-BE49-F238E27FC236}">
                <a16:creationId xmlns:a16="http://schemas.microsoft.com/office/drawing/2014/main" id="{B236AA3D-3ACE-4A48-A0E8-C4708C8ECE7D}"/>
              </a:ext>
            </a:extLst>
          </p:cNvPr>
          <p:cNvSpPr>
            <a:spLocks noGrp="1"/>
          </p:cNvSpPr>
          <p:nvPr>
            <p:ph idx="1"/>
          </p:nvPr>
        </p:nvSpPr>
        <p:spPr/>
        <p:txBody>
          <a:bodyPr/>
          <a:lstStyle/>
          <a:p>
            <a:r>
              <a:rPr lang="en-US" dirty="0"/>
              <a:t>To complete the NPP, consider the following:</a:t>
            </a:r>
          </a:p>
          <a:p>
            <a:pPr lvl="0"/>
            <a:r>
              <a:rPr lang="en-US" dirty="0"/>
              <a:t>What does the regulation your organization must adhere to say?  What might your lawyer recommend?</a:t>
            </a:r>
          </a:p>
          <a:p>
            <a:pPr lvl="0"/>
            <a:r>
              <a:rPr lang="en-US" dirty="0"/>
              <a:t>What might you learn from other organizations?</a:t>
            </a:r>
          </a:p>
          <a:p>
            <a:pPr lvl="0"/>
            <a:r>
              <a:rPr lang="en-US" dirty="0"/>
              <a:t>What will work differently in your organization?  </a:t>
            </a:r>
          </a:p>
          <a:p>
            <a:pPr lvl="0"/>
            <a:r>
              <a:rPr lang="en-US" dirty="0"/>
              <a:t>What privileges might your data subjects prefer?</a:t>
            </a:r>
          </a:p>
          <a:p>
            <a:pPr lvl="0"/>
            <a:r>
              <a:rPr lang="en-US" dirty="0"/>
              <a:t>Consider how you will communicate your NPP, including posting the NPP on website, office walls, contracts, customer forms.</a:t>
            </a:r>
          </a:p>
          <a:p>
            <a:endParaRPr lang="en-US" dirty="0"/>
          </a:p>
        </p:txBody>
      </p:sp>
    </p:spTree>
    <p:extLst>
      <p:ext uri="{BB962C8B-B14F-4D97-AF65-F5344CB8AC3E}">
        <p14:creationId xmlns:p14="http://schemas.microsoft.com/office/powerpoint/2010/main" val="3120525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41C3-95A5-43A4-84A3-A5479F2F8E75}"/>
              </a:ext>
            </a:extLst>
          </p:cNvPr>
          <p:cNvSpPr>
            <a:spLocks noGrp="1"/>
          </p:cNvSpPr>
          <p:nvPr>
            <p:ph type="title"/>
          </p:nvPr>
        </p:nvSpPr>
        <p:spPr/>
        <p:txBody>
          <a:bodyPr/>
          <a:lstStyle/>
          <a:p>
            <a:r>
              <a:rPr lang="en-US" dirty="0"/>
              <a:t>Records of Processing (GDPR)</a:t>
            </a:r>
          </a:p>
        </p:txBody>
      </p:sp>
      <p:sp>
        <p:nvSpPr>
          <p:cNvPr id="3" name="Content Placeholder 2">
            <a:extLst>
              <a:ext uri="{FF2B5EF4-FFF2-40B4-BE49-F238E27FC236}">
                <a16:creationId xmlns:a16="http://schemas.microsoft.com/office/drawing/2014/main" id="{CE5D64CB-4292-4099-BE80-D0475C2C7B52}"/>
              </a:ext>
            </a:extLst>
          </p:cNvPr>
          <p:cNvSpPr>
            <a:spLocks noGrp="1"/>
          </p:cNvSpPr>
          <p:nvPr>
            <p:ph idx="1"/>
          </p:nvPr>
        </p:nvSpPr>
        <p:spPr/>
        <p:txBody>
          <a:bodyPr/>
          <a:lstStyle/>
          <a:p>
            <a:r>
              <a:rPr lang="en-US" dirty="0"/>
              <a:t>Document for government explaining personal data</a:t>
            </a:r>
          </a:p>
          <a:p>
            <a:r>
              <a:rPr lang="en-US" dirty="0"/>
              <a:t>Whose data is collected</a:t>
            </a:r>
          </a:p>
          <a:p>
            <a:r>
              <a:rPr lang="en-US" dirty="0"/>
              <a:t>How data is used</a:t>
            </a:r>
          </a:p>
          <a:p>
            <a:r>
              <a:rPr lang="en-US" dirty="0"/>
              <a:t>Where data is retained/transferred (internationally)</a:t>
            </a:r>
          </a:p>
          <a:p>
            <a:r>
              <a:rPr lang="en-US" dirty="0"/>
              <a:t>How long data is retained</a:t>
            </a:r>
          </a:p>
          <a:p>
            <a:endParaRPr lang="en-US" dirty="0"/>
          </a:p>
        </p:txBody>
      </p:sp>
    </p:spTree>
    <p:extLst>
      <p:ext uri="{BB962C8B-B14F-4D97-AF65-F5344CB8AC3E}">
        <p14:creationId xmlns:p14="http://schemas.microsoft.com/office/powerpoint/2010/main" val="169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47B4-A26F-4097-985E-930F422BD831}"/>
              </a:ext>
            </a:extLst>
          </p:cNvPr>
          <p:cNvSpPr>
            <a:spLocks noGrp="1"/>
          </p:cNvSpPr>
          <p:nvPr>
            <p:ph type="title"/>
          </p:nvPr>
        </p:nvSpPr>
        <p:spPr/>
        <p:txBody>
          <a:bodyPr/>
          <a:lstStyle/>
          <a:p>
            <a:r>
              <a:rPr lang="en-US" dirty="0"/>
              <a:t>Important Principles                 Data Quality</a:t>
            </a:r>
          </a:p>
        </p:txBody>
      </p:sp>
      <p:sp>
        <p:nvSpPr>
          <p:cNvPr id="3" name="Content Placeholder 2">
            <a:extLst>
              <a:ext uri="{FF2B5EF4-FFF2-40B4-BE49-F238E27FC236}">
                <a16:creationId xmlns:a16="http://schemas.microsoft.com/office/drawing/2014/main" id="{80712033-54D2-43C0-A3F1-BE4EED2236D4}"/>
              </a:ext>
            </a:extLst>
          </p:cNvPr>
          <p:cNvSpPr>
            <a:spLocks noGrp="1"/>
          </p:cNvSpPr>
          <p:nvPr>
            <p:ph idx="1"/>
          </p:nvPr>
        </p:nvSpPr>
        <p:spPr/>
        <p:txBody>
          <a:bodyPr>
            <a:normAutofit/>
          </a:bodyPr>
          <a:lstStyle/>
          <a:p>
            <a:r>
              <a:rPr lang="en-US" b="1" dirty="0"/>
              <a:t>Data quality </a:t>
            </a:r>
            <a:r>
              <a:rPr lang="en-US" dirty="0"/>
              <a:t>is the usefulness of data for a consumer</a:t>
            </a:r>
          </a:p>
          <a:p>
            <a:pPr marL="285750" indent="-285750">
              <a:buFont typeface="Arial" panose="020B0604020202020204" pitchFamily="34" charset="0"/>
              <a:buChar char="•"/>
            </a:pPr>
            <a:r>
              <a:rPr lang="en-US" dirty="0"/>
              <a:t>True picture of reality</a:t>
            </a:r>
          </a:p>
          <a:p>
            <a:pPr marL="285750" indent="-285750">
              <a:buFont typeface="Arial" panose="020B0604020202020204" pitchFamily="34" charset="0"/>
              <a:buChar char="•"/>
            </a:pPr>
            <a:r>
              <a:rPr lang="en-US" dirty="0"/>
              <a:t>Measures the confidence the user has in the data</a:t>
            </a:r>
          </a:p>
          <a:p>
            <a:endParaRPr lang="en-US" b="1" dirty="0"/>
          </a:p>
          <a:p>
            <a:r>
              <a:rPr lang="en-US" b="1" dirty="0"/>
              <a:t>Characteristics include:</a:t>
            </a:r>
          </a:p>
          <a:p>
            <a:r>
              <a:rPr lang="en-US" b="1" dirty="0"/>
              <a:t>Quality</a:t>
            </a:r>
            <a:r>
              <a:rPr lang="en-US" dirty="0"/>
              <a:t>: Fits the purpose for which it will be used. Includes:</a:t>
            </a:r>
          </a:p>
          <a:p>
            <a:pPr marL="285750" indent="-285750">
              <a:buFont typeface="Arial" panose="020B0604020202020204" pitchFamily="34" charset="0"/>
              <a:buChar char="•"/>
            </a:pPr>
            <a:r>
              <a:rPr lang="en-US" dirty="0"/>
              <a:t>Complete, unique, timely, valid, accurate, consistent</a:t>
            </a:r>
          </a:p>
          <a:p>
            <a:r>
              <a:rPr lang="en-US" b="1" dirty="0"/>
              <a:t>Accuracy</a:t>
            </a:r>
            <a:r>
              <a:rPr lang="en-US" dirty="0"/>
              <a:t>: Data must match its real world object</a:t>
            </a:r>
          </a:p>
          <a:p>
            <a:r>
              <a:rPr lang="en-US" b="1" dirty="0"/>
              <a:t>Consistency</a:t>
            </a:r>
            <a:r>
              <a:rPr lang="en-US" dirty="0"/>
              <a:t>: Data content matches its definition consistently across objects</a:t>
            </a:r>
          </a:p>
          <a:p>
            <a:r>
              <a:rPr lang="en-US" b="1" dirty="0"/>
              <a:t>Validity</a:t>
            </a:r>
            <a:r>
              <a:rPr lang="en-US" dirty="0"/>
              <a:t>: Data content matches its contextual type</a:t>
            </a:r>
          </a:p>
          <a:p>
            <a:endParaRPr lang="en-US" dirty="0"/>
          </a:p>
        </p:txBody>
      </p:sp>
    </p:spTree>
    <p:extLst>
      <p:ext uri="{BB962C8B-B14F-4D97-AF65-F5344CB8AC3E}">
        <p14:creationId xmlns:p14="http://schemas.microsoft.com/office/powerpoint/2010/main" val="199697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47B4-A26F-4097-985E-930F422BD831}"/>
              </a:ext>
            </a:extLst>
          </p:cNvPr>
          <p:cNvSpPr>
            <a:spLocks noGrp="1"/>
          </p:cNvSpPr>
          <p:nvPr>
            <p:ph type="title"/>
          </p:nvPr>
        </p:nvSpPr>
        <p:spPr/>
        <p:txBody>
          <a:bodyPr/>
          <a:lstStyle/>
          <a:p>
            <a:r>
              <a:rPr lang="en-US" dirty="0"/>
              <a:t>Other Important Principles:</a:t>
            </a:r>
          </a:p>
        </p:txBody>
      </p:sp>
      <p:sp>
        <p:nvSpPr>
          <p:cNvPr id="3" name="Content Placeholder 2">
            <a:extLst>
              <a:ext uri="{FF2B5EF4-FFF2-40B4-BE49-F238E27FC236}">
                <a16:creationId xmlns:a16="http://schemas.microsoft.com/office/drawing/2014/main" id="{80712033-54D2-43C0-A3F1-BE4EED2236D4}"/>
              </a:ext>
            </a:extLst>
          </p:cNvPr>
          <p:cNvSpPr>
            <a:spLocks noGrp="1"/>
          </p:cNvSpPr>
          <p:nvPr>
            <p:ph idx="1"/>
          </p:nvPr>
        </p:nvSpPr>
        <p:spPr/>
        <p:txBody>
          <a:bodyPr>
            <a:normAutofit/>
          </a:bodyPr>
          <a:lstStyle/>
          <a:p>
            <a:r>
              <a:rPr lang="en-US" b="1" dirty="0"/>
              <a:t>Purpose limitation</a:t>
            </a:r>
            <a:r>
              <a:rPr lang="en-US" dirty="0"/>
              <a:t>: Data is collected and used only for an explicitly documented intention; may in addition be used for certain public interest or research purposes.</a:t>
            </a:r>
          </a:p>
          <a:p>
            <a:pPr marL="285750" indent="-285750">
              <a:buFont typeface="Arial" panose="020B0604020202020204" pitchFamily="34" charset="0"/>
              <a:buChar char="•"/>
            </a:pPr>
            <a:r>
              <a:rPr lang="en-US" dirty="0"/>
              <a:t>Also known as Purpose Specification</a:t>
            </a:r>
          </a:p>
          <a:p>
            <a:r>
              <a:rPr lang="en-US" b="1" dirty="0"/>
              <a:t>Data minimization</a:t>
            </a:r>
            <a:r>
              <a:rPr lang="en-US" dirty="0"/>
              <a:t>: Only minimal and necessary data is collected and used to fulfill a defined purpose.</a:t>
            </a:r>
          </a:p>
          <a:p>
            <a:r>
              <a:rPr lang="en-US" b="1" dirty="0"/>
              <a:t>Storage limitation</a:t>
            </a:r>
            <a:r>
              <a:rPr lang="en-US" dirty="0"/>
              <a:t>: Data should not be kept longer than necessary, except that archive is possible for public interest or statistical purposes</a:t>
            </a:r>
          </a:p>
          <a:p>
            <a:r>
              <a:rPr lang="en-US" b="1" dirty="0"/>
              <a:t>Individual Participation</a:t>
            </a:r>
            <a:r>
              <a:rPr lang="en-US" dirty="0"/>
              <a:t>: Individuals have the right to know how their information will be created and used, consent to this use, and have their privacy issues resolved.</a:t>
            </a:r>
          </a:p>
          <a:p>
            <a:r>
              <a:rPr lang="en-US" b="1" dirty="0"/>
              <a:t>Access and Amendment</a:t>
            </a:r>
            <a:r>
              <a:rPr lang="en-US" dirty="0"/>
              <a:t>: Individuals have the right to see and an opportunity to correct their records.</a:t>
            </a:r>
          </a:p>
          <a:p>
            <a:r>
              <a:rPr lang="en-US" b="1" dirty="0"/>
              <a:t>Confidentiality and Integrity</a:t>
            </a:r>
            <a:r>
              <a:rPr lang="en-US" dirty="0"/>
              <a:t>: Data shall be processed in a secure way, e.g., by providing only authorized access to data.</a:t>
            </a:r>
          </a:p>
          <a:p>
            <a:endParaRPr lang="en-US" dirty="0"/>
          </a:p>
        </p:txBody>
      </p:sp>
    </p:spTree>
    <p:extLst>
      <p:ext uri="{BB962C8B-B14F-4D97-AF65-F5344CB8AC3E}">
        <p14:creationId xmlns:p14="http://schemas.microsoft.com/office/powerpoint/2010/main" val="190938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450F7-F056-45BB-803F-13571B73B8D6}"/>
              </a:ext>
            </a:extLst>
          </p:cNvPr>
          <p:cNvSpPr>
            <a:spLocks noGrp="1"/>
          </p:cNvSpPr>
          <p:nvPr>
            <p:ph idx="11"/>
          </p:nvPr>
        </p:nvSpPr>
        <p:spPr/>
        <p:txBody>
          <a:bodyPr/>
          <a:lstStyle/>
          <a:p>
            <a:r>
              <a:rPr lang="en-US" b="1" dirty="0"/>
              <a:t>Authority</a:t>
            </a:r>
            <a:r>
              <a:rPr lang="en-US" dirty="0"/>
              <a:t>: An organization may collect, process or use PII only if it has been granted authority to do so</a:t>
            </a:r>
          </a:p>
          <a:p>
            <a:pPr marL="285750" indent="-285750">
              <a:buFont typeface="Arial" panose="020B0604020202020204" pitchFamily="34" charset="0"/>
              <a:buChar char="•"/>
            </a:pPr>
            <a:r>
              <a:rPr lang="en-US" dirty="0"/>
              <a:t>shall provide, via notification, from where the authorization was granted.</a:t>
            </a:r>
          </a:p>
          <a:p>
            <a:r>
              <a:rPr lang="en-US" b="1" dirty="0"/>
              <a:t>Transparency:  </a:t>
            </a:r>
            <a:r>
              <a:rPr lang="en-US" dirty="0"/>
              <a:t>Organizations shall provide clear and accessible notices as to the PII describing</a:t>
            </a:r>
          </a:p>
          <a:p>
            <a:pPr marL="285750" indent="-285750">
              <a:buFont typeface="Arial" panose="020B0604020202020204" pitchFamily="34" charset="0"/>
              <a:buChar char="•"/>
            </a:pPr>
            <a:r>
              <a:rPr lang="en-US" dirty="0"/>
              <a:t>how the information is collected, used, processed, stored, disseminated</a:t>
            </a:r>
          </a:p>
          <a:p>
            <a:pPr marL="285750" indent="-285750">
              <a:buFont typeface="Arial" panose="020B0604020202020204" pitchFamily="34" charset="0"/>
              <a:buChar char="•"/>
            </a:pPr>
            <a:r>
              <a:rPr lang="en-US" dirty="0"/>
              <a:t>to whom it may be released.</a:t>
            </a:r>
          </a:p>
          <a:p>
            <a:r>
              <a:rPr lang="en-US" b="1" dirty="0"/>
              <a:t>Accountability: </a:t>
            </a:r>
            <a:r>
              <a:rPr lang="en-US" dirty="0"/>
              <a:t>Organizations are responsible for:</a:t>
            </a:r>
          </a:p>
          <a:p>
            <a:pPr marL="285750" indent="-285750">
              <a:buFont typeface="Arial" panose="020B0604020202020204" pitchFamily="34" charset="0"/>
              <a:buChar char="•"/>
            </a:pPr>
            <a:r>
              <a:rPr lang="en-US" dirty="0"/>
              <a:t>documenting privacy policies</a:t>
            </a:r>
          </a:p>
          <a:p>
            <a:pPr marL="285750" indent="-285750">
              <a:buFont typeface="Arial" panose="020B0604020202020204" pitchFamily="34" charset="0"/>
              <a:buChar char="•"/>
            </a:pPr>
            <a:r>
              <a:rPr lang="en-US" dirty="0"/>
              <a:t>training employees</a:t>
            </a:r>
          </a:p>
          <a:p>
            <a:pPr marL="285750" indent="-285750">
              <a:buFont typeface="Arial" panose="020B0604020202020204" pitchFamily="34" charset="0"/>
              <a:buChar char="•"/>
            </a:pPr>
            <a:r>
              <a:rPr lang="en-US" dirty="0"/>
              <a:t>confirming that data privacy practices are practiced, via documented audit.</a:t>
            </a:r>
          </a:p>
          <a:p>
            <a:endParaRPr lang="en-US" dirty="0"/>
          </a:p>
        </p:txBody>
      </p:sp>
      <p:sp>
        <p:nvSpPr>
          <p:cNvPr id="3" name="Title 2">
            <a:extLst>
              <a:ext uri="{FF2B5EF4-FFF2-40B4-BE49-F238E27FC236}">
                <a16:creationId xmlns:a16="http://schemas.microsoft.com/office/drawing/2014/main" id="{EE11D28C-62F3-497D-98A1-02CC954EA394}"/>
              </a:ext>
            </a:extLst>
          </p:cNvPr>
          <p:cNvSpPr>
            <a:spLocks noGrp="1"/>
          </p:cNvSpPr>
          <p:nvPr>
            <p:ph type="title"/>
          </p:nvPr>
        </p:nvSpPr>
        <p:spPr/>
        <p:txBody>
          <a:bodyPr/>
          <a:lstStyle/>
          <a:p>
            <a:r>
              <a:rPr lang="en-US" dirty="0"/>
              <a:t>Organizational Responsibility for Privacy</a:t>
            </a:r>
          </a:p>
        </p:txBody>
      </p:sp>
    </p:spTree>
    <p:extLst>
      <p:ext uri="{BB962C8B-B14F-4D97-AF65-F5344CB8AC3E}">
        <p14:creationId xmlns:p14="http://schemas.microsoft.com/office/powerpoint/2010/main" val="218070420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5173FD-5BE3-427A-A673-C0DF66C2D497}"/>
              </a:ext>
            </a:extLst>
          </p:cNvPr>
          <p:cNvSpPr>
            <a:spLocks noGrp="1"/>
          </p:cNvSpPr>
          <p:nvPr>
            <p:ph idx="11"/>
          </p:nvPr>
        </p:nvSpPr>
        <p:spPr/>
        <p:txBody>
          <a:bodyPr/>
          <a:lstStyle/>
          <a:p>
            <a:r>
              <a:rPr lang="en-US" dirty="0"/>
              <a:t>Data Lifecycle describes how data is handled:</a:t>
            </a:r>
          </a:p>
          <a:p>
            <a:pPr marL="285750" indent="-285750">
              <a:buFont typeface="Arial" panose="020B0604020202020204" pitchFamily="34" charset="0"/>
              <a:buChar char="•"/>
            </a:pPr>
            <a:r>
              <a:rPr lang="en-US" dirty="0"/>
              <a:t>addressing permissions, media storage, labeling and handling, transmission, migration, data warehousing, archive and retention, and disposal and destruction. </a:t>
            </a:r>
          </a:p>
          <a:p>
            <a:r>
              <a:rPr lang="en-US" dirty="0"/>
              <a:t>Privacy requires also tracking: </a:t>
            </a:r>
          </a:p>
          <a:p>
            <a:pPr marL="285750" indent="-285750">
              <a:buFont typeface="Arial" panose="020B0604020202020204" pitchFamily="34" charset="0"/>
              <a:buChar char="•"/>
            </a:pPr>
            <a:r>
              <a:rPr lang="en-US" dirty="0"/>
              <a:t>Where data is stored (multiple databases, reports)?</a:t>
            </a:r>
          </a:p>
          <a:p>
            <a:pPr marL="285750" indent="-285750">
              <a:buFont typeface="Arial" panose="020B0604020202020204" pitchFamily="34" charset="0"/>
              <a:buChar char="•"/>
            </a:pPr>
            <a:r>
              <a:rPr lang="en-US" dirty="0"/>
              <a:t>what organizations or groups have access to it</a:t>
            </a:r>
          </a:p>
          <a:p>
            <a:pPr marL="285750" indent="-285750">
              <a:buFont typeface="Arial" panose="020B0604020202020204" pitchFamily="34" charset="0"/>
              <a:buChar char="•"/>
            </a:pPr>
            <a:r>
              <a:rPr lang="en-US" dirty="0"/>
              <a:t>what contracts refer to it</a:t>
            </a:r>
          </a:p>
          <a:p>
            <a:pPr marL="285750" indent="-285750">
              <a:buFont typeface="Arial" panose="020B0604020202020204" pitchFamily="34" charset="0"/>
              <a:buChar char="•"/>
            </a:pPr>
            <a:r>
              <a:rPr lang="en-US" dirty="0"/>
              <a:t>specifically how data is purged.  </a:t>
            </a:r>
          </a:p>
          <a:p>
            <a:r>
              <a:rPr lang="en-US" dirty="0"/>
              <a:t>New quality goals: needs to be evaluated, including:</a:t>
            </a:r>
          </a:p>
          <a:p>
            <a:pPr marL="285750" indent="-285750">
              <a:buFont typeface="Arial" panose="020B0604020202020204" pitchFamily="34" charset="0"/>
              <a:buChar char="•"/>
            </a:pPr>
            <a:r>
              <a:rPr lang="en-US" dirty="0"/>
              <a:t>data purpose, </a:t>
            </a:r>
          </a:p>
          <a:p>
            <a:pPr marL="285750" indent="-285750">
              <a:buFont typeface="Arial" panose="020B0604020202020204" pitchFamily="34" charset="0"/>
              <a:buChar char="•"/>
            </a:pPr>
            <a:r>
              <a:rPr lang="en-US" dirty="0"/>
              <a:t>proper authorization for the processing and use of data</a:t>
            </a:r>
          </a:p>
          <a:p>
            <a:pPr marL="285750" indent="-285750">
              <a:buFont typeface="Arial" panose="020B0604020202020204" pitchFamily="34" charset="0"/>
              <a:buChar char="•"/>
            </a:pPr>
            <a:r>
              <a:rPr lang="en-US" dirty="0"/>
              <a:t>tracking methods of processing </a:t>
            </a:r>
          </a:p>
        </p:txBody>
      </p:sp>
      <p:sp>
        <p:nvSpPr>
          <p:cNvPr id="3" name="Title 2">
            <a:extLst>
              <a:ext uri="{FF2B5EF4-FFF2-40B4-BE49-F238E27FC236}">
                <a16:creationId xmlns:a16="http://schemas.microsoft.com/office/drawing/2014/main" id="{A75A86FF-D6F0-4A35-830B-DED2EBF56A08}"/>
              </a:ext>
            </a:extLst>
          </p:cNvPr>
          <p:cNvSpPr>
            <a:spLocks noGrp="1"/>
          </p:cNvSpPr>
          <p:nvPr>
            <p:ph type="title"/>
          </p:nvPr>
        </p:nvSpPr>
        <p:spPr/>
        <p:txBody>
          <a:bodyPr/>
          <a:lstStyle/>
          <a:p>
            <a:r>
              <a:rPr lang="en-US" dirty="0"/>
              <a:t>Privacy Enhancements to Data Lifecycle</a:t>
            </a:r>
          </a:p>
        </p:txBody>
      </p:sp>
    </p:spTree>
    <p:extLst>
      <p:ext uri="{BB962C8B-B14F-4D97-AF65-F5344CB8AC3E}">
        <p14:creationId xmlns:p14="http://schemas.microsoft.com/office/powerpoint/2010/main" val="3217074802"/>
      </p:ext>
    </p:extLst>
  </p:cSld>
  <p:clrMapOvr>
    <a:masterClrMapping/>
  </p:clrMapOvr>
  <p:transition spd="slow"/>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springerPPT</Template>
  <TotalTime>8038</TotalTime>
  <Words>5300</Words>
  <Application>Microsoft Office PowerPoint</Application>
  <PresentationFormat>On-screen Show (4:3)</PresentationFormat>
  <Paragraphs>584</Paragraphs>
  <Slides>52</Slides>
  <Notes>13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Symbol</vt:lpstr>
      <vt:lpstr>Tempus Sans ITC</vt:lpstr>
      <vt:lpstr>Times</vt:lpstr>
      <vt:lpstr>Wingdings</vt:lpstr>
      <vt:lpstr>Springer_2012</vt:lpstr>
      <vt:lpstr>Custom Design</vt:lpstr>
      <vt:lpstr>Attending to Information Privacy</vt:lpstr>
      <vt:lpstr>Vocabulary</vt:lpstr>
      <vt:lpstr>Security vs. Privacy</vt:lpstr>
      <vt:lpstr>Main Goals of Privacy NISTIR 8062: An Introduction to Privacy Engineering and Risk Management in Federal Systems</vt:lpstr>
      <vt:lpstr>Issues with Data Privacy</vt:lpstr>
      <vt:lpstr>Important Principles                 Data Quality</vt:lpstr>
      <vt:lpstr>Other Important Principles:</vt:lpstr>
      <vt:lpstr>Organizational Responsibility for Privacy</vt:lpstr>
      <vt:lpstr>Privacy Enhancements to Data Lifecycle</vt:lpstr>
      <vt:lpstr>Organizational Governance of Privacy</vt:lpstr>
      <vt:lpstr>Model of Processing</vt:lpstr>
      <vt:lpstr>Steps in Protecting Privacy</vt:lpstr>
      <vt:lpstr>Data Inventory</vt:lpstr>
      <vt:lpstr>Table 1: Data Inventory for International Student Services at Einstein University</vt:lpstr>
      <vt:lpstr>Table 1: Data Inventory for International Student Services at Einstein University (cont’d)</vt:lpstr>
      <vt:lpstr>Table 2: Data Dictionary for Some International Student Services Records</vt:lpstr>
      <vt:lpstr>Step 2: Performing a Privacy Impact Assessment</vt:lpstr>
      <vt:lpstr>Risk: Factors to Consider</vt:lpstr>
      <vt:lpstr>Goals of Privacy Impact Assessment</vt:lpstr>
      <vt:lpstr>Analysis of Personal Data Usage</vt:lpstr>
      <vt:lpstr>A Modified GDPR Data Privacy Impact Analysis (part 1)</vt:lpstr>
      <vt:lpstr>A Modified GDPR Data Privacy Impact Analysis (continued)</vt:lpstr>
      <vt:lpstr>A Modified GDPR Data Privacy Impact Analysis (continued)</vt:lpstr>
      <vt:lpstr>Risk Analysis Component of PIA</vt:lpstr>
      <vt:lpstr>Types of controls considered for data privacy</vt:lpstr>
      <vt:lpstr>Limited Data Set</vt:lpstr>
      <vt:lpstr>Vocabulary: Anonymizing Data</vt:lpstr>
      <vt:lpstr>Data Destruction</vt:lpstr>
      <vt:lpstr>Controls to Reduce Privacy Risk</vt:lpstr>
      <vt:lpstr>Step 3: Developing Policy and a Notice of Privacy Practices </vt:lpstr>
      <vt:lpstr>Review: Policy Documentation</vt:lpstr>
      <vt:lpstr>Review: Policies, Procedures, Standards</vt:lpstr>
      <vt:lpstr>Privacy Documentation</vt:lpstr>
      <vt:lpstr>Privacy Documentation</vt:lpstr>
      <vt:lpstr>Notice of Privacy Practices</vt:lpstr>
      <vt:lpstr>Einstein University’s Notice of Privacy Practice</vt:lpstr>
      <vt:lpstr>Einstein University’s Notice of Privacy Practice</vt:lpstr>
      <vt:lpstr>Einstein University’s Notice of Privacy Practice</vt:lpstr>
      <vt:lpstr>California Data Breach Notification Law</vt:lpstr>
      <vt:lpstr>Health First Case Study</vt:lpstr>
      <vt:lpstr>Steps in Protecting Privacy</vt:lpstr>
      <vt:lpstr>Step 1: Defining a Data Dictionary with Primary Purpose</vt:lpstr>
      <vt:lpstr>Model of Processing</vt:lpstr>
      <vt:lpstr>Steps in Protecting Privacy</vt:lpstr>
      <vt:lpstr>Goals of Privacy Impact Assessment</vt:lpstr>
      <vt:lpstr>Step 2: Performing a Privacy Impact Assessment</vt:lpstr>
      <vt:lpstr>Step 2: Performing a PIA (cont’d)</vt:lpstr>
      <vt:lpstr>Controls to Reduce Privacy Risk</vt:lpstr>
      <vt:lpstr>Steps in Protecting Privacy</vt:lpstr>
      <vt:lpstr>Step 3: Develop the Notice of Privacy Practices</vt:lpstr>
      <vt:lpstr>Step 3: Complete the Notice of Privacy Protection</vt:lpstr>
      <vt:lpstr>Records of Processing (GDPR)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Portability &amp; Accountability  Act (HIPAA)</dc:title>
  <dc:creator>Susan J Lincke</dc:creator>
  <cp:lastModifiedBy>Susan Lincke</cp:lastModifiedBy>
  <cp:revision>266</cp:revision>
  <dcterms:created xsi:type="dcterms:W3CDTF">2009-06-17T21:04:01Z</dcterms:created>
  <dcterms:modified xsi:type="dcterms:W3CDTF">2023-07-21T22:59:35Z</dcterms:modified>
</cp:coreProperties>
</file>